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59" r:id="rId7"/>
    <p:sldId id="260" r:id="rId8"/>
    <p:sldId id="261" r:id="rId9"/>
    <p:sldId id="267" r:id="rId10"/>
    <p:sldId id="264" r:id="rId11"/>
    <p:sldId id="268" r:id="rId12"/>
    <p:sldId id="269" r:id="rId13"/>
    <p:sldId id="270" r:id="rId14"/>
    <p:sldId id="271" r:id="rId15"/>
    <p:sldId id="265" r:id="rId16"/>
    <p:sldId id="272" r:id="rId17"/>
    <p:sldId id="273" r:id="rId18"/>
    <p:sldId id="274" r:id="rId19"/>
    <p:sldId id="266" r:id="rId20"/>
    <p:sldId id="275" r:id="rId21"/>
    <p:sldId id="262" r:id="rId22"/>
    <p:sldId id="263"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A4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9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26BFF6-65DA-491C-AA3F-45792798EA4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A0852C-F0BD-4763-BC57-38CFFA63DCC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A0852C-F0BD-4763-BC57-38CFFA63DCC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CE051B26-DC17-4247-BF9A-C98269D34B1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BDA84-2ACE-4E29-9652-035D7459C005}"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E051B26-DC17-4247-BF9A-C98269D34B1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BDA84-2ACE-4E29-9652-035D7459C005}"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051B26-DC17-4247-BF9A-C98269D34B1A}"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BDA84-2ACE-4E29-9652-035D7459C00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2.xml"/><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252710" y="2896210"/>
            <a:ext cx="5938463" cy="584775"/>
          </a:xfrm>
          <a:prstGeom prst="rect">
            <a:avLst/>
          </a:prstGeom>
          <a:noFill/>
          <a:ln w="19050">
            <a:noFill/>
            <a:prstDash val="dash"/>
          </a:ln>
        </p:spPr>
        <p:txBody>
          <a:bodyPr wrap="square" rtlCol="0">
            <a:spAutoFit/>
          </a:bodyPr>
          <a:lstStyle/>
          <a:p>
            <a:pPr algn="r"/>
            <a:r>
              <a:rPr lang="en-US" altLang="zh-CN" sz="3200" dirty="0">
                <a:latin typeface="汉仪良品线简" panose="00020600040101010101" pitchFamily="18" charset="-122"/>
                <a:ea typeface="汉仪良品线简" panose="00020600040101010101" pitchFamily="18" charset="-122"/>
              </a:rPr>
              <a:t>BUSINESS TEMPLATE</a:t>
            </a:r>
            <a:endParaRPr lang="zh-CN" altLang="en-US" sz="3200" dirty="0">
              <a:latin typeface="汉仪良品线简" panose="00020600040101010101" pitchFamily="18" charset="-122"/>
              <a:ea typeface="汉仪良品线简" panose="00020600040101010101" pitchFamily="18" charset="-122"/>
            </a:endParaRPr>
          </a:p>
        </p:txBody>
      </p:sp>
      <p:sp>
        <p:nvSpPr>
          <p:cNvPr id="5" name="文本框 4"/>
          <p:cNvSpPr txBox="1"/>
          <p:nvPr/>
        </p:nvSpPr>
        <p:spPr>
          <a:xfrm>
            <a:off x="3268737" y="3586069"/>
            <a:ext cx="6922436" cy="830997"/>
          </a:xfrm>
          <a:prstGeom prst="rect">
            <a:avLst/>
          </a:prstGeom>
          <a:noFill/>
          <a:ln w="19050">
            <a:noFill/>
            <a:prstDash val="dash"/>
          </a:ln>
        </p:spPr>
        <p:txBody>
          <a:bodyPr wrap="square" rtlCol="0">
            <a:spAutoFit/>
          </a:bodyPr>
          <a:lstStyle/>
          <a:p>
            <a:pPr algn="r"/>
            <a:r>
              <a:rPr lang="zh-CN" altLang="en-US" sz="4800" b="1" dirty="0">
                <a:latin typeface="汉仪良品线简" panose="00020600040101010101" pitchFamily="18" charset="-122"/>
                <a:ea typeface="汉仪良品线简" panose="00020600040101010101" pitchFamily="18" charset="-122"/>
              </a:rPr>
              <a:t>论文答辩学院框架模板</a:t>
            </a:r>
            <a:endParaRPr lang="zh-CN" altLang="en-US" sz="4800" b="1" dirty="0">
              <a:latin typeface="汉仪良品线简" panose="00020600040101010101" pitchFamily="18" charset="-122"/>
              <a:ea typeface="汉仪良品线简" panose="00020600040101010101" pitchFamily="18" charset="-122"/>
            </a:endParaRPr>
          </a:p>
        </p:txBody>
      </p:sp>
      <p:sp>
        <p:nvSpPr>
          <p:cNvPr id="6" name="矩形 5"/>
          <p:cNvSpPr/>
          <p:nvPr/>
        </p:nvSpPr>
        <p:spPr>
          <a:xfrm>
            <a:off x="2778530" y="4546324"/>
            <a:ext cx="7412643" cy="460375"/>
          </a:xfrm>
          <a:prstGeom prst="rect">
            <a:avLst/>
          </a:prstGeom>
        </p:spPr>
        <p:txBody>
          <a:bodyPr wrap="square">
            <a:spAutoFit/>
          </a:bodyPr>
          <a:lstStyle/>
          <a:p>
            <a:pPr algn="r">
              <a:lnSpc>
                <a:spcPct val="150000"/>
              </a:lnSpc>
            </a:pPr>
            <a:r>
              <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rPr>
              <a:t>汇报人</a:t>
            </a:r>
            <a:r>
              <a:rPr lang="zh-CN" altLang="en-US" sz="1600" dirty="0" smtClean="0">
                <a:latin typeface="全字库正楷体" panose="02010604000101010101" pitchFamily="2" charset="-122"/>
                <a:ea typeface="全字库正楷体" panose="02010604000101010101" pitchFamily="2" charset="-122"/>
                <a:cs typeface="全字库正楷体" panose="02010604000101010101" pitchFamily="2" charset="-122"/>
              </a:rPr>
              <a:t>：    </a:t>
            </a:r>
            <a:r>
              <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rPr>
              <a:t>汇报时间：</a:t>
            </a:r>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XX</a:t>
            </a:r>
            <a:r>
              <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rPr>
              <a:t>年</a:t>
            </a:r>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XX</a:t>
            </a:r>
            <a:r>
              <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rPr>
              <a:t>月</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22" name="Group 18"/>
          <p:cNvGrpSpPr/>
          <p:nvPr/>
        </p:nvGrpSpPr>
        <p:grpSpPr>
          <a:xfrm>
            <a:off x="9340681" y="2047674"/>
            <a:ext cx="717719" cy="719277"/>
            <a:chOff x="6757397" y="1911836"/>
            <a:chExt cx="1329125" cy="1332010"/>
          </a:xfrm>
        </p:grpSpPr>
        <p:sp>
          <p:nvSpPr>
            <p:cNvPr id="23" name="Shape 1459"/>
            <p:cNvSpPr/>
            <p:nvPr/>
          </p:nvSpPr>
          <p:spPr>
            <a:xfrm>
              <a:off x="6757397"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7F7F7F"/>
            </a:solidFill>
            <a:ln w="12700">
              <a:miter lim="400000"/>
            </a:ln>
          </p:spPr>
          <p:txBody>
            <a:bodyPr lIns="38100" tIns="38100" rIns="38100" bIns="38100" anchor="ctr"/>
            <a:lstStyle/>
            <a:p>
              <a:pPr lvl="0"/>
              <a:endParaRPr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4" name="Freeform 37"/>
            <p:cNvSpPr>
              <a:spLocks noEditPoints="1"/>
            </p:cNvSpPr>
            <p:nvPr/>
          </p:nvSpPr>
          <p:spPr bwMode="auto">
            <a:xfrm>
              <a:off x="7148741" y="2291772"/>
              <a:ext cx="576080" cy="57208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121920" tIns="60960" rIns="121920" bIns="60960" numCol="1" anchor="t" anchorCtr="0" compatLnSpc="1"/>
            <a:lstStyle/>
            <a:p>
              <a:endParaRPr lang="en-US" sz="240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25" name="Group 15"/>
          <p:cNvGrpSpPr/>
          <p:nvPr/>
        </p:nvGrpSpPr>
        <p:grpSpPr>
          <a:xfrm>
            <a:off x="7344100" y="2047674"/>
            <a:ext cx="717736" cy="719277"/>
            <a:chOff x="1611767" y="1911836"/>
            <a:chExt cx="1329157" cy="1332010"/>
          </a:xfrm>
        </p:grpSpPr>
        <p:sp>
          <p:nvSpPr>
            <p:cNvPr id="26" name="Shape 1453"/>
            <p:cNvSpPr/>
            <p:nvPr/>
          </p:nvSpPr>
          <p:spPr>
            <a:xfrm>
              <a:off x="1611767"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7F7F7F"/>
            </a:solidFill>
            <a:ln w="12700">
              <a:miter lim="400000"/>
            </a:ln>
          </p:spPr>
          <p:txBody>
            <a:bodyPr lIns="38100" tIns="38100" rIns="38100" bIns="38100" anchor="ctr"/>
            <a:lstStyle/>
            <a:p>
              <a:pPr lvl="0"/>
              <a:endParaRPr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27" name="Group 34"/>
            <p:cNvGrpSpPr/>
            <p:nvPr/>
          </p:nvGrpSpPr>
          <p:grpSpPr>
            <a:xfrm>
              <a:off x="1999275" y="2288454"/>
              <a:ext cx="549006" cy="549006"/>
              <a:chOff x="2522538" y="2108200"/>
              <a:chExt cx="376238" cy="376238"/>
            </a:xfrm>
            <a:solidFill>
              <a:schemeClr val="bg1"/>
            </a:solidFill>
          </p:grpSpPr>
          <p:sp>
            <p:nvSpPr>
              <p:cNvPr id="28" name="Freeform 54"/>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9" name="Freeform 55"/>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0" name="Freeform 56"/>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1"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grpSp>
        <p:nvGrpSpPr>
          <p:cNvPr id="32" name="Group 16"/>
          <p:cNvGrpSpPr/>
          <p:nvPr/>
        </p:nvGrpSpPr>
        <p:grpSpPr>
          <a:xfrm>
            <a:off x="8342714" y="2047674"/>
            <a:ext cx="717719" cy="719277"/>
            <a:chOff x="4110991" y="1911836"/>
            <a:chExt cx="1329125" cy="1332010"/>
          </a:xfrm>
        </p:grpSpPr>
        <p:sp>
          <p:nvSpPr>
            <p:cNvPr id="33" name="Shape 1455"/>
            <p:cNvSpPr/>
            <p:nvPr/>
          </p:nvSpPr>
          <p:spPr>
            <a:xfrm>
              <a:off x="4110991"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CC8BC"/>
            </a:solidFill>
            <a:ln w="12700">
              <a:miter lim="400000"/>
            </a:ln>
          </p:spPr>
          <p:txBody>
            <a:bodyPr lIns="38100" tIns="38100" rIns="38100" bIns="38100" anchor="ctr"/>
            <a:lstStyle/>
            <a:p>
              <a:pPr lvl="0"/>
              <a:endParaRPr>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34" name="Group 14"/>
            <p:cNvGrpSpPr/>
            <p:nvPr/>
          </p:nvGrpSpPr>
          <p:grpSpPr>
            <a:xfrm>
              <a:off x="4451842" y="2392389"/>
              <a:ext cx="654608" cy="412493"/>
              <a:chOff x="4489942" y="2400010"/>
              <a:chExt cx="551353" cy="347428"/>
            </a:xfrm>
          </p:grpSpPr>
          <p:sp>
            <p:nvSpPr>
              <p:cNvPr id="35" name="AutoShape 455"/>
              <p:cNvSpPr/>
              <p:nvPr/>
            </p:nvSpPr>
            <p:spPr bwMode="auto">
              <a:xfrm>
                <a:off x="4489942" y="2499549"/>
                <a:ext cx="196569" cy="24788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p:spPr>
            <p:txBody>
              <a:bodyPr lIns="0" tIns="0" rIns="0" bIns="0"/>
              <a:lstStyle/>
              <a:p>
                <a:pPr defTabSz="608965"/>
                <a:endParaRPr lang="en-US" sz="2400">
                  <a:solidFill>
                    <a:prstClr val="black"/>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6" name="AutoShape 456"/>
              <p:cNvSpPr/>
              <p:nvPr/>
            </p:nvSpPr>
            <p:spPr bwMode="auto">
              <a:xfrm>
                <a:off x="4651033" y="2400010"/>
                <a:ext cx="390262" cy="3407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p:spPr>
            <p:txBody>
              <a:bodyPr lIns="0" tIns="0" rIns="0" bIns="0"/>
              <a:lstStyle/>
              <a:p>
                <a:pPr defTabSz="608965"/>
                <a:endParaRPr lang="en-US" sz="2400">
                  <a:solidFill>
                    <a:prstClr val="black"/>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453113" y="2800343"/>
            <a:ext cx="634181" cy="634181"/>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文本框 4"/>
          <p:cNvSpPr txBox="1"/>
          <p:nvPr/>
        </p:nvSpPr>
        <p:spPr>
          <a:xfrm>
            <a:off x="1467862" y="2947515"/>
            <a:ext cx="560439" cy="369332"/>
          </a:xfrm>
          <a:prstGeom prst="rect">
            <a:avLst/>
          </a:prstGeom>
          <a:noFill/>
        </p:spPr>
        <p:txBody>
          <a:bodyPr wrap="square" rtlCol="0">
            <a:spAutoFit/>
          </a:bodyPr>
          <a:lstStyle/>
          <a:p>
            <a:pPr algn="ctr"/>
            <a:r>
              <a:rPr lang="en-US" altLang="zh-CN"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0 1</a:t>
            </a:r>
            <a:endParaRPr lang="zh-CN" altLang="en-US"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椭圆 5"/>
          <p:cNvSpPr/>
          <p:nvPr/>
        </p:nvSpPr>
        <p:spPr>
          <a:xfrm>
            <a:off x="1453114" y="4408233"/>
            <a:ext cx="634181" cy="634181"/>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文本框 6"/>
          <p:cNvSpPr txBox="1"/>
          <p:nvPr/>
        </p:nvSpPr>
        <p:spPr>
          <a:xfrm>
            <a:off x="1467863" y="4555405"/>
            <a:ext cx="560439" cy="369332"/>
          </a:xfrm>
          <a:prstGeom prst="rect">
            <a:avLst/>
          </a:prstGeom>
          <a:noFill/>
        </p:spPr>
        <p:txBody>
          <a:bodyPr wrap="square" rtlCol="0">
            <a:spAutoFit/>
          </a:bodyPr>
          <a:lstStyle/>
          <a:p>
            <a:pPr algn="ctr"/>
            <a:r>
              <a:rPr lang="en-US" altLang="zh-CN"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0 3</a:t>
            </a:r>
            <a:endParaRPr lang="zh-CN" altLang="en-US"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椭圆 7"/>
          <p:cNvSpPr/>
          <p:nvPr/>
        </p:nvSpPr>
        <p:spPr>
          <a:xfrm>
            <a:off x="6280754" y="2805262"/>
            <a:ext cx="634181" cy="634181"/>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文本框 8"/>
          <p:cNvSpPr txBox="1"/>
          <p:nvPr/>
        </p:nvSpPr>
        <p:spPr>
          <a:xfrm>
            <a:off x="6295503" y="2952434"/>
            <a:ext cx="560439" cy="369332"/>
          </a:xfrm>
          <a:prstGeom prst="rect">
            <a:avLst/>
          </a:prstGeom>
          <a:noFill/>
        </p:spPr>
        <p:txBody>
          <a:bodyPr wrap="square" rtlCol="0">
            <a:spAutoFit/>
          </a:bodyPr>
          <a:lstStyle/>
          <a:p>
            <a:pPr algn="ctr"/>
            <a:r>
              <a:rPr lang="en-US" altLang="zh-CN"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0 2</a:t>
            </a:r>
            <a:endParaRPr lang="zh-CN" altLang="en-US"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椭圆 9"/>
          <p:cNvSpPr/>
          <p:nvPr/>
        </p:nvSpPr>
        <p:spPr>
          <a:xfrm>
            <a:off x="6280755" y="4413152"/>
            <a:ext cx="634181" cy="634181"/>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文本框 10"/>
          <p:cNvSpPr txBox="1"/>
          <p:nvPr/>
        </p:nvSpPr>
        <p:spPr>
          <a:xfrm>
            <a:off x="6295504" y="4560324"/>
            <a:ext cx="560439" cy="369332"/>
          </a:xfrm>
          <a:prstGeom prst="rect">
            <a:avLst/>
          </a:prstGeom>
          <a:noFill/>
        </p:spPr>
        <p:txBody>
          <a:bodyPr wrap="square" rtlCol="0">
            <a:spAutoFit/>
          </a:bodyPr>
          <a:lstStyle/>
          <a:p>
            <a:pPr algn="ctr"/>
            <a:r>
              <a:rPr lang="en-US" altLang="zh-CN"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0 4</a:t>
            </a:r>
            <a:endParaRPr lang="zh-CN" altLang="en-US"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文本框 11"/>
          <p:cNvSpPr txBox="1"/>
          <p:nvPr/>
        </p:nvSpPr>
        <p:spPr>
          <a:xfrm>
            <a:off x="3805934" y="1316162"/>
            <a:ext cx="4615395" cy="830997"/>
          </a:xfrm>
          <a:prstGeom prst="rect">
            <a:avLst/>
          </a:prstGeom>
          <a:noFill/>
        </p:spPr>
        <p:txBody>
          <a:bodyPr wrap="square" rtlCol="0">
            <a:spAutoFit/>
          </a:bodyPr>
          <a:lstStyle/>
          <a:p>
            <a:pPr algn="ctr"/>
            <a:r>
              <a:rPr lang="en-US" altLang="zh-CN" sz="4800" dirty="0">
                <a:latin typeface="全字库正楷体" panose="02010604000101010101" pitchFamily="2" charset="-122"/>
                <a:ea typeface="全字库正楷体" panose="02010604000101010101" pitchFamily="2" charset="-122"/>
                <a:cs typeface="全字库正楷体" panose="02010604000101010101" pitchFamily="2" charset="-122"/>
              </a:rPr>
              <a:t>C O N T E N T</a:t>
            </a:r>
            <a:endParaRPr lang="zh-CN" altLang="en-US" sz="48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文本框 12"/>
          <p:cNvSpPr txBox="1">
            <a:spLocks noChangeArrowheads="1"/>
          </p:cNvSpPr>
          <p:nvPr/>
        </p:nvSpPr>
        <p:spPr bwMode="auto">
          <a:xfrm>
            <a:off x="2141260" y="2699250"/>
            <a:ext cx="3070362" cy="46166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选题的背景及意义</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矩形 13"/>
          <p:cNvSpPr/>
          <p:nvPr/>
        </p:nvSpPr>
        <p:spPr>
          <a:xfrm>
            <a:off x="2176466" y="3127936"/>
            <a:ext cx="3804815" cy="600164"/>
          </a:xfrm>
          <a:prstGeom prst="rect">
            <a:avLst/>
          </a:prstGeom>
          <a:noFill/>
        </p:spPr>
        <p:txBody>
          <a:bodyPr wrap="square">
            <a:spAutoFit/>
          </a:bodyPr>
          <a:lstStyle/>
          <a:p>
            <a:pPr>
              <a:lnSpc>
                <a:spcPct val="150000"/>
              </a:lnSpc>
            </a:pPr>
            <a:r>
              <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5" name="文本框 14"/>
          <p:cNvSpPr txBox="1">
            <a:spLocks noChangeArrowheads="1"/>
          </p:cNvSpPr>
          <p:nvPr/>
        </p:nvSpPr>
        <p:spPr bwMode="auto">
          <a:xfrm>
            <a:off x="7214408" y="2666271"/>
            <a:ext cx="3070361" cy="46166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研究方法及过程</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6" name="矩形 15"/>
          <p:cNvSpPr/>
          <p:nvPr/>
        </p:nvSpPr>
        <p:spPr>
          <a:xfrm>
            <a:off x="7249614" y="3094957"/>
            <a:ext cx="3781655" cy="600164"/>
          </a:xfrm>
          <a:prstGeom prst="rect">
            <a:avLst/>
          </a:prstGeom>
          <a:noFill/>
        </p:spPr>
        <p:txBody>
          <a:bodyPr wrap="square">
            <a:spAutoFit/>
          </a:bodyPr>
          <a:lstStyle/>
          <a:p>
            <a:pPr>
              <a:lnSpc>
                <a:spcPct val="150000"/>
              </a:lnSpc>
            </a:pPr>
            <a:r>
              <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7" name="文本框 16"/>
          <p:cNvSpPr txBox="1">
            <a:spLocks noChangeArrowheads="1"/>
          </p:cNvSpPr>
          <p:nvPr/>
        </p:nvSpPr>
        <p:spPr bwMode="auto">
          <a:xfrm>
            <a:off x="2157392" y="4284711"/>
            <a:ext cx="3361318" cy="46166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研究成果展示及其应用</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8" name="矩形 17"/>
          <p:cNvSpPr/>
          <p:nvPr/>
        </p:nvSpPr>
        <p:spPr>
          <a:xfrm>
            <a:off x="2192598" y="4713397"/>
            <a:ext cx="3788683" cy="600164"/>
          </a:xfrm>
          <a:prstGeom prst="rect">
            <a:avLst/>
          </a:prstGeom>
          <a:noFill/>
        </p:spPr>
        <p:txBody>
          <a:bodyPr wrap="square">
            <a:spAutoFit/>
          </a:bodyPr>
          <a:lstStyle/>
          <a:p>
            <a:pPr>
              <a:lnSpc>
                <a:spcPct val="150000"/>
              </a:lnSpc>
            </a:pPr>
            <a:r>
              <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9" name="文本框 18"/>
          <p:cNvSpPr txBox="1">
            <a:spLocks noChangeArrowheads="1"/>
          </p:cNvSpPr>
          <p:nvPr/>
        </p:nvSpPr>
        <p:spPr bwMode="auto">
          <a:xfrm>
            <a:off x="7214408" y="4284711"/>
            <a:ext cx="2674467" cy="461665"/>
          </a:xfrm>
          <a:prstGeom prst="rect">
            <a:avLst/>
          </a:prstGeom>
          <a:noFill/>
          <a:ln>
            <a:noFill/>
          </a:ln>
        </p:spPr>
        <p:txBody>
          <a:bodyPr wrap="square">
            <a:spAutoFit/>
          </a:bodyPr>
          <a:lstStyle>
            <a:lvl1pPr/>
            <a:lvl2pPr marL="742950" indent="-285750"/>
            <a:lvl3pPr/>
            <a:lvl4pPr/>
            <a:lvl5pPr/>
            <a:lvl6pPr/>
            <a:lvl7pPr/>
            <a:lvl8pPr/>
            <a:lvl9pPr/>
          </a:lstStyle>
          <a:p>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论文总结</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0" name="矩形 19"/>
          <p:cNvSpPr/>
          <p:nvPr/>
        </p:nvSpPr>
        <p:spPr>
          <a:xfrm>
            <a:off x="7249614" y="4713397"/>
            <a:ext cx="3781655" cy="600164"/>
          </a:xfrm>
          <a:prstGeom prst="rect">
            <a:avLst/>
          </a:prstGeom>
          <a:noFill/>
        </p:spPr>
        <p:txBody>
          <a:bodyPr wrap="square">
            <a:spAutoFit/>
          </a:bodyPr>
          <a:lstStyle/>
          <a:p>
            <a:pPr>
              <a:lnSpc>
                <a:spcPct val="150000"/>
              </a:lnSpc>
            </a:pPr>
            <a:r>
              <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29086" y="2010158"/>
            <a:ext cx="1090317" cy="1090317"/>
            <a:chOff x="1557338" y="3071812"/>
            <a:chExt cx="1257300" cy="1257300"/>
          </a:xfrm>
        </p:grpSpPr>
        <p:sp>
          <p:nvSpPr>
            <p:cNvPr id="3" name="菱形 2"/>
            <p:cNvSpPr/>
            <p:nvPr/>
          </p:nvSpPr>
          <p:spPr>
            <a:xfrm>
              <a:off x="1557338" y="3071812"/>
              <a:ext cx="1257300" cy="1257300"/>
            </a:xfrm>
            <a:prstGeom prst="diamond">
              <a:avLst/>
            </a:prstGeom>
            <a:solidFill>
              <a:schemeClr val="bg1"/>
            </a:solidFill>
            <a:ln>
              <a:noFill/>
            </a:ln>
            <a:effectLst>
              <a:outerShdw blurRad="50800" dist="25400" dir="5400000" sx="106000" sy="106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4" name="菱形 3"/>
            <p:cNvSpPr/>
            <p:nvPr/>
          </p:nvSpPr>
          <p:spPr>
            <a:xfrm>
              <a:off x="1628778" y="3143247"/>
              <a:ext cx="1114425" cy="1114425"/>
            </a:xfrm>
            <a:prstGeom prst="diamond">
              <a:avLst/>
            </a:prstGeom>
            <a:noFill/>
            <a:ln>
              <a:solidFill>
                <a:srgbClr val="3D4B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5" name="文本框 4"/>
            <p:cNvSpPr txBox="1"/>
            <p:nvPr/>
          </p:nvSpPr>
          <p:spPr>
            <a:xfrm>
              <a:off x="1743075" y="3374443"/>
              <a:ext cx="857250" cy="674334"/>
            </a:xfrm>
            <a:prstGeom prst="rect">
              <a:avLst/>
            </a:prstGeom>
            <a:noFill/>
          </p:spPr>
          <p:txBody>
            <a:bodyPr wrap="square" rtlCol="0">
              <a:spAutoFit/>
            </a:bodyPr>
            <a:lstStyle/>
            <a:p>
              <a:pPr algn="ctr"/>
              <a:r>
                <a:rPr lang="en-US" altLang="zh-CN" sz="3200" b="1" dirty="0">
                  <a:latin typeface="Impact" panose="020B0806030902050204" pitchFamily="34" charset="0"/>
                </a:rPr>
                <a:t>0 1</a:t>
              </a:r>
              <a:endParaRPr lang="zh-CN" altLang="en-US" sz="3200" b="1" dirty="0">
                <a:latin typeface="Impact" panose="020B0806030902050204" pitchFamily="34" charset="0"/>
              </a:endParaRPr>
            </a:p>
          </p:txBody>
        </p:sp>
      </p:grpSp>
      <p:sp>
        <p:nvSpPr>
          <p:cNvPr id="6" name="文本框 5"/>
          <p:cNvSpPr txBox="1"/>
          <p:nvPr/>
        </p:nvSpPr>
        <p:spPr>
          <a:xfrm>
            <a:off x="4396791" y="3386812"/>
            <a:ext cx="2930126" cy="461665"/>
          </a:xfrm>
          <a:prstGeom prst="rect">
            <a:avLst/>
          </a:prstGeom>
          <a:noFill/>
        </p:spPr>
        <p:txBody>
          <a:bodyPr wrap="square" rtlCol="0">
            <a:spAutoFit/>
          </a:bodyPr>
          <a:lstStyle/>
          <a:p>
            <a:pPr algn="ctr"/>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选题的背景及意义</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3266182" y="3910429"/>
            <a:ext cx="5216124" cy="824393"/>
          </a:xfrm>
          <a:prstGeom prst="rect">
            <a:avLst/>
          </a:prstGeom>
          <a:noFill/>
          <a:ln>
            <a:noFill/>
          </a:ln>
        </p:spPr>
        <p:txBody>
          <a:bodyPr wrap="square">
            <a:spAutoFit/>
          </a:bodyPr>
          <a:lstStyle/>
          <a:p>
            <a:pPr algn="ct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Just for today I will try to live through this day only and not tackle my whole life problem at once.</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p:nvPr/>
        </p:nvSpPr>
        <p:spPr>
          <a:xfrm>
            <a:off x="1167590" y="1860646"/>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1</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 name="TextBox 5"/>
          <p:cNvSpPr txBox="1"/>
          <p:nvPr/>
        </p:nvSpPr>
        <p:spPr>
          <a:xfrm>
            <a:off x="2067359" y="1735813"/>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TextBox 6"/>
          <p:cNvSpPr txBox="1"/>
          <p:nvPr/>
        </p:nvSpPr>
        <p:spPr>
          <a:xfrm>
            <a:off x="1167590" y="3160182"/>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2</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TextBox 7"/>
          <p:cNvSpPr txBox="1"/>
          <p:nvPr/>
        </p:nvSpPr>
        <p:spPr>
          <a:xfrm>
            <a:off x="2067359" y="3105689"/>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TextBox 8"/>
          <p:cNvSpPr txBox="1"/>
          <p:nvPr/>
        </p:nvSpPr>
        <p:spPr>
          <a:xfrm>
            <a:off x="1167590" y="4439913"/>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3</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TextBox 10"/>
          <p:cNvSpPr txBox="1"/>
          <p:nvPr/>
        </p:nvSpPr>
        <p:spPr>
          <a:xfrm>
            <a:off x="2067359" y="4315080"/>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TextBox 11"/>
          <p:cNvSpPr txBox="1"/>
          <p:nvPr/>
        </p:nvSpPr>
        <p:spPr>
          <a:xfrm>
            <a:off x="4536952" y="1860646"/>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4</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TextBox 12"/>
          <p:cNvSpPr txBox="1"/>
          <p:nvPr/>
        </p:nvSpPr>
        <p:spPr>
          <a:xfrm>
            <a:off x="5436721" y="1735813"/>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TextBox 14"/>
          <p:cNvSpPr txBox="1"/>
          <p:nvPr/>
        </p:nvSpPr>
        <p:spPr>
          <a:xfrm>
            <a:off x="4536952" y="3160182"/>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5</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TextBox 16"/>
          <p:cNvSpPr txBox="1"/>
          <p:nvPr/>
        </p:nvSpPr>
        <p:spPr>
          <a:xfrm>
            <a:off x="5436721" y="3105688"/>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TextBox 17"/>
          <p:cNvSpPr txBox="1"/>
          <p:nvPr/>
        </p:nvSpPr>
        <p:spPr>
          <a:xfrm>
            <a:off x="4536952" y="4439913"/>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6</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TextBox 18"/>
          <p:cNvSpPr txBox="1"/>
          <p:nvPr/>
        </p:nvSpPr>
        <p:spPr>
          <a:xfrm>
            <a:off x="5436721" y="4315080"/>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TextBox 19"/>
          <p:cNvSpPr txBox="1"/>
          <p:nvPr/>
        </p:nvSpPr>
        <p:spPr>
          <a:xfrm>
            <a:off x="7920381" y="1860646"/>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7</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5" name="TextBox 20"/>
          <p:cNvSpPr txBox="1"/>
          <p:nvPr/>
        </p:nvSpPr>
        <p:spPr>
          <a:xfrm>
            <a:off x="8820151" y="1735813"/>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6" name="TextBox 21"/>
          <p:cNvSpPr txBox="1"/>
          <p:nvPr/>
        </p:nvSpPr>
        <p:spPr>
          <a:xfrm>
            <a:off x="7920381" y="3160182"/>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8</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7" name="TextBox 22"/>
          <p:cNvSpPr txBox="1"/>
          <p:nvPr/>
        </p:nvSpPr>
        <p:spPr>
          <a:xfrm>
            <a:off x="8820151" y="3105688"/>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8" name="TextBox 23"/>
          <p:cNvSpPr txBox="1"/>
          <p:nvPr/>
        </p:nvSpPr>
        <p:spPr>
          <a:xfrm>
            <a:off x="7920381" y="4439913"/>
            <a:ext cx="841059" cy="584775"/>
          </a:xfrm>
          <a:prstGeom prst="rect">
            <a:avLst/>
          </a:prstGeom>
          <a:solidFill>
            <a:srgbClr val="95A4A7"/>
          </a:solidFill>
          <a:ln>
            <a:noFill/>
          </a:ln>
          <a:effectLst>
            <a:outerShdw blurRad="50800" dist="25400" dir="5400000" sx="101000" sy="101000" algn="ctr" rotWithShape="0">
              <a:srgbClr val="000000">
                <a:alpha val="43137"/>
              </a:srgbClr>
            </a:outerShdw>
          </a:effectLst>
        </p:spPr>
        <p:txBody>
          <a:bodyPr wrap="square" rtlCol="0">
            <a:spAutoFit/>
          </a:bodyPr>
          <a:lstStyle/>
          <a:p>
            <a:pPr algn="ctr"/>
            <a:r>
              <a:rPr lang="tr-TR" sz="3200" dirty="0">
                <a:latin typeface="全字库正楷体" panose="02010604000101010101" pitchFamily="2" charset="-122"/>
                <a:ea typeface="全字库正楷体" panose="02010604000101010101" pitchFamily="2" charset="-122"/>
                <a:cs typeface="全字库正楷体" panose="02010604000101010101" pitchFamily="2" charset="-122"/>
              </a:rPr>
              <a:t>9</a:t>
            </a:r>
            <a:endParaRPr lang="en-US" sz="3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9" name="TextBox 24"/>
          <p:cNvSpPr txBox="1"/>
          <p:nvPr/>
        </p:nvSpPr>
        <p:spPr>
          <a:xfrm>
            <a:off x="8820151" y="4315080"/>
            <a:ext cx="2300632" cy="923330"/>
          </a:xfrm>
          <a:prstGeom prst="rect">
            <a:avLst/>
          </a:prstGeom>
          <a:noFill/>
        </p:spPr>
        <p:txBody>
          <a:bodyPr wrap="square" rtlCol="0">
            <a:spAutoFit/>
          </a:bodyPr>
          <a:lstStyle/>
          <a:p>
            <a:pPr algn="just">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sz="1200" dirty="0">
              <a:solidFill>
                <a:schemeClr val="tx1">
                  <a:lumMod val="85000"/>
                  <a:lumOff val="15000"/>
                </a:schemeClr>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88558" y="1635982"/>
            <a:ext cx="9531108" cy="841971"/>
            <a:chOff x="1488558" y="1635982"/>
            <a:chExt cx="9531108" cy="841971"/>
          </a:xfrm>
        </p:grpSpPr>
        <p:grpSp>
          <p:nvGrpSpPr>
            <p:cNvPr id="3" name="Group 98"/>
            <p:cNvGrpSpPr/>
            <p:nvPr/>
          </p:nvGrpSpPr>
          <p:grpSpPr bwMode="auto">
            <a:xfrm>
              <a:off x="1488558" y="1635982"/>
              <a:ext cx="751647" cy="751647"/>
              <a:chOff x="0" y="0"/>
              <a:chExt cx="971550" cy="971550"/>
            </a:xfrm>
          </p:grpSpPr>
          <p:sp>
            <p:nvSpPr>
              <p:cNvPr id="5" name="矩形 223"/>
              <p:cNvSpPr>
                <a:spLocks noChangeArrowheads="1"/>
              </p:cNvSpPr>
              <p:nvPr/>
            </p:nvSpPr>
            <p:spPr bwMode="auto">
              <a:xfrm>
                <a:off x="0" y="0"/>
                <a:ext cx="971550" cy="971550"/>
              </a:xfrm>
              <a:prstGeom prst="rect">
                <a:avLst/>
              </a:prstGeom>
              <a:solidFill>
                <a:schemeClr val="bg1">
                  <a:lumMod val="85000"/>
                </a:schemeClr>
              </a:solidFill>
              <a:ln w="9525">
                <a:solidFill>
                  <a:schemeClr val="bg1"/>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dirty="0">
                  <a:latin typeface="全字库正楷体" panose="02010604000101010101" pitchFamily="2" charset="-122"/>
                  <a:ea typeface="全字库正楷体" panose="02010604000101010101" pitchFamily="2" charset="-122"/>
                  <a:cs typeface="全字库正楷体" panose="02010604000101010101" pitchFamily="2" charset="-122"/>
                  <a:sym typeface="宋体" panose="02010600030101010101" pitchFamily="2" charset="-122"/>
                </a:endParaRPr>
              </a:p>
            </p:txBody>
          </p:sp>
          <p:sp>
            <p:nvSpPr>
              <p:cNvPr id="6" name="Freeform 105"/>
              <p:cNvSpPr>
                <a:spLocks noEditPoints="1" noChangeArrowheads="1"/>
              </p:cNvSpPr>
              <p:nvPr/>
            </p:nvSpPr>
            <p:spPr bwMode="auto">
              <a:xfrm>
                <a:off x="232758" y="136614"/>
                <a:ext cx="506034" cy="611688"/>
              </a:xfrm>
              <a:custGeom>
                <a:avLst/>
                <a:gdLst>
                  <a:gd name="T0" fmla="*/ 0 w 77"/>
                  <a:gd name="T1" fmla="*/ 2147483646 h 93"/>
                  <a:gd name="T2" fmla="*/ 2147483646 w 77"/>
                  <a:gd name="T3" fmla="*/ 2147483646 h 93"/>
                  <a:gd name="T4" fmla="*/ 2147483646 w 77"/>
                  <a:gd name="T5" fmla="*/ 2147483646 h 93"/>
                  <a:gd name="T6" fmla="*/ 2147483646 w 77"/>
                  <a:gd name="T7" fmla="*/ 2147483646 h 93"/>
                  <a:gd name="T8" fmla="*/ 2147483646 w 77"/>
                  <a:gd name="T9" fmla="*/ 2147483646 h 93"/>
                  <a:gd name="T10" fmla="*/ 2147483646 w 77"/>
                  <a:gd name="T11" fmla="*/ 2147483646 h 93"/>
                  <a:gd name="T12" fmla="*/ 2147483646 w 77"/>
                  <a:gd name="T13" fmla="*/ 2147483646 h 93"/>
                  <a:gd name="T14" fmla="*/ 2147483646 w 77"/>
                  <a:gd name="T15" fmla="*/ 2147483646 h 93"/>
                  <a:gd name="T16" fmla="*/ 2147483646 w 77"/>
                  <a:gd name="T17" fmla="*/ 2147483646 h 93"/>
                  <a:gd name="T18" fmla="*/ 2147483646 w 77"/>
                  <a:gd name="T19" fmla="*/ 2147483646 h 93"/>
                  <a:gd name="T20" fmla="*/ 2147483646 w 77"/>
                  <a:gd name="T21" fmla="*/ 2147483646 h 93"/>
                  <a:gd name="T22" fmla="*/ 2147483646 w 77"/>
                  <a:gd name="T23" fmla="*/ 2147483646 h 93"/>
                  <a:gd name="T24" fmla="*/ 2147483646 w 77"/>
                  <a:gd name="T25" fmla="*/ 2147483646 h 93"/>
                  <a:gd name="T26" fmla="*/ 2147483646 w 77"/>
                  <a:gd name="T27" fmla="*/ 2147483646 h 93"/>
                  <a:gd name="T28" fmla="*/ 2147483646 w 77"/>
                  <a:gd name="T29" fmla="*/ 2147483646 h 93"/>
                  <a:gd name="T30" fmla="*/ 2147483646 w 77"/>
                  <a:gd name="T31" fmla="*/ 2147483646 h 93"/>
                  <a:gd name="T32" fmla="*/ 2147483646 w 77"/>
                  <a:gd name="T33" fmla="*/ 2147483646 h 93"/>
                  <a:gd name="T34" fmla="*/ 2147483646 w 77"/>
                  <a:gd name="T35" fmla="*/ 2147483646 h 93"/>
                  <a:gd name="T36" fmla="*/ 2147483646 w 77"/>
                  <a:gd name="T37" fmla="*/ 2147483646 h 93"/>
                  <a:gd name="T38" fmla="*/ 2147483646 w 77"/>
                  <a:gd name="T39" fmla="*/ 2147483646 h 93"/>
                  <a:gd name="T40" fmla="*/ 2147483646 w 77"/>
                  <a:gd name="T41" fmla="*/ 2147483646 h 93"/>
                  <a:gd name="T42" fmla="*/ 2147483646 w 77"/>
                  <a:gd name="T43" fmla="*/ 2147483646 h 93"/>
                  <a:gd name="T44" fmla="*/ 2147483646 w 77"/>
                  <a:gd name="T45" fmla="*/ 2147483646 h 93"/>
                  <a:gd name="T46" fmla="*/ 2147483646 w 77"/>
                  <a:gd name="T47" fmla="*/ 2147483646 h 93"/>
                  <a:gd name="T48" fmla="*/ 2147483646 w 77"/>
                  <a:gd name="T49" fmla="*/ 2147483646 h 93"/>
                  <a:gd name="T50" fmla="*/ 2147483646 w 77"/>
                  <a:gd name="T51" fmla="*/ 2147483646 h 93"/>
                  <a:gd name="T52" fmla="*/ 2147483646 w 77"/>
                  <a:gd name="T53" fmla="*/ 2147483646 h 93"/>
                  <a:gd name="T54" fmla="*/ 2147483646 w 77"/>
                  <a:gd name="T55" fmla="*/ 2147483646 h 93"/>
                  <a:gd name="T56" fmla="*/ 2147483646 w 77"/>
                  <a:gd name="T57" fmla="*/ 2147483646 h 93"/>
                  <a:gd name="T58" fmla="*/ 2147483646 w 77"/>
                  <a:gd name="T59" fmla="*/ 2147483646 h 93"/>
                  <a:gd name="T60" fmla="*/ 2147483646 w 77"/>
                  <a:gd name="T61" fmla="*/ 2147483646 h 93"/>
                  <a:gd name="T62" fmla="*/ 2147483646 w 77"/>
                  <a:gd name="T63" fmla="*/ 2147483646 h 93"/>
                  <a:gd name="T64" fmla="*/ 2147483646 w 77"/>
                  <a:gd name="T65" fmla="*/ 2147483646 h 93"/>
                  <a:gd name="T66" fmla="*/ 2147483646 w 77"/>
                  <a:gd name="T67" fmla="*/ 2147483646 h 93"/>
                  <a:gd name="T68" fmla="*/ 2147483646 w 77"/>
                  <a:gd name="T69" fmla="*/ 2147483646 h 93"/>
                  <a:gd name="T70" fmla="*/ 2147483646 w 77"/>
                  <a:gd name="T71" fmla="*/ 2147483646 h 93"/>
                  <a:gd name="T72" fmla="*/ 2147483646 w 77"/>
                  <a:gd name="T73" fmla="*/ 0 h 93"/>
                  <a:gd name="T74" fmla="*/ 2147483646 w 77"/>
                  <a:gd name="T75" fmla="*/ 2147483646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7"/>
                  <a:gd name="T115" fmla="*/ 0 h 93"/>
                  <a:gd name="T116" fmla="*/ 77 w 77"/>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4" name="矩形 3"/>
            <p:cNvSpPr>
              <a:spLocks noChangeArrowheads="1"/>
            </p:cNvSpPr>
            <p:nvPr/>
          </p:nvSpPr>
          <p:spPr bwMode="auto">
            <a:xfrm>
              <a:off x="2401318" y="1646964"/>
              <a:ext cx="8618348" cy="83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31" tIns="45716" rIns="91431" bIns="45716">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9pPr>
            </a:lstStyle>
            <a:p>
              <a:pPr>
                <a:lnSpc>
                  <a:spcPct val="150000"/>
                </a:lnSpc>
                <a:buNone/>
              </a:pPr>
              <a:r>
                <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您的内容打在这里，或者通过复制您的文本后，在此框中选择粘贴，并选择只保留文字。您的内容打在这里，或者通过复制您的文本后，在此框中选择粘贴，并选择只保留文字。</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7" name="文本框 224"/>
          <p:cNvSpPr>
            <a:spLocks noChangeArrowheads="1"/>
          </p:cNvSpPr>
          <p:nvPr/>
        </p:nvSpPr>
        <p:spPr bwMode="auto">
          <a:xfrm>
            <a:off x="1374016" y="3396152"/>
            <a:ext cx="30162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5400" b="1" dirty="0">
                <a:latin typeface="全字库正楷体" panose="02010604000101010101" pitchFamily="2" charset="-122"/>
                <a:ea typeface="全字库正楷体" panose="02010604000101010101" pitchFamily="2" charset="-122"/>
                <a:cs typeface="全字库正楷体" panose="02010604000101010101" pitchFamily="2" charset="-122"/>
              </a:rPr>
              <a:t>01</a:t>
            </a:r>
            <a:endParaRPr lang="zh-CN" altLang="en-US" sz="5400" b="1" dirty="0">
              <a:latin typeface="全字库正楷体" panose="02010604000101010101" pitchFamily="2" charset="-122"/>
              <a:ea typeface="全字库正楷体" panose="02010604000101010101" pitchFamily="2" charset="-122"/>
              <a:cs typeface="全字库正楷体" panose="02010604000101010101" pitchFamily="2" charset="-122"/>
              <a:sym typeface="宋体" panose="02010600030101010101" pitchFamily="2" charset="-122"/>
            </a:endParaRPr>
          </a:p>
        </p:txBody>
      </p:sp>
      <p:sp>
        <p:nvSpPr>
          <p:cNvPr id="8" name="文本框 124"/>
          <p:cNvSpPr>
            <a:spLocks noChangeArrowheads="1"/>
          </p:cNvSpPr>
          <p:nvPr/>
        </p:nvSpPr>
        <p:spPr bwMode="auto">
          <a:xfrm>
            <a:off x="4688716" y="3396152"/>
            <a:ext cx="30162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5400" b="1" dirty="0">
                <a:latin typeface="全字库正楷体" panose="02010604000101010101" pitchFamily="2" charset="-122"/>
                <a:ea typeface="全字库正楷体" panose="02010604000101010101" pitchFamily="2" charset="-122"/>
                <a:cs typeface="全字库正楷体" panose="02010604000101010101" pitchFamily="2" charset="-122"/>
              </a:rPr>
              <a:t>02</a:t>
            </a:r>
            <a:endParaRPr lang="zh-CN" altLang="en-US" sz="5400" b="1" dirty="0">
              <a:latin typeface="全字库正楷体" panose="02010604000101010101" pitchFamily="2" charset="-122"/>
              <a:ea typeface="全字库正楷体" panose="02010604000101010101" pitchFamily="2" charset="-122"/>
              <a:cs typeface="全字库正楷体" panose="02010604000101010101" pitchFamily="2" charset="-122"/>
              <a:sym typeface="宋体" panose="02010600030101010101" pitchFamily="2" charset="-122"/>
            </a:endParaRPr>
          </a:p>
        </p:txBody>
      </p:sp>
      <p:sp>
        <p:nvSpPr>
          <p:cNvPr id="9" name="文本框 126"/>
          <p:cNvSpPr>
            <a:spLocks noChangeArrowheads="1"/>
          </p:cNvSpPr>
          <p:nvPr/>
        </p:nvSpPr>
        <p:spPr bwMode="auto">
          <a:xfrm>
            <a:off x="8003416" y="3396152"/>
            <a:ext cx="30162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5400" b="1" dirty="0">
                <a:latin typeface="全字库正楷体" panose="02010604000101010101" pitchFamily="2" charset="-122"/>
                <a:ea typeface="全字库正楷体" panose="02010604000101010101" pitchFamily="2" charset="-122"/>
                <a:cs typeface="全字库正楷体" panose="02010604000101010101" pitchFamily="2" charset="-122"/>
              </a:rPr>
              <a:t>03</a:t>
            </a:r>
            <a:endParaRPr lang="zh-CN" altLang="en-US" sz="5400" b="1" dirty="0">
              <a:latin typeface="全字库正楷体" panose="02010604000101010101" pitchFamily="2" charset="-122"/>
              <a:ea typeface="全字库正楷体" panose="02010604000101010101" pitchFamily="2" charset="-122"/>
              <a:cs typeface="全字库正楷体" panose="02010604000101010101" pitchFamily="2" charset="-122"/>
              <a:sym typeface="宋体" panose="02010600030101010101" pitchFamily="2" charset="-122"/>
            </a:endParaRPr>
          </a:p>
        </p:txBody>
      </p:sp>
      <p:sp>
        <p:nvSpPr>
          <p:cNvPr id="10" name="矩形 9"/>
          <p:cNvSpPr/>
          <p:nvPr/>
        </p:nvSpPr>
        <p:spPr>
          <a:xfrm>
            <a:off x="1488558" y="4464179"/>
            <a:ext cx="2787166" cy="1061829"/>
          </a:xfrm>
          <a:prstGeom prst="rect">
            <a:avLst/>
          </a:prstGeom>
        </p:spPr>
        <p:txBody>
          <a:bodyPr wrap="square">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矩形 10"/>
          <p:cNvSpPr/>
          <p:nvPr/>
        </p:nvSpPr>
        <p:spPr>
          <a:xfrm>
            <a:off x="4803258" y="4464179"/>
            <a:ext cx="2787166" cy="1061829"/>
          </a:xfrm>
          <a:prstGeom prst="rect">
            <a:avLst/>
          </a:prstGeom>
        </p:spPr>
        <p:txBody>
          <a:bodyPr wrap="square">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矩形 11"/>
          <p:cNvSpPr/>
          <p:nvPr/>
        </p:nvSpPr>
        <p:spPr>
          <a:xfrm>
            <a:off x="8117958" y="4464178"/>
            <a:ext cx="2787166" cy="1061829"/>
          </a:xfrm>
          <a:prstGeom prst="rect">
            <a:avLst/>
          </a:prstGeom>
        </p:spPr>
        <p:txBody>
          <a:bodyPr wrap="square">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6572" y="1870683"/>
            <a:ext cx="10412462" cy="3368636"/>
            <a:chOff x="841484" y="1630625"/>
            <a:chExt cx="10412462" cy="3368636"/>
          </a:xfrm>
        </p:grpSpPr>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088526" y="1658522"/>
              <a:ext cx="4644058" cy="3096038"/>
            </a:xfrm>
            <a:prstGeom prst="rect">
              <a:avLst/>
            </a:prstGeom>
          </p:spPr>
        </p:pic>
        <p:grpSp>
          <p:nvGrpSpPr>
            <p:cNvPr id="4" name="组合 3"/>
            <p:cNvGrpSpPr/>
            <p:nvPr/>
          </p:nvGrpSpPr>
          <p:grpSpPr>
            <a:xfrm>
              <a:off x="7808381" y="1630625"/>
              <a:ext cx="3445565" cy="1709531"/>
              <a:chOff x="502356" y="1842052"/>
              <a:chExt cx="3445565" cy="1709531"/>
            </a:xfrm>
            <a:solidFill>
              <a:srgbClr val="329A53"/>
            </a:solidFill>
          </p:grpSpPr>
          <p:sp>
            <p:nvSpPr>
              <p:cNvPr id="8" name="矩形 7"/>
              <p:cNvSpPr/>
              <p:nvPr/>
            </p:nvSpPr>
            <p:spPr>
              <a:xfrm>
                <a:off x="502356" y="1842052"/>
                <a:ext cx="3445565" cy="1709531"/>
              </a:xfrm>
              <a:prstGeom prst="rect">
                <a:avLst/>
              </a:prstGeom>
              <a:solidFill>
                <a:srgbClr val="95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矩形 8"/>
              <p:cNvSpPr/>
              <p:nvPr/>
            </p:nvSpPr>
            <p:spPr>
              <a:xfrm>
                <a:off x="502356" y="2251470"/>
                <a:ext cx="3445565" cy="923330"/>
              </a:xfrm>
              <a:prstGeom prst="rect">
                <a:avLst/>
              </a:prstGeom>
              <a:noFill/>
            </p:spPr>
            <p:txBody>
              <a:bodyPr wrap="square">
                <a:spAutoFit/>
              </a:bodyPr>
              <a:lstStyle/>
              <a:p>
                <a:pPr>
                  <a:lnSpc>
                    <a:spcPct val="150000"/>
                  </a:lnSpc>
                </a:pPr>
                <a:r>
                  <a:rPr lang="zh-CN" altLang="en-US" sz="1200"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Just for today I will exercise my soul in three ways. I will do somebody a good turnJust for today I will exercise my soul</a:t>
                </a:r>
                <a:endParaRPr lang="zh-CN" altLang="en-US" sz="1200"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5" name="矩形 4"/>
            <p:cNvSpPr/>
            <p:nvPr/>
          </p:nvSpPr>
          <p:spPr>
            <a:xfrm>
              <a:off x="847718" y="1630625"/>
              <a:ext cx="3039884" cy="523220"/>
            </a:xfrm>
            <a:prstGeom prst="rect">
              <a:avLst/>
            </a:prstGeom>
          </p:spPr>
          <p:txBody>
            <a:bodyPr wrap="square">
              <a:spAutoFit/>
            </a:bodyPr>
            <a:lstStyle/>
            <a:p>
              <a:r>
                <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rPr>
                <a:t>THIS IS A ART TEMPLATE ,THANK YOU WATCHING THIS ONE </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矩形 23"/>
            <p:cNvSpPr>
              <a:spLocks noChangeArrowheads="1"/>
            </p:cNvSpPr>
            <p:nvPr/>
          </p:nvSpPr>
          <p:spPr bwMode="auto">
            <a:xfrm>
              <a:off x="841484" y="2169384"/>
              <a:ext cx="3052352" cy="2829877"/>
            </a:xfrm>
            <a:prstGeom prst="rect">
              <a:avLst/>
            </a:prstGeom>
            <a:noFill/>
            <a:ln>
              <a:noFill/>
            </a:ln>
          </p:spPr>
          <p:txBody>
            <a:bodyPr wrap="square">
              <a:spAutoFit/>
            </a:bodyPr>
            <a:lstStyle/>
            <a:p>
              <a:pPr eaLnBrk="1" hangingPunct="1">
                <a:lnSpc>
                  <a:spcPct val="150000"/>
                </a:lnSpc>
              </a:pPr>
              <a:endParaRPr 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eaLnBrk="1" hangingPunct="1">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 for twelve hours that</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eaLnBrk="1" hangingPunct="1">
                <a:lnSpc>
                  <a:spcPct val="150000"/>
                </a:lnSpc>
              </a:pP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 for twelve hours that hours that Just for today I will try to live through this day only and not tackle my</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8828798" y="3584322"/>
              <a:ext cx="2425148" cy="1167884"/>
            </a:xfrm>
            <a:prstGeom prst="rect">
              <a:avLst/>
            </a:prstGeom>
            <a:noFill/>
            <a:ln>
              <a:noFill/>
            </a:ln>
          </p:spPr>
          <p:txBody>
            <a:bodyPr wrap="square">
              <a:spAutoFit/>
            </a:bodyPr>
            <a:lstStyle/>
            <a:p>
              <a:pPr>
                <a:lnSpc>
                  <a:spcPct val="150000"/>
                </a:lnSpc>
              </a:pPr>
              <a:r>
                <a:rPr lang="en-US" sz="1200" dirty="0">
                  <a:latin typeface="全字库正楷体" panose="02010604000101010101" pitchFamily="2" charset="-122"/>
                  <a:ea typeface="全字库正楷体" panose="02010604000101010101" pitchFamily="2" charset="-122"/>
                  <a:cs typeface="全字库正楷体" panose="02010604000101010101" pitchFamily="2" charset="-122"/>
                </a:rPr>
                <a:t>hours that </a:t>
              </a: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49962" y="822020"/>
            <a:ext cx="9062224" cy="5670220"/>
            <a:chOff x="1432274" y="1034106"/>
            <a:chExt cx="9062224" cy="5395135"/>
          </a:xfrm>
        </p:grpSpPr>
        <p:grpSp>
          <p:nvGrpSpPr>
            <p:cNvPr id="3" name="Group 57"/>
            <p:cNvGrpSpPr/>
            <p:nvPr/>
          </p:nvGrpSpPr>
          <p:grpSpPr>
            <a:xfrm>
              <a:off x="6564923" y="2354246"/>
              <a:ext cx="1055795" cy="1003112"/>
              <a:chOff x="2285781" y="4847654"/>
              <a:chExt cx="952480" cy="966132"/>
            </a:xfrm>
            <a:solidFill>
              <a:srgbClr val="4FB2A4"/>
            </a:solidFill>
          </p:grpSpPr>
          <p:sp>
            <p:nvSpPr>
              <p:cNvPr id="40" name="Oval 58"/>
              <p:cNvSpPr/>
              <p:nvPr/>
            </p:nvSpPr>
            <p:spPr bwMode="auto">
              <a:xfrm>
                <a:off x="2346028" y="4908765"/>
                <a:ext cx="840592" cy="852640"/>
              </a:xfrm>
              <a:prstGeom prst="ellipse">
                <a:avLst/>
              </a:prstGeom>
              <a:grp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1" name="Oval 59"/>
              <p:cNvSpPr/>
              <p:nvPr/>
            </p:nvSpPr>
            <p:spPr bwMode="auto">
              <a:xfrm>
                <a:off x="2285781" y="4847654"/>
                <a:ext cx="952480" cy="966132"/>
              </a:xfrm>
              <a:prstGeom prst="ellipse">
                <a:avLst/>
              </a:prstGeom>
              <a:solidFill>
                <a:schemeClr val="bg1"/>
              </a:solid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4" name="Group 49"/>
            <p:cNvGrpSpPr/>
            <p:nvPr/>
          </p:nvGrpSpPr>
          <p:grpSpPr>
            <a:xfrm>
              <a:off x="4314421" y="1133949"/>
              <a:ext cx="1055795" cy="1003112"/>
              <a:chOff x="2285781" y="4847654"/>
              <a:chExt cx="952480" cy="966132"/>
            </a:xfrm>
            <a:solidFill>
              <a:srgbClr val="F05D60"/>
            </a:solidFill>
          </p:grpSpPr>
          <p:sp>
            <p:nvSpPr>
              <p:cNvPr id="38" name="Oval 50"/>
              <p:cNvSpPr/>
              <p:nvPr/>
            </p:nvSpPr>
            <p:spPr bwMode="auto">
              <a:xfrm>
                <a:off x="2346028" y="4908765"/>
                <a:ext cx="840592" cy="852640"/>
              </a:xfrm>
              <a:prstGeom prst="ellipse">
                <a:avLst/>
              </a:prstGeom>
              <a:grp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9" name="Oval 51"/>
              <p:cNvSpPr/>
              <p:nvPr/>
            </p:nvSpPr>
            <p:spPr bwMode="auto">
              <a:xfrm>
                <a:off x="2285781" y="4847654"/>
                <a:ext cx="952480" cy="966132"/>
              </a:xfrm>
              <a:prstGeom prst="ellipse">
                <a:avLst/>
              </a:prstGeom>
              <a:solidFill>
                <a:schemeClr val="bg1"/>
              </a:solid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5" name="TextBox 19"/>
            <p:cNvSpPr txBox="1"/>
            <p:nvPr/>
          </p:nvSpPr>
          <p:spPr>
            <a:xfrm>
              <a:off x="2843261" y="1101376"/>
              <a:ext cx="1401591" cy="468517"/>
            </a:xfrm>
            <a:prstGeom prst="rect">
              <a:avLst/>
            </a:prstGeom>
            <a:noFill/>
          </p:spPr>
          <p:txBody>
            <a:bodyPr wrap="none" lIns="182843" tIns="91422" rIns="182843" bIns="91422" rtlCol="0">
              <a:spAutoFit/>
            </a:bodyPr>
            <a:lstStyle/>
            <a:p>
              <a:pPr algn="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微软雅黑" panose="020B0503020204020204" pitchFamily="34" charset="-122"/>
                </a:rPr>
                <a:t>添加标题</a:t>
              </a:r>
              <a:endParaRPr lang="id-ID"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TextBox 20"/>
            <p:cNvSpPr txBox="1"/>
            <p:nvPr/>
          </p:nvSpPr>
          <p:spPr>
            <a:xfrm>
              <a:off x="1432274" y="1528951"/>
              <a:ext cx="2827187" cy="966354"/>
            </a:xfrm>
            <a:prstGeom prst="rect">
              <a:avLst/>
            </a:prstGeom>
            <a:noFill/>
          </p:spPr>
          <p:txBody>
            <a:bodyPr wrap="square" lIns="182843" tIns="91422" rIns="182843" bIns="91422" rtlCol="0">
              <a:spAutoFit/>
            </a:bodyPr>
            <a:lstStyle/>
            <a:p>
              <a:pPr algn="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7" name="Straight Connector 23"/>
            <p:cNvCxnSpPr/>
            <p:nvPr/>
          </p:nvCxnSpPr>
          <p:spPr>
            <a:xfrm>
              <a:off x="5423095" y="1656370"/>
              <a:ext cx="487176" cy="0"/>
            </a:xfrm>
            <a:prstGeom prst="line">
              <a:avLst/>
            </a:prstGeom>
            <a:ln w="25400">
              <a:solidFill>
                <a:schemeClr val="bg1">
                  <a:lumMod val="85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8" name="Straight Connector 30"/>
            <p:cNvCxnSpPr/>
            <p:nvPr/>
          </p:nvCxnSpPr>
          <p:spPr>
            <a:xfrm>
              <a:off x="5962781" y="1696768"/>
              <a:ext cx="0" cy="1086271"/>
            </a:xfrm>
            <a:prstGeom prst="line">
              <a:avLst/>
            </a:prstGeom>
            <a:ln w="25400">
              <a:solidFill>
                <a:schemeClr val="bg1">
                  <a:lumMod val="85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9" name="Oval 31"/>
            <p:cNvSpPr/>
            <p:nvPr/>
          </p:nvSpPr>
          <p:spPr>
            <a:xfrm>
              <a:off x="5910271" y="2796587"/>
              <a:ext cx="105020" cy="98370"/>
            </a:xfrm>
            <a:prstGeom prst="ellipse">
              <a:avLst/>
            </a:prstGeom>
            <a:solidFill>
              <a:schemeClr val="accent4"/>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10" name="Straight Connector 32"/>
            <p:cNvCxnSpPr/>
            <p:nvPr/>
          </p:nvCxnSpPr>
          <p:spPr>
            <a:xfrm>
              <a:off x="6015291" y="2862167"/>
              <a:ext cx="487176" cy="0"/>
            </a:xfrm>
            <a:prstGeom prst="line">
              <a:avLst/>
            </a:prstGeom>
            <a:ln w="25400">
              <a:solidFill>
                <a:schemeClr val="bg1">
                  <a:lumMod val="85000"/>
                </a:schemeClr>
              </a:solidFill>
              <a:prstDash val="dot"/>
            </a:ln>
          </p:spPr>
          <p:style>
            <a:lnRef idx="1">
              <a:schemeClr val="accent1"/>
            </a:lnRef>
            <a:fillRef idx="0">
              <a:schemeClr val="accent1"/>
            </a:fillRef>
            <a:effectRef idx="0">
              <a:schemeClr val="accent1"/>
            </a:effectRef>
            <a:fontRef idx="minor">
              <a:schemeClr val="tx1"/>
            </a:fontRef>
          </p:style>
        </p:cxnSp>
        <p:sp>
          <p:nvSpPr>
            <p:cNvPr id="11" name="TextBox 35"/>
            <p:cNvSpPr txBox="1"/>
            <p:nvPr/>
          </p:nvSpPr>
          <p:spPr>
            <a:xfrm>
              <a:off x="7644728" y="2417655"/>
              <a:ext cx="1401591" cy="468517"/>
            </a:xfrm>
            <a:prstGeom prst="rect">
              <a:avLst/>
            </a:prstGeom>
            <a:noFill/>
          </p:spPr>
          <p:txBody>
            <a:bodyPr wrap="none" lIns="182843" tIns="91422" rIns="182843" bIns="91422" rtlCol="0">
              <a:spAutoFit/>
            </a:bodyPr>
            <a:lstStyle/>
            <a:p>
              <a:pPr algn="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微软雅黑" panose="020B0503020204020204" pitchFamily="34" charset="-122"/>
                </a:rPr>
                <a:t>添加标题</a:t>
              </a:r>
              <a:endParaRPr lang="id-ID" altLang="zh-CN"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TextBox 62"/>
            <p:cNvSpPr txBox="1"/>
            <p:nvPr/>
          </p:nvSpPr>
          <p:spPr>
            <a:xfrm>
              <a:off x="7673839" y="2782640"/>
              <a:ext cx="2818027" cy="966354"/>
            </a:xfrm>
            <a:prstGeom prst="rect">
              <a:avLst/>
            </a:prstGeom>
            <a:noFill/>
          </p:spPr>
          <p:txBody>
            <a:bodyPr wrap="square" lIns="182843" tIns="91422" rIns="182843" bIns="91422" rtlCol="0">
              <a:spAutoFit/>
            </a:bodyPr>
            <a:lstStyle/>
            <a:p>
              <a:pP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13" name="Group 36"/>
            <p:cNvGrpSpPr/>
            <p:nvPr/>
          </p:nvGrpSpPr>
          <p:grpSpPr>
            <a:xfrm>
              <a:off x="6567554" y="4774350"/>
              <a:ext cx="1055795" cy="1003112"/>
              <a:chOff x="2285781" y="4847654"/>
              <a:chExt cx="952480" cy="966132"/>
            </a:xfrm>
            <a:solidFill>
              <a:srgbClr val="FD7F08"/>
            </a:solidFill>
          </p:grpSpPr>
          <p:sp>
            <p:nvSpPr>
              <p:cNvPr id="36" name="Oval 45"/>
              <p:cNvSpPr/>
              <p:nvPr/>
            </p:nvSpPr>
            <p:spPr bwMode="auto">
              <a:xfrm>
                <a:off x="2346028" y="4908765"/>
                <a:ext cx="840592" cy="852640"/>
              </a:xfrm>
              <a:prstGeom prst="ellipse">
                <a:avLst/>
              </a:prstGeom>
              <a:grp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7" name="Oval 46"/>
              <p:cNvSpPr/>
              <p:nvPr/>
            </p:nvSpPr>
            <p:spPr bwMode="auto">
              <a:xfrm>
                <a:off x="2285781" y="4847654"/>
                <a:ext cx="952480" cy="966132"/>
              </a:xfrm>
              <a:prstGeom prst="ellipse">
                <a:avLst/>
              </a:prstGeom>
              <a:solidFill>
                <a:schemeClr val="bg1"/>
              </a:solid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14" name="Group 47"/>
            <p:cNvGrpSpPr/>
            <p:nvPr/>
          </p:nvGrpSpPr>
          <p:grpSpPr>
            <a:xfrm>
              <a:off x="4317052" y="3554052"/>
              <a:ext cx="1055795" cy="1003112"/>
              <a:chOff x="2285781" y="4847654"/>
              <a:chExt cx="952480" cy="966132"/>
            </a:xfrm>
            <a:solidFill>
              <a:srgbClr val="026885"/>
            </a:solidFill>
          </p:grpSpPr>
          <p:sp>
            <p:nvSpPr>
              <p:cNvPr id="34" name="Oval 48"/>
              <p:cNvSpPr/>
              <p:nvPr/>
            </p:nvSpPr>
            <p:spPr bwMode="auto">
              <a:xfrm>
                <a:off x="2346028" y="4908765"/>
                <a:ext cx="840592" cy="852640"/>
              </a:xfrm>
              <a:prstGeom prst="ellipse">
                <a:avLst/>
              </a:prstGeom>
              <a:grp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5" name="Oval 52"/>
              <p:cNvSpPr/>
              <p:nvPr/>
            </p:nvSpPr>
            <p:spPr bwMode="auto">
              <a:xfrm>
                <a:off x="2285781" y="4847654"/>
                <a:ext cx="952480" cy="966132"/>
              </a:xfrm>
              <a:prstGeom prst="ellipse">
                <a:avLst/>
              </a:prstGeom>
              <a:solidFill>
                <a:schemeClr val="bg1"/>
              </a:solid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cxnSp>
          <p:nvCxnSpPr>
            <p:cNvPr id="15" name="Straight Connector 54"/>
            <p:cNvCxnSpPr/>
            <p:nvPr/>
          </p:nvCxnSpPr>
          <p:spPr>
            <a:xfrm>
              <a:off x="5965412" y="2911074"/>
              <a:ext cx="0" cy="1086271"/>
            </a:xfrm>
            <a:prstGeom prst="line">
              <a:avLst/>
            </a:prstGeom>
            <a:ln w="25400">
              <a:solidFill>
                <a:schemeClr val="bg1">
                  <a:lumMod val="85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16" name="TextBox 55"/>
            <p:cNvSpPr txBox="1"/>
            <p:nvPr/>
          </p:nvSpPr>
          <p:spPr>
            <a:xfrm>
              <a:off x="2884208" y="3548669"/>
              <a:ext cx="1401591" cy="468517"/>
            </a:xfrm>
            <a:prstGeom prst="rect">
              <a:avLst/>
            </a:prstGeom>
            <a:noFill/>
          </p:spPr>
          <p:txBody>
            <a:bodyPr wrap="none" lIns="182843" tIns="91422" rIns="182843" bIns="91422" rtlCol="0">
              <a:spAutoFit/>
            </a:bodyPr>
            <a:lstStyle/>
            <a:p>
              <a:pPr algn="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微软雅黑" panose="020B0503020204020204" pitchFamily="34" charset="-122"/>
                </a:rPr>
                <a:t>添加标题</a:t>
              </a:r>
              <a:endParaRPr lang="id-ID" altLang="zh-CN"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7" name="TextBox 56"/>
            <p:cNvSpPr txBox="1"/>
            <p:nvPr/>
          </p:nvSpPr>
          <p:spPr>
            <a:xfrm>
              <a:off x="1434904" y="3949055"/>
              <a:ext cx="2827187" cy="966354"/>
            </a:xfrm>
            <a:prstGeom prst="rect">
              <a:avLst/>
            </a:prstGeom>
            <a:noFill/>
          </p:spPr>
          <p:txBody>
            <a:bodyPr wrap="square" lIns="182843" tIns="91422" rIns="182843" bIns="91422" rtlCol="0">
              <a:spAutoFit/>
            </a:bodyPr>
            <a:lstStyle/>
            <a:p>
              <a:pPr algn="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8" name="Oval 60"/>
            <p:cNvSpPr/>
            <p:nvPr/>
          </p:nvSpPr>
          <p:spPr>
            <a:xfrm>
              <a:off x="5912902" y="4010893"/>
              <a:ext cx="105020" cy="98370"/>
            </a:xfrm>
            <a:prstGeom prst="ellipse">
              <a:avLst/>
            </a:prstGeom>
            <a:solidFill>
              <a:schemeClr val="accent5"/>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19" name="Straight Connector 61"/>
            <p:cNvCxnSpPr/>
            <p:nvPr/>
          </p:nvCxnSpPr>
          <p:spPr>
            <a:xfrm>
              <a:off x="5425726" y="4076474"/>
              <a:ext cx="487176" cy="0"/>
            </a:xfrm>
            <a:prstGeom prst="line">
              <a:avLst/>
            </a:prstGeom>
            <a:ln w="25400">
              <a:solidFill>
                <a:schemeClr val="bg1">
                  <a:lumMod val="85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20" name="Straight Connector 68"/>
            <p:cNvCxnSpPr/>
            <p:nvPr/>
          </p:nvCxnSpPr>
          <p:spPr>
            <a:xfrm>
              <a:off x="5965412" y="4116871"/>
              <a:ext cx="0" cy="1086271"/>
            </a:xfrm>
            <a:prstGeom prst="line">
              <a:avLst/>
            </a:prstGeom>
            <a:ln w="25400">
              <a:solidFill>
                <a:schemeClr val="bg1">
                  <a:lumMod val="85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21" name="Oval 69"/>
            <p:cNvSpPr/>
            <p:nvPr/>
          </p:nvSpPr>
          <p:spPr>
            <a:xfrm>
              <a:off x="5912902" y="5216690"/>
              <a:ext cx="105020" cy="98370"/>
            </a:xfrm>
            <a:prstGeom prst="ellipse">
              <a:avLst/>
            </a:prstGeom>
            <a:solidFill>
              <a:schemeClr val="accent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22" name="Straight Connector 70"/>
            <p:cNvCxnSpPr/>
            <p:nvPr/>
          </p:nvCxnSpPr>
          <p:spPr>
            <a:xfrm>
              <a:off x="6017922" y="5282270"/>
              <a:ext cx="487176" cy="0"/>
            </a:xfrm>
            <a:prstGeom prst="line">
              <a:avLst/>
            </a:prstGeom>
            <a:ln w="25400">
              <a:solidFill>
                <a:schemeClr val="bg1">
                  <a:lumMod val="85000"/>
                </a:schemeClr>
              </a:solidFill>
              <a:prstDash val="dot"/>
            </a:ln>
          </p:spPr>
          <p:style>
            <a:lnRef idx="1">
              <a:schemeClr val="accent1"/>
            </a:lnRef>
            <a:fillRef idx="0">
              <a:schemeClr val="accent1"/>
            </a:fillRef>
            <a:effectRef idx="0">
              <a:schemeClr val="accent1"/>
            </a:effectRef>
            <a:fontRef idx="minor">
              <a:schemeClr val="tx1"/>
            </a:fontRef>
          </p:style>
        </p:cxnSp>
        <p:sp>
          <p:nvSpPr>
            <p:cNvPr id="23" name="TextBox 71"/>
            <p:cNvSpPr txBox="1"/>
            <p:nvPr/>
          </p:nvSpPr>
          <p:spPr>
            <a:xfrm>
              <a:off x="7713260" y="4789864"/>
              <a:ext cx="1401591" cy="468517"/>
            </a:xfrm>
            <a:prstGeom prst="rect">
              <a:avLst/>
            </a:prstGeom>
            <a:noFill/>
          </p:spPr>
          <p:txBody>
            <a:bodyPr wrap="none" lIns="182843" tIns="91422" rIns="182843" bIns="91422" rtlCol="0">
              <a:spAutoFit/>
            </a:bodyPr>
            <a:lstStyle/>
            <a:p>
              <a:pPr algn="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微软雅黑" panose="020B0503020204020204" pitchFamily="34" charset="-122"/>
                </a:rPr>
                <a:t>添加标题</a:t>
              </a:r>
              <a:endParaRPr lang="id-ID" altLang="zh-CN"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4" name="TextBox 80"/>
            <p:cNvSpPr txBox="1"/>
            <p:nvPr/>
          </p:nvSpPr>
          <p:spPr>
            <a:xfrm>
              <a:off x="7676471" y="5202743"/>
              <a:ext cx="2818027" cy="1226498"/>
            </a:xfrm>
            <a:prstGeom prst="rect">
              <a:avLst/>
            </a:prstGeom>
            <a:noFill/>
          </p:spPr>
          <p:txBody>
            <a:bodyPr wrap="square" lIns="182843" tIns="91422" rIns="182843" bIns="91422" rtlCol="0">
              <a:spAutoFit/>
            </a:bodyPr>
            <a:lstStyle/>
            <a:p>
              <a:pPr defTabSz="647065">
                <a:lnSpc>
                  <a:spcPct val="120000"/>
                </a:lnSpc>
                <a:spcBef>
                  <a:spcPts val="1700"/>
                </a:spcBef>
                <a:defRPr/>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在您的内容打在这里，或者通过复制您的文本后，在此框中选择粘贴，并选择只保留文字。</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defTabSz="647065">
                <a:lnSpc>
                  <a:spcPct val="120000"/>
                </a:lnSpc>
                <a:spcBef>
                  <a:spcPts val="1700"/>
                </a:spcBef>
                <a:defRPr/>
              </a:pPr>
              <a:endParaRPr lang="es-E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5" name="AutoShape 82"/>
            <p:cNvSpPr/>
            <p:nvPr/>
          </p:nvSpPr>
          <p:spPr bwMode="auto">
            <a:xfrm>
              <a:off x="4653904" y="1455324"/>
              <a:ext cx="392335" cy="3444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tx1"/>
            </a:solidFill>
            <a:ln>
              <a:noFill/>
            </a:ln>
            <a:effectLst/>
          </p:spPr>
          <p:txBody>
            <a:bodyPr lIns="101578" tIns="101578" rIns="101578" bIns="101578" anchor="ctr"/>
            <a:lstStyle/>
            <a:p>
              <a:pPr defTabSz="913765">
                <a:defRPr/>
              </a:pPr>
              <a:endParaRPr lang="es-ES" sz="36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sp>
          <p:nvSpPr>
            <p:cNvPr id="26" name="AutoShape 19"/>
            <p:cNvSpPr/>
            <p:nvPr/>
          </p:nvSpPr>
          <p:spPr bwMode="auto">
            <a:xfrm>
              <a:off x="6913500" y="5084987"/>
              <a:ext cx="390767" cy="343100"/>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tx1"/>
            </a:solidFill>
            <a:ln>
              <a:noFill/>
            </a:ln>
            <a:effectLst/>
          </p:spPr>
          <p:txBody>
            <a:bodyPr lIns="101578" tIns="101578" rIns="101578" bIns="101578" anchor="ctr"/>
            <a:lstStyle/>
            <a:p>
              <a:pPr defTabSz="913765">
                <a:defRPr/>
              </a:pPr>
              <a:endParaRPr lang="es-ES" sz="36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sp>
          <p:nvSpPr>
            <p:cNvPr id="27" name="AutoShape 20"/>
            <p:cNvSpPr/>
            <p:nvPr/>
          </p:nvSpPr>
          <p:spPr bwMode="auto">
            <a:xfrm>
              <a:off x="4653904" y="3887358"/>
              <a:ext cx="392335" cy="343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tx1"/>
            </a:solidFill>
            <a:ln>
              <a:noFill/>
            </a:ln>
            <a:effectLst/>
          </p:spPr>
          <p:txBody>
            <a:bodyPr lIns="101578" tIns="101578" rIns="101578" bIns="101578" anchor="ctr"/>
            <a:lstStyle/>
            <a:p>
              <a:pPr defTabSz="913765">
                <a:defRPr/>
              </a:pPr>
              <a:endParaRPr lang="es-ES" sz="36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sp>
          <p:nvSpPr>
            <p:cNvPr id="28" name="AutoShape 43"/>
            <p:cNvSpPr/>
            <p:nvPr/>
          </p:nvSpPr>
          <p:spPr bwMode="auto">
            <a:xfrm>
              <a:off x="6911933" y="2663859"/>
              <a:ext cx="392335" cy="3774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tx1"/>
            </a:solidFill>
            <a:ln>
              <a:noFill/>
            </a:ln>
            <a:effectLst/>
          </p:spPr>
          <p:txBody>
            <a:bodyPr lIns="101578" tIns="101578" rIns="101578" bIns="101578" anchor="ctr"/>
            <a:lstStyle/>
            <a:p>
              <a:pPr defTabSz="913765">
                <a:defRPr/>
              </a:pPr>
              <a:endParaRPr lang="es-ES" sz="36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cxnSp>
          <p:nvCxnSpPr>
            <p:cNvPr id="29" name="直接箭头连接符 28"/>
            <p:cNvCxnSpPr/>
            <p:nvPr/>
          </p:nvCxnSpPr>
          <p:spPr>
            <a:xfrm flipH="1">
              <a:off x="5979043" y="1034106"/>
              <a:ext cx="6438" cy="466497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0" name="Oval 22"/>
            <p:cNvSpPr/>
            <p:nvPr/>
          </p:nvSpPr>
          <p:spPr>
            <a:xfrm>
              <a:off x="5854250" y="2804215"/>
              <a:ext cx="203470" cy="160209"/>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1" name="Oval 22"/>
            <p:cNvSpPr/>
            <p:nvPr/>
          </p:nvSpPr>
          <p:spPr>
            <a:xfrm>
              <a:off x="5857263" y="4003977"/>
              <a:ext cx="203470" cy="160209"/>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2" name="Oval 22"/>
            <p:cNvSpPr/>
            <p:nvPr/>
          </p:nvSpPr>
          <p:spPr>
            <a:xfrm>
              <a:off x="5873281" y="5176432"/>
              <a:ext cx="203470" cy="160209"/>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3" name="Oval 22"/>
            <p:cNvSpPr/>
            <p:nvPr/>
          </p:nvSpPr>
          <p:spPr>
            <a:xfrm>
              <a:off x="5847812" y="1564757"/>
              <a:ext cx="203470" cy="160209"/>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id-ID" sz="1050"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29086" y="2010158"/>
            <a:ext cx="1090317" cy="1090317"/>
            <a:chOff x="1557338" y="3071812"/>
            <a:chExt cx="1257300" cy="1257300"/>
          </a:xfrm>
        </p:grpSpPr>
        <p:sp>
          <p:nvSpPr>
            <p:cNvPr id="3" name="菱形 2"/>
            <p:cNvSpPr/>
            <p:nvPr/>
          </p:nvSpPr>
          <p:spPr>
            <a:xfrm>
              <a:off x="1557338" y="3071812"/>
              <a:ext cx="1257300" cy="1257300"/>
            </a:xfrm>
            <a:prstGeom prst="diamond">
              <a:avLst/>
            </a:prstGeom>
            <a:solidFill>
              <a:schemeClr val="bg1"/>
            </a:solidFill>
            <a:ln>
              <a:noFill/>
            </a:ln>
            <a:effectLst>
              <a:outerShdw blurRad="50800" dist="25400" dir="5400000" sx="106000" sy="106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4" name="菱形 3"/>
            <p:cNvSpPr/>
            <p:nvPr/>
          </p:nvSpPr>
          <p:spPr>
            <a:xfrm>
              <a:off x="1628778" y="3143247"/>
              <a:ext cx="1114425" cy="1114425"/>
            </a:xfrm>
            <a:prstGeom prst="diamond">
              <a:avLst/>
            </a:prstGeom>
            <a:noFill/>
            <a:ln>
              <a:solidFill>
                <a:srgbClr val="3D4B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5" name="文本框 4"/>
            <p:cNvSpPr txBox="1"/>
            <p:nvPr/>
          </p:nvSpPr>
          <p:spPr>
            <a:xfrm>
              <a:off x="1743075" y="3374443"/>
              <a:ext cx="857250" cy="674334"/>
            </a:xfrm>
            <a:prstGeom prst="rect">
              <a:avLst/>
            </a:prstGeom>
            <a:noFill/>
          </p:spPr>
          <p:txBody>
            <a:bodyPr wrap="square" rtlCol="0">
              <a:spAutoFit/>
            </a:bodyPr>
            <a:lstStyle/>
            <a:p>
              <a:pPr algn="ctr"/>
              <a:r>
                <a:rPr lang="en-US" altLang="zh-CN" sz="3200" b="1" dirty="0">
                  <a:latin typeface="Impact" panose="020B0806030902050204" pitchFamily="34" charset="0"/>
                </a:rPr>
                <a:t>0 2</a:t>
              </a:r>
              <a:endParaRPr lang="zh-CN" altLang="en-US" sz="3200" b="1" dirty="0">
                <a:latin typeface="Impact" panose="020B0806030902050204" pitchFamily="34" charset="0"/>
              </a:endParaRPr>
            </a:p>
          </p:txBody>
        </p:sp>
      </p:grpSp>
      <p:sp>
        <p:nvSpPr>
          <p:cNvPr id="6" name="文本框 5"/>
          <p:cNvSpPr txBox="1"/>
          <p:nvPr/>
        </p:nvSpPr>
        <p:spPr>
          <a:xfrm>
            <a:off x="4396791" y="3386812"/>
            <a:ext cx="2930126" cy="461665"/>
          </a:xfrm>
          <a:prstGeom prst="rect">
            <a:avLst/>
          </a:prstGeom>
          <a:noFill/>
        </p:spPr>
        <p:txBody>
          <a:bodyPr wrap="square" rtlCol="0">
            <a:spAutoFit/>
          </a:bodyPr>
          <a:lstStyle/>
          <a:p>
            <a:pPr algn="ctr"/>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研究方法及过程</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3266182" y="3910429"/>
            <a:ext cx="5216124" cy="824393"/>
          </a:xfrm>
          <a:prstGeom prst="rect">
            <a:avLst/>
          </a:prstGeom>
          <a:noFill/>
          <a:ln>
            <a:noFill/>
          </a:ln>
        </p:spPr>
        <p:txBody>
          <a:bodyPr wrap="square">
            <a:spAutoFit/>
          </a:bodyPr>
          <a:lstStyle/>
          <a:p>
            <a:pPr algn="ct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Just for today I will try to live through this day only and not tackle my whole life problem at once.</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
          <p:cNvSpPr>
            <a:spLocks noChangeArrowheads="1"/>
          </p:cNvSpPr>
          <p:nvPr/>
        </p:nvSpPr>
        <p:spPr bwMode="auto">
          <a:xfrm>
            <a:off x="590843" y="1571504"/>
            <a:ext cx="11000936" cy="1857375"/>
          </a:xfrm>
          <a:prstGeom prst="rect">
            <a:avLst/>
          </a:prstGeom>
          <a:solidFill>
            <a:srgbClr val="95A4A7">
              <a:alpha val="29803"/>
            </a:srgbClr>
          </a:solidFill>
          <a:ln>
            <a:noFill/>
          </a:ln>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2400" dirty="0">
              <a:latin typeface="全字库正楷体" panose="02010604000101010101" pitchFamily="2" charset="-122"/>
              <a:ea typeface="全字库正楷体" panose="02010604000101010101" pitchFamily="2" charset="-122"/>
              <a:cs typeface="全字库正楷体" panose="02010604000101010101" pitchFamily="2" charset="-122"/>
              <a:sym typeface="方正兰亭黑_GBK" pitchFamily="2" charset="-122"/>
            </a:endParaRPr>
          </a:p>
        </p:txBody>
      </p:sp>
      <p:sp>
        <p:nvSpPr>
          <p:cNvPr id="3" name="矩形 47"/>
          <p:cNvSpPr>
            <a:spLocks noChangeArrowheads="1"/>
          </p:cNvSpPr>
          <p:nvPr/>
        </p:nvSpPr>
        <p:spPr bwMode="auto">
          <a:xfrm>
            <a:off x="1347678" y="2068384"/>
            <a:ext cx="9653829"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31" tIns="45716" rIns="91431" bIns="45716">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9pPr>
          </a:lstStyle>
          <a:p>
            <a:pPr>
              <a:lnSpc>
                <a:spcPct val="150000"/>
              </a:lnSpc>
              <a:buNone/>
            </a:pPr>
            <a:r>
              <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rPr>
              <a:t>leave night , Not a sound from the pavement Has the moon lost her memory She is smiling alone In the lamplight  leave night , Not a sound from the pavement Has the moon lost her memory She is smiling alone In the lamplight</a:t>
            </a:r>
            <a:endPar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4" name="组合 34"/>
          <p:cNvGrpSpPr/>
          <p:nvPr/>
        </p:nvGrpSpPr>
        <p:grpSpPr bwMode="auto">
          <a:xfrm>
            <a:off x="789726" y="2085854"/>
            <a:ext cx="390525" cy="312738"/>
            <a:chOff x="332469" y="4333224"/>
            <a:chExt cx="389676" cy="311989"/>
          </a:xfrm>
          <a:solidFill>
            <a:schemeClr val="tx1"/>
          </a:solidFill>
        </p:grpSpPr>
        <p:sp>
          <p:nvSpPr>
            <p:cNvPr id="5" name="Freeform 29"/>
            <p:cNvSpPr/>
            <p:nvPr/>
          </p:nvSpPr>
          <p:spPr bwMode="auto">
            <a:xfrm>
              <a:off x="332469" y="4333224"/>
              <a:ext cx="151644" cy="311989"/>
            </a:xfrm>
            <a:custGeom>
              <a:avLst/>
              <a:gdLst>
                <a:gd name="T0" fmla="*/ 137999 w 489"/>
                <a:gd name="T1" fmla="*/ 0 h 1003"/>
                <a:gd name="T2" fmla="*/ 137999 w 489"/>
                <a:gd name="T3" fmla="*/ 72165 h 1003"/>
                <a:gd name="T4" fmla="*/ 137999 w 489"/>
                <a:gd name="T5" fmla="*/ 72165 h 1003"/>
                <a:gd name="T6" fmla="*/ 135518 w 489"/>
                <a:gd name="T7" fmla="*/ 72787 h 1003"/>
                <a:gd name="T8" fmla="*/ 133037 w 489"/>
                <a:gd name="T9" fmla="*/ 73720 h 1003"/>
                <a:gd name="T10" fmla="*/ 129936 w 489"/>
                <a:gd name="T11" fmla="*/ 75276 h 1003"/>
                <a:gd name="T12" fmla="*/ 125905 w 489"/>
                <a:gd name="T13" fmla="*/ 77142 h 1003"/>
                <a:gd name="T14" fmla="*/ 121873 w 489"/>
                <a:gd name="T15" fmla="*/ 79319 h 1003"/>
                <a:gd name="T16" fmla="*/ 117222 w 489"/>
                <a:gd name="T17" fmla="*/ 82741 h 1003"/>
                <a:gd name="T18" fmla="*/ 112260 w 489"/>
                <a:gd name="T19" fmla="*/ 86785 h 1003"/>
                <a:gd name="T20" fmla="*/ 107918 w 489"/>
                <a:gd name="T21" fmla="*/ 91450 h 1003"/>
                <a:gd name="T22" fmla="*/ 105438 w 489"/>
                <a:gd name="T23" fmla="*/ 94250 h 1003"/>
                <a:gd name="T24" fmla="*/ 103577 w 489"/>
                <a:gd name="T25" fmla="*/ 97360 h 1003"/>
                <a:gd name="T26" fmla="*/ 101406 w 489"/>
                <a:gd name="T27" fmla="*/ 100471 h 1003"/>
                <a:gd name="T28" fmla="*/ 99235 w 489"/>
                <a:gd name="T29" fmla="*/ 103893 h 1003"/>
                <a:gd name="T30" fmla="*/ 97685 w 489"/>
                <a:gd name="T31" fmla="*/ 107625 h 1003"/>
                <a:gd name="T32" fmla="*/ 96134 w 489"/>
                <a:gd name="T33" fmla="*/ 111669 h 1003"/>
                <a:gd name="T34" fmla="*/ 94584 w 489"/>
                <a:gd name="T35" fmla="*/ 115713 h 1003"/>
                <a:gd name="T36" fmla="*/ 93653 w 489"/>
                <a:gd name="T37" fmla="*/ 120379 h 1003"/>
                <a:gd name="T38" fmla="*/ 92103 w 489"/>
                <a:gd name="T39" fmla="*/ 125356 h 1003"/>
                <a:gd name="T40" fmla="*/ 91483 w 489"/>
                <a:gd name="T41" fmla="*/ 130332 h 1003"/>
                <a:gd name="T42" fmla="*/ 90862 w 489"/>
                <a:gd name="T43" fmla="*/ 135931 h 1003"/>
                <a:gd name="T44" fmla="*/ 90862 w 489"/>
                <a:gd name="T45" fmla="*/ 141530 h 1003"/>
                <a:gd name="T46" fmla="*/ 90862 w 489"/>
                <a:gd name="T47" fmla="*/ 147752 h 1003"/>
                <a:gd name="T48" fmla="*/ 91172 w 489"/>
                <a:gd name="T49" fmla="*/ 154284 h 1003"/>
                <a:gd name="T50" fmla="*/ 151644 w 489"/>
                <a:gd name="T51" fmla="*/ 154284 h 1003"/>
                <a:gd name="T52" fmla="*/ 151644 w 489"/>
                <a:gd name="T53" fmla="*/ 311989 h 1003"/>
                <a:gd name="T54" fmla="*/ 0 w 489"/>
                <a:gd name="T55" fmla="*/ 311989 h 1003"/>
                <a:gd name="T56" fmla="*/ 0 w 489"/>
                <a:gd name="T57" fmla="*/ 163926 h 1003"/>
                <a:gd name="T58" fmla="*/ 0 w 489"/>
                <a:gd name="T59" fmla="*/ 163926 h 1003"/>
                <a:gd name="T60" fmla="*/ 620 w 489"/>
                <a:gd name="T61" fmla="*/ 157705 h 1003"/>
                <a:gd name="T62" fmla="*/ 1861 w 489"/>
                <a:gd name="T63" fmla="*/ 150862 h 1003"/>
                <a:gd name="T64" fmla="*/ 3721 w 489"/>
                <a:gd name="T65" fmla="*/ 142153 h 1003"/>
                <a:gd name="T66" fmla="*/ 6512 w 489"/>
                <a:gd name="T67" fmla="*/ 131266 h 1003"/>
                <a:gd name="T68" fmla="*/ 10234 w 489"/>
                <a:gd name="T69" fmla="*/ 119134 h 1003"/>
                <a:gd name="T70" fmla="*/ 12715 w 489"/>
                <a:gd name="T71" fmla="*/ 112602 h 1003"/>
                <a:gd name="T72" fmla="*/ 15195 w 489"/>
                <a:gd name="T73" fmla="*/ 106070 h 1003"/>
                <a:gd name="T74" fmla="*/ 18297 w 489"/>
                <a:gd name="T75" fmla="*/ 99227 h 1003"/>
                <a:gd name="T76" fmla="*/ 21708 w 489"/>
                <a:gd name="T77" fmla="*/ 92073 h 1003"/>
                <a:gd name="T78" fmla="*/ 25119 w 489"/>
                <a:gd name="T79" fmla="*/ 84918 h 1003"/>
                <a:gd name="T80" fmla="*/ 29460 w 489"/>
                <a:gd name="T81" fmla="*/ 77764 h 1003"/>
                <a:gd name="T82" fmla="*/ 34112 w 489"/>
                <a:gd name="T83" fmla="*/ 70921 h 1003"/>
                <a:gd name="T84" fmla="*/ 38764 w 489"/>
                <a:gd name="T85" fmla="*/ 63766 h 1003"/>
                <a:gd name="T86" fmla="*/ 44036 w 489"/>
                <a:gd name="T87" fmla="*/ 56923 h 1003"/>
                <a:gd name="T88" fmla="*/ 49928 w 489"/>
                <a:gd name="T89" fmla="*/ 50080 h 1003"/>
                <a:gd name="T90" fmla="*/ 56440 w 489"/>
                <a:gd name="T91" fmla="*/ 43237 h 1003"/>
                <a:gd name="T92" fmla="*/ 63263 w 489"/>
                <a:gd name="T93" fmla="*/ 37327 h 1003"/>
                <a:gd name="T94" fmla="*/ 70705 w 489"/>
                <a:gd name="T95" fmla="*/ 31106 h 1003"/>
                <a:gd name="T96" fmla="*/ 78458 w 489"/>
                <a:gd name="T97" fmla="*/ 25196 h 1003"/>
                <a:gd name="T98" fmla="*/ 86831 w 489"/>
                <a:gd name="T99" fmla="*/ 19908 h 1003"/>
                <a:gd name="T100" fmla="*/ 95824 w 489"/>
                <a:gd name="T101" fmla="*/ 14620 h 1003"/>
                <a:gd name="T102" fmla="*/ 105127 w 489"/>
                <a:gd name="T103" fmla="*/ 10265 h 1003"/>
                <a:gd name="T104" fmla="*/ 115671 w 489"/>
                <a:gd name="T105" fmla="*/ 6221 h 1003"/>
                <a:gd name="T106" fmla="*/ 126215 w 489"/>
                <a:gd name="T107" fmla="*/ 2800 h 1003"/>
                <a:gd name="T108" fmla="*/ 137999 w 489"/>
                <a:gd name="T109" fmla="*/ 0 h 1003"/>
                <a:gd name="T110" fmla="*/ 137999 w 489"/>
                <a:gd name="T111" fmla="*/ 0 h 100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89"/>
                <a:gd name="T169" fmla="*/ 0 h 1003"/>
                <a:gd name="T170" fmla="*/ 489 w 489"/>
                <a:gd name="T171" fmla="*/ 1003 h 100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89" h="1003">
                  <a:moveTo>
                    <a:pt x="445" y="0"/>
                  </a:moveTo>
                  <a:lnTo>
                    <a:pt x="445" y="232"/>
                  </a:lnTo>
                  <a:lnTo>
                    <a:pt x="437" y="234"/>
                  </a:lnTo>
                  <a:lnTo>
                    <a:pt x="429" y="237"/>
                  </a:lnTo>
                  <a:lnTo>
                    <a:pt x="419" y="242"/>
                  </a:lnTo>
                  <a:lnTo>
                    <a:pt x="406" y="248"/>
                  </a:lnTo>
                  <a:lnTo>
                    <a:pt x="393" y="255"/>
                  </a:lnTo>
                  <a:lnTo>
                    <a:pt x="378" y="266"/>
                  </a:lnTo>
                  <a:lnTo>
                    <a:pt x="362" y="279"/>
                  </a:lnTo>
                  <a:lnTo>
                    <a:pt x="348" y="294"/>
                  </a:lnTo>
                  <a:lnTo>
                    <a:pt x="340" y="303"/>
                  </a:lnTo>
                  <a:lnTo>
                    <a:pt x="334" y="313"/>
                  </a:lnTo>
                  <a:lnTo>
                    <a:pt x="327" y="323"/>
                  </a:lnTo>
                  <a:lnTo>
                    <a:pt x="320" y="334"/>
                  </a:lnTo>
                  <a:lnTo>
                    <a:pt x="315" y="346"/>
                  </a:lnTo>
                  <a:lnTo>
                    <a:pt x="310" y="359"/>
                  </a:lnTo>
                  <a:lnTo>
                    <a:pt x="305" y="372"/>
                  </a:lnTo>
                  <a:lnTo>
                    <a:pt x="302" y="387"/>
                  </a:lnTo>
                  <a:lnTo>
                    <a:pt x="297" y="403"/>
                  </a:lnTo>
                  <a:lnTo>
                    <a:pt x="295" y="419"/>
                  </a:lnTo>
                  <a:lnTo>
                    <a:pt x="293" y="437"/>
                  </a:lnTo>
                  <a:lnTo>
                    <a:pt x="293" y="455"/>
                  </a:lnTo>
                  <a:lnTo>
                    <a:pt x="293" y="475"/>
                  </a:lnTo>
                  <a:lnTo>
                    <a:pt x="294" y="496"/>
                  </a:lnTo>
                  <a:lnTo>
                    <a:pt x="489" y="496"/>
                  </a:lnTo>
                  <a:lnTo>
                    <a:pt x="489" y="1003"/>
                  </a:lnTo>
                  <a:lnTo>
                    <a:pt x="0" y="1003"/>
                  </a:lnTo>
                  <a:lnTo>
                    <a:pt x="0" y="527"/>
                  </a:lnTo>
                  <a:lnTo>
                    <a:pt x="2" y="507"/>
                  </a:lnTo>
                  <a:lnTo>
                    <a:pt x="6" y="485"/>
                  </a:lnTo>
                  <a:lnTo>
                    <a:pt x="12" y="457"/>
                  </a:lnTo>
                  <a:lnTo>
                    <a:pt x="21" y="422"/>
                  </a:lnTo>
                  <a:lnTo>
                    <a:pt x="33" y="383"/>
                  </a:lnTo>
                  <a:lnTo>
                    <a:pt x="41" y="362"/>
                  </a:lnTo>
                  <a:lnTo>
                    <a:pt x="49" y="341"/>
                  </a:lnTo>
                  <a:lnTo>
                    <a:pt x="59" y="319"/>
                  </a:lnTo>
                  <a:lnTo>
                    <a:pt x="70" y="296"/>
                  </a:lnTo>
                  <a:lnTo>
                    <a:pt x="81" y="273"/>
                  </a:lnTo>
                  <a:lnTo>
                    <a:pt x="95" y="250"/>
                  </a:lnTo>
                  <a:lnTo>
                    <a:pt x="110" y="228"/>
                  </a:lnTo>
                  <a:lnTo>
                    <a:pt x="125" y="205"/>
                  </a:lnTo>
                  <a:lnTo>
                    <a:pt x="142" y="183"/>
                  </a:lnTo>
                  <a:lnTo>
                    <a:pt x="161" y="161"/>
                  </a:lnTo>
                  <a:lnTo>
                    <a:pt x="182" y="139"/>
                  </a:lnTo>
                  <a:lnTo>
                    <a:pt x="204" y="120"/>
                  </a:lnTo>
                  <a:lnTo>
                    <a:pt x="228" y="100"/>
                  </a:lnTo>
                  <a:lnTo>
                    <a:pt x="253" y="81"/>
                  </a:lnTo>
                  <a:lnTo>
                    <a:pt x="280" y="64"/>
                  </a:lnTo>
                  <a:lnTo>
                    <a:pt x="309" y="47"/>
                  </a:lnTo>
                  <a:lnTo>
                    <a:pt x="339" y="33"/>
                  </a:lnTo>
                  <a:lnTo>
                    <a:pt x="373" y="20"/>
                  </a:lnTo>
                  <a:lnTo>
                    <a:pt x="407" y="9"/>
                  </a:lnTo>
                  <a:lnTo>
                    <a:pt x="44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base">
                <a:spcBef>
                  <a:spcPct val="0"/>
                </a:spcBef>
                <a:spcAft>
                  <a:spcPct val="0"/>
                </a:spcAft>
                <a:buFont typeface="Arial" panose="020B0604020202020204" pitchFamily="34" charset="0"/>
                <a:buNone/>
              </a:pPr>
              <a:endParaRPr lang="zh-CN" altLang="en-US">
                <a:solidFill>
                  <a:srgbClr val="CEEAF7"/>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Freeform 30"/>
            <p:cNvSpPr/>
            <p:nvPr/>
          </p:nvSpPr>
          <p:spPr bwMode="auto">
            <a:xfrm>
              <a:off x="569879" y="4333224"/>
              <a:ext cx="152266" cy="311989"/>
            </a:xfrm>
            <a:custGeom>
              <a:avLst/>
              <a:gdLst>
                <a:gd name="T0" fmla="*/ 138565 w 489"/>
                <a:gd name="T1" fmla="*/ 0 h 1003"/>
                <a:gd name="T2" fmla="*/ 138565 w 489"/>
                <a:gd name="T3" fmla="*/ 72165 h 1003"/>
                <a:gd name="T4" fmla="*/ 138565 w 489"/>
                <a:gd name="T5" fmla="*/ 72165 h 1003"/>
                <a:gd name="T6" fmla="*/ 136385 w 489"/>
                <a:gd name="T7" fmla="*/ 72787 h 1003"/>
                <a:gd name="T8" fmla="*/ 133583 w 489"/>
                <a:gd name="T9" fmla="*/ 73720 h 1003"/>
                <a:gd name="T10" fmla="*/ 130469 w 489"/>
                <a:gd name="T11" fmla="*/ 75276 h 1003"/>
                <a:gd name="T12" fmla="*/ 126733 w 489"/>
                <a:gd name="T13" fmla="*/ 77142 h 1003"/>
                <a:gd name="T14" fmla="*/ 122373 w 489"/>
                <a:gd name="T15" fmla="*/ 79319 h 1003"/>
                <a:gd name="T16" fmla="*/ 117703 w 489"/>
                <a:gd name="T17" fmla="*/ 82741 h 1003"/>
                <a:gd name="T18" fmla="*/ 113032 w 489"/>
                <a:gd name="T19" fmla="*/ 86785 h 1003"/>
                <a:gd name="T20" fmla="*/ 108361 w 489"/>
                <a:gd name="T21" fmla="*/ 91450 h 1003"/>
                <a:gd name="T22" fmla="*/ 106181 w 489"/>
                <a:gd name="T23" fmla="*/ 94250 h 1003"/>
                <a:gd name="T24" fmla="*/ 104002 w 489"/>
                <a:gd name="T25" fmla="*/ 97360 h 1003"/>
                <a:gd name="T26" fmla="*/ 101822 w 489"/>
                <a:gd name="T27" fmla="*/ 100471 h 1003"/>
                <a:gd name="T28" fmla="*/ 99954 w 489"/>
                <a:gd name="T29" fmla="*/ 103893 h 1003"/>
                <a:gd name="T30" fmla="*/ 98397 w 489"/>
                <a:gd name="T31" fmla="*/ 107625 h 1003"/>
                <a:gd name="T32" fmla="*/ 96529 w 489"/>
                <a:gd name="T33" fmla="*/ 111669 h 1003"/>
                <a:gd name="T34" fmla="*/ 94972 w 489"/>
                <a:gd name="T35" fmla="*/ 115713 h 1003"/>
                <a:gd name="T36" fmla="*/ 94037 w 489"/>
                <a:gd name="T37" fmla="*/ 120379 h 1003"/>
                <a:gd name="T38" fmla="*/ 92792 w 489"/>
                <a:gd name="T39" fmla="*/ 125356 h 1003"/>
                <a:gd name="T40" fmla="*/ 92169 w 489"/>
                <a:gd name="T41" fmla="*/ 130332 h 1003"/>
                <a:gd name="T42" fmla="*/ 91546 w 489"/>
                <a:gd name="T43" fmla="*/ 135931 h 1003"/>
                <a:gd name="T44" fmla="*/ 91546 w 489"/>
                <a:gd name="T45" fmla="*/ 141530 h 1003"/>
                <a:gd name="T46" fmla="*/ 91546 w 489"/>
                <a:gd name="T47" fmla="*/ 147752 h 1003"/>
                <a:gd name="T48" fmla="*/ 91858 w 489"/>
                <a:gd name="T49" fmla="*/ 154284 h 1003"/>
                <a:gd name="T50" fmla="*/ 152266 w 489"/>
                <a:gd name="T51" fmla="*/ 154284 h 1003"/>
                <a:gd name="T52" fmla="*/ 152266 w 489"/>
                <a:gd name="T53" fmla="*/ 311989 h 1003"/>
                <a:gd name="T54" fmla="*/ 0 w 489"/>
                <a:gd name="T55" fmla="*/ 311989 h 1003"/>
                <a:gd name="T56" fmla="*/ 0 w 489"/>
                <a:gd name="T57" fmla="*/ 163926 h 1003"/>
                <a:gd name="T58" fmla="*/ 0 w 489"/>
                <a:gd name="T59" fmla="*/ 163926 h 1003"/>
                <a:gd name="T60" fmla="*/ 623 w 489"/>
                <a:gd name="T61" fmla="*/ 157705 h 1003"/>
                <a:gd name="T62" fmla="*/ 2180 w 489"/>
                <a:gd name="T63" fmla="*/ 150862 h 1003"/>
                <a:gd name="T64" fmla="*/ 4048 w 489"/>
                <a:gd name="T65" fmla="*/ 142153 h 1003"/>
                <a:gd name="T66" fmla="*/ 6539 w 489"/>
                <a:gd name="T67" fmla="*/ 131266 h 1003"/>
                <a:gd name="T68" fmla="*/ 10587 w 489"/>
                <a:gd name="T69" fmla="*/ 119134 h 1003"/>
                <a:gd name="T70" fmla="*/ 12767 w 489"/>
                <a:gd name="T71" fmla="*/ 112602 h 1003"/>
                <a:gd name="T72" fmla="*/ 15258 w 489"/>
                <a:gd name="T73" fmla="*/ 106070 h 1003"/>
                <a:gd name="T74" fmla="*/ 18372 w 489"/>
                <a:gd name="T75" fmla="*/ 99227 h 1003"/>
                <a:gd name="T76" fmla="*/ 21797 w 489"/>
                <a:gd name="T77" fmla="*/ 92073 h 1003"/>
                <a:gd name="T78" fmla="*/ 25533 w 489"/>
                <a:gd name="T79" fmla="*/ 84918 h 1003"/>
                <a:gd name="T80" fmla="*/ 29581 w 489"/>
                <a:gd name="T81" fmla="*/ 77764 h 1003"/>
                <a:gd name="T82" fmla="*/ 34252 w 489"/>
                <a:gd name="T83" fmla="*/ 70921 h 1003"/>
                <a:gd name="T84" fmla="*/ 39234 w 489"/>
                <a:gd name="T85" fmla="*/ 63766 h 1003"/>
                <a:gd name="T86" fmla="*/ 44216 w 489"/>
                <a:gd name="T87" fmla="*/ 56923 h 1003"/>
                <a:gd name="T88" fmla="*/ 50133 w 489"/>
                <a:gd name="T89" fmla="*/ 50080 h 1003"/>
                <a:gd name="T90" fmla="*/ 56672 w 489"/>
                <a:gd name="T91" fmla="*/ 43237 h 1003"/>
                <a:gd name="T92" fmla="*/ 63522 w 489"/>
                <a:gd name="T93" fmla="*/ 37327 h 1003"/>
                <a:gd name="T94" fmla="*/ 70995 w 489"/>
                <a:gd name="T95" fmla="*/ 31106 h 1003"/>
                <a:gd name="T96" fmla="*/ 78780 w 489"/>
                <a:gd name="T97" fmla="*/ 25196 h 1003"/>
                <a:gd name="T98" fmla="*/ 87187 w 489"/>
                <a:gd name="T99" fmla="*/ 19908 h 1003"/>
                <a:gd name="T100" fmla="*/ 96217 w 489"/>
                <a:gd name="T101" fmla="*/ 14620 h 1003"/>
                <a:gd name="T102" fmla="*/ 105870 w 489"/>
                <a:gd name="T103" fmla="*/ 10265 h 1003"/>
                <a:gd name="T104" fmla="*/ 116146 w 489"/>
                <a:gd name="T105" fmla="*/ 6221 h 1003"/>
                <a:gd name="T106" fmla="*/ 127044 w 489"/>
                <a:gd name="T107" fmla="*/ 2800 h 1003"/>
                <a:gd name="T108" fmla="*/ 138565 w 489"/>
                <a:gd name="T109" fmla="*/ 0 h 1003"/>
                <a:gd name="T110" fmla="*/ 138565 w 489"/>
                <a:gd name="T111" fmla="*/ 0 h 100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89"/>
                <a:gd name="T169" fmla="*/ 0 h 1003"/>
                <a:gd name="T170" fmla="*/ 489 w 489"/>
                <a:gd name="T171" fmla="*/ 1003 h 100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89" h="1003">
                  <a:moveTo>
                    <a:pt x="445" y="0"/>
                  </a:moveTo>
                  <a:lnTo>
                    <a:pt x="445" y="232"/>
                  </a:lnTo>
                  <a:lnTo>
                    <a:pt x="438" y="234"/>
                  </a:lnTo>
                  <a:lnTo>
                    <a:pt x="429" y="237"/>
                  </a:lnTo>
                  <a:lnTo>
                    <a:pt x="419" y="242"/>
                  </a:lnTo>
                  <a:lnTo>
                    <a:pt x="407" y="248"/>
                  </a:lnTo>
                  <a:lnTo>
                    <a:pt x="393" y="255"/>
                  </a:lnTo>
                  <a:lnTo>
                    <a:pt x="378" y="266"/>
                  </a:lnTo>
                  <a:lnTo>
                    <a:pt x="363" y="279"/>
                  </a:lnTo>
                  <a:lnTo>
                    <a:pt x="348" y="294"/>
                  </a:lnTo>
                  <a:lnTo>
                    <a:pt x="341" y="303"/>
                  </a:lnTo>
                  <a:lnTo>
                    <a:pt x="334" y="313"/>
                  </a:lnTo>
                  <a:lnTo>
                    <a:pt x="327" y="323"/>
                  </a:lnTo>
                  <a:lnTo>
                    <a:pt x="321" y="334"/>
                  </a:lnTo>
                  <a:lnTo>
                    <a:pt x="316" y="346"/>
                  </a:lnTo>
                  <a:lnTo>
                    <a:pt x="310" y="359"/>
                  </a:lnTo>
                  <a:lnTo>
                    <a:pt x="305" y="372"/>
                  </a:lnTo>
                  <a:lnTo>
                    <a:pt x="302" y="387"/>
                  </a:lnTo>
                  <a:lnTo>
                    <a:pt x="298" y="403"/>
                  </a:lnTo>
                  <a:lnTo>
                    <a:pt x="296" y="419"/>
                  </a:lnTo>
                  <a:lnTo>
                    <a:pt x="294" y="437"/>
                  </a:lnTo>
                  <a:lnTo>
                    <a:pt x="294" y="455"/>
                  </a:lnTo>
                  <a:lnTo>
                    <a:pt x="294" y="475"/>
                  </a:lnTo>
                  <a:lnTo>
                    <a:pt x="295" y="496"/>
                  </a:lnTo>
                  <a:lnTo>
                    <a:pt x="489" y="496"/>
                  </a:lnTo>
                  <a:lnTo>
                    <a:pt x="489" y="1003"/>
                  </a:lnTo>
                  <a:lnTo>
                    <a:pt x="0" y="1003"/>
                  </a:lnTo>
                  <a:lnTo>
                    <a:pt x="0" y="527"/>
                  </a:lnTo>
                  <a:lnTo>
                    <a:pt x="2" y="507"/>
                  </a:lnTo>
                  <a:lnTo>
                    <a:pt x="7" y="485"/>
                  </a:lnTo>
                  <a:lnTo>
                    <a:pt x="13" y="457"/>
                  </a:lnTo>
                  <a:lnTo>
                    <a:pt x="21" y="422"/>
                  </a:lnTo>
                  <a:lnTo>
                    <a:pt x="34" y="383"/>
                  </a:lnTo>
                  <a:lnTo>
                    <a:pt x="41" y="362"/>
                  </a:lnTo>
                  <a:lnTo>
                    <a:pt x="49" y="341"/>
                  </a:lnTo>
                  <a:lnTo>
                    <a:pt x="59" y="319"/>
                  </a:lnTo>
                  <a:lnTo>
                    <a:pt x="70" y="296"/>
                  </a:lnTo>
                  <a:lnTo>
                    <a:pt x="82" y="273"/>
                  </a:lnTo>
                  <a:lnTo>
                    <a:pt x="95" y="250"/>
                  </a:lnTo>
                  <a:lnTo>
                    <a:pt x="110" y="228"/>
                  </a:lnTo>
                  <a:lnTo>
                    <a:pt x="126" y="205"/>
                  </a:lnTo>
                  <a:lnTo>
                    <a:pt x="142" y="183"/>
                  </a:lnTo>
                  <a:lnTo>
                    <a:pt x="161" y="161"/>
                  </a:lnTo>
                  <a:lnTo>
                    <a:pt x="182" y="139"/>
                  </a:lnTo>
                  <a:lnTo>
                    <a:pt x="204" y="120"/>
                  </a:lnTo>
                  <a:lnTo>
                    <a:pt x="228" y="100"/>
                  </a:lnTo>
                  <a:lnTo>
                    <a:pt x="253" y="81"/>
                  </a:lnTo>
                  <a:lnTo>
                    <a:pt x="280" y="64"/>
                  </a:lnTo>
                  <a:lnTo>
                    <a:pt x="309" y="47"/>
                  </a:lnTo>
                  <a:lnTo>
                    <a:pt x="340" y="33"/>
                  </a:lnTo>
                  <a:lnTo>
                    <a:pt x="373" y="20"/>
                  </a:lnTo>
                  <a:lnTo>
                    <a:pt x="408" y="9"/>
                  </a:lnTo>
                  <a:lnTo>
                    <a:pt x="44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base">
                <a:spcBef>
                  <a:spcPct val="0"/>
                </a:spcBef>
                <a:spcAft>
                  <a:spcPct val="0"/>
                </a:spcAft>
                <a:buFont typeface="Arial" panose="020B0604020202020204" pitchFamily="34" charset="0"/>
                <a:buNone/>
              </a:pPr>
              <a:endParaRPr lang="zh-CN" altLang="en-US">
                <a:solidFill>
                  <a:srgbClr val="CEEAF7"/>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7" name="组合 35"/>
          <p:cNvGrpSpPr/>
          <p:nvPr/>
        </p:nvGrpSpPr>
        <p:grpSpPr bwMode="auto">
          <a:xfrm>
            <a:off x="11056719" y="2656297"/>
            <a:ext cx="390525" cy="311150"/>
            <a:chOff x="1453639" y="4354976"/>
            <a:chExt cx="389675" cy="311368"/>
          </a:xfrm>
          <a:solidFill>
            <a:schemeClr val="tx1"/>
          </a:solidFill>
        </p:grpSpPr>
        <p:sp>
          <p:nvSpPr>
            <p:cNvPr id="8" name="Freeform 31"/>
            <p:cNvSpPr/>
            <p:nvPr/>
          </p:nvSpPr>
          <p:spPr bwMode="auto">
            <a:xfrm>
              <a:off x="1691670" y="4354976"/>
              <a:ext cx="151644" cy="311368"/>
            </a:xfrm>
            <a:custGeom>
              <a:avLst/>
              <a:gdLst>
                <a:gd name="T0" fmla="*/ 13645 w 489"/>
                <a:gd name="T1" fmla="*/ 311368 h 1003"/>
                <a:gd name="T2" fmla="*/ 13645 w 489"/>
                <a:gd name="T3" fmla="*/ 239347 h 1003"/>
                <a:gd name="T4" fmla="*/ 13645 w 489"/>
                <a:gd name="T5" fmla="*/ 239347 h 1003"/>
                <a:gd name="T6" fmla="*/ 15816 w 489"/>
                <a:gd name="T7" fmla="*/ 238726 h 1003"/>
                <a:gd name="T8" fmla="*/ 18607 w 489"/>
                <a:gd name="T9" fmla="*/ 237795 h 1003"/>
                <a:gd name="T10" fmla="*/ 21708 w 489"/>
                <a:gd name="T11" fmla="*/ 236553 h 1003"/>
                <a:gd name="T12" fmla="*/ 25739 w 489"/>
                <a:gd name="T13" fmla="*/ 234380 h 1003"/>
                <a:gd name="T14" fmla="*/ 29771 w 489"/>
                <a:gd name="T15" fmla="*/ 231896 h 1003"/>
                <a:gd name="T16" fmla="*/ 34422 w 489"/>
                <a:gd name="T17" fmla="*/ 228792 h 1003"/>
                <a:gd name="T18" fmla="*/ 39384 w 489"/>
                <a:gd name="T19" fmla="*/ 224756 h 1003"/>
                <a:gd name="T20" fmla="*/ 43726 w 489"/>
                <a:gd name="T21" fmla="*/ 219789 h 1003"/>
                <a:gd name="T22" fmla="*/ 46206 w 489"/>
                <a:gd name="T23" fmla="*/ 216995 h 1003"/>
                <a:gd name="T24" fmla="*/ 48067 w 489"/>
                <a:gd name="T25" fmla="*/ 214201 h 1003"/>
                <a:gd name="T26" fmla="*/ 50238 w 489"/>
                <a:gd name="T27" fmla="*/ 210787 h 1003"/>
                <a:gd name="T28" fmla="*/ 52099 w 489"/>
                <a:gd name="T29" fmla="*/ 207682 h 1003"/>
                <a:gd name="T30" fmla="*/ 53959 w 489"/>
                <a:gd name="T31" fmla="*/ 203646 h 1003"/>
                <a:gd name="T32" fmla="*/ 55510 w 489"/>
                <a:gd name="T33" fmla="*/ 199921 h 1003"/>
                <a:gd name="T34" fmla="*/ 57060 w 489"/>
                <a:gd name="T35" fmla="*/ 195575 h 1003"/>
                <a:gd name="T36" fmla="*/ 57991 w 489"/>
                <a:gd name="T37" fmla="*/ 191229 h 1003"/>
                <a:gd name="T38" fmla="*/ 59231 w 489"/>
                <a:gd name="T39" fmla="*/ 186262 h 1003"/>
                <a:gd name="T40" fmla="*/ 59851 w 489"/>
                <a:gd name="T41" fmla="*/ 180985 h 1003"/>
                <a:gd name="T42" fmla="*/ 60782 w 489"/>
                <a:gd name="T43" fmla="*/ 175707 h 1003"/>
                <a:gd name="T44" fmla="*/ 60782 w 489"/>
                <a:gd name="T45" fmla="*/ 170119 h 1003"/>
                <a:gd name="T46" fmla="*/ 60782 w 489"/>
                <a:gd name="T47" fmla="*/ 163911 h 1003"/>
                <a:gd name="T48" fmla="*/ 60472 w 489"/>
                <a:gd name="T49" fmla="*/ 157702 h 1003"/>
                <a:gd name="T50" fmla="*/ 0 w 489"/>
                <a:gd name="T51" fmla="*/ 157702 h 1003"/>
                <a:gd name="T52" fmla="*/ 0 w 489"/>
                <a:gd name="T53" fmla="*/ 0 h 1003"/>
                <a:gd name="T54" fmla="*/ 151644 w 489"/>
                <a:gd name="T55" fmla="*/ 0 h 1003"/>
                <a:gd name="T56" fmla="*/ 151644 w 489"/>
                <a:gd name="T57" fmla="*/ 148078 h 1003"/>
                <a:gd name="T58" fmla="*/ 151644 w 489"/>
                <a:gd name="T59" fmla="*/ 148078 h 1003"/>
                <a:gd name="T60" fmla="*/ 151024 w 489"/>
                <a:gd name="T61" fmla="*/ 153666 h 1003"/>
                <a:gd name="T62" fmla="*/ 149783 w 489"/>
                <a:gd name="T63" fmla="*/ 160496 h 1003"/>
                <a:gd name="T64" fmla="*/ 147613 w 489"/>
                <a:gd name="T65" fmla="*/ 169809 h 1003"/>
                <a:gd name="T66" fmla="*/ 145132 w 489"/>
                <a:gd name="T67" fmla="*/ 180364 h 1003"/>
                <a:gd name="T68" fmla="*/ 141410 w 489"/>
                <a:gd name="T69" fmla="*/ 192471 h 1003"/>
                <a:gd name="T70" fmla="*/ 138929 w 489"/>
                <a:gd name="T71" fmla="*/ 198990 h 1003"/>
                <a:gd name="T72" fmla="*/ 136449 w 489"/>
                <a:gd name="T73" fmla="*/ 205820 h 1003"/>
                <a:gd name="T74" fmla="*/ 133037 w 489"/>
                <a:gd name="T75" fmla="*/ 212339 h 1003"/>
                <a:gd name="T76" fmla="*/ 129936 w 489"/>
                <a:gd name="T77" fmla="*/ 219168 h 1003"/>
                <a:gd name="T78" fmla="*/ 126525 w 489"/>
                <a:gd name="T79" fmla="*/ 226308 h 1003"/>
                <a:gd name="T80" fmla="*/ 122184 w 489"/>
                <a:gd name="T81" fmla="*/ 233448 h 1003"/>
                <a:gd name="T82" fmla="*/ 117532 w 489"/>
                <a:gd name="T83" fmla="*/ 240588 h 1003"/>
                <a:gd name="T84" fmla="*/ 112880 w 489"/>
                <a:gd name="T85" fmla="*/ 247418 h 1003"/>
                <a:gd name="T86" fmla="*/ 107608 w 489"/>
                <a:gd name="T87" fmla="*/ 254558 h 1003"/>
                <a:gd name="T88" fmla="*/ 101716 w 489"/>
                <a:gd name="T89" fmla="*/ 261388 h 1003"/>
                <a:gd name="T90" fmla="*/ 95204 w 489"/>
                <a:gd name="T91" fmla="*/ 267907 h 1003"/>
                <a:gd name="T92" fmla="*/ 88381 w 489"/>
                <a:gd name="T93" fmla="*/ 274426 h 1003"/>
                <a:gd name="T94" fmla="*/ 80939 w 489"/>
                <a:gd name="T95" fmla="*/ 280324 h 1003"/>
                <a:gd name="T96" fmla="*/ 73186 w 489"/>
                <a:gd name="T97" fmla="*/ 286223 h 1003"/>
                <a:gd name="T98" fmla="*/ 64813 w 489"/>
                <a:gd name="T99" fmla="*/ 291500 h 1003"/>
                <a:gd name="T100" fmla="*/ 55820 w 489"/>
                <a:gd name="T101" fmla="*/ 296467 h 1003"/>
                <a:gd name="T102" fmla="*/ 46517 w 489"/>
                <a:gd name="T103" fmla="*/ 301124 h 1003"/>
                <a:gd name="T104" fmla="*/ 35973 w 489"/>
                <a:gd name="T105" fmla="*/ 304849 h 1003"/>
                <a:gd name="T106" fmla="*/ 25429 w 489"/>
                <a:gd name="T107" fmla="*/ 308574 h 1003"/>
                <a:gd name="T108" fmla="*/ 13645 w 489"/>
                <a:gd name="T109" fmla="*/ 311368 h 1003"/>
                <a:gd name="T110" fmla="*/ 13645 w 489"/>
                <a:gd name="T111" fmla="*/ 311368 h 100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89"/>
                <a:gd name="T169" fmla="*/ 0 h 1003"/>
                <a:gd name="T170" fmla="*/ 489 w 489"/>
                <a:gd name="T171" fmla="*/ 1003 h 100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89" h="1003">
                  <a:moveTo>
                    <a:pt x="44" y="1003"/>
                  </a:moveTo>
                  <a:lnTo>
                    <a:pt x="44" y="771"/>
                  </a:lnTo>
                  <a:lnTo>
                    <a:pt x="51" y="769"/>
                  </a:lnTo>
                  <a:lnTo>
                    <a:pt x="60" y="766"/>
                  </a:lnTo>
                  <a:lnTo>
                    <a:pt x="70" y="762"/>
                  </a:lnTo>
                  <a:lnTo>
                    <a:pt x="83" y="755"/>
                  </a:lnTo>
                  <a:lnTo>
                    <a:pt x="96" y="747"/>
                  </a:lnTo>
                  <a:lnTo>
                    <a:pt x="111" y="737"/>
                  </a:lnTo>
                  <a:lnTo>
                    <a:pt x="127" y="724"/>
                  </a:lnTo>
                  <a:lnTo>
                    <a:pt x="141" y="708"/>
                  </a:lnTo>
                  <a:lnTo>
                    <a:pt x="149" y="699"/>
                  </a:lnTo>
                  <a:lnTo>
                    <a:pt x="155" y="690"/>
                  </a:lnTo>
                  <a:lnTo>
                    <a:pt x="162" y="679"/>
                  </a:lnTo>
                  <a:lnTo>
                    <a:pt x="168" y="669"/>
                  </a:lnTo>
                  <a:lnTo>
                    <a:pt x="174" y="656"/>
                  </a:lnTo>
                  <a:lnTo>
                    <a:pt x="179" y="644"/>
                  </a:lnTo>
                  <a:lnTo>
                    <a:pt x="184" y="630"/>
                  </a:lnTo>
                  <a:lnTo>
                    <a:pt x="187" y="616"/>
                  </a:lnTo>
                  <a:lnTo>
                    <a:pt x="191" y="600"/>
                  </a:lnTo>
                  <a:lnTo>
                    <a:pt x="193" y="583"/>
                  </a:lnTo>
                  <a:lnTo>
                    <a:pt x="196" y="566"/>
                  </a:lnTo>
                  <a:lnTo>
                    <a:pt x="196" y="548"/>
                  </a:lnTo>
                  <a:lnTo>
                    <a:pt x="196" y="528"/>
                  </a:lnTo>
                  <a:lnTo>
                    <a:pt x="195" y="508"/>
                  </a:lnTo>
                  <a:lnTo>
                    <a:pt x="0" y="508"/>
                  </a:lnTo>
                  <a:lnTo>
                    <a:pt x="0" y="0"/>
                  </a:lnTo>
                  <a:lnTo>
                    <a:pt x="489" y="0"/>
                  </a:lnTo>
                  <a:lnTo>
                    <a:pt x="489" y="477"/>
                  </a:lnTo>
                  <a:lnTo>
                    <a:pt x="487" y="495"/>
                  </a:lnTo>
                  <a:lnTo>
                    <a:pt x="483" y="517"/>
                  </a:lnTo>
                  <a:lnTo>
                    <a:pt x="476" y="547"/>
                  </a:lnTo>
                  <a:lnTo>
                    <a:pt x="468" y="581"/>
                  </a:lnTo>
                  <a:lnTo>
                    <a:pt x="456" y="620"/>
                  </a:lnTo>
                  <a:lnTo>
                    <a:pt x="448" y="641"/>
                  </a:lnTo>
                  <a:lnTo>
                    <a:pt x="440" y="663"/>
                  </a:lnTo>
                  <a:lnTo>
                    <a:pt x="429" y="684"/>
                  </a:lnTo>
                  <a:lnTo>
                    <a:pt x="419" y="706"/>
                  </a:lnTo>
                  <a:lnTo>
                    <a:pt x="408" y="729"/>
                  </a:lnTo>
                  <a:lnTo>
                    <a:pt x="394" y="752"/>
                  </a:lnTo>
                  <a:lnTo>
                    <a:pt x="379" y="775"/>
                  </a:lnTo>
                  <a:lnTo>
                    <a:pt x="364" y="797"/>
                  </a:lnTo>
                  <a:lnTo>
                    <a:pt x="347" y="820"/>
                  </a:lnTo>
                  <a:lnTo>
                    <a:pt x="328" y="842"/>
                  </a:lnTo>
                  <a:lnTo>
                    <a:pt x="307" y="863"/>
                  </a:lnTo>
                  <a:lnTo>
                    <a:pt x="285" y="884"/>
                  </a:lnTo>
                  <a:lnTo>
                    <a:pt x="261" y="903"/>
                  </a:lnTo>
                  <a:lnTo>
                    <a:pt x="236" y="922"/>
                  </a:lnTo>
                  <a:lnTo>
                    <a:pt x="209" y="939"/>
                  </a:lnTo>
                  <a:lnTo>
                    <a:pt x="180" y="955"/>
                  </a:lnTo>
                  <a:lnTo>
                    <a:pt x="150" y="970"/>
                  </a:lnTo>
                  <a:lnTo>
                    <a:pt x="116" y="982"/>
                  </a:lnTo>
                  <a:lnTo>
                    <a:pt x="82" y="994"/>
                  </a:lnTo>
                  <a:lnTo>
                    <a:pt x="44" y="10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base">
                <a:spcBef>
                  <a:spcPct val="0"/>
                </a:spcBef>
                <a:spcAft>
                  <a:spcPct val="0"/>
                </a:spcAft>
                <a:buFont typeface="Arial" panose="020B0604020202020204" pitchFamily="34" charset="0"/>
                <a:buNone/>
              </a:pPr>
              <a:endParaRPr lang="zh-CN" altLang="en-US">
                <a:solidFill>
                  <a:srgbClr val="CEEAF7"/>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Freeform 32"/>
            <p:cNvSpPr/>
            <p:nvPr/>
          </p:nvSpPr>
          <p:spPr bwMode="auto">
            <a:xfrm>
              <a:off x="1453639" y="4354976"/>
              <a:ext cx="152266" cy="311368"/>
            </a:xfrm>
            <a:custGeom>
              <a:avLst/>
              <a:gdLst>
                <a:gd name="T0" fmla="*/ 13701 w 489"/>
                <a:gd name="T1" fmla="*/ 311368 h 1003"/>
                <a:gd name="T2" fmla="*/ 13701 w 489"/>
                <a:gd name="T3" fmla="*/ 239347 h 1003"/>
                <a:gd name="T4" fmla="*/ 13701 w 489"/>
                <a:gd name="T5" fmla="*/ 239347 h 1003"/>
                <a:gd name="T6" fmla="*/ 15881 w 489"/>
                <a:gd name="T7" fmla="*/ 238726 h 1003"/>
                <a:gd name="T8" fmla="*/ 18372 w 489"/>
                <a:gd name="T9" fmla="*/ 237795 h 1003"/>
                <a:gd name="T10" fmla="*/ 21797 w 489"/>
                <a:gd name="T11" fmla="*/ 236553 h 1003"/>
                <a:gd name="T12" fmla="*/ 25533 w 489"/>
                <a:gd name="T13" fmla="*/ 234380 h 1003"/>
                <a:gd name="T14" fmla="*/ 29893 w 489"/>
                <a:gd name="T15" fmla="*/ 231896 h 1003"/>
                <a:gd name="T16" fmla="*/ 34563 w 489"/>
                <a:gd name="T17" fmla="*/ 228792 h 1003"/>
                <a:gd name="T18" fmla="*/ 39234 w 489"/>
                <a:gd name="T19" fmla="*/ 224756 h 1003"/>
                <a:gd name="T20" fmla="*/ 43905 w 489"/>
                <a:gd name="T21" fmla="*/ 219789 h 1003"/>
                <a:gd name="T22" fmla="*/ 46085 w 489"/>
                <a:gd name="T23" fmla="*/ 216995 h 1003"/>
                <a:gd name="T24" fmla="*/ 47953 w 489"/>
                <a:gd name="T25" fmla="*/ 214201 h 1003"/>
                <a:gd name="T26" fmla="*/ 50444 w 489"/>
                <a:gd name="T27" fmla="*/ 210787 h 1003"/>
                <a:gd name="T28" fmla="*/ 52312 w 489"/>
                <a:gd name="T29" fmla="*/ 207682 h 1003"/>
                <a:gd name="T30" fmla="*/ 53869 w 489"/>
                <a:gd name="T31" fmla="*/ 203646 h 1003"/>
                <a:gd name="T32" fmla="*/ 55426 w 489"/>
                <a:gd name="T33" fmla="*/ 199921 h 1003"/>
                <a:gd name="T34" fmla="*/ 57294 w 489"/>
                <a:gd name="T35" fmla="*/ 195575 h 1003"/>
                <a:gd name="T36" fmla="*/ 58229 w 489"/>
                <a:gd name="T37" fmla="*/ 191229 h 1003"/>
                <a:gd name="T38" fmla="*/ 59474 w 489"/>
                <a:gd name="T39" fmla="*/ 186262 h 1003"/>
                <a:gd name="T40" fmla="*/ 60097 w 489"/>
                <a:gd name="T41" fmla="*/ 180985 h 1003"/>
                <a:gd name="T42" fmla="*/ 60720 w 489"/>
                <a:gd name="T43" fmla="*/ 175707 h 1003"/>
                <a:gd name="T44" fmla="*/ 60720 w 489"/>
                <a:gd name="T45" fmla="*/ 170119 h 1003"/>
                <a:gd name="T46" fmla="*/ 60720 w 489"/>
                <a:gd name="T47" fmla="*/ 163911 h 1003"/>
                <a:gd name="T48" fmla="*/ 60408 w 489"/>
                <a:gd name="T49" fmla="*/ 157702 h 1003"/>
                <a:gd name="T50" fmla="*/ 0 w 489"/>
                <a:gd name="T51" fmla="*/ 157702 h 1003"/>
                <a:gd name="T52" fmla="*/ 0 w 489"/>
                <a:gd name="T53" fmla="*/ 0 h 1003"/>
                <a:gd name="T54" fmla="*/ 152266 w 489"/>
                <a:gd name="T55" fmla="*/ 0 h 1003"/>
                <a:gd name="T56" fmla="*/ 152266 w 489"/>
                <a:gd name="T57" fmla="*/ 148078 h 1003"/>
                <a:gd name="T58" fmla="*/ 152266 w 489"/>
                <a:gd name="T59" fmla="*/ 148078 h 1003"/>
                <a:gd name="T60" fmla="*/ 151643 w 489"/>
                <a:gd name="T61" fmla="*/ 153666 h 1003"/>
                <a:gd name="T62" fmla="*/ 150086 w 489"/>
                <a:gd name="T63" fmla="*/ 160496 h 1003"/>
                <a:gd name="T64" fmla="*/ 148218 w 489"/>
                <a:gd name="T65" fmla="*/ 169809 h 1003"/>
                <a:gd name="T66" fmla="*/ 145727 w 489"/>
                <a:gd name="T67" fmla="*/ 180364 h 1003"/>
                <a:gd name="T68" fmla="*/ 141679 w 489"/>
                <a:gd name="T69" fmla="*/ 192471 h 1003"/>
                <a:gd name="T70" fmla="*/ 139499 w 489"/>
                <a:gd name="T71" fmla="*/ 198990 h 1003"/>
                <a:gd name="T72" fmla="*/ 137008 w 489"/>
                <a:gd name="T73" fmla="*/ 205820 h 1003"/>
                <a:gd name="T74" fmla="*/ 133894 w 489"/>
                <a:gd name="T75" fmla="*/ 212339 h 1003"/>
                <a:gd name="T76" fmla="*/ 130469 w 489"/>
                <a:gd name="T77" fmla="*/ 219168 h 1003"/>
                <a:gd name="T78" fmla="*/ 126733 w 489"/>
                <a:gd name="T79" fmla="*/ 226308 h 1003"/>
                <a:gd name="T80" fmla="*/ 122685 w 489"/>
                <a:gd name="T81" fmla="*/ 233448 h 1003"/>
                <a:gd name="T82" fmla="*/ 118014 w 489"/>
                <a:gd name="T83" fmla="*/ 240588 h 1003"/>
                <a:gd name="T84" fmla="*/ 113032 w 489"/>
                <a:gd name="T85" fmla="*/ 247418 h 1003"/>
                <a:gd name="T86" fmla="*/ 108050 w 489"/>
                <a:gd name="T87" fmla="*/ 254558 h 1003"/>
                <a:gd name="T88" fmla="*/ 102133 w 489"/>
                <a:gd name="T89" fmla="*/ 261388 h 1003"/>
                <a:gd name="T90" fmla="*/ 95594 w 489"/>
                <a:gd name="T91" fmla="*/ 267907 h 1003"/>
                <a:gd name="T92" fmla="*/ 88744 w 489"/>
                <a:gd name="T93" fmla="*/ 274426 h 1003"/>
                <a:gd name="T94" fmla="*/ 81271 w 489"/>
                <a:gd name="T95" fmla="*/ 280324 h 1003"/>
                <a:gd name="T96" fmla="*/ 73486 w 489"/>
                <a:gd name="T97" fmla="*/ 286223 h 1003"/>
                <a:gd name="T98" fmla="*/ 65079 w 489"/>
                <a:gd name="T99" fmla="*/ 291500 h 1003"/>
                <a:gd name="T100" fmla="*/ 55737 w 489"/>
                <a:gd name="T101" fmla="*/ 296467 h 1003"/>
                <a:gd name="T102" fmla="*/ 46396 w 489"/>
                <a:gd name="T103" fmla="*/ 301124 h 1003"/>
                <a:gd name="T104" fmla="*/ 36120 w 489"/>
                <a:gd name="T105" fmla="*/ 304849 h 1003"/>
                <a:gd name="T106" fmla="*/ 25222 w 489"/>
                <a:gd name="T107" fmla="*/ 308574 h 1003"/>
                <a:gd name="T108" fmla="*/ 13701 w 489"/>
                <a:gd name="T109" fmla="*/ 311368 h 1003"/>
                <a:gd name="T110" fmla="*/ 13701 w 489"/>
                <a:gd name="T111" fmla="*/ 311368 h 100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89"/>
                <a:gd name="T169" fmla="*/ 0 h 1003"/>
                <a:gd name="T170" fmla="*/ 489 w 489"/>
                <a:gd name="T171" fmla="*/ 1003 h 100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89" h="1003">
                  <a:moveTo>
                    <a:pt x="44" y="1003"/>
                  </a:moveTo>
                  <a:lnTo>
                    <a:pt x="44" y="771"/>
                  </a:lnTo>
                  <a:lnTo>
                    <a:pt x="51" y="769"/>
                  </a:lnTo>
                  <a:lnTo>
                    <a:pt x="59" y="766"/>
                  </a:lnTo>
                  <a:lnTo>
                    <a:pt x="70" y="762"/>
                  </a:lnTo>
                  <a:lnTo>
                    <a:pt x="82" y="755"/>
                  </a:lnTo>
                  <a:lnTo>
                    <a:pt x="96" y="747"/>
                  </a:lnTo>
                  <a:lnTo>
                    <a:pt x="111" y="737"/>
                  </a:lnTo>
                  <a:lnTo>
                    <a:pt x="126" y="724"/>
                  </a:lnTo>
                  <a:lnTo>
                    <a:pt x="141" y="708"/>
                  </a:lnTo>
                  <a:lnTo>
                    <a:pt x="148" y="699"/>
                  </a:lnTo>
                  <a:lnTo>
                    <a:pt x="154" y="690"/>
                  </a:lnTo>
                  <a:lnTo>
                    <a:pt x="162" y="679"/>
                  </a:lnTo>
                  <a:lnTo>
                    <a:pt x="168" y="669"/>
                  </a:lnTo>
                  <a:lnTo>
                    <a:pt x="173" y="656"/>
                  </a:lnTo>
                  <a:lnTo>
                    <a:pt x="178" y="644"/>
                  </a:lnTo>
                  <a:lnTo>
                    <a:pt x="184" y="630"/>
                  </a:lnTo>
                  <a:lnTo>
                    <a:pt x="187" y="616"/>
                  </a:lnTo>
                  <a:lnTo>
                    <a:pt x="191" y="600"/>
                  </a:lnTo>
                  <a:lnTo>
                    <a:pt x="193" y="583"/>
                  </a:lnTo>
                  <a:lnTo>
                    <a:pt x="195" y="566"/>
                  </a:lnTo>
                  <a:lnTo>
                    <a:pt x="195" y="548"/>
                  </a:lnTo>
                  <a:lnTo>
                    <a:pt x="195" y="528"/>
                  </a:lnTo>
                  <a:lnTo>
                    <a:pt x="194" y="508"/>
                  </a:lnTo>
                  <a:lnTo>
                    <a:pt x="0" y="508"/>
                  </a:lnTo>
                  <a:lnTo>
                    <a:pt x="0" y="0"/>
                  </a:lnTo>
                  <a:lnTo>
                    <a:pt x="489" y="0"/>
                  </a:lnTo>
                  <a:lnTo>
                    <a:pt x="489" y="477"/>
                  </a:lnTo>
                  <a:lnTo>
                    <a:pt x="487" y="495"/>
                  </a:lnTo>
                  <a:lnTo>
                    <a:pt x="482" y="517"/>
                  </a:lnTo>
                  <a:lnTo>
                    <a:pt x="476" y="547"/>
                  </a:lnTo>
                  <a:lnTo>
                    <a:pt x="468" y="581"/>
                  </a:lnTo>
                  <a:lnTo>
                    <a:pt x="455" y="620"/>
                  </a:lnTo>
                  <a:lnTo>
                    <a:pt x="448" y="641"/>
                  </a:lnTo>
                  <a:lnTo>
                    <a:pt x="440" y="663"/>
                  </a:lnTo>
                  <a:lnTo>
                    <a:pt x="430" y="684"/>
                  </a:lnTo>
                  <a:lnTo>
                    <a:pt x="419" y="706"/>
                  </a:lnTo>
                  <a:lnTo>
                    <a:pt x="407" y="729"/>
                  </a:lnTo>
                  <a:lnTo>
                    <a:pt x="394" y="752"/>
                  </a:lnTo>
                  <a:lnTo>
                    <a:pt x="379" y="775"/>
                  </a:lnTo>
                  <a:lnTo>
                    <a:pt x="363" y="797"/>
                  </a:lnTo>
                  <a:lnTo>
                    <a:pt x="347" y="820"/>
                  </a:lnTo>
                  <a:lnTo>
                    <a:pt x="328" y="842"/>
                  </a:lnTo>
                  <a:lnTo>
                    <a:pt x="307" y="863"/>
                  </a:lnTo>
                  <a:lnTo>
                    <a:pt x="285" y="884"/>
                  </a:lnTo>
                  <a:lnTo>
                    <a:pt x="261" y="903"/>
                  </a:lnTo>
                  <a:lnTo>
                    <a:pt x="236" y="922"/>
                  </a:lnTo>
                  <a:lnTo>
                    <a:pt x="209" y="939"/>
                  </a:lnTo>
                  <a:lnTo>
                    <a:pt x="179" y="955"/>
                  </a:lnTo>
                  <a:lnTo>
                    <a:pt x="149" y="970"/>
                  </a:lnTo>
                  <a:lnTo>
                    <a:pt x="116" y="982"/>
                  </a:lnTo>
                  <a:lnTo>
                    <a:pt x="81" y="994"/>
                  </a:lnTo>
                  <a:lnTo>
                    <a:pt x="44" y="10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base">
                <a:spcBef>
                  <a:spcPct val="0"/>
                </a:spcBef>
                <a:spcAft>
                  <a:spcPct val="0"/>
                </a:spcAft>
                <a:buFont typeface="Arial" panose="020B0604020202020204" pitchFamily="34" charset="0"/>
                <a:buNone/>
              </a:pPr>
              <a:endParaRPr lang="zh-CN" altLang="en-US">
                <a:solidFill>
                  <a:srgbClr val="CEEAF7"/>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10" name="TextBox 9"/>
          <p:cNvSpPr txBox="1">
            <a:spLocks noChangeArrowheads="1"/>
          </p:cNvSpPr>
          <p:nvPr/>
        </p:nvSpPr>
        <p:spPr bwMode="auto">
          <a:xfrm>
            <a:off x="1347678" y="4185472"/>
            <a:ext cx="3049397" cy="1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rPr>
              <a:t>leave night , Not a sound from the pavement Has the moon lost her memory She is smiling alone In the lamplight</a:t>
            </a:r>
            <a:endPar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TextBox 9"/>
          <p:cNvSpPr txBox="1">
            <a:spLocks noChangeArrowheads="1"/>
          </p:cNvSpPr>
          <p:nvPr/>
        </p:nvSpPr>
        <p:spPr bwMode="auto">
          <a:xfrm>
            <a:off x="4664496" y="4185472"/>
            <a:ext cx="3049397" cy="1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rPr>
              <a:t>leave night , Not a sound from the pavement Has the moon lost her memory She is smiling alone In the lamplight</a:t>
            </a:r>
            <a:endPar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TextBox 9"/>
          <p:cNvSpPr txBox="1">
            <a:spLocks noChangeArrowheads="1"/>
          </p:cNvSpPr>
          <p:nvPr/>
        </p:nvSpPr>
        <p:spPr bwMode="auto">
          <a:xfrm>
            <a:off x="8067036" y="4185472"/>
            <a:ext cx="3049397" cy="1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rPr>
              <a:t>leave night , Not a sound from the pavement Has the moon lost her memory She is smiling alone In the lamplight</a:t>
            </a:r>
            <a:endParaRPr lang="en-US" altLang="zh-CN"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26693" y="1094090"/>
            <a:ext cx="10617946" cy="4700040"/>
          </a:xfrm>
          <a:prstGeom prst="rect">
            <a:avLst/>
          </a:prstGeom>
          <a:solidFill>
            <a:srgbClr val="95A4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汉仪PP体简" panose="00020600040101010101" pitchFamily="18" charset="-122"/>
              <a:ea typeface="汉仪PP体简" panose="00020600040101010101" pitchFamily="18" charset="-122"/>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26692" y="3499498"/>
            <a:ext cx="3441246" cy="2294632"/>
          </a:xfrm>
          <a:prstGeom prst="rect">
            <a:avLst/>
          </a:prstGeom>
        </p:spPr>
      </p:pic>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49074" y="1094090"/>
            <a:ext cx="3632591" cy="2424755"/>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73145" y="3448505"/>
            <a:ext cx="3571493" cy="2424755"/>
          </a:xfrm>
          <a:prstGeom prst="rect">
            <a:avLst/>
          </a:prstGeom>
        </p:spPr>
      </p:pic>
      <p:sp>
        <p:nvSpPr>
          <p:cNvPr id="6" name="矩形 23"/>
          <p:cNvSpPr>
            <a:spLocks noChangeArrowheads="1"/>
          </p:cNvSpPr>
          <p:nvPr/>
        </p:nvSpPr>
        <p:spPr bwMode="auto">
          <a:xfrm>
            <a:off x="4438199" y="4258699"/>
            <a:ext cx="3079665" cy="1200329"/>
          </a:xfrm>
          <a:prstGeom prst="rect">
            <a:avLst/>
          </a:prstGeom>
          <a:noFill/>
          <a:ln>
            <a:noFill/>
          </a:ln>
        </p:spPr>
        <p:txBody>
          <a:bodyPr wrap="square">
            <a:spAutoFit/>
          </a:bodyPr>
          <a:lstStyle/>
          <a:p>
            <a:pPr algn="ctr" eaLnBrk="1" hangingPunct="1">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 for twelve hours that</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gn="ctr" eaLnBrk="1" hangingPunct="1">
              <a:lnSpc>
                <a:spcPct val="150000"/>
              </a:lnSpc>
            </a:pP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8075331" y="1834587"/>
            <a:ext cx="3079665" cy="1200329"/>
          </a:xfrm>
          <a:prstGeom prst="rect">
            <a:avLst/>
          </a:prstGeom>
          <a:noFill/>
          <a:ln>
            <a:noFill/>
          </a:ln>
        </p:spPr>
        <p:txBody>
          <a:bodyPr wrap="square">
            <a:spAutoFit/>
          </a:bodyPr>
          <a:lstStyle/>
          <a:p>
            <a:pPr algn="ctr" eaLnBrk="1" hangingPunct="1">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 for twelve hours that</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gn="ctr" eaLnBrk="1" hangingPunct="1">
              <a:lnSpc>
                <a:spcPct val="150000"/>
              </a:lnSpc>
            </a:pP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矩形 7"/>
          <p:cNvSpPr/>
          <p:nvPr/>
        </p:nvSpPr>
        <p:spPr>
          <a:xfrm>
            <a:off x="652627" y="2045167"/>
            <a:ext cx="3376547" cy="461665"/>
          </a:xfrm>
          <a:prstGeom prst="rect">
            <a:avLst/>
          </a:prstGeom>
        </p:spPr>
        <p:txBody>
          <a:bodyPr wrap="square">
            <a:spAutoFit/>
          </a:bodyPr>
          <a:lstStyle/>
          <a:p>
            <a:pPr algn="ctr"/>
            <a:r>
              <a:rPr lang="en-US" altLang="zh-CN" sz="2400" dirty="0">
                <a:latin typeface="全字库正楷体" panose="02010604000101010101" pitchFamily="2" charset="-122"/>
                <a:ea typeface="全字库正楷体" panose="02010604000101010101" pitchFamily="2" charset="-122"/>
                <a:cs typeface="全字库正楷体" panose="02010604000101010101" pitchFamily="2" charset="-122"/>
              </a:rPr>
              <a:t>ADD YOUR TITTLE HERE</a:t>
            </a:r>
            <a:endParaRPr lang="zh-CN" altLang="en-US" sz="2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45919" y="2238271"/>
            <a:ext cx="10292638" cy="2389660"/>
            <a:chOff x="1045919" y="2463355"/>
            <a:chExt cx="10292638" cy="2389660"/>
          </a:xfrm>
        </p:grpSpPr>
        <p:grpSp>
          <p:nvGrpSpPr>
            <p:cNvPr id="3" name="组合 2"/>
            <p:cNvGrpSpPr/>
            <p:nvPr/>
          </p:nvGrpSpPr>
          <p:grpSpPr>
            <a:xfrm>
              <a:off x="2001065" y="2473387"/>
              <a:ext cx="646901" cy="656344"/>
              <a:chOff x="13535240" y="4290533"/>
              <a:chExt cx="2273896" cy="2307090"/>
            </a:xfrm>
          </p:grpSpPr>
          <p:grpSp>
            <p:nvGrpSpPr>
              <p:cNvPr id="23" name="Group 57"/>
              <p:cNvGrpSpPr/>
              <p:nvPr/>
            </p:nvGrpSpPr>
            <p:grpSpPr>
              <a:xfrm>
                <a:off x="13535240" y="4290533"/>
                <a:ext cx="2273896" cy="2307090"/>
                <a:chOff x="2285781" y="4847654"/>
                <a:chExt cx="952480" cy="966132"/>
              </a:xfrm>
            </p:grpSpPr>
            <p:sp>
              <p:nvSpPr>
                <p:cNvPr id="25" name="Oval 58"/>
                <p:cNvSpPr/>
                <p:nvPr/>
              </p:nvSpPr>
              <p:spPr bwMode="auto">
                <a:xfrm>
                  <a:off x="2346028" y="4908765"/>
                  <a:ext cx="840592" cy="852640"/>
                </a:xfrm>
                <a:prstGeom prst="ellipse">
                  <a:avLst/>
                </a:prstGeom>
                <a:solidFill>
                  <a:schemeClr val="bg1">
                    <a:lumMod val="75000"/>
                  </a:schemeClr>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6"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24" name="AutoShape 76"/>
              <p:cNvSpPr/>
              <p:nvPr/>
            </p:nvSpPr>
            <p:spPr bwMode="auto">
              <a:xfrm>
                <a:off x="14260524" y="5019811"/>
                <a:ext cx="844982" cy="7891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12292" y="0"/>
                      <a:pt x="13696" y="342"/>
                      <a:pt x="15004" y="1019"/>
                    </a:cubicBezTo>
                    <a:cubicBezTo>
                      <a:pt x="16315" y="1698"/>
                      <a:pt x="17460" y="2628"/>
                      <a:pt x="18441" y="3806"/>
                    </a:cubicBezTo>
                    <a:cubicBezTo>
                      <a:pt x="19420" y="4981"/>
                      <a:pt x="20193" y="6354"/>
                      <a:pt x="20755" y="7923"/>
                    </a:cubicBezTo>
                    <a:cubicBezTo>
                      <a:pt x="21319" y="9498"/>
                      <a:pt x="21599" y="11174"/>
                      <a:pt x="21599" y="12956"/>
                    </a:cubicBezTo>
                    <a:cubicBezTo>
                      <a:pt x="21599" y="13673"/>
                      <a:pt x="21544" y="14402"/>
                      <a:pt x="21434" y="15147"/>
                    </a:cubicBezTo>
                    <a:cubicBezTo>
                      <a:pt x="21321" y="15893"/>
                      <a:pt x="21160" y="16624"/>
                      <a:pt x="20952" y="17338"/>
                    </a:cubicBezTo>
                    <a:cubicBezTo>
                      <a:pt x="20740" y="18058"/>
                      <a:pt x="20476" y="18743"/>
                      <a:pt x="20162" y="19403"/>
                    </a:cubicBezTo>
                    <a:cubicBezTo>
                      <a:pt x="19850" y="20056"/>
                      <a:pt x="19497" y="20655"/>
                      <a:pt x="19106" y="21199"/>
                    </a:cubicBezTo>
                    <a:cubicBezTo>
                      <a:pt x="18931" y="21467"/>
                      <a:pt x="18703" y="21599"/>
                      <a:pt x="18429" y="21599"/>
                    </a:cubicBezTo>
                    <a:lnTo>
                      <a:pt x="3170" y="21599"/>
                    </a:lnTo>
                    <a:cubicBezTo>
                      <a:pt x="2887" y="21599"/>
                      <a:pt x="2661" y="21467"/>
                      <a:pt x="2493" y="21199"/>
                    </a:cubicBezTo>
                    <a:cubicBezTo>
                      <a:pt x="2088" y="20655"/>
                      <a:pt x="1730" y="20056"/>
                      <a:pt x="1425" y="19403"/>
                    </a:cubicBezTo>
                    <a:cubicBezTo>
                      <a:pt x="1118" y="18743"/>
                      <a:pt x="859" y="18058"/>
                      <a:pt x="650" y="17338"/>
                    </a:cubicBezTo>
                    <a:cubicBezTo>
                      <a:pt x="439" y="16624"/>
                      <a:pt x="278" y="15893"/>
                      <a:pt x="165" y="15147"/>
                    </a:cubicBezTo>
                    <a:cubicBezTo>
                      <a:pt x="55" y="14402"/>
                      <a:pt x="0" y="13673"/>
                      <a:pt x="0" y="12956"/>
                    </a:cubicBezTo>
                    <a:cubicBezTo>
                      <a:pt x="0" y="11162"/>
                      <a:pt x="280" y="9487"/>
                      <a:pt x="844" y="7917"/>
                    </a:cubicBezTo>
                    <a:cubicBezTo>
                      <a:pt x="1406" y="6354"/>
                      <a:pt x="2179" y="4981"/>
                      <a:pt x="3158" y="3806"/>
                    </a:cubicBezTo>
                    <a:cubicBezTo>
                      <a:pt x="4140" y="2628"/>
                      <a:pt x="5284" y="1698"/>
                      <a:pt x="6595" y="1019"/>
                    </a:cubicBezTo>
                    <a:cubicBezTo>
                      <a:pt x="7903" y="342"/>
                      <a:pt x="9304" y="0"/>
                      <a:pt x="10800" y="0"/>
                    </a:cubicBezTo>
                    <a:moveTo>
                      <a:pt x="3148" y="14571"/>
                    </a:moveTo>
                    <a:cubicBezTo>
                      <a:pt x="3523" y="14571"/>
                      <a:pt x="3842" y="14413"/>
                      <a:pt x="4101" y="14099"/>
                    </a:cubicBezTo>
                    <a:cubicBezTo>
                      <a:pt x="4360" y="13791"/>
                      <a:pt x="4492" y="13408"/>
                      <a:pt x="4492" y="12956"/>
                    </a:cubicBezTo>
                    <a:cubicBezTo>
                      <a:pt x="4492" y="12507"/>
                      <a:pt x="4360" y="12127"/>
                      <a:pt x="4096" y="11822"/>
                    </a:cubicBezTo>
                    <a:cubicBezTo>
                      <a:pt x="3832" y="11511"/>
                      <a:pt x="3516" y="11358"/>
                      <a:pt x="3148" y="11358"/>
                    </a:cubicBezTo>
                    <a:cubicBezTo>
                      <a:pt x="2772" y="11358"/>
                      <a:pt x="2455" y="11511"/>
                      <a:pt x="2200" y="11822"/>
                    </a:cubicBezTo>
                    <a:cubicBezTo>
                      <a:pt x="1943" y="12127"/>
                      <a:pt x="1814" y="12507"/>
                      <a:pt x="1814" y="12956"/>
                    </a:cubicBezTo>
                    <a:cubicBezTo>
                      <a:pt x="1814" y="13408"/>
                      <a:pt x="1943" y="13791"/>
                      <a:pt x="2200" y="14099"/>
                    </a:cubicBezTo>
                    <a:cubicBezTo>
                      <a:pt x="2455" y="14413"/>
                      <a:pt x="2772" y="14571"/>
                      <a:pt x="3148" y="14571"/>
                    </a:cubicBezTo>
                    <a:moveTo>
                      <a:pt x="5388" y="8105"/>
                    </a:moveTo>
                    <a:cubicBezTo>
                      <a:pt x="5762" y="8105"/>
                      <a:pt x="6086" y="7943"/>
                      <a:pt x="6352" y="7621"/>
                    </a:cubicBezTo>
                    <a:cubicBezTo>
                      <a:pt x="6621" y="7301"/>
                      <a:pt x="6756" y="6915"/>
                      <a:pt x="6756" y="6466"/>
                    </a:cubicBezTo>
                    <a:cubicBezTo>
                      <a:pt x="6756" y="6014"/>
                      <a:pt x="6621" y="5634"/>
                      <a:pt x="6352" y="5326"/>
                    </a:cubicBezTo>
                    <a:cubicBezTo>
                      <a:pt x="6086" y="5021"/>
                      <a:pt x="5762" y="4865"/>
                      <a:pt x="5388" y="4865"/>
                    </a:cubicBezTo>
                    <a:cubicBezTo>
                      <a:pt x="5028" y="4865"/>
                      <a:pt x="4713" y="5021"/>
                      <a:pt x="4447" y="5326"/>
                    </a:cubicBezTo>
                    <a:cubicBezTo>
                      <a:pt x="4178" y="5634"/>
                      <a:pt x="4043" y="6014"/>
                      <a:pt x="4043" y="6466"/>
                    </a:cubicBezTo>
                    <a:cubicBezTo>
                      <a:pt x="4043" y="6915"/>
                      <a:pt x="4178" y="7301"/>
                      <a:pt x="4447" y="7621"/>
                    </a:cubicBezTo>
                    <a:cubicBezTo>
                      <a:pt x="4713" y="7943"/>
                      <a:pt x="5028" y="8105"/>
                      <a:pt x="5388" y="8105"/>
                    </a:cubicBezTo>
                    <a:moveTo>
                      <a:pt x="11995" y="15052"/>
                    </a:moveTo>
                    <a:cubicBezTo>
                      <a:pt x="12026" y="14923"/>
                      <a:pt x="12084" y="14672"/>
                      <a:pt x="12172" y="14292"/>
                    </a:cubicBezTo>
                    <a:cubicBezTo>
                      <a:pt x="12261" y="13918"/>
                      <a:pt x="12364" y="13477"/>
                      <a:pt x="12482" y="12977"/>
                    </a:cubicBezTo>
                    <a:cubicBezTo>
                      <a:pt x="12599" y="12475"/>
                      <a:pt x="12727" y="11954"/>
                      <a:pt x="12861" y="11404"/>
                    </a:cubicBezTo>
                    <a:cubicBezTo>
                      <a:pt x="12996" y="10860"/>
                      <a:pt x="13113" y="10351"/>
                      <a:pt x="13212" y="9881"/>
                    </a:cubicBezTo>
                    <a:cubicBezTo>
                      <a:pt x="13312" y="9415"/>
                      <a:pt x="13399" y="9009"/>
                      <a:pt x="13471" y="8669"/>
                    </a:cubicBezTo>
                    <a:cubicBezTo>
                      <a:pt x="13543" y="8329"/>
                      <a:pt x="13579" y="8131"/>
                      <a:pt x="13579" y="8076"/>
                    </a:cubicBezTo>
                    <a:cubicBezTo>
                      <a:pt x="13579" y="7869"/>
                      <a:pt x="13512" y="7681"/>
                      <a:pt x="13379" y="7526"/>
                    </a:cubicBezTo>
                    <a:cubicBezTo>
                      <a:pt x="13245" y="7371"/>
                      <a:pt x="13089" y="7293"/>
                      <a:pt x="12914" y="7293"/>
                    </a:cubicBezTo>
                    <a:cubicBezTo>
                      <a:pt x="12760" y="7293"/>
                      <a:pt x="12624" y="7345"/>
                      <a:pt x="12506" y="7457"/>
                    </a:cubicBezTo>
                    <a:cubicBezTo>
                      <a:pt x="12386" y="7566"/>
                      <a:pt x="12304" y="7710"/>
                      <a:pt x="12259" y="7886"/>
                    </a:cubicBezTo>
                    <a:lnTo>
                      <a:pt x="10706" y="14598"/>
                    </a:lnTo>
                    <a:cubicBezTo>
                      <a:pt x="10408" y="14618"/>
                      <a:pt x="10125" y="14695"/>
                      <a:pt x="9856" y="14839"/>
                    </a:cubicBezTo>
                    <a:cubicBezTo>
                      <a:pt x="9590" y="14983"/>
                      <a:pt x="9357" y="15173"/>
                      <a:pt x="9163" y="15418"/>
                    </a:cubicBezTo>
                    <a:cubicBezTo>
                      <a:pt x="8966" y="15663"/>
                      <a:pt x="8812" y="15945"/>
                      <a:pt x="8702" y="16265"/>
                    </a:cubicBezTo>
                    <a:cubicBezTo>
                      <a:pt x="8591" y="16587"/>
                      <a:pt x="8536" y="16927"/>
                      <a:pt x="8536" y="17284"/>
                    </a:cubicBezTo>
                    <a:cubicBezTo>
                      <a:pt x="8536" y="18038"/>
                      <a:pt x="8755" y="18677"/>
                      <a:pt x="9196" y="19198"/>
                    </a:cubicBezTo>
                    <a:cubicBezTo>
                      <a:pt x="9638" y="19725"/>
                      <a:pt x="10171" y="19987"/>
                      <a:pt x="10799" y="19987"/>
                    </a:cubicBezTo>
                    <a:cubicBezTo>
                      <a:pt x="11428" y="19987"/>
                      <a:pt x="11961" y="19725"/>
                      <a:pt x="12403" y="19198"/>
                    </a:cubicBezTo>
                    <a:cubicBezTo>
                      <a:pt x="12842" y="18677"/>
                      <a:pt x="13063" y="18038"/>
                      <a:pt x="13063" y="17284"/>
                    </a:cubicBezTo>
                    <a:cubicBezTo>
                      <a:pt x="13063" y="16835"/>
                      <a:pt x="12962" y="16417"/>
                      <a:pt x="12763" y="16031"/>
                    </a:cubicBezTo>
                    <a:cubicBezTo>
                      <a:pt x="12564" y="15645"/>
                      <a:pt x="12307" y="15320"/>
                      <a:pt x="11995" y="15052"/>
                    </a:cubicBezTo>
                    <a:moveTo>
                      <a:pt x="10800" y="2176"/>
                    </a:moveTo>
                    <a:cubicBezTo>
                      <a:pt x="10425" y="2176"/>
                      <a:pt x="10106" y="2335"/>
                      <a:pt x="9847" y="2646"/>
                    </a:cubicBezTo>
                    <a:cubicBezTo>
                      <a:pt x="9585" y="2960"/>
                      <a:pt x="9456" y="3343"/>
                      <a:pt x="9456" y="3792"/>
                    </a:cubicBezTo>
                    <a:cubicBezTo>
                      <a:pt x="9456" y="4241"/>
                      <a:pt x="9585" y="4621"/>
                      <a:pt x="9847" y="4926"/>
                    </a:cubicBezTo>
                    <a:cubicBezTo>
                      <a:pt x="10106" y="5237"/>
                      <a:pt x="10425" y="5390"/>
                      <a:pt x="10800" y="5390"/>
                    </a:cubicBezTo>
                    <a:cubicBezTo>
                      <a:pt x="11174" y="5390"/>
                      <a:pt x="11493" y="5237"/>
                      <a:pt x="11752" y="4926"/>
                    </a:cubicBezTo>
                    <a:cubicBezTo>
                      <a:pt x="12014" y="4621"/>
                      <a:pt x="12144" y="4241"/>
                      <a:pt x="12144" y="3792"/>
                    </a:cubicBezTo>
                    <a:cubicBezTo>
                      <a:pt x="12144" y="3343"/>
                      <a:pt x="12014" y="2960"/>
                      <a:pt x="11752" y="2646"/>
                    </a:cubicBezTo>
                    <a:cubicBezTo>
                      <a:pt x="11493" y="2335"/>
                      <a:pt x="11174" y="2176"/>
                      <a:pt x="10800" y="2176"/>
                    </a:cubicBezTo>
                    <a:moveTo>
                      <a:pt x="14844" y="6466"/>
                    </a:moveTo>
                    <a:cubicBezTo>
                      <a:pt x="14844" y="6916"/>
                      <a:pt x="14978" y="7299"/>
                      <a:pt x="15247" y="7609"/>
                    </a:cubicBezTo>
                    <a:cubicBezTo>
                      <a:pt x="15513" y="7920"/>
                      <a:pt x="15835" y="8076"/>
                      <a:pt x="16212" y="8076"/>
                    </a:cubicBezTo>
                    <a:cubicBezTo>
                      <a:pt x="16586" y="8076"/>
                      <a:pt x="16903" y="7920"/>
                      <a:pt x="17164" y="7609"/>
                    </a:cubicBezTo>
                    <a:cubicBezTo>
                      <a:pt x="17426" y="7299"/>
                      <a:pt x="17555" y="6915"/>
                      <a:pt x="17555" y="6466"/>
                    </a:cubicBezTo>
                    <a:cubicBezTo>
                      <a:pt x="17555" y="6014"/>
                      <a:pt x="17426" y="5634"/>
                      <a:pt x="17164" y="5326"/>
                    </a:cubicBezTo>
                    <a:cubicBezTo>
                      <a:pt x="16903" y="5021"/>
                      <a:pt x="16586" y="4866"/>
                      <a:pt x="16212" y="4866"/>
                    </a:cubicBezTo>
                    <a:cubicBezTo>
                      <a:pt x="15835" y="4866"/>
                      <a:pt x="15513" y="5021"/>
                      <a:pt x="15247" y="5326"/>
                    </a:cubicBezTo>
                    <a:cubicBezTo>
                      <a:pt x="14978" y="5634"/>
                      <a:pt x="14844" y="6014"/>
                      <a:pt x="14844" y="6466"/>
                    </a:cubicBezTo>
                    <a:moveTo>
                      <a:pt x="18451" y="14571"/>
                    </a:moveTo>
                    <a:cubicBezTo>
                      <a:pt x="18828" y="14571"/>
                      <a:pt x="19142" y="14413"/>
                      <a:pt x="19399" y="14099"/>
                    </a:cubicBezTo>
                    <a:cubicBezTo>
                      <a:pt x="19656" y="13791"/>
                      <a:pt x="19785" y="13408"/>
                      <a:pt x="19785" y="12956"/>
                    </a:cubicBezTo>
                    <a:cubicBezTo>
                      <a:pt x="19785" y="12507"/>
                      <a:pt x="19655" y="12127"/>
                      <a:pt x="19399" y="11822"/>
                    </a:cubicBezTo>
                    <a:cubicBezTo>
                      <a:pt x="19142" y="11511"/>
                      <a:pt x="18828" y="11358"/>
                      <a:pt x="18451" y="11358"/>
                    </a:cubicBezTo>
                    <a:cubicBezTo>
                      <a:pt x="18076" y="11358"/>
                      <a:pt x="17757" y="11511"/>
                      <a:pt x="17498" y="11822"/>
                    </a:cubicBezTo>
                    <a:cubicBezTo>
                      <a:pt x="17236" y="12127"/>
                      <a:pt x="17107" y="12507"/>
                      <a:pt x="17107" y="12956"/>
                    </a:cubicBezTo>
                    <a:cubicBezTo>
                      <a:pt x="17107" y="13408"/>
                      <a:pt x="17236" y="13791"/>
                      <a:pt x="17498" y="14099"/>
                    </a:cubicBezTo>
                    <a:cubicBezTo>
                      <a:pt x="17757" y="14413"/>
                      <a:pt x="18076" y="14571"/>
                      <a:pt x="18451" y="14571"/>
                    </a:cubicBezTo>
                  </a:path>
                </a:pathLst>
              </a:custGeom>
              <a:solidFill>
                <a:schemeClr val="bg1"/>
              </a:solidFill>
              <a:ln>
                <a:noFill/>
              </a:ln>
              <a:effectLst/>
            </p:spPr>
            <p:txBody>
              <a:bodyPr lIns="101578" tIns="101578" rIns="101578" bIns="101578" anchor="ctr"/>
              <a:lstStyle/>
              <a:p>
                <a:pPr defTabSz="913765">
                  <a:defRPr/>
                </a:pPr>
                <a:endParaRPr lang="es-ES" sz="58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grpSp>
        <p:grpSp>
          <p:nvGrpSpPr>
            <p:cNvPr id="4" name="组合 3"/>
            <p:cNvGrpSpPr/>
            <p:nvPr/>
          </p:nvGrpSpPr>
          <p:grpSpPr>
            <a:xfrm>
              <a:off x="7118539" y="2463355"/>
              <a:ext cx="666674" cy="676406"/>
              <a:chOff x="13540907" y="9856605"/>
              <a:chExt cx="2273896" cy="2307090"/>
            </a:xfrm>
          </p:grpSpPr>
          <p:grpSp>
            <p:nvGrpSpPr>
              <p:cNvPr id="19" name="Group 36"/>
              <p:cNvGrpSpPr/>
              <p:nvPr/>
            </p:nvGrpSpPr>
            <p:grpSpPr>
              <a:xfrm>
                <a:off x="13540907" y="9856605"/>
                <a:ext cx="2273896" cy="2307090"/>
                <a:chOff x="2285781" y="4847654"/>
                <a:chExt cx="952480" cy="966132"/>
              </a:xfrm>
            </p:grpSpPr>
            <p:sp>
              <p:nvSpPr>
                <p:cNvPr id="21" name="Oval 45"/>
                <p:cNvSpPr/>
                <p:nvPr/>
              </p:nvSpPr>
              <p:spPr bwMode="auto">
                <a:xfrm>
                  <a:off x="2346028" y="4908765"/>
                  <a:ext cx="840592" cy="852640"/>
                </a:xfrm>
                <a:prstGeom prst="ellipse">
                  <a:avLst/>
                </a:prstGeom>
                <a:solidFill>
                  <a:schemeClr val="bg1">
                    <a:lumMod val="75000"/>
                  </a:schemeClr>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2"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20" name="AutoShape 123"/>
              <p:cNvSpPr/>
              <p:nvPr/>
            </p:nvSpPr>
            <p:spPr bwMode="auto">
              <a:xfrm>
                <a:off x="14263900" y="10590779"/>
                <a:ext cx="841605" cy="868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p:spPr>
            <p:txBody>
              <a:bodyPr lIns="101578" tIns="101578" rIns="101578" bIns="101578" anchor="ctr"/>
              <a:lstStyle/>
              <a:p>
                <a:pPr defTabSz="913765">
                  <a:defRPr/>
                </a:pPr>
                <a:endParaRPr lang="es-ES" sz="58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grpSp>
        <p:grpSp>
          <p:nvGrpSpPr>
            <p:cNvPr id="5" name="组合 4"/>
            <p:cNvGrpSpPr/>
            <p:nvPr/>
          </p:nvGrpSpPr>
          <p:grpSpPr>
            <a:xfrm>
              <a:off x="9720553" y="2473386"/>
              <a:ext cx="673895" cy="683733"/>
              <a:chOff x="8638706" y="5683159"/>
              <a:chExt cx="2273896" cy="2307090"/>
            </a:xfrm>
          </p:grpSpPr>
          <p:grpSp>
            <p:nvGrpSpPr>
              <p:cNvPr id="15" name="Group 49"/>
              <p:cNvGrpSpPr/>
              <p:nvPr/>
            </p:nvGrpSpPr>
            <p:grpSpPr>
              <a:xfrm>
                <a:off x="8638706" y="5683159"/>
                <a:ext cx="2273896" cy="2307090"/>
                <a:chOff x="2285781" y="4847654"/>
                <a:chExt cx="952480" cy="966132"/>
              </a:xfrm>
            </p:grpSpPr>
            <p:sp>
              <p:nvSpPr>
                <p:cNvPr id="17" name="Oval 50"/>
                <p:cNvSpPr/>
                <p:nvPr/>
              </p:nvSpPr>
              <p:spPr bwMode="auto">
                <a:xfrm>
                  <a:off x="2346028" y="4908765"/>
                  <a:ext cx="840592" cy="852640"/>
                </a:xfrm>
                <a:prstGeom prst="ellipse">
                  <a:avLst/>
                </a:prstGeom>
                <a:solidFill>
                  <a:schemeClr val="bg1">
                    <a:lumMod val="75000"/>
                  </a:schemeClr>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8"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16" name="AutoShape 38"/>
              <p:cNvSpPr/>
              <p:nvPr/>
            </p:nvSpPr>
            <p:spPr bwMode="auto">
              <a:xfrm>
                <a:off x="9392517" y="6468608"/>
                <a:ext cx="841605" cy="7922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bg1"/>
              </a:solidFill>
              <a:ln>
                <a:noFill/>
              </a:ln>
              <a:effectLst/>
            </p:spPr>
            <p:txBody>
              <a:bodyPr lIns="101578" tIns="101578" rIns="101578" bIns="101578" anchor="ctr"/>
              <a:lstStyle/>
              <a:p>
                <a:pPr defTabSz="913765">
                  <a:defRPr/>
                </a:pPr>
                <a:endParaRPr lang="es-ES" sz="58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grpSp>
        <p:grpSp>
          <p:nvGrpSpPr>
            <p:cNvPr id="6" name="组合 5"/>
            <p:cNvGrpSpPr/>
            <p:nvPr/>
          </p:nvGrpSpPr>
          <p:grpSpPr>
            <a:xfrm>
              <a:off x="4539406" y="2473386"/>
              <a:ext cx="646901" cy="656345"/>
              <a:chOff x="8688271" y="1483933"/>
              <a:chExt cx="2273896" cy="2307090"/>
            </a:xfrm>
          </p:grpSpPr>
          <p:grpSp>
            <p:nvGrpSpPr>
              <p:cNvPr id="11" name="Group 49"/>
              <p:cNvGrpSpPr/>
              <p:nvPr/>
            </p:nvGrpSpPr>
            <p:grpSpPr>
              <a:xfrm>
                <a:off x="8688271" y="1483933"/>
                <a:ext cx="2273896" cy="2307090"/>
                <a:chOff x="2285781" y="4847654"/>
                <a:chExt cx="952480" cy="966132"/>
              </a:xfrm>
            </p:grpSpPr>
            <p:sp>
              <p:nvSpPr>
                <p:cNvPr id="13" name="Oval 50"/>
                <p:cNvSpPr/>
                <p:nvPr/>
              </p:nvSpPr>
              <p:spPr bwMode="auto">
                <a:xfrm>
                  <a:off x="2346028" y="4908765"/>
                  <a:ext cx="840592" cy="852640"/>
                </a:xfrm>
                <a:prstGeom prst="ellipse">
                  <a:avLst/>
                </a:prstGeom>
                <a:solidFill>
                  <a:schemeClr val="bg1">
                    <a:lumMod val="75000"/>
                  </a:schemeClr>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12" name="AutoShape 18"/>
              <p:cNvSpPr/>
              <p:nvPr/>
            </p:nvSpPr>
            <p:spPr bwMode="auto">
              <a:xfrm>
                <a:off x="9419425" y="2175181"/>
                <a:ext cx="844982" cy="7891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1152"/>
                    </a:moveTo>
                    <a:lnTo>
                      <a:pt x="0" y="5936"/>
                    </a:lnTo>
                    <a:cubicBezTo>
                      <a:pt x="0" y="5498"/>
                      <a:pt x="132" y="5116"/>
                      <a:pt x="396" y="4796"/>
                    </a:cubicBezTo>
                    <a:cubicBezTo>
                      <a:pt x="663" y="4479"/>
                      <a:pt x="979" y="4317"/>
                      <a:pt x="1346" y="4317"/>
                    </a:cubicBezTo>
                    <a:lnTo>
                      <a:pt x="6316" y="4317"/>
                    </a:lnTo>
                    <a:lnTo>
                      <a:pt x="6316" y="1072"/>
                    </a:lnTo>
                    <a:cubicBezTo>
                      <a:pt x="6316" y="781"/>
                      <a:pt x="6399" y="528"/>
                      <a:pt x="6568" y="320"/>
                    </a:cubicBezTo>
                    <a:cubicBezTo>
                      <a:pt x="6737" y="108"/>
                      <a:pt x="6945" y="0"/>
                      <a:pt x="7195" y="0"/>
                    </a:cubicBezTo>
                    <a:lnTo>
                      <a:pt x="14402" y="0"/>
                    </a:lnTo>
                    <a:cubicBezTo>
                      <a:pt x="14661" y="0"/>
                      <a:pt x="14877" y="108"/>
                      <a:pt x="15053" y="320"/>
                    </a:cubicBezTo>
                    <a:cubicBezTo>
                      <a:pt x="15227" y="528"/>
                      <a:pt x="15318" y="781"/>
                      <a:pt x="15318" y="1072"/>
                    </a:cubicBezTo>
                    <a:lnTo>
                      <a:pt x="15318" y="4317"/>
                    </a:lnTo>
                    <a:lnTo>
                      <a:pt x="20263" y="4317"/>
                    </a:lnTo>
                    <a:cubicBezTo>
                      <a:pt x="20630" y="4317"/>
                      <a:pt x="20943" y="4479"/>
                      <a:pt x="21205" y="4796"/>
                    </a:cubicBezTo>
                    <a:cubicBezTo>
                      <a:pt x="21467" y="5116"/>
                      <a:pt x="21599" y="5498"/>
                      <a:pt x="21599" y="5936"/>
                    </a:cubicBezTo>
                    <a:lnTo>
                      <a:pt x="21599" y="11152"/>
                    </a:lnTo>
                    <a:lnTo>
                      <a:pt x="0" y="11152"/>
                    </a:lnTo>
                    <a:close/>
                    <a:moveTo>
                      <a:pt x="21599" y="12782"/>
                    </a:moveTo>
                    <a:lnTo>
                      <a:pt x="21599" y="19981"/>
                    </a:lnTo>
                    <a:cubicBezTo>
                      <a:pt x="21599" y="20425"/>
                      <a:pt x="21467" y="20801"/>
                      <a:pt x="21205" y="21121"/>
                    </a:cubicBezTo>
                    <a:cubicBezTo>
                      <a:pt x="20943" y="21438"/>
                      <a:pt x="20630" y="21599"/>
                      <a:pt x="20263" y="21599"/>
                    </a:cubicBezTo>
                    <a:lnTo>
                      <a:pt x="1346" y="21599"/>
                    </a:lnTo>
                    <a:cubicBezTo>
                      <a:pt x="979" y="21599"/>
                      <a:pt x="663" y="21438"/>
                      <a:pt x="396" y="21121"/>
                    </a:cubicBezTo>
                    <a:cubicBezTo>
                      <a:pt x="132" y="20801"/>
                      <a:pt x="0" y="20425"/>
                      <a:pt x="0" y="19981"/>
                    </a:cubicBezTo>
                    <a:lnTo>
                      <a:pt x="0" y="12782"/>
                    </a:lnTo>
                    <a:lnTo>
                      <a:pt x="8355" y="12782"/>
                    </a:lnTo>
                    <a:cubicBezTo>
                      <a:pt x="8340" y="12841"/>
                      <a:pt x="8333" y="12929"/>
                      <a:pt x="8333" y="13052"/>
                    </a:cubicBezTo>
                    <a:lnTo>
                      <a:pt x="8333" y="15199"/>
                    </a:lnTo>
                    <a:cubicBezTo>
                      <a:pt x="8333" y="15713"/>
                      <a:pt x="8482" y="16160"/>
                      <a:pt x="8783" y="16542"/>
                    </a:cubicBezTo>
                    <a:cubicBezTo>
                      <a:pt x="9085" y="16921"/>
                      <a:pt x="9462" y="17112"/>
                      <a:pt x="9914" y="17112"/>
                    </a:cubicBezTo>
                    <a:lnTo>
                      <a:pt x="11707" y="17112"/>
                    </a:lnTo>
                    <a:cubicBezTo>
                      <a:pt x="12137" y="17112"/>
                      <a:pt x="12507" y="16924"/>
                      <a:pt x="12816" y="16548"/>
                    </a:cubicBezTo>
                    <a:cubicBezTo>
                      <a:pt x="13124" y="16175"/>
                      <a:pt x="13278" y="15725"/>
                      <a:pt x="13278" y="15199"/>
                    </a:cubicBezTo>
                    <a:lnTo>
                      <a:pt x="13278" y="13052"/>
                    </a:lnTo>
                    <a:cubicBezTo>
                      <a:pt x="13278" y="12938"/>
                      <a:pt x="13266" y="12847"/>
                      <a:pt x="13242" y="12782"/>
                    </a:cubicBezTo>
                    <a:lnTo>
                      <a:pt x="21599" y="12782"/>
                    </a:lnTo>
                    <a:close/>
                    <a:moveTo>
                      <a:pt x="8108" y="4320"/>
                    </a:moveTo>
                    <a:lnTo>
                      <a:pt x="13511" y="4320"/>
                    </a:lnTo>
                    <a:lnTo>
                      <a:pt x="13511" y="2170"/>
                    </a:lnTo>
                    <a:lnTo>
                      <a:pt x="8108" y="2170"/>
                    </a:lnTo>
                    <a:lnTo>
                      <a:pt x="8108" y="4320"/>
                    </a:lnTo>
                    <a:close/>
                    <a:moveTo>
                      <a:pt x="11707" y="12782"/>
                    </a:moveTo>
                    <a:cubicBezTo>
                      <a:pt x="11849" y="12782"/>
                      <a:pt x="11922" y="12873"/>
                      <a:pt x="11929" y="13052"/>
                    </a:cubicBezTo>
                    <a:lnTo>
                      <a:pt x="11929" y="15199"/>
                    </a:lnTo>
                    <a:cubicBezTo>
                      <a:pt x="11929" y="15367"/>
                      <a:pt x="11856" y="15455"/>
                      <a:pt x="11707" y="15467"/>
                    </a:cubicBezTo>
                    <a:lnTo>
                      <a:pt x="9914" y="15467"/>
                    </a:lnTo>
                    <a:cubicBezTo>
                      <a:pt x="9758" y="15467"/>
                      <a:pt x="9675" y="15379"/>
                      <a:pt x="9667" y="15199"/>
                    </a:cubicBezTo>
                    <a:lnTo>
                      <a:pt x="9667" y="13052"/>
                    </a:lnTo>
                    <a:cubicBezTo>
                      <a:pt x="9667" y="12882"/>
                      <a:pt x="9750" y="12794"/>
                      <a:pt x="9914" y="12782"/>
                    </a:cubicBezTo>
                    <a:lnTo>
                      <a:pt x="11707" y="12782"/>
                    </a:lnTo>
                    <a:close/>
                  </a:path>
                </a:pathLst>
              </a:custGeom>
              <a:solidFill>
                <a:schemeClr val="bg1"/>
              </a:solidFill>
              <a:ln>
                <a:noFill/>
              </a:ln>
              <a:effectLst/>
            </p:spPr>
            <p:txBody>
              <a:bodyPr lIns="101578" tIns="101578" rIns="101578" bIns="101578" anchor="ctr"/>
              <a:lstStyle/>
              <a:p>
                <a:pPr defTabSz="913765">
                  <a:defRPr/>
                </a:pPr>
                <a:endParaRPr lang="es-ES" sz="5800" dirty="0">
                  <a:effectLst>
                    <a:outerShdw blurRad="38100" dist="38100" dir="2700000" algn="tl">
                      <a:srgbClr val="000000"/>
                    </a:outerShdw>
                  </a:effectLst>
                  <a:latin typeface="全字库正楷体" panose="02010604000101010101" pitchFamily="2" charset="-122"/>
                  <a:ea typeface="全字库正楷体" panose="02010604000101010101" pitchFamily="2" charset="-122"/>
                  <a:cs typeface="全字库正楷体" panose="02010604000101010101" pitchFamily="2" charset="-122"/>
                  <a:sym typeface="Gill Sans" charset="0"/>
                </a:endParaRPr>
              </a:p>
            </p:txBody>
          </p:sp>
        </p:grpSp>
        <p:sp>
          <p:nvSpPr>
            <p:cNvPr id="7" name="矩形 6"/>
            <p:cNvSpPr>
              <a:spLocks noChangeArrowheads="1"/>
            </p:cNvSpPr>
            <p:nvPr/>
          </p:nvSpPr>
          <p:spPr bwMode="auto">
            <a:xfrm>
              <a:off x="1045919" y="3685131"/>
              <a:ext cx="2559653" cy="1167884"/>
            </a:xfrm>
            <a:prstGeom prst="rect">
              <a:avLst/>
            </a:prstGeom>
            <a:noFill/>
            <a:ln>
              <a:noFill/>
            </a:ln>
          </p:spPr>
          <p:txBody>
            <a:bodyPr wrap="square">
              <a:spAutoFit/>
            </a:bodyPr>
            <a:lstStyle/>
            <a:p>
              <a:pPr algn="ct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在这里添加你的文字，图片也可以。在这里可以添加文字内容。在这里添加你的文字，图片也可以。在这里可以添加文字内容。</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矩形 23"/>
            <p:cNvSpPr>
              <a:spLocks noChangeArrowheads="1"/>
            </p:cNvSpPr>
            <p:nvPr/>
          </p:nvSpPr>
          <p:spPr bwMode="auto">
            <a:xfrm>
              <a:off x="3584260" y="3685131"/>
              <a:ext cx="2559653" cy="1167884"/>
            </a:xfrm>
            <a:prstGeom prst="rect">
              <a:avLst/>
            </a:prstGeom>
            <a:noFill/>
            <a:ln>
              <a:noFill/>
            </a:ln>
          </p:spPr>
          <p:txBody>
            <a:bodyPr wrap="square">
              <a:spAutoFit/>
            </a:bodyPr>
            <a:lstStyle/>
            <a:p>
              <a:pPr algn="ct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在这里添加你的文字，图片也可以。在这里可以添加文字内容。在这里添加你的文字，图片也可以。在这里可以添加文字内容。</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矩形 23"/>
            <p:cNvSpPr>
              <a:spLocks noChangeArrowheads="1"/>
            </p:cNvSpPr>
            <p:nvPr/>
          </p:nvSpPr>
          <p:spPr bwMode="auto">
            <a:xfrm>
              <a:off x="6173280" y="3685131"/>
              <a:ext cx="2559653" cy="1167884"/>
            </a:xfrm>
            <a:prstGeom prst="rect">
              <a:avLst/>
            </a:prstGeom>
            <a:noFill/>
            <a:ln>
              <a:noFill/>
            </a:ln>
          </p:spPr>
          <p:txBody>
            <a:bodyPr wrap="square">
              <a:spAutoFit/>
            </a:bodyPr>
            <a:lstStyle/>
            <a:p>
              <a:pPr algn="ct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在这里添加你的文字，图片也可以。在这里可以添加文字内容。在这里添加你的文字，图片也可以。在这里可以添加文字内容。</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矩形 23"/>
            <p:cNvSpPr>
              <a:spLocks noChangeArrowheads="1"/>
            </p:cNvSpPr>
            <p:nvPr/>
          </p:nvSpPr>
          <p:spPr bwMode="auto">
            <a:xfrm>
              <a:off x="8778904" y="3685131"/>
              <a:ext cx="2559653" cy="1167884"/>
            </a:xfrm>
            <a:prstGeom prst="rect">
              <a:avLst/>
            </a:prstGeom>
            <a:noFill/>
            <a:ln>
              <a:noFill/>
            </a:ln>
          </p:spPr>
          <p:txBody>
            <a:bodyPr wrap="square">
              <a:spAutoFit/>
            </a:bodyPr>
            <a:lstStyle/>
            <a:p>
              <a:pPr algn="ctr">
                <a:lnSpc>
                  <a:spcPct val="150000"/>
                </a:lnSpc>
              </a:pPr>
              <a:r>
                <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在这里添加你的文字，图片也可以。在这里可以添加文字内容。在这里添加你的文字，图片也可以。在这里可以添加文字内容。</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9"/>
          <p:cNvSpPr/>
          <p:nvPr/>
        </p:nvSpPr>
        <p:spPr>
          <a:xfrm>
            <a:off x="1911998" y="4377295"/>
            <a:ext cx="9024920" cy="1221263"/>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 name="TextBox 101"/>
          <p:cNvSpPr txBox="1"/>
          <p:nvPr/>
        </p:nvSpPr>
        <p:spPr>
          <a:xfrm>
            <a:off x="1628012" y="4512051"/>
            <a:ext cx="985638" cy="1015626"/>
          </a:xfrm>
          <a:prstGeom prst="rect">
            <a:avLst/>
          </a:prstGeom>
          <a:solidFill>
            <a:srgbClr val="95A4A7"/>
          </a:solidFill>
          <a:ln>
            <a:noFill/>
          </a:ln>
          <a:effectLst>
            <a:outerShdw blurRad="50800" dist="38100" dir="5400000" sx="101000" sy="101000" algn="ctr" rotWithShape="0">
              <a:srgbClr val="000000">
                <a:alpha val="43137"/>
              </a:srgbClr>
            </a:outerShdw>
          </a:effectLst>
        </p:spPr>
        <p:txBody>
          <a:bodyPr wrap="square" lIns="182843" tIns="91422" rIns="182843" bIns="91422" rtlCol="0">
            <a:spAutoFit/>
          </a:bodyPr>
          <a:lstStyle/>
          <a:p>
            <a:pPr algn="ctr"/>
            <a:r>
              <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3</a:t>
            </a:r>
            <a:endPar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Rectangle 107"/>
          <p:cNvSpPr/>
          <p:nvPr/>
        </p:nvSpPr>
        <p:spPr>
          <a:xfrm>
            <a:off x="1938502" y="1629760"/>
            <a:ext cx="9024920" cy="1221263"/>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TextBox 109"/>
          <p:cNvSpPr txBox="1"/>
          <p:nvPr/>
        </p:nvSpPr>
        <p:spPr>
          <a:xfrm>
            <a:off x="1641265" y="1764516"/>
            <a:ext cx="985638" cy="1015626"/>
          </a:xfrm>
          <a:prstGeom prst="rect">
            <a:avLst/>
          </a:prstGeom>
          <a:solidFill>
            <a:srgbClr val="95A4A7"/>
          </a:solidFill>
          <a:ln>
            <a:noFill/>
          </a:ln>
          <a:effectLst>
            <a:outerShdw blurRad="50800" dist="38100" dir="5400000" sx="101000" sy="101000" algn="ctr" rotWithShape="0">
              <a:srgbClr val="000000">
                <a:alpha val="43137"/>
              </a:srgbClr>
            </a:outerShdw>
          </a:effectLst>
        </p:spPr>
        <p:txBody>
          <a:bodyPr wrap="square" lIns="182843" tIns="91422" rIns="182843" bIns="91422" rtlCol="0">
            <a:spAutoFit/>
          </a:bodyPr>
          <a:lstStyle/>
          <a:p>
            <a:pPr algn="ctr"/>
            <a:r>
              <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1</a:t>
            </a:r>
            <a:endPar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TextBox 105"/>
          <p:cNvSpPr txBox="1"/>
          <p:nvPr/>
        </p:nvSpPr>
        <p:spPr>
          <a:xfrm>
            <a:off x="1645920" y="3149920"/>
            <a:ext cx="985638" cy="1015626"/>
          </a:xfrm>
          <a:prstGeom prst="rect">
            <a:avLst/>
          </a:prstGeom>
          <a:solidFill>
            <a:srgbClr val="95A4A7"/>
          </a:solidFill>
          <a:ln>
            <a:noFill/>
          </a:ln>
          <a:effectLst>
            <a:outerShdw blurRad="50800" dist="38100" dir="5400000" sx="101000" sy="101000" algn="ctr" rotWithShape="0">
              <a:srgbClr val="000000">
                <a:alpha val="43137"/>
              </a:srgbClr>
            </a:outerShdw>
          </a:effectLst>
        </p:spPr>
        <p:txBody>
          <a:bodyPr wrap="square" lIns="182843" tIns="91422" rIns="182843" bIns="91422" rtlCol="0">
            <a:spAutoFit/>
          </a:bodyPr>
          <a:lstStyle/>
          <a:p>
            <a:pPr algn="ctr"/>
            <a:r>
              <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rPr>
              <a:t>2</a:t>
            </a:r>
            <a:endParaRPr lang="id-ID" sz="5400" b="1" dirty="0">
              <a:solidFill>
                <a:schemeClr val="bg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52"/>
          <p:cNvSpPr>
            <a:spLocks noChangeArrowheads="1"/>
          </p:cNvSpPr>
          <p:nvPr/>
        </p:nvSpPr>
        <p:spPr bwMode="auto">
          <a:xfrm>
            <a:off x="3070371" y="3432055"/>
            <a:ext cx="7604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hours that Just for today I will try to live through this day only and not tackle my whole life problem at</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矩形 52"/>
          <p:cNvSpPr>
            <a:spLocks noChangeArrowheads="1"/>
          </p:cNvSpPr>
          <p:nvPr/>
        </p:nvSpPr>
        <p:spPr bwMode="auto">
          <a:xfrm>
            <a:off x="3032134" y="1978781"/>
            <a:ext cx="7604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hours that Just for today I will try to live through this day only and not tackle my whole life problem at</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矩形 52"/>
          <p:cNvSpPr>
            <a:spLocks noChangeArrowheads="1"/>
          </p:cNvSpPr>
          <p:nvPr/>
        </p:nvSpPr>
        <p:spPr bwMode="auto">
          <a:xfrm>
            <a:off x="3101533" y="4782558"/>
            <a:ext cx="7604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hours that Just for today I will try to live through this day only and not tackle my whole life problem at</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29086" y="2010158"/>
            <a:ext cx="1090317" cy="1090317"/>
            <a:chOff x="1557338" y="3071812"/>
            <a:chExt cx="1257300" cy="1257300"/>
          </a:xfrm>
        </p:grpSpPr>
        <p:sp>
          <p:nvSpPr>
            <p:cNvPr id="3" name="菱形 2"/>
            <p:cNvSpPr/>
            <p:nvPr/>
          </p:nvSpPr>
          <p:spPr>
            <a:xfrm>
              <a:off x="1557338" y="3071812"/>
              <a:ext cx="1257300" cy="1257300"/>
            </a:xfrm>
            <a:prstGeom prst="diamond">
              <a:avLst/>
            </a:prstGeom>
            <a:solidFill>
              <a:schemeClr val="bg1"/>
            </a:solidFill>
            <a:ln>
              <a:noFill/>
            </a:ln>
            <a:effectLst>
              <a:outerShdw blurRad="50800" dist="25400" dir="5400000" sx="106000" sy="106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4" name="菱形 3"/>
            <p:cNvSpPr/>
            <p:nvPr/>
          </p:nvSpPr>
          <p:spPr>
            <a:xfrm>
              <a:off x="1628778" y="3143247"/>
              <a:ext cx="1114425" cy="1114425"/>
            </a:xfrm>
            <a:prstGeom prst="diamond">
              <a:avLst/>
            </a:prstGeom>
            <a:noFill/>
            <a:ln>
              <a:solidFill>
                <a:srgbClr val="3D4B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5" name="文本框 4"/>
            <p:cNvSpPr txBox="1"/>
            <p:nvPr/>
          </p:nvSpPr>
          <p:spPr>
            <a:xfrm>
              <a:off x="1743075" y="3374443"/>
              <a:ext cx="857250" cy="674334"/>
            </a:xfrm>
            <a:prstGeom prst="rect">
              <a:avLst/>
            </a:prstGeom>
            <a:noFill/>
          </p:spPr>
          <p:txBody>
            <a:bodyPr wrap="square" rtlCol="0">
              <a:spAutoFit/>
            </a:bodyPr>
            <a:lstStyle/>
            <a:p>
              <a:pPr algn="ctr"/>
              <a:r>
                <a:rPr lang="en-US" altLang="zh-CN" sz="3200" b="1" dirty="0">
                  <a:latin typeface="Impact" panose="020B0806030902050204" pitchFamily="34" charset="0"/>
                </a:rPr>
                <a:t>0 3</a:t>
              </a:r>
              <a:endParaRPr lang="zh-CN" altLang="en-US" sz="3200" b="1" dirty="0">
                <a:latin typeface="Impact" panose="020B0806030902050204" pitchFamily="34" charset="0"/>
              </a:endParaRPr>
            </a:p>
          </p:txBody>
        </p:sp>
      </p:grpSp>
      <p:sp>
        <p:nvSpPr>
          <p:cNvPr id="6" name="文本框 5"/>
          <p:cNvSpPr txBox="1"/>
          <p:nvPr/>
        </p:nvSpPr>
        <p:spPr>
          <a:xfrm>
            <a:off x="4161821" y="3386812"/>
            <a:ext cx="3424846" cy="461665"/>
          </a:xfrm>
          <a:prstGeom prst="rect">
            <a:avLst/>
          </a:prstGeom>
          <a:noFill/>
        </p:spPr>
        <p:txBody>
          <a:bodyPr wrap="square" rtlCol="0">
            <a:spAutoFit/>
          </a:bodyPr>
          <a:lstStyle/>
          <a:p>
            <a:pPr algn="ctr"/>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研究成果展示及其应用</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3266182" y="3910429"/>
            <a:ext cx="5216124" cy="824393"/>
          </a:xfrm>
          <a:prstGeom prst="rect">
            <a:avLst/>
          </a:prstGeom>
          <a:noFill/>
          <a:ln>
            <a:noFill/>
          </a:ln>
        </p:spPr>
        <p:txBody>
          <a:bodyPr wrap="square">
            <a:spAutoFit/>
          </a:bodyPr>
          <a:lstStyle/>
          <a:p>
            <a:pPr algn="ct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Just for today I will try to live through this day only and not tackle my whole life problem at once.</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8"/>
          <p:cNvSpPr txBox="1"/>
          <p:nvPr/>
        </p:nvSpPr>
        <p:spPr>
          <a:xfrm>
            <a:off x="1045792" y="2161723"/>
            <a:ext cx="9399445" cy="584775"/>
          </a:xfrm>
          <a:prstGeom prst="rect">
            <a:avLst/>
          </a:prstGeom>
          <a:noFill/>
        </p:spPr>
        <p:txBody>
          <a:bodyPr wrap="square" rtlCol="0">
            <a:spAutoFit/>
          </a:bodyPr>
          <a:lstStyle/>
          <a:p>
            <a:r>
              <a:rPr lang="en-US" altLang="zh-CN" sz="1600" dirty="0">
                <a:latin typeface="全字库正楷体" panose="02010604000101010101" pitchFamily="2" charset="-122"/>
                <a:ea typeface="全字库正楷体" panose="02010604000101010101" pitchFamily="2" charset="-122"/>
                <a:cs typeface="全字库正楷体" panose="02010604000101010101" pitchFamily="2" charset="-122"/>
              </a:rPr>
              <a:t>You can click here to enter you text. You can click here to enter you text. You can click here to enter you text. You can click here to enter you text.</a:t>
            </a:r>
            <a:endParaRPr lang="zh-CN" altLang="en-US" sz="16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 name="TextBox 39"/>
          <p:cNvSpPr txBox="1"/>
          <p:nvPr/>
        </p:nvSpPr>
        <p:spPr>
          <a:xfrm>
            <a:off x="973280" y="4313173"/>
            <a:ext cx="2489935" cy="824393"/>
          </a:xfrm>
          <a:prstGeom prst="rect">
            <a:avLst/>
          </a:prstGeom>
          <a:noFill/>
        </p:spPr>
        <p:txBody>
          <a:bodyPr wrap="square" rtlCol="0">
            <a:spAutoFit/>
          </a:bodyPr>
          <a:lstStyle/>
          <a:p>
            <a:pP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You can click here to enter you text. You can click here to enter you text. You can click here to enter you text. </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TextBox 44"/>
          <p:cNvSpPr txBox="1"/>
          <p:nvPr/>
        </p:nvSpPr>
        <p:spPr>
          <a:xfrm>
            <a:off x="3682089" y="4313173"/>
            <a:ext cx="2489935" cy="824393"/>
          </a:xfrm>
          <a:prstGeom prst="rect">
            <a:avLst/>
          </a:prstGeom>
          <a:noFill/>
        </p:spPr>
        <p:txBody>
          <a:bodyPr wrap="square" rtlCol="0">
            <a:spAutoFit/>
          </a:bodyPr>
          <a:lstStyle/>
          <a:p>
            <a:pP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You can click here to enter you text. You can click here to enter you text. You can click here to enter you text. </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TextBox 46"/>
          <p:cNvSpPr txBox="1"/>
          <p:nvPr/>
        </p:nvSpPr>
        <p:spPr>
          <a:xfrm>
            <a:off x="6379068" y="4313173"/>
            <a:ext cx="2489935" cy="824393"/>
          </a:xfrm>
          <a:prstGeom prst="rect">
            <a:avLst/>
          </a:prstGeom>
          <a:noFill/>
        </p:spPr>
        <p:txBody>
          <a:bodyPr wrap="square" rtlCol="0">
            <a:spAutoFit/>
          </a:bodyPr>
          <a:lstStyle/>
          <a:p>
            <a:pP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You can click here to enter you text. You can click here to enter you text. You can click here to enter you text. </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TextBox 48"/>
          <p:cNvSpPr txBox="1"/>
          <p:nvPr/>
        </p:nvSpPr>
        <p:spPr>
          <a:xfrm>
            <a:off x="8894099" y="4313173"/>
            <a:ext cx="2489935" cy="824393"/>
          </a:xfrm>
          <a:prstGeom prst="rect">
            <a:avLst/>
          </a:prstGeom>
          <a:noFill/>
        </p:spPr>
        <p:txBody>
          <a:bodyPr wrap="square" rtlCol="0">
            <a:spAutoFit/>
          </a:bodyPr>
          <a:lstStyle/>
          <a:p>
            <a:pP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You can click here to enter you text. You can click here to enter you text. You can click here to enter you text. </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7" name="组合 6"/>
          <p:cNvGrpSpPr/>
          <p:nvPr/>
        </p:nvGrpSpPr>
        <p:grpSpPr>
          <a:xfrm>
            <a:off x="1045792" y="3474206"/>
            <a:ext cx="10338242" cy="662801"/>
            <a:chOff x="1178393" y="2067694"/>
            <a:chExt cx="7694974" cy="493337"/>
          </a:xfrm>
        </p:grpSpPr>
        <p:sp>
          <p:nvSpPr>
            <p:cNvPr id="8" name="矩形 7"/>
            <p:cNvSpPr/>
            <p:nvPr/>
          </p:nvSpPr>
          <p:spPr>
            <a:xfrm>
              <a:off x="1259009" y="2116477"/>
              <a:ext cx="7614358" cy="59127"/>
            </a:xfrm>
            <a:prstGeom prst="rect">
              <a:avLst/>
            </a:prstGeom>
            <a:solidFill>
              <a:srgbClr val="95A4A7"/>
            </a:solidFill>
            <a:ln w="25400" cap="flat" cmpd="sng" algn="ctr">
              <a:noFill/>
              <a:prstDash val="solid"/>
            </a:ln>
            <a:effectLst/>
          </p:spPr>
          <p:txBody>
            <a:bodyPr anchor="ctr"/>
            <a:lstStyle/>
            <a:p>
              <a:pPr algn="ctr" eaLnBrk="1" fontAlgn="auto" hangingPunct="1">
                <a:spcBef>
                  <a:spcPts val="0"/>
                </a:spcBef>
                <a:spcAft>
                  <a:spcPts val="0"/>
                </a:spcAft>
                <a:defRPr/>
              </a:pPr>
              <a:endParaRPr lang="en-US" sz="1600" kern="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椭圆 8"/>
            <p:cNvSpPr/>
            <p:nvPr/>
          </p:nvSpPr>
          <p:spPr>
            <a:xfrm>
              <a:off x="1178393" y="2067694"/>
              <a:ext cx="143582" cy="144000"/>
            </a:xfrm>
            <a:prstGeom prst="ellipse">
              <a:avLst/>
            </a:prstGeom>
            <a:solidFill>
              <a:srgbClr val="97744E"/>
            </a:solidFill>
            <a:ln w="25400" cap="flat" cmpd="sng" algn="ctr">
              <a:solidFill>
                <a:sysClr val="window" lastClr="FFFFFF"/>
              </a:solidFill>
              <a:prstDash val="solid"/>
            </a:ln>
            <a:effectLst/>
          </p:spPr>
          <p:txBody>
            <a:bodyPr anchor="ctr"/>
            <a:lstStyle/>
            <a:p>
              <a:pPr algn="ctr" eaLnBrk="1" fontAlgn="auto" hangingPunct="1">
                <a:spcBef>
                  <a:spcPts val="0"/>
                </a:spcBef>
                <a:spcAft>
                  <a:spcPts val="0"/>
                </a:spcAft>
                <a:defRPr/>
              </a:pPr>
              <a:endParaRPr lang="en-US" sz="1600" kern="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椭圆 9"/>
            <p:cNvSpPr/>
            <p:nvPr/>
          </p:nvSpPr>
          <p:spPr>
            <a:xfrm>
              <a:off x="3464506" y="2067694"/>
              <a:ext cx="143582" cy="144000"/>
            </a:xfrm>
            <a:prstGeom prst="ellipse">
              <a:avLst/>
            </a:prstGeom>
            <a:solidFill>
              <a:srgbClr val="97744E"/>
            </a:solidFill>
            <a:ln w="25400" cap="flat" cmpd="sng" algn="ctr">
              <a:solidFill>
                <a:sysClr val="window" lastClr="FFFFFF"/>
              </a:solidFill>
              <a:prstDash val="solid"/>
            </a:ln>
            <a:effectLst/>
          </p:spPr>
          <p:txBody>
            <a:bodyPr anchor="ctr"/>
            <a:lstStyle/>
            <a:p>
              <a:pPr algn="ctr" eaLnBrk="1" fontAlgn="auto" hangingPunct="1">
                <a:spcBef>
                  <a:spcPts val="0"/>
                </a:spcBef>
                <a:spcAft>
                  <a:spcPts val="0"/>
                </a:spcAft>
                <a:defRPr/>
              </a:pPr>
              <a:endParaRPr lang="en-US" sz="1600" kern="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椭圆 10"/>
            <p:cNvSpPr/>
            <p:nvPr/>
          </p:nvSpPr>
          <p:spPr>
            <a:xfrm>
              <a:off x="5453495" y="2067694"/>
              <a:ext cx="143582" cy="144000"/>
            </a:xfrm>
            <a:prstGeom prst="ellipse">
              <a:avLst/>
            </a:prstGeom>
            <a:solidFill>
              <a:srgbClr val="97744E"/>
            </a:solidFill>
            <a:ln w="25400" cap="flat" cmpd="sng" algn="ctr">
              <a:solidFill>
                <a:sysClr val="window" lastClr="FFFFFF"/>
              </a:solidFill>
              <a:prstDash val="solid"/>
            </a:ln>
            <a:effectLst/>
          </p:spPr>
          <p:txBody>
            <a:bodyPr anchor="ctr"/>
            <a:lstStyle/>
            <a:p>
              <a:pPr algn="ctr" eaLnBrk="1" fontAlgn="auto" hangingPunct="1">
                <a:spcBef>
                  <a:spcPts val="0"/>
                </a:spcBef>
                <a:spcAft>
                  <a:spcPts val="0"/>
                </a:spcAft>
                <a:defRPr/>
              </a:pPr>
              <a:endParaRPr lang="en-US" sz="1600" kern="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椭圆 11"/>
            <p:cNvSpPr/>
            <p:nvPr/>
          </p:nvSpPr>
          <p:spPr>
            <a:xfrm>
              <a:off x="7642108" y="2067694"/>
              <a:ext cx="143582" cy="144000"/>
            </a:xfrm>
            <a:prstGeom prst="ellipse">
              <a:avLst/>
            </a:prstGeom>
            <a:solidFill>
              <a:srgbClr val="97744E"/>
            </a:solidFill>
            <a:ln w="25400" cap="flat" cmpd="sng" algn="ctr">
              <a:solidFill>
                <a:sysClr val="window" lastClr="FFFFFF"/>
              </a:solidFill>
              <a:prstDash val="solid"/>
            </a:ln>
            <a:effectLst/>
          </p:spPr>
          <p:txBody>
            <a:bodyPr anchor="ctr"/>
            <a:lstStyle/>
            <a:p>
              <a:pPr algn="ctr" eaLnBrk="1" fontAlgn="auto" hangingPunct="1">
                <a:spcBef>
                  <a:spcPts val="0"/>
                </a:spcBef>
                <a:spcAft>
                  <a:spcPts val="0"/>
                </a:spcAft>
                <a:defRPr/>
              </a:pPr>
              <a:endParaRPr lang="en-US" sz="1600" kern="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TextBox 40"/>
            <p:cNvSpPr txBox="1"/>
            <p:nvPr/>
          </p:nvSpPr>
          <p:spPr>
            <a:xfrm>
              <a:off x="1275624" y="2217404"/>
              <a:ext cx="595620" cy="343627"/>
            </a:xfrm>
            <a:prstGeom prst="rect">
              <a:avLst/>
            </a:prstGeom>
            <a:noFill/>
          </p:spPr>
          <p:txBody>
            <a:bodyPr wrap="none" rtlCol="0">
              <a:spAutoFit/>
            </a:bodyPr>
            <a:lstStyle/>
            <a:p>
              <a:pPr algn="ctr"/>
              <a:r>
                <a:rPr lang="en-US"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rPr>
                <a:t>2012</a:t>
              </a:r>
              <a:endPar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TextBox 45"/>
            <p:cNvSpPr txBox="1"/>
            <p:nvPr/>
          </p:nvSpPr>
          <p:spPr>
            <a:xfrm>
              <a:off x="3291848" y="2217404"/>
              <a:ext cx="595620" cy="343627"/>
            </a:xfrm>
            <a:prstGeom prst="rect">
              <a:avLst/>
            </a:prstGeom>
            <a:noFill/>
          </p:spPr>
          <p:txBody>
            <a:bodyPr wrap="none" rtlCol="0">
              <a:spAutoFit/>
            </a:bodyPr>
            <a:lstStyle/>
            <a:p>
              <a:pPr algn="ctr"/>
              <a:r>
                <a:rPr lang="en-US"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rPr>
                <a:t>2013</a:t>
              </a:r>
              <a:endPar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5" name="TextBox 47"/>
            <p:cNvSpPr txBox="1"/>
            <p:nvPr/>
          </p:nvSpPr>
          <p:spPr>
            <a:xfrm>
              <a:off x="5299267" y="2217404"/>
              <a:ext cx="595620" cy="343627"/>
            </a:xfrm>
            <a:prstGeom prst="rect">
              <a:avLst/>
            </a:prstGeom>
            <a:noFill/>
          </p:spPr>
          <p:txBody>
            <a:bodyPr wrap="none" rtlCol="0">
              <a:spAutoFit/>
            </a:bodyPr>
            <a:lstStyle/>
            <a:p>
              <a:pPr algn="ctr"/>
              <a:r>
                <a:rPr lang="en-US"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rPr>
                <a:t>2014</a:t>
              </a:r>
              <a:endPar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6" name="TextBox 49"/>
            <p:cNvSpPr txBox="1"/>
            <p:nvPr/>
          </p:nvSpPr>
          <p:spPr>
            <a:xfrm>
              <a:off x="7416090" y="2217404"/>
              <a:ext cx="595620" cy="343627"/>
            </a:xfrm>
            <a:prstGeom prst="rect">
              <a:avLst/>
            </a:prstGeom>
            <a:noFill/>
          </p:spPr>
          <p:txBody>
            <a:bodyPr wrap="none" rtlCol="0">
              <a:spAutoFit/>
            </a:bodyPr>
            <a:lstStyle/>
            <a:p>
              <a:pPr algn="ctr"/>
              <a:r>
                <a:rPr lang="en-US"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rPr>
                <a:t>2015</a:t>
              </a:r>
              <a:endPar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17" name="文本框 7"/>
          <p:cNvSpPr>
            <a:spLocks noChangeArrowheads="1"/>
          </p:cNvSpPr>
          <p:nvPr/>
        </p:nvSpPr>
        <p:spPr bwMode="auto">
          <a:xfrm>
            <a:off x="1045792" y="1221512"/>
            <a:ext cx="719221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latin typeface="全字库正楷体" panose="02010604000101010101" pitchFamily="2" charset="-122"/>
                <a:ea typeface="全字库正楷体" panose="02010604000101010101" pitchFamily="2" charset="-122"/>
                <a:cs typeface="全字库正楷体" panose="02010604000101010101" pitchFamily="2" charset="-122"/>
                <a:sym typeface="Calibri" panose="020F0502020204030204" pitchFamily="34" charset="0"/>
              </a:rPr>
              <a:t>CLICK  HERE</a:t>
            </a:r>
            <a:endParaRPr lang="en-US" altLang="zh-CN" sz="2400" dirty="0">
              <a:latin typeface="全字库正楷体" panose="02010604000101010101" pitchFamily="2" charset="-122"/>
              <a:ea typeface="全字库正楷体" panose="02010604000101010101" pitchFamily="2" charset="-122"/>
              <a:cs typeface="全字库正楷体" panose="02010604000101010101" pitchFamily="2" charset="-122"/>
              <a:sym typeface="Calibri" panose="020F0502020204030204" pitchFamily="34" charset="0"/>
            </a:endParaRPr>
          </a:p>
          <a:p>
            <a:pPr eaLnBrk="1" hangingPunct="1"/>
            <a:r>
              <a:rPr lang="en-US" altLang="zh-CN" sz="2400" dirty="0">
                <a:latin typeface="全字库正楷体" panose="02010604000101010101" pitchFamily="2" charset="-122"/>
                <a:ea typeface="全字库正楷体" panose="02010604000101010101" pitchFamily="2" charset="-122"/>
                <a:cs typeface="全字库正楷体" panose="02010604000101010101" pitchFamily="2" charset="-122"/>
                <a:sym typeface="微软雅黑" panose="020B0503020204020204" pitchFamily="34" charset="-122"/>
              </a:rPr>
              <a:t>ADD YOUR TITLE HERE</a:t>
            </a:r>
            <a:endParaRPr lang="zh-CN" altLang="en-US" sz="2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8"/>
          <p:cNvSpPr>
            <a:spLocks noChangeArrowheads="1"/>
          </p:cNvSpPr>
          <p:nvPr/>
        </p:nvSpPr>
        <p:spPr bwMode="auto">
          <a:xfrm>
            <a:off x="1460335" y="2843671"/>
            <a:ext cx="9336816" cy="2609881"/>
          </a:xfrm>
          <a:custGeom>
            <a:avLst/>
            <a:gdLst>
              <a:gd name="T0" fmla="*/ 0 w 10381"/>
              <a:gd name="T1" fmla="*/ 0 h 2905"/>
              <a:gd name="T2" fmla="*/ 0 w 10381"/>
              <a:gd name="T3" fmla="*/ 0 h 2905"/>
              <a:gd name="T4" fmla="*/ 3459 w 10381"/>
              <a:gd name="T5" fmla="*/ 0 h 2905"/>
              <a:gd name="T6" fmla="*/ 3481 w 10381"/>
              <a:gd name="T7" fmla="*/ 22 h 2905"/>
              <a:gd name="T8" fmla="*/ 3481 w 10381"/>
              <a:gd name="T9" fmla="*/ 562 h 2905"/>
              <a:gd name="T10" fmla="*/ 3459 w 10381"/>
              <a:gd name="T11" fmla="*/ 581 h 2905"/>
              <a:gd name="T12" fmla="*/ 1758 w 10381"/>
              <a:gd name="T13" fmla="*/ 581 h 2905"/>
              <a:gd name="T14" fmla="*/ 1740 w 10381"/>
              <a:gd name="T15" fmla="*/ 602 h 2905"/>
              <a:gd name="T16" fmla="*/ 1740 w 10381"/>
              <a:gd name="T17" fmla="*/ 2882 h 2905"/>
              <a:gd name="T18" fmla="*/ 1758 w 10381"/>
              <a:gd name="T19" fmla="*/ 2904 h 2905"/>
              <a:gd name="T20" fmla="*/ 4042 w 10381"/>
              <a:gd name="T21" fmla="*/ 2904 h 2905"/>
              <a:gd name="T22" fmla="*/ 4061 w 10381"/>
              <a:gd name="T23" fmla="*/ 2882 h 2905"/>
              <a:gd name="T24" fmla="*/ 4061 w 10381"/>
              <a:gd name="T25" fmla="*/ 22 h 2905"/>
              <a:gd name="T26" fmla="*/ 4083 w 10381"/>
              <a:gd name="T27" fmla="*/ 0 h 2905"/>
              <a:gd name="T28" fmla="*/ 6363 w 10381"/>
              <a:gd name="T29" fmla="*/ 0 h 2905"/>
              <a:gd name="T30" fmla="*/ 6385 w 10381"/>
              <a:gd name="T31" fmla="*/ 22 h 2905"/>
              <a:gd name="T32" fmla="*/ 6385 w 10381"/>
              <a:gd name="T33" fmla="*/ 1722 h 2905"/>
              <a:gd name="T34" fmla="*/ 6403 w 10381"/>
              <a:gd name="T35" fmla="*/ 1744 h 2905"/>
              <a:gd name="T36" fmla="*/ 7523 w 10381"/>
              <a:gd name="T37" fmla="*/ 1744 h 2905"/>
              <a:gd name="T38" fmla="*/ 7545 w 10381"/>
              <a:gd name="T39" fmla="*/ 1722 h 2905"/>
              <a:gd name="T40" fmla="*/ 7545 w 10381"/>
              <a:gd name="T41" fmla="*/ 602 h 2905"/>
              <a:gd name="T42" fmla="*/ 7523 w 10381"/>
              <a:gd name="T43" fmla="*/ 581 h 2905"/>
              <a:gd name="T44" fmla="*/ 6983 w 10381"/>
              <a:gd name="T45" fmla="*/ 581 h 2905"/>
              <a:gd name="T46" fmla="*/ 6965 w 10381"/>
              <a:gd name="T47" fmla="*/ 562 h 2905"/>
              <a:gd name="T48" fmla="*/ 6965 w 10381"/>
              <a:gd name="T49" fmla="*/ 22 h 2905"/>
              <a:gd name="T50" fmla="*/ 6983 w 10381"/>
              <a:gd name="T51" fmla="*/ 0 h 2905"/>
              <a:gd name="T52" fmla="*/ 10380 w 10381"/>
              <a:gd name="T53" fmla="*/ 0 h 2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381" h="2905">
                <a:moveTo>
                  <a:pt x="0" y="0"/>
                </a:moveTo>
                <a:lnTo>
                  <a:pt x="0" y="0"/>
                </a:lnTo>
                <a:cubicBezTo>
                  <a:pt x="3459" y="0"/>
                  <a:pt x="3459" y="0"/>
                  <a:pt x="3459" y="0"/>
                </a:cubicBezTo>
                <a:cubicBezTo>
                  <a:pt x="3471" y="0"/>
                  <a:pt x="3481" y="10"/>
                  <a:pt x="3481" y="22"/>
                </a:cubicBezTo>
                <a:cubicBezTo>
                  <a:pt x="3481" y="562"/>
                  <a:pt x="3481" y="562"/>
                  <a:pt x="3481" y="562"/>
                </a:cubicBezTo>
                <a:cubicBezTo>
                  <a:pt x="3481" y="571"/>
                  <a:pt x="3471" y="581"/>
                  <a:pt x="3459" y="581"/>
                </a:cubicBezTo>
                <a:cubicBezTo>
                  <a:pt x="1758" y="581"/>
                  <a:pt x="1758" y="581"/>
                  <a:pt x="1758" y="581"/>
                </a:cubicBezTo>
                <a:cubicBezTo>
                  <a:pt x="1749" y="581"/>
                  <a:pt x="1740" y="590"/>
                  <a:pt x="1740" y="602"/>
                </a:cubicBezTo>
                <a:cubicBezTo>
                  <a:pt x="1740" y="2882"/>
                  <a:pt x="1740" y="2882"/>
                  <a:pt x="1740" y="2882"/>
                </a:cubicBezTo>
                <a:cubicBezTo>
                  <a:pt x="1740" y="2895"/>
                  <a:pt x="1749" y="2904"/>
                  <a:pt x="1758" y="2904"/>
                </a:cubicBezTo>
                <a:cubicBezTo>
                  <a:pt x="4042" y="2904"/>
                  <a:pt x="4042" y="2904"/>
                  <a:pt x="4042" y="2904"/>
                </a:cubicBezTo>
                <a:cubicBezTo>
                  <a:pt x="4052" y="2904"/>
                  <a:pt x="4061" y="2895"/>
                  <a:pt x="4061" y="2882"/>
                </a:cubicBezTo>
                <a:cubicBezTo>
                  <a:pt x="4061" y="22"/>
                  <a:pt x="4061" y="22"/>
                  <a:pt x="4061" y="22"/>
                </a:cubicBezTo>
                <a:cubicBezTo>
                  <a:pt x="4061" y="10"/>
                  <a:pt x="4070" y="0"/>
                  <a:pt x="4083" y="0"/>
                </a:cubicBezTo>
                <a:cubicBezTo>
                  <a:pt x="6363" y="0"/>
                  <a:pt x="6363" y="0"/>
                  <a:pt x="6363" y="0"/>
                </a:cubicBezTo>
                <a:cubicBezTo>
                  <a:pt x="6375" y="0"/>
                  <a:pt x="6385" y="10"/>
                  <a:pt x="6385" y="22"/>
                </a:cubicBezTo>
                <a:cubicBezTo>
                  <a:pt x="6385" y="1722"/>
                  <a:pt x="6385" y="1722"/>
                  <a:pt x="6385" y="1722"/>
                </a:cubicBezTo>
                <a:cubicBezTo>
                  <a:pt x="6385" y="1734"/>
                  <a:pt x="6394" y="1744"/>
                  <a:pt x="6403" y="1744"/>
                </a:cubicBezTo>
                <a:cubicBezTo>
                  <a:pt x="7523" y="1744"/>
                  <a:pt x="7523" y="1744"/>
                  <a:pt x="7523" y="1744"/>
                </a:cubicBezTo>
                <a:cubicBezTo>
                  <a:pt x="7536" y="1744"/>
                  <a:pt x="7545" y="1734"/>
                  <a:pt x="7545" y="1722"/>
                </a:cubicBezTo>
                <a:cubicBezTo>
                  <a:pt x="7545" y="602"/>
                  <a:pt x="7545" y="602"/>
                  <a:pt x="7545" y="602"/>
                </a:cubicBezTo>
                <a:cubicBezTo>
                  <a:pt x="7545" y="590"/>
                  <a:pt x="7536" y="581"/>
                  <a:pt x="7523" y="581"/>
                </a:cubicBezTo>
                <a:cubicBezTo>
                  <a:pt x="6983" y="581"/>
                  <a:pt x="6983" y="581"/>
                  <a:pt x="6983" y="581"/>
                </a:cubicBezTo>
                <a:cubicBezTo>
                  <a:pt x="6974" y="581"/>
                  <a:pt x="6965" y="571"/>
                  <a:pt x="6965" y="562"/>
                </a:cubicBezTo>
                <a:cubicBezTo>
                  <a:pt x="6965" y="22"/>
                  <a:pt x="6965" y="22"/>
                  <a:pt x="6965" y="22"/>
                </a:cubicBezTo>
                <a:cubicBezTo>
                  <a:pt x="6965" y="10"/>
                  <a:pt x="6974" y="0"/>
                  <a:pt x="6983" y="0"/>
                </a:cubicBezTo>
                <a:cubicBezTo>
                  <a:pt x="10380" y="0"/>
                  <a:pt x="10380" y="0"/>
                  <a:pt x="10380" y="0"/>
                </a:cubicBezTo>
              </a:path>
            </a:pathLst>
          </a:custGeom>
          <a:noFill/>
          <a:ln w="28575" cap="flat">
            <a:solidFill>
              <a:schemeClr val="bg1">
                <a:lumMod val="65000"/>
              </a:schemeClr>
            </a:solidFill>
            <a:round/>
          </a:ln>
          <a:effectLst/>
        </p:spPr>
        <p:txBody>
          <a:bodyP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 name="Freeform 39"/>
          <p:cNvSpPr>
            <a:spLocks noChangeArrowheads="1"/>
          </p:cNvSpPr>
          <p:nvPr/>
        </p:nvSpPr>
        <p:spPr bwMode="auto">
          <a:xfrm>
            <a:off x="8954451" y="3446519"/>
            <a:ext cx="54516" cy="28431"/>
          </a:xfrm>
          <a:custGeom>
            <a:avLst/>
            <a:gdLst>
              <a:gd name="T0" fmla="*/ 19 w 101"/>
              <a:gd name="T1" fmla="*/ 27 h 59"/>
              <a:gd name="T2" fmla="*/ 19 w 101"/>
              <a:gd name="T3" fmla="*/ 27 h 59"/>
              <a:gd name="T4" fmla="*/ 0 w 101"/>
              <a:gd name="T5" fmla="*/ 0 h 59"/>
              <a:gd name="T6" fmla="*/ 0 w 101"/>
              <a:gd name="T7" fmla="*/ 0 h 59"/>
              <a:gd name="T8" fmla="*/ 50 w 101"/>
              <a:gd name="T9" fmla="*/ 18 h 59"/>
              <a:gd name="T10" fmla="*/ 100 w 101"/>
              <a:gd name="T11" fmla="*/ 27 h 59"/>
              <a:gd name="T12" fmla="*/ 50 w 101"/>
              <a:gd name="T13" fmla="*/ 40 h 59"/>
              <a:gd name="T14" fmla="*/ 0 w 101"/>
              <a:gd name="T15" fmla="*/ 58 h 59"/>
              <a:gd name="T16" fmla="*/ 0 w 101"/>
              <a:gd name="T17" fmla="*/ 58 h 59"/>
              <a:gd name="T18" fmla="*/ 19 w 101"/>
              <a:gd name="T19" fmla="*/ 2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59">
                <a:moveTo>
                  <a:pt x="19" y="27"/>
                </a:moveTo>
                <a:lnTo>
                  <a:pt x="19" y="27"/>
                </a:lnTo>
                <a:cubicBezTo>
                  <a:pt x="0" y="0"/>
                  <a:pt x="0" y="0"/>
                  <a:pt x="0" y="0"/>
                </a:cubicBezTo>
                <a:lnTo>
                  <a:pt x="0" y="0"/>
                </a:lnTo>
                <a:cubicBezTo>
                  <a:pt x="50" y="18"/>
                  <a:pt x="50" y="18"/>
                  <a:pt x="50" y="18"/>
                </a:cubicBezTo>
                <a:cubicBezTo>
                  <a:pt x="65" y="21"/>
                  <a:pt x="84" y="25"/>
                  <a:pt x="100" y="27"/>
                </a:cubicBezTo>
                <a:cubicBezTo>
                  <a:pt x="84" y="34"/>
                  <a:pt x="65" y="37"/>
                  <a:pt x="50" y="40"/>
                </a:cubicBezTo>
                <a:cubicBezTo>
                  <a:pt x="0" y="58"/>
                  <a:pt x="0" y="58"/>
                  <a:pt x="0" y="58"/>
                </a:cubicBezTo>
                <a:lnTo>
                  <a:pt x="0" y="58"/>
                </a:lnTo>
                <a:lnTo>
                  <a:pt x="19" y="27"/>
                </a:lnTo>
              </a:path>
            </a:pathLst>
          </a:custGeom>
          <a:solidFill>
            <a:srgbClr val="595A5C"/>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4" name="组合 3"/>
          <p:cNvGrpSpPr/>
          <p:nvPr/>
        </p:nvGrpSpPr>
        <p:grpSpPr>
          <a:xfrm>
            <a:off x="7422008" y="4049031"/>
            <a:ext cx="621009" cy="623118"/>
            <a:chOff x="7422008" y="4049031"/>
            <a:chExt cx="621009" cy="623118"/>
          </a:xfrm>
        </p:grpSpPr>
        <p:sp>
          <p:nvSpPr>
            <p:cNvPr id="5" name="Freeform 42"/>
            <p:cNvSpPr>
              <a:spLocks noChangeArrowheads="1"/>
            </p:cNvSpPr>
            <p:nvPr/>
          </p:nvSpPr>
          <p:spPr bwMode="auto">
            <a:xfrm>
              <a:off x="7422008" y="4049031"/>
              <a:ext cx="621009" cy="623118"/>
            </a:xfrm>
            <a:custGeom>
              <a:avLst/>
              <a:gdLst>
                <a:gd name="T0" fmla="*/ 1160 w 1161"/>
                <a:gd name="T1" fmla="*/ 1117 h 1162"/>
                <a:gd name="T2" fmla="*/ 1160 w 1161"/>
                <a:gd name="T3" fmla="*/ 1117 h 1162"/>
                <a:gd name="T4" fmla="*/ 1119 w 1161"/>
                <a:gd name="T5" fmla="*/ 1161 h 1162"/>
                <a:gd name="T6" fmla="*/ 40 w 1161"/>
                <a:gd name="T7" fmla="*/ 1161 h 1162"/>
                <a:gd name="T8" fmla="*/ 0 w 1161"/>
                <a:gd name="T9" fmla="*/ 1117 h 1162"/>
                <a:gd name="T10" fmla="*/ 0 w 1161"/>
                <a:gd name="T11" fmla="*/ 41 h 1162"/>
                <a:gd name="T12" fmla="*/ 40 w 1161"/>
                <a:gd name="T13" fmla="*/ 0 h 1162"/>
                <a:gd name="T14" fmla="*/ 1119 w 1161"/>
                <a:gd name="T15" fmla="*/ 0 h 1162"/>
                <a:gd name="T16" fmla="*/ 1160 w 1161"/>
                <a:gd name="T17" fmla="*/ 41 h 1162"/>
                <a:gd name="T18" fmla="*/ 1160 w 1161"/>
                <a:gd name="T19" fmla="*/ 1117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1" h="1162">
                  <a:moveTo>
                    <a:pt x="1160" y="1117"/>
                  </a:moveTo>
                  <a:lnTo>
                    <a:pt x="1160" y="1117"/>
                  </a:lnTo>
                  <a:cubicBezTo>
                    <a:pt x="1160" y="1142"/>
                    <a:pt x="1141" y="1161"/>
                    <a:pt x="1119" y="1161"/>
                  </a:cubicBezTo>
                  <a:cubicBezTo>
                    <a:pt x="40" y="1161"/>
                    <a:pt x="40" y="1161"/>
                    <a:pt x="40" y="1161"/>
                  </a:cubicBezTo>
                  <a:cubicBezTo>
                    <a:pt x="18" y="1161"/>
                    <a:pt x="0" y="1142"/>
                    <a:pt x="0" y="1117"/>
                  </a:cubicBezTo>
                  <a:cubicBezTo>
                    <a:pt x="0" y="41"/>
                    <a:pt x="0" y="41"/>
                    <a:pt x="0" y="41"/>
                  </a:cubicBezTo>
                  <a:cubicBezTo>
                    <a:pt x="0" y="20"/>
                    <a:pt x="18" y="0"/>
                    <a:pt x="40" y="0"/>
                  </a:cubicBezTo>
                  <a:cubicBezTo>
                    <a:pt x="1119" y="0"/>
                    <a:pt x="1119" y="0"/>
                    <a:pt x="1119" y="0"/>
                  </a:cubicBezTo>
                  <a:cubicBezTo>
                    <a:pt x="1141" y="0"/>
                    <a:pt x="1160" y="20"/>
                    <a:pt x="1160" y="41"/>
                  </a:cubicBezTo>
                  <a:lnTo>
                    <a:pt x="1160" y="1117"/>
                  </a:lnTo>
                </a:path>
              </a:pathLst>
            </a:custGeom>
            <a:solidFill>
              <a:schemeClr val="bg1">
                <a:lumMod val="6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Freeform 45"/>
            <p:cNvSpPr>
              <a:spLocks noChangeArrowheads="1"/>
            </p:cNvSpPr>
            <p:nvPr/>
          </p:nvSpPr>
          <p:spPr bwMode="auto">
            <a:xfrm>
              <a:off x="7557113" y="4179340"/>
              <a:ext cx="338948" cy="215604"/>
            </a:xfrm>
            <a:custGeom>
              <a:avLst/>
              <a:gdLst>
                <a:gd name="T0" fmla="*/ 496 w 634"/>
                <a:gd name="T1" fmla="*/ 115 h 404"/>
                <a:gd name="T2" fmla="*/ 496 w 634"/>
                <a:gd name="T3" fmla="*/ 115 h 404"/>
                <a:gd name="T4" fmla="*/ 317 w 634"/>
                <a:gd name="T5" fmla="*/ 0 h 404"/>
                <a:gd name="T6" fmla="*/ 118 w 634"/>
                <a:gd name="T7" fmla="*/ 164 h 404"/>
                <a:gd name="T8" fmla="*/ 115 w 634"/>
                <a:gd name="T9" fmla="*/ 164 h 404"/>
                <a:gd name="T10" fmla="*/ 0 w 634"/>
                <a:gd name="T11" fmla="*/ 282 h 404"/>
                <a:gd name="T12" fmla="*/ 115 w 634"/>
                <a:gd name="T13" fmla="*/ 403 h 404"/>
                <a:gd name="T14" fmla="*/ 459 w 634"/>
                <a:gd name="T15" fmla="*/ 403 h 404"/>
                <a:gd name="T16" fmla="*/ 633 w 634"/>
                <a:gd name="T17" fmla="*/ 260 h 404"/>
                <a:gd name="T18" fmla="*/ 496 w 634"/>
                <a:gd name="T19" fmla="*/ 115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4" h="404">
                  <a:moveTo>
                    <a:pt x="496" y="115"/>
                  </a:moveTo>
                  <a:lnTo>
                    <a:pt x="496" y="115"/>
                  </a:lnTo>
                  <a:cubicBezTo>
                    <a:pt x="465" y="46"/>
                    <a:pt x="397" y="0"/>
                    <a:pt x="317" y="0"/>
                  </a:cubicBezTo>
                  <a:cubicBezTo>
                    <a:pt x="217" y="0"/>
                    <a:pt x="133" y="71"/>
                    <a:pt x="118" y="164"/>
                  </a:cubicBezTo>
                  <a:lnTo>
                    <a:pt x="115" y="164"/>
                  </a:lnTo>
                  <a:cubicBezTo>
                    <a:pt x="53" y="164"/>
                    <a:pt x="0" y="220"/>
                    <a:pt x="0" y="282"/>
                  </a:cubicBezTo>
                  <a:cubicBezTo>
                    <a:pt x="0" y="344"/>
                    <a:pt x="53" y="403"/>
                    <a:pt x="115" y="403"/>
                  </a:cubicBezTo>
                  <a:cubicBezTo>
                    <a:pt x="459" y="403"/>
                    <a:pt x="459" y="403"/>
                    <a:pt x="459" y="403"/>
                  </a:cubicBezTo>
                  <a:cubicBezTo>
                    <a:pt x="574" y="403"/>
                    <a:pt x="633" y="337"/>
                    <a:pt x="633" y="260"/>
                  </a:cubicBezTo>
                  <a:cubicBezTo>
                    <a:pt x="633" y="183"/>
                    <a:pt x="571" y="117"/>
                    <a:pt x="496" y="115"/>
                  </a:cubicBez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Freeform 46"/>
            <p:cNvSpPr>
              <a:spLocks noChangeArrowheads="1"/>
            </p:cNvSpPr>
            <p:nvPr/>
          </p:nvSpPr>
          <p:spPr bwMode="auto">
            <a:xfrm>
              <a:off x="7670885" y="4421006"/>
              <a:ext cx="111402" cy="142156"/>
            </a:xfrm>
            <a:custGeom>
              <a:avLst/>
              <a:gdLst>
                <a:gd name="T0" fmla="*/ 211 w 212"/>
                <a:gd name="T1" fmla="*/ 158 h 267"/>
                <a:gd name="T2" fmla="*/ 106 w 212"/>
                <a:gd name="T3" fmla="*/ 0 h 267"/>
                <a:gd name="T4" fmla="*/ 0 w 212"/>
                <a:gd name="T5" fmla="*/ 158 h 267"/>
                <a:gd name="T6" fmla="*/ 49 w 212"/>
                <a:gd name="T7" fmla="*/ 158 h 267"/>
                <a:gd name="T8" fmla="*/ 49 w 212"/>
                <a:gd name="T9" fmla="*/ 266 h 267"/>
                <a:gd name="T10" fmla="*/ 158 w 212"/>
                <a:gd name="T11" fmla="*/ 266 h 267"/>
                <a:gd name="T12" fmla="*/ 158 w 212"/>
                <a:gd name="T13" fmla="*/ 158 h 267"/>
                <a:gd name="T14" fmla="*/ 211 w 212"/>
                <a:gd name="T15" fmla="*/ 158 h 2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67">
                  <a:moveTo>
                    <a:pt x="211" y="158"/>
                  </a:moveTo>
                  <a:lnTo>
                    <a:pt x="106" y="0"/>
                  </a:lnTo>
                  <a:lnTo>
                    <a:pt x="0" y="158"/>
                  </a:lnTo>
                  <a:lnTo>
                    <a:pt x="49" y="158"/>
                  </a:lnTo>
                  <a:lnTo>
                    <a:pt x="49" y="266"/>
                  </a:lnTo>
                  <a:lnTo>
                    <a:pt x="158" y="266"/>
                  </a:lnTo>
                  <a:lnTo>
                    <a:pt x="158" y="158"/>
                  </a:lnTo>
                  <a:lnTo>
                    <a:pt x="211" y="158"/>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8" name="组合 7"/>
          <p:cNvGrpSpPr/>
          <p:nvPr/>
        </p:nvGrpSpPr>
        <p:grpSpPr>
          <a:xfrm>
            <a:off x="5827951" y="2472803"/>
            <a:ext cx="623380" cy="620749"/>
            <a:chOff x="5827951" y="2472803"/>
            <a:chExt cx="623380" cy="620749"/>
          </a:xfrm>
        </p:grpSpPr>
        <p:sp>
          <p:nvSpPr>
            <p:cNvPr id="9" name="Freeform 44"/>
            <p:cNvSpPr>
              <a:spLocks noChangeArrowheads="1"/>
            </p:cNvSpPr>
            <p:nvPr/>
          </p:nvSpPr>
          <p:spPr bwMode="auto">
            <a:xfrm>
              <a:off x="5827951" y="2472803"/>
              <a:ext cx="623380" cy="620749"/>
            </a:xfrm>
            <a:custGeom>
              <a:avLst/>
              <a:gdLst>
                <a:gd name="T0" fmla="*/ 1163 w 1164"/>
                <a:gd name="T1" fmla="*/ 579 h 1161"/>
                <a:gd name="T2" fmla="*/ 1163 w 1164"/>
                <a:gd name="T3" fmla="*/ 579 h 1161"/>
                <a:gd name="T4" fmla="*/ 580 w 1164"/>
                <a:gd name="T5" fmla="*/ 1160 h 1161"/>
                <a:gd name="T6" fmla="*/ 0 w 1164"/>
                <a:gd name="T7" fmla="*/ 579 h 1161"/>
                <a:gd name="T8" fmla="*/ 580 w 1164"/>
                <a:gd name="T9" fmla="*/ 0 h 1161"/>
                <a:gd name="T10" fmla="*/ 1163 w 1164"/>
                <a:gd name="T11" fmla="*/ 579 h 1161"/>
              </a:gdLst>
              <a:ahLst/>
              <a:cxnLst>
                <a:cxn ang="0">
                  <a:pos x="T0" y="T1"/>
                </a:cxn>
                <a:cxn ang="0">
                  <a:pos x="T2" y="T3"/>
                </a:cxn>
                <a:cxn ang="0">
                  <a:pos x="T4" y="T5"/>
                </a:cxn>
                <a:cxn ang="0">
                  <a:pos x="T6" y="T7"/>
                </a:cxn>
                <a:cxn ang="0">
                  <a:pos x="T8" y="T9"/>
                </a:cxn>
                <a:cxn ang="0">
                  <a:pos x="T10" y="T11"/>
                </a:cxn>
              </a:cxnLst>
              <a:rect l="0" t="0" r="r" b="b"/>
              <a:pathLst>
                <a:path w="1164" h="1161">
                  <a:moveTo>
                    <a:pt x="1163" y="579"/>
                  </a:moveTo>
                  <a:lnTo>
                    <a:pt x="1163" y="579"/>
                  </a:lnTo>
                  <a:cubicBezTo>
                    <a:pt x="1163" y="902"/>
                    <a:pt x="903" y="1160"/>
                    <a:pt x="580" y="1160"/>
                  </a:cubicBezTo>
                  <a:cubicBezTo>
                    <a:pt x="261" y="1160"/>
                    <a:pt x="0" y="902"/>
                    <a:pt x="0" y="579"/>
                  </a:cubicBezTo>
                  <a:cubicBezTo>
                    <a:pt x="0" y="260"/>
                    <a:pt x="261" y="0"/>
                    <a:pt x="580" y="0"/>
                  </a:cubicBezTo>
                  <a:cubicBezTo>
                    <a:pt x="903" y="0"/>
                    <a:pt x="1163" y="260"/>
                    <a:pt x="1163" y="579"/>
                  </a:cubicBezTo>
                </a:path>
              </a:pathLst>
            </a:custGeom>
            <a:solidFill>
              <a:schemeClr val="bg1">
                <a:lumMod val="6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Freeform 48"/>
            <p:cNvSpPr>
              <a:spLocks noChangeArrowheads="1"/>
            </p:cNvSpPr>
            <p:nvPr/>
          </p:nvSpPr>
          <p:spPr bwMode="auto">
            <a:xfrm>
              <a:off x="6010461" y="2588897"/>
              <a:ext cx="263099" cy="383822"/>
            </a:xfrm>
            <a:custGeom>
              <a:avLst/>
              <a:gdLst>
                <a:gd name="T0" fmla="*/ 248 w 495"/>
                <a:gd name="T1" fmla="*/ 0 h 717"/>
                <a:gd name="T2" fmla="*/ 248 w 495"/>
                <a:gd name="T3" fmla="*/ 0 h 717"/>
                <a:gd name="T4" fmla="*/ 0 w 495"/>
                <a:gd name="T5" fmla="*/ 248 h 717"/>
                <a:gd name="T6" fmla="*/ 221 w 495"/>
                <a:gd name="T7" fmla="*/ 697 h 717"/>
                <a:gd name="T8" fmla="*/ 273 w 495"/>
                <a:gd name="T9" fmla="*/ 697 h 717"/>
                <a:gd name="T10" fmla="*/ 494 w 495"/>
                <a:gd name="T11" fmla="*/ 248 h 717"/>
                <a:gd name="T12" fmla="*/ 248 w 495"/>
                <a:gd name="T13" fmla="*/ 0 h 717"/>
                <a:gd name="T14" fmla="*/ 248 w 495"/>
                <a:gd name="T15" fmla="*/ 431 h 717"/>
                <a:gd name="T16" fmla="*/ 248 w 495"/>
                <a:gd name="T17" fmla="*/ 431 h 717"/>
                <a:gd name="T18" fmla="*/ 75 w 495"/>
                <a:gd name="T19" fmla="*/ 257 h 717"/>
                <a:gd name="T20" fmla="*/ 248 w 495"/>
                <a:gd name="T21" fmla="*/ 83 h 717"/>
                <a:gd name="T22" fmla="*/ 419 w 495"/>
                <a:gd name="T23" fmla="*/ 257 h 717"/>
                <a:gd name="T24" fmla="*/ 248 w 495"/>
                <a:gd name="T25" fmla="*/ 431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717">
                  <a:moveTo>
                    <a:pt x="248" y="0"/>
                  </a:moveTo>
                  <a:lnTo>
                    <a:pt x="248" y="0"/>
                  </a:lnTo>
                  <a:cubicBezTo>
                    <a:pt x="109" y="0"/>
                    <a:pt x="0" y="108"/>
                    <a:pt x="0" y="248"/>
                  </a:cubicBezTo>
                  <a:cubicBezTo>
                    <a:pt x="0" y="384"/>
                    <a:pt x="221" y="697"/>
                    <a:pt x="221" y="697"/>
                  </a:cubicBezTo>
                  <a:cubicBezTo>
                    <a:pt x="236" y="716"/>
                    <a:pt x="258" y="716"/>
                    <a:pt x="273" y="697"/>
                  </a:cubicBezTo>
                  <a:cubicBezTo>
                    <a:pt x="273" y="697"/>
                    <a:pt x="494" y="384"/>
                    <a:pt x="494" y="248"/>
                  </a:cubicBezTo>
                  <a:cubicBezTo>
                    <a:pt x="494" y="108"/>
                    <a:pt x="385" y="0"/>
                    <a:pt x="248" y="0"/>
                  </a:cubicBezTo>
                  <a:close/>
                  <a:moveTo>
                    <a:pt x="248" y="431"/>
                  </a:moveTo>
                  <a:lnTo>
                    <a:pt x="248" y="431"/>
                  </a:lnTo>
                  <a:cubicBezTo>
                    <a:pt x="152" y="431"/>
                    <a:pt x="75" y="353"/>
                    <a:pt x="75" y="257"/>
                  </a:cubicBezTo>
                  <a:cubicBezTo>
                    <a:pt x="75" y="161"/>
                    <a:pt x="152" y="83"/>
                    <a:pt x="248" y="83"/>
                  </a:cubicBezTo>
                  <a:cubicBezTo>
                    <a:pt x="341" y="83"/>
                    <a:pt x="419" y="161"/>
                    <a:pt x="419" y="257"/>
                  </a:cubicBezTo>
                  <a:cubicBezTo>
                    <a:pt x="419" y="353"/>
                    <a:pt x="341" y="431"/>
                    <a:pt x="248" y="431"/>
                  </a:cubicBezTo>
                  <a:close/>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11" name="组合 10"/>
          <p:cNvGrpSpPr/>
          <p:nvPr/>
        </p:nvGrpSpPr>
        <p:grpSpPr>
          <a:xfrm>
            <a:off x="2719457" y="3808543"/>
            <a:ext cx="621009" cy="623118"/>
            <a:chOff x="2719457" y="3808543"/>
            <a:chExt cx="621009" cy="623118"/>
          </a:xfrm>
        </p:grpSpPr>
        <p:sp>
          <p:nvSpPr>
            <p:cNvPr id="12" name="Freeform 43"/>
            <p:cNvSpPr>
              <a:spLocks noChangeArrowheads="1"/>
            </p:cNvSpPr>
            <p:nvPr/>
          </p:nvSpPr>
          <p:spPr bwMode="auto">
            <a:xfrm>
              <a:off x="2719457" y="3808543"/>
              <a:ext cx="621009" cy="623118"/>
            </a:xfrm>
            <a:custGeom>
              <a:avLst/>
              <a:gdLst>
                <a:gd name="T0" fmla="*/ 1160 w 1161"/>
                <a:gd name="T1" fmla="*/ 581 h 1162"/>
                <a:gd name="T2" fmla="*/ 1160 w 1161"/>
                <a:gd name="T3" fmla="*/ 581 h 1162"/>
                <a:gd name="T4" fmla="*/ 580 w 1161"/>
                <a:gd name="T5" fmla="*/ 1161 h 1162"/>
                <a:gd name="T6" fmla="*/ 0 w 1161"/>
                <a:gd name="T7" fmla="*/ 581 h 1162"/>
                <a:gd name="T8" fmla="*/ 580 w 1161"/>
                <a:gd name="T9" fmla="*/ 0 h 1162"/>
                <a:gd name="T10" fmla="*/ 1160 w 1161"/>
                <a:gd name="T11" fmla="*/ 581 h 1162"/>
              </a:gdLst>
              <a:ahLst/>
              <a:cxnLst>
                <a:cxn ang="0">
                  <a:pos x="T0" y="T1"/>
                </a:cxn>
                <a:cxn ang="0">
                  <a:pos x="T2" y="T3"/>
                </a:cxn>
                <a:cxn ang="0">
                  <a:pos x="T4" y="T5"/>
                </a:cxn>
                <a:cxn ang="0">
                  <a:pos x="T6" y="T7"/>
                </a:cxn>
                <a:cxn ang="0">
                  <a:pos x="T8" y="T9"/>
                </a:cxn>
                <a:cxn ang="0">
                  <a:pos x="T10" y="T11"/>
                </a:cxn>
              </a:cxnLst>
              <a:rect l="0" t="0" r="r" b="b"/>
              <a:pathLst>
                <a:path w="1161" h="1162">
                  <a:moveTo>
                    <a:pt x="1160" y="581"/>
                  </a:moveTo>
                  <a:lnTo>
                    <a:pt x="1160" y="581"/>
                  </a:lnTo>
                  <a:cubicBezTo>
                    <a:pt x="1160" y="900"/>
                    <a:pt x="900" y="1161"/>
                    <a:pt x="580" y="1161"/>
                  </a:cubicBezTo>
                  <a:cubicBezTo>
                    <a:pt x="257" y="1161"/>
                    <a:pt x="0" y="900"/>
                    <a:pt x="0" y="581"/>
                  </a:cubicBezTo>
                  <a:cubicBezTo>
                    <a:pt x="0" y="258"/>
                    <a:pt x="257" y="0"/>
                    <a:pt x="580" y="0"/>
                  </a:cubicBezTo>
                  <a:cubicBezTo>
                    <a:pt x="900" y="0"/>
                    <a:pt x="1160" y="258"/>
                    <a:pt x="1160" y="581"/>
                  </a:cubicBezTo>
                </a:path>
              </a:pathLst>
            </a:custGeom>
            <a:solidFill>
              <a:schemeClr val="bg1">
                <a:lumMod val="8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Freeform 49"/>
            <p:cNvSpPr>
              <a:spLocks noChangeArrowheads="1"/>
            </p:cNvSpPr>
            <p:nvPr/>
          </p:nvSpPr>
          <p:spPr bwMode="auto">
            <a:xfrm>
              <a:off x="2849889" y="3924565"/>
              <a:ext cx="374501" cy="374345"/>
            </a:xfrm>
            <a:custGeom>
              <a:avLst/>
              <a:gdLst>
                <a:gd name="T0" fmla="*/ 350 w 702"/>
                <a:gd name="T1" fmla="*/ 0 h 702"/>
                <a:gd name="T2" fmla="*/ 350 w 702"/>
                <a:gd name="T3" fmla="*/ 0 h 702"/>
                <a:gd name="T4" fmla="*/ 0 w 702"/>
                <a:gd name="T5" fmla="*/ 350 h 702"/>
                <a:gd name="T6" fmla="*/ 350 w 702"/>
                <a:gd name="T7" fmla="*/ 701 h 702"/>
                <a:gd name="T8" fmla="*/ 701 w 702"/>
                <a:gd name="T9" fmla="*/ 350 h 702"/>
                <a:gd name="T10" fmla="*/ 350 w 702"/>
                <a:gd name="T11" fmla="*/ 0 h 702"/>
                <a:gd name="T12" fmla="*/ 509 w 702"/>
                <a:gd name="T13" fmla="*/ 604 h 702"/>
                <a:gd name="T14" fmla="*/ 509 w 702"/>
                <a:gd name="T15" fmla="*/ 604 h 702"/>
                <a:gd name="T16" fmla="*/ 484 w 702"/>
                <a:gd name="T17" fmla="*/ 561 h 702"/>
                <a:gd name="T18" fmla="*/ 469 w 702"/>
                <a:gd name="T19" fmla="*/ 573 h 702"/>
                <a:gd name="T20" fmla="*/ 493 w 702"/>
                <a:gd name="T21" fmla="*/ 614 h 702"/>
                <a:gd name="T22" fmla="*/ 372 w 702"/>
                <a:gd name="T23" fmla="*/ 651 h 702"/>
                <a:gd name="T24" fmla="*/ 372 w 702"/>
                <a:gd name="T25" fmla="*/ 602 h 702"/>
                <a:gd name="T26" fmla="*/ 329 w 702"/>
                <a:gd name="T27" fmla="*/ 602 h 702"/>
                <a:gd name="T28" fmla="*/ 329 w 702"/>
                <a:gd name="T29" fmla="*/ 651 h 702"/>
                <a:gd name="T30" fmla="*/ 208 w 702"/>
                <a:gd name="T31" fmla="*/ 614 h 702"/>
                <a:gd name="T32" fmla="*/ 233 w 702"/>
                <a:gd name="T33" fmla="*/ 573 h 702"/>
                <a:gd name="T34" fmla="*/ 217 w 702"/>
                <a:gd name="T35" fmla="*/ 561 h 702"/>
                <a:gd name="T36" fmla="*/ 192 w 702"/>
                <a:gd name="T37" fmla="*/ 604 h 702"/>
                <a:gd name="T38" fmla="*/ 96 w 702"/>
                <a:gd name="T39" fmla="*/ 508 h 702"/>
                <a:gd name="T40" fmla="*/ 140 w 702"/>
                <a:gd name="T41" fmla="*/ 483 h 702"/>
                <a:gd name="T42" fmla="*/ 130 w 702"/>
                <a:gd name="T43" fmla="*/ 468 h 702"/>
                <a:gd name="T44" fmla="*/ 87 w 702"/>
                <a:gd name="T45" fmla="*/ 493 h 702"/>
                <a:gd name="T46" fmla="*/ 53 w 702"/>
                <a:gd name="T47" fmla="*/ 372 h 702"/>
                <a:gd name="T48" fmla="*/ 102 w 702"/>
                <a:gd name="T49" fmla="*/ 372 h 702"/>
                <a:gd name="T50" fmla="*/ 102 w 702"/>
                <a:gd name="T51" fmla="*/ 331 h 702"/>
                <a:gd name="T52" fmla="*/ 53 w 702"/>
                <a:gd name="T53" fmla="*/ 331 h 702"/>
                <a:gd name="T54" fmla="*/ 87 w 702"/>
                <a:gd name="T55" fmla="*/ 210 h 702"/>
                <a:gd name="T56" fmla="*/ 130 w 702"/>
                <a:gd name="T57" fmla="*/ 235 h 702"/>
                <a:gd name="T58" fmla="*/ 140 w 702"/>
                <a:gd name="T59" fmla="*/ 216 h 702"/>
                <a:gd name="T60" fmla="*/ 96 w 702"/>
                <a:gd name="T61" fmla="*/ 192 h 702"/>
                <a:gd name="T62" fmla="*/ 192 w 702"/>
                <a:gd name="T63" fmla="*/ 96 h 702"/>
                <a:gd name="T64" fmla="*/ 217 w 702"/>
                <a:gd name="T65" fmla="*/ 139 h 702"/>
                <a:gd name="T66" fmla="*/ 236 w 702"/>
                <a:gd name="T67" fmla="*/ 130 h 702"/>
                <a:gd name="T68" fmla="*/ 208 w 702"/>
                <a:gd name="T69" fmla="*/ 86 h 702"/>
                <a:gd name="T70" fmla="*/ 329 w 702"/>
                <a:gd name="T71" fmla="*/ 52 h 702"/>
                <a:gd name="T72" fmla="*/ 329 w 702"/>
                <a:gd name="T73" fmla="*/ 105 h 702"/>
                <a:gd name="T74" fmla="*/ 372 w 702"/>
                <a:gd name="T75" fmla="*/ 105 h 702"/>
                <a:gd name="T76" fmla="*/ 372 w 702"/>
                <a:gd name="T77" fmla="*/ 52 h 702"/>
                <a:gd name="T78" fmla="*/ 493 w 702"/>
                <a:gd name="T79" fmla="*/ 86 h 702"/>
                <a:gd name="T80" fmla="*/ 469 w 702"/>
                <a:gd name="T81" fmla="*/ 130 h 702"/>
                <a:gd name="T82" fmla="*/ 484 w 702"/>
                <a:gd name="T83" fmla="*/ 139 h 702"/>
                <a:gd name="T84" fmla="*/ 509 w 702"/>
                <a:gd name="T85" fmla="*/ 96 h 702"/>
                <a:gd name="T86" fmla="*/ 605 w 702"/>
                <a:gd name="T87" fmla="*/ 192 h 702"/>
                <a:gd name="T88" fmla="*/ 562 w 702"/>
                <a:gd name="T89" fmla="*/ 216 h 702"/>
                <a:gd name="T90" fmla="*/ 574 w 702"/>
                <a:gd name="T91" fmla="*/ 235 h 702"/>
                <a:gd name="T92" fmla="*/ 615 w 702"/>
                <a:gd name="T93" fmla="*/ 210 h 702"/>
                <a:gd name="T94" fmla="*/ 652 w 702"/>
                <a:gd name="T95" fmla="*/ 331 h 702"/>
                <a:gd name="T96" fmla="*/ 599 w 702"/>
                <a:gd name="T97" fmla="*/ 331 h 702"/>
                <a:gd name="T98" fmla="*/ 599 w 702"/>
                <a:gd name="T99" fmla="*/ 372 h 702"/>
                <a:gd name="T100" fmla="*/ 652 w 702"/>
                <a:gd name="T101" fmla="*/ 372 h 702"/>
                <a:gd name="T102" fmla="*/ 615 w 702"/>
                <a:gd name="T103" fmla="*/ 493 h 702"/>
                <a:gd name="T104" fmla="*/ 574 w 702"/>
                <a:gd name="T105" fmla="*/ 468 h 702"/>
                <a:gd name="T106" fmla="*/ 562 w 702"/>
                <a:gd name="T107" fmla="*/ 483 h 702"/>
                <a:gd name="T108" fmla="*/ 605 w 702"/>
                <a:gd name="T109" fmla="*/ 508 h 702"/>
                <a:gd name="T110" fmla="*/ 509 w 702"/>
                <a:gd name="T111" fmla="*/ 604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02" h="702">
                  <a:moveTo>
                    <a:pt x="350" y="0"/>
                  </a:moveTo>
                  <a:lnTo>
                    <a:pt x="350" y="0"/>
                  </a:lnTo>
                  <a:cubicBezTo>
                    <a:pt x="158" y="0"/>
                    <a:pt x="0" y="158"/>
                    <a:pt x="0" y="350"/>
                  </a:cubicBezTo>
                  <a:cubicBezTo>
                    <a:pt x="0" y="542"/>
                    <a:pt x="158" y="701"/>
                    <a:pt x="350" y="701"/>
                  </a:cubicBezTo>
                  <a:cubicBezTo>
                    <a:pt x="543" y="701"/>
                    <a:pt x="701" y="542"/>
                    <a:pt x="701" y="350"/>
                  </a:cubicBezTo>
                  <a:cubicBezTo>
                    <a:pt x="701" y="158"/>
                    <a:pt x="543" y="0"/>
                    <a:pt x="350" y="0"/>
                  </a:cubicBezTo>
                  <a:close/>
                  <a:moveTo>
                    <a:pt x="509" y="604"/>
                  </a:moveTo>
                  <a:lnTo>
                    <a:pt x="509" y="604"/>
                  </a:lnTo>
                  <a:cubicBezTo>
                    <a:pt x="484" y="561"/>
                    <a:pt x="484" y="561"/>
                    <a:pt x="484" y="561"/>
                  </a:cubicBezTo>
                  <a:cubicBezTo>
                    <a:pt x="469" y="573"/>
                    <a:pt x="469" y="573"/>
                    <a:pt x="469" y="573"/>
                  </a:cubicBezTo>
                  <a:cubicBezTo>
                    <a:pt x="493" y="614"/>
                    <a:pt x="493" y="614"/>
                    <a:pt x="493" y="614"/>
                  </a:cubicBezTo>
                  <a:cubicBezTo>
                    <a:pt x="456" y="635"/>
                    <a:pt x="416" y="648"/>
                    <a:pt x="372" y="651"/>
                  </a:cubicBezTo>
                  <a:cubicBezTo>
                    <a:pt x="372" y="602"/>
                    <a:pt x="372" y="602"/>
                    <a:pt x="372" y="602"/>
                  </a:cubicBezTo>
                  <a:cubicBezTo>
                    <a:pt x="329" y="602"/>
                    <a:pt x="329" y="602"/>
                    <a:pt x="329" y="602"/>
                  </a:cubicBezTo>
                  <a:cubicBezTo>
                    <a:pt x="329" y="651"/>
                    <a:pt x="329" y="651"/>
                    <a:pt x="329" y="651"/>
                  </a:cubicBezTo>
                  <a:cubicBezTo>
                    <a:pt x="286" y="648"/>
                    <a:pt x="245" y="635"/>
                    <a:pt x="208" y="614"/>
                  </a:cubicBezTo>
                  <a:cubicBezTo>
                    <a:pt x="233" y="573"/>
                    <a:pt x="233" y="573"/>
                    <a:pt x="233" y="573"/>
                  </a:cubicBezTo>
                  <a:cubicBezTo>
                    <a:pt x="217" y="561"/>
                    <a:pt x="217" y="561"/>
                    <a:pt x="217" y="561"/>
                  </a:cubicBezTo>
                  <a:cubicBezTo>
                    <a:pt x="192" y="604"/>
                    <a:pt x="192" y="604"/>
                    <a:pt x="192" y="604"/>
                  </a:cubicBezTo>
                  <a:cubicBezTo>
                    <a:pt x="152" y="580"/>
                    <a:pt x="121" y="549"/>
                    <a:pt x="96" y="508"/>
                  </a:cubicBezTo>
                  <a:cubicBezTo>
                    <a:pt x="140" y="483"/>
                    <a:pt x="140" y="483"/>
                    <a:pt x="140" y="483"/>
                  </a:cubicBezTo>
                  <a:cubicBezTo>
                    <a:pt x="130" y="468"/>
                    <a:pt x="130" y="468"/>
                    <a:pt x="130" y="468"/>
                  </a:cubicBezTo>
                  <a:cubicBezTo>
                    <a:pt x="87" y="493"/>
                    <a:pt x="87" y="493"/>
                    <a:pt x="87" y="493"/>
                  </a:cubicBezTo>
                  <a:cubicBezTo>
                    <a:pt x="65" y="456"/>
                    <a:pt x="56" y="406"/>
                    <a:pt x="53" y="372"/>
                  </a:cubicBezTo>
                  <a:cubicBezTo>
                    <a:pt x="102" y="372"/>
                    <a:pt x="102" y="372"/>
                    <a:pt x="102" y="372"/>
                  </a:cubicBezTo>
                  <a:cubicBezTo>
                    <a:pt x="102" y="331"/>
                    <a:pt x="102" y="331"/>
                    <a:pt x="102" y="331"/>
                  </a:cubicBezTo>
                  <a:cubicBezTo>
                    <a:pt x="53" y="331"/>
                    <a:pt x="53" y="331"/>
                    <a:pt x="53" y="331"/>
                  </a:cubicBezTo>
                  <a:cubicBezTo>
                    <a:pt x="56" y="288"/>
                    <a:pt x="65" y="245"/>
                    <a:pt x="87" y="210"/>
                  </a:cubicBezTo>
                  <a:cubicBezTo>
                    <a:pt x="130" y="235"/>
                    <a:pt x="130" y="235"/>
                    <a:pt x="130" y="235"/>
                  </a:cubicBezTo>
                  <a:cubicBezTo>
                    <a:pt x="140" y="216"/>
                    <a:pt x="140" y="216"/>
                    <a:pt x="140" y="216"/>
                  </a:cubicBezTo>
                  <a:cubicBezTo>
                    <a:pt x="96" y="192"/>
                    <a:pt x="96" y="192"/>
                    <a:pt x="96" y="192"/>
                  </a:cubicBezTo>
                  <a:cubicBezTo>
                    <a:pt x="121" y="152"/>
                    <a:pt x="152" y="121"/>
                    <a:pt x="192" y="96"/>
                  </a:cubicBezTo>
                  <a:cubicBezTo>
                    <a:pt x="217" y="139"/>
                    <a:pt x="217" y="139"/>
                    <a:pt x="217" y="139"/>
                  </a:cubicBezTo>
                  <a:cubicBezTo>
                    <a:pt x="236" y="130"/>
                    <a:pt x="236" y="130"/>
                    <a:pt x="236" y="130"/>
                  </a:cubicBezTo>
                  <a:cubicBezTo>
                    <a:pt x="208" y="86"/>
                    <a:pt x="208" y="86"/>
                    <a:pt x="208" y="86"/>
                  </a:cubicBezTo>
                  <a:cubicBezTo>
                    <a:pt x="245" y="65"/>
                    <a:pt x="286" y="55"/>
                    <a:pt x="329" y="52"/>
                  </a:cubicBezTo>
                  <a:cubicBezTo>
                    <a:pt x="329" y="105"/>
                    <a:pt x="329" y="105"/>
                    <a:pt x="329" y="105"/>
                  </a:cubicBezTo>
                  <a:cubicBezTo>
                    <a:pt x="372" y="105"/>
                    <a:pt x="372" y="105"/>
                    <a:pt x="372" y="105"/>
                  </a:cubicBezTo>
                  <a:cubicBezTo>
                    <a:pt x="372" y="52"/>
                    <a:pt x="372" y="52"/>
                    <a:pt x="372" y="52"/>
                  </a:cubicBezTo>
                  <a:cubicBezTo>
                    <a:pt x="416" y="55"/>
                    <a:pt x="456" y="65"/>
                    <a:pt x="493" y="86"/>
                  </a:cubicBezTo>
                  <a:cubicBezTo>
                    <a:pt x="469" y="130"/>
                    <a:pt x="469" y="130"/>
                    <a:pt x="469" y="130"/>
                  </a:cubicBezTo>
                  <a:cubicBezTo>
                    <a:pt x="484" y="139"/>
                    <a:pt x="484" y="139"/>
                    <a:pt x="484" y="139"/>
                  </a:cubicBezTo>
                  <a:cubicBezTo>
                    <a:pt x="509" y="96"/>
                    <a:pt x="509" y="96"/>
                    <a:pt x="509" y="96"/>
                  </a:cubicBezTo>
                  <a:cubicBezTo>
                    <a:pt x="549" y="121"/>
                    <a:pt x="580" y="152"/>
                    <a:pt x="605" y="192"/>
                  </a:cubicBezTo>
                  <a:cubicBezTo>
                    <a:pt x="562" y="216"/>
                    <a:pt x="562" y="216"/>
                    <a:pt x="562" y="216"/>
                  </a:cubicBezTo>
                  <a:cubicBezTo>
                    <a:pt x="574" y="235"/>
                    <a:pt x="574" y="235"/>
                    <a:pt x="574" y="235"/>
                  </a:cubicBezTo>
                  <a:cubicBezTo>
                    <a:pt x="615" y="210"/>
                    <a:pt x="615" y="210"/>
                    <a:pt x="615" y="210"/>
                  </a:cubicBezTo>
                  <a:cubicBezTo>
                    <a:pt x="636" y="245"/>
                    <a:pt x="648" y="288"/>
                    <a:pt x="652" y="331"/>
                  </a:cubicBezTo>
                  <a:cubicBezTo>
                    <a:pt x="599" y="331"/>
                    <a:pt x="599" y="331"/>
                    <a:pt x="599" y="331"/>
                  </a:cubicBezTo>
                  <a:cubicBezTo>
                    <a:pt x="599" y="372"/>
                    <a:pt x="599" y="372"/>
                    <a:pt x="599" y="372"/>
                  </a:cubicBezTo>
                  <a:cubicBezTo>
                    <a:pt x="652" y="372"/>
                    <a:pt x="652" y="372"/>
                    <a:pt x="652" y="372"/>
                  </a:cubicBezTo>
                  <a:cubicBezTo>
                    <a:pt x="648" y="406"/>
                    <a:pt x="636" y="456"/>
                    <a:pt x="615" y="493"/>
                  </a:cubicBezTo>
                  <a:cubicBezTo>
                    <a:pt x="574" y="468"/>
                    <a:pt x="574" y="468"/>
                    <a:pt x="574" y="468"/>
                  </a:cubicBezTo>
                  <a:cubicBezTo>
                    <a:pt x="562" y="483"/>
                    <a:pt x="562" y="483"/>
                    <a:pt x="562" y="483"/>
                  </a:cubicBezTo>
                  <a:cubicBezTo>
                    <a:pt x="605" y="508"/>
                    <a:pt x="605" y="508"/>
                    <a:pt x="605" y="508"/>
                  </a:cubicBezTo>
                  <a:cubicBezTo>
                    <a:pt x="580" y="549"/>
                    <a:pt x="549" y="580"/>
                    <a:pt x="509" y="604"/>
                  </a:cubicBezTo>
                  <a:close/>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Freeform 50"/>
            <p:cNvSpPr>
              <a:spLocks noChangeArrowheads="1"/>
            </p:cNvSpPr>
            <p:nvPr/>
          </p:nvSpPr>
          <p:spPr bwMode="auto">
            <a:xfrm>
              <a:off x="3013370" y="4019408"/>
              <a:ext cx="87700" cy="116094"/>
            </a:xfrm>
            <a:custGeom>
              <a:avLst/>
              <a:gdLst>
                <a:gd name="T0" fmla="*/ 16 w 169"/>
                <a:gd name="T1" fmla="*/ 0 h 221"/>
                <a:gd name="T2" fmla="*/ 16 w 169"/>
                <a:gd name="T3" fmla="*/ 0 h 221"/>
                <a:gd name="T4" fmla="*/ 18 w 169"/>
                <a:gd name="T5" fmla="*/ 24 h 221"/>
                <a:gd name="T6" fmla="*/ 22 w 169"/>
                <a:gd name="T7" fmla="*/ 49 h 221"/>
                <a:gd name="T8" fmla="*/ 25 w 169"/>
                <a:gd name="T9" fmla="*/ 74 h 221"/>
                <a:gd name="T10" fmla="*/ 28 w 169"/>
                <a:gd name="T11" fmla="*/ 102 h 221"/>
                <a:gd name="T12" fmla="*/ 28 w 169"/>
                <a:gd name="T13" fmla="*/ 204 h 221"/>
                <a:gd name="T14" fmla="*/ 16 w 169"/>
                <a:gd name="T15" fmla="*/ 189 h 221"/>
                <a:gd name="T16" fmla="*/ 90 w 169"/>
                <a:gd name="T17" fmla="*/ 192 h 221"/>
                <a:gd name="T18" fmla="*/ 112 w 169"/>
                <a:gd name="T19" fmla="*/ 195 h 221"/>
                <a:gd name="T20" fmla="*/ 131 w 169"/>
                <a:gd name="T21" fmla="*/ 198 h 221"/>
                <a:gd name="T22" fmla="*/ 168 w 169"/>
                <a:gd name="T23" fmla="*/ 204 h 221"/>
                <a:gd name="T24" fmla="*/ 131 w 169"/>
                <a:gd name="T25" fmla="*/ 210 h 221"/>
                <a:gd name="T26" fmla="*/ 112 w 169"/>
                <a:gd name="T27" fmla="*/ 214 h 221"/>
                <a:gd name="T28" fmla="*/ 90 w 169"/>
                <a:gd name="T29" fmla="*/ 214 h 221"/>
                <a:gd name="T30" fmla="*/ 16 w 169"/>
                <a:gd name="T31" fmla="*/ 216 h 221"/>
                <a:gd name="T32" fmla="*/ 0 w 169"/>
                <a:gd name="T33" fmla="*/ 220 h 221"/>
                <a:gd name="T34" fmla="*/ 0 w 169"/>
                <a:gd name="T35" fmla="*/ 204 h 221"/>
                <a:gd name="T36" fmla="*/ 0 w 169"/>
                <a:gd name="T37" fmla="*/ 102 h 221"/>
                <a:gd name="T38" fmla="*/ 3 w 169"/>
                <a:gd name="T39" fmla="*/ 74 h 221"/>
                <a:gd name="T40" fmla="*/ 6 w 169"/>
                <a:gd name="T41" fmla="*/ 49 h 221"/>
                <a:gd name="T42" fmla="*/ 9 w 169"/>
                <a:gd name="T43" fmla="*/ 24 h 221"/>
                <a:gd name="T44" fmla="*/ 16 w 169"/>
                <a:gd name="T4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9" h="221">
                  <a:moveTo>
                    <a:pt x="16" y="0"/>
                  </a:moveTo>
                  <a:lnTo>
                    <a:pt x="16" y="0"/>
                  </a:lnTo>
                  <a:cubicBezTo>
                    <a:pt x="16" y="6"/>
                    <a:pt x="18" y="15"/>
                    <a:pt x="18" y="24"/>
                  </a:cubicBezTo>
                  <a:cubicBezTo>
                    <a:pt x="18" y="33"/>
                    <a:pt x="22" y="40"/>
                    <a:pt x="22" y="49"/>
                  </a:cubicBezTo>
                  <a:cubicBezTo>
                    <a:pt x="22" y="58"/>
                    <a:pt x="25" y="68"/>
                    <a:pt x="25" y="74"/>
                  </a:cubicBezTo>
                  <a:cubicBezTo>
                    <a:pt x="28" y="102"/>
                    <a:pt x="28" y="102"/>
                    <a:pt x="28" y="102"/>
                  </a:cubicBezTo>
                  <a:cubicBezTo>
                    <a:pt x="28" y="136"/>
                    <a:pt x="28" y="170"/>
                    <a:pt x="28" y="204"/>
                  </a:cubicBezTo>
                  <a:cubicBezTo>
                    <a:pt x="16" y="189"/>
                    <a:pt x="16" y="189"/>
                    <a:pt x="16" y="189"/>
                  </a:cubicBezTo>
                  <a:cubicBezTo>
                    <a:pt x="40" y="189"/>
                    <a:pt x="65" y="192"/>
                    <a:pt x="90" y="192"/>
                  </a:cubicBezTo>
                  <a:cubicBezTo>
                    <a:pt x="99" y="192"/>
                    <a:pt x="106" y="195"/>
                    <a:pt x="112" y="195"/>
                  </a:cubicBezTo>
                  <a:cubicBezTo>
                    <a:pt x="118" y="195"/>
                    <a:pt x="124" y="195"/>
                    <a:pt x="131" y="198"/>
                  </a:cubicBezTo>
                  <a:cubicBezTo>
                    <a:pt x="143" y="198"/>
                    <a:pt x="155" y="201"/>
                    <a:pt x="168" y="204"/>
                  </a:cubicBezTo>
                  <a:cubicBezTo>
                    <a:pt x="155" y="207"/>
                    <a:pt x="143" y="207"/>
                    <a:pt x="131" y="210"/>
                  </a:cubicBezTo>
                  <a:cubicBezTo>
                    <a:pt x="124" y="210"/>
                    <a:pt x="118" y="210"/>
                    <a:pt x="112" y="214"/>
                  </a:cubicBezTo>
                  <a:cubicBezTo>
                    <a:pt x="106" y="214"/>
                    <a:pt x="99" y="214"/>
                    <a:pt x="90" y="214"/>
                  </a:cubicBezTo>
                  <a:cubicBezTo>
                    <a:pt x="65" y="216"/>
                    <a:pt x="40" y="216"/>
                    <a:pt x="16" y="216"/>
                  </a:cubicBezTo>
                  <a:cubicBezTo>
                    <a:pt x="0" y="220"/>
                    <a:pt x="0" y="220"/>
                    <a:pt x="0" y="220"/>
                  </a:cubicBezTo>
                  <a:cubicBezTo>
                    <a:pt x="0" y="204"/>
                    <a:pt x="0" y="204"/>
                    <a:pt x="0" y="204"/>
                  </a:cubicBezTo>
                  <a:cubicBezTo>
                    <a:pt x="0" y="170"/>
                    <a:pt x="0" y="136"/>
                    <a:pt x="0" y="102"/>
                  </a:cubicBezTo>
                  <a:cubicBezTo>
                    <a:pt x="3" y="74"/>
                    <a:pt x="3" y="74"/>
                    <a:pt x="3" y="74"/>
                  </a:cubicBezTo>
                  <a:cubicBezTo>
                    <a:pt x="3" y="68"/>
                    <a:pt x="6" y="58"/>
                    <a:pt x="6" y="49"/>
                  </a:cubicBezTo>
                  <a:cubicBezTo>
                    <a:pt x="6" y="40"/>
                    <a:pt x="9" y="33"/>
                    <a:pt x="9" y="24"/>
                  </a:cubicBezTo>
                  <a:cubicBezTo>
                    <a:pt x="9" y="15"/>
                    <a:pt x="12" y="6"/>
                    <a:pt x="16" y="0"/>
                  </a:cubicBez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15" name="组合 14"/>
          <p:cNvGrpSpPr/>
          <p:nvPr/>
        </p:nvGrpSpPr>
        <p:grpSpPr>
          <a:xfrm>
            <a:off x="4754344" y="5076577"/>
            <a:ext cx="621009" cy="620749"/>
            <a:chOff x="4754344" y="5076577"/>
            <a:chExt cx="621009" cy="620749"/>
          </a:xfrm>
        </p:grpSpPr>
        <p:sp>
          <p:nvSpPr>
            <p:cNvPr id="16" name="Freeform 41"/>
            <p:cNvSpPr>
              <a:spLocks noChangeArrowheads="1"/>
            </p:cNvSpPr>
            <p:nvPr/>
          </p:nvSpPr>
          <p:spPr bwMode="auto">
            <a:xfrm>
              <a:off x="4754344" y="5076577"/>
              <a:ext cx="621009" cy="620749"/>
            </a:xfrm>
            <a:custGeom>
              <a:avLst/>
              <a:gdLst>
                <a:gd name="T0" fmla="*/ 1160 w 1161"/>
                <a:gd name="T1" fmla="*/ 1119 h 1161"/>
                <a:gd name="T2" fmla="*/ 1160 w 1161"/>
                <a:gd name="T3" fmla="*/ 1119 h 1161"/>
                <a:gd name="T4" fmla="*/ 1120 w 1161"/>
                <a:gd name="T5" fmla="*/ 1160 h 1161"/>
                <a:gd name="T6" fmla="*/ 40 w 1161"/>
                <a:gd name="T7" fmla="*/ 1160 h 1161"/>
                <a:gd name="T8" fmla="*/ 0 w 1161"/>
                <a:gd name="T9" fmla="*/ 1119 h 1161"/>
                <a:gd name="T10" fmla="*/ 0 w 1161"/>
                <a:gd name="T11" fmla="*/ 40 h 1161"/>
                <a:gd name="T12" fmla="*/ 40 w 1161"/>
                <a:gd name="T13" fmla="*/ 0 h 1161"/>
                <a:gd name="T14" fmla="*/ 1120 w 1161"/>
                <a:gd name="T15" fmla="*/ 0 h 1161"/>
                <a:gd name="T16" fmla="*/ 1160 w 1161"/>
                <a:gd name="T17" fmla="*/ 40 h 1161"/>
                <a:gd name="T18" fmla="*/ 1160 w 1161"/>
                <a:gd name="T19" fmla="*/ 1119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1" h="1161">
                  <a:moveTo>
                    <a:pt x="1160" y="1119"/>
                  </a:moveTo>
                  <a:lnTo>
                    <a:pt x="1160" y="1119"/>
                  </a:lnTo>
                  <a:cubicBezTo>
                    <a:pt x="1160" y="1141"/>
                    <a:pt x="1141" y="1160"/>
                    <a:pt x="1120" y="1160"/>
                  </a:cubicBezTo>
                  <a:cubicBezTo>
                    <a:pt x="40" y="1160"/>
                    <a:pt x="40" y="1160"/>
                    <a:pt x="40" y="1160"/>
                  </a:cubicBezTo>
                  <a:cubicBezTo>
                    <a:pt x="18" y="1160"/>
                    <a:pt x="0" y="1141"/>
                    <a:pt x="0" y="1119"/>
                  </a:cubicBezTo>
                  <a:cubicBezTo>
                    <a:pt x="0" y="40"/>
                    <a:pt x="0" y="40"/>
                    <a:pt x="0" y="40"/>
                  </a:cubicBezTo>
                  <a:cubicBezTo>
                    <a:pt x="0" y="18"/>
                    <a:pt x="18" y="0"/>
                    <a:pt x="40" y="0"/>
                  </a:cubicBezTo>
                  <a:cubicBezTo>
                    <a:pt x="1120" y="0"/>
                    <a:pt x="1120" y="0"/>
                    <a:pt x="1120" y="0"/>
                  </a:cubicBezTo>
                  <a:cubicBezTo>
                    <a:pt x="1141" y="0"/>
                    <a:pt x="1160" y="18"/>
                    <a:pt x="1160" y="40"/>
                  </a:cubicBezTo>
                  <a:lnTo>
                    <a:pt x="1160" y="1119"/>
                  </a:lnTo>
                </a:path>
              </a:pathLst>
            </a:custGeom>
            <a:solidFill>
              <a:schemeClr val="bg1">
                <a:lumMod val="8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17" name="Group 1"/>
            <p:cNvGrpSpPr/>
            <p:nvPr/>
          </p:nvGrpSpPr>
          <p:grpSpPr>
            <a:xfrm>
              <a:off x="4865747" y="5218733"/>
              <a:ext cx="376872" cy="345914"/>
              <a:chOff x="9914220" y="8470732"/>
              <a:chExt cx="672924" cy="617647"/>
            </a:xfrm>
          </p:grpSpPr>
          <p:sp>
            <p:nvSpPr>
              <p:cNvPr id="18" name="Freeform 51"/>
              <p:cNvSpPr>
                <a:spLocks noChangeArrowheads="1"/>
              </p:cNvSpPr>
              <p:nvPr/>
            </p:nvSpPr>
            <p:spPr bwMode="auto">
              <a:xfrm>
                <a:off x="9914220" y="8986848"/>
                <a:ext cx="110038" cy="101531"/>
              </a:xfrm>
              <a:custGeom>
                <a:avLst/>
                <a:gdLst>
                  <a:gd name="T0" fmla="*/ 19 w 119"/>
                  <a:gd name="T1" fmla="*/ 65 h 110"/>
                  <a:gd name="T2" fmla="*/ 0 w 119"/>
                  <a:gd name="T3" fmla="*/ 47 h 110"/>
                  <a:gd name="T4" fmla="*/ 0 w 119"/>
                  <a:gd name="T5" fmla="*/ 109 h 110"/>
                  <a:gd name="T6" fmla="*/ 118 w 119"/>
                  <a:gd name="T7" fmla="*/ 109 h 110"/>
                  <a:gd name="T8" fmla="*/ 118 w 119"/>
                  <a:gd name="T9" fmla="*/ 0 h 110"/>
                  <a:gd name="T10" fmla="*/ 91 w 119"/>
                  <a:gd name="T11" fmla="*/ 0 h 110"/>
                  <a:gd name="T12" fmla="*/ 19 w 119"/>
                  <a:gd name="T13" fmla="*/ 65 h 110"/>
                </a:gdLst>
                <a:ahLst/>
                <a:cxnLst>
                  <a:cxn ang="0">
                    <a:pos x="T0" y="T1"/>
                  </a:cxn>
                  <a:cxn ang="0">
                    <a:pos x="T2" y="T3"/>
                  </a:cxn>
                  <a:cxn ang="0">
                    <a:pos x="T4" y="T5"/>
                  </a:cxn>
                  <a:cxn ang="0">
                    <a:pos x="T6" y="T7"/>
                  </a:cxn>
                  <a:cxn ang="0">
                    <a:pos x="T8" y="T9"/>
                  </a:cxn>
                  <a:cxn ang="0">
                    <a:pos x="T10" y="T11"/>
                  </a:cxn>
                  <a:cxn ang="0">
                    <a:pos x="T12" y="T13"/>
                  </a:cxn>
                </a:cxnLst>
                <a:rect l="0" t="0" r="r" b="b"/>
                <a:pathLst>
                  <a:path w="119" h="110">
                    <a:moveTo>
                      <a:pt x="19" y="65"/>
                    </a:moveTo>
                    <a:lnTo>
                      <a:pt x="0" y="47"/>
                    </a:lnTo>
                    <a:lnTo>
                      <a:pt x="0" y="109"/>
                    </a:lnTo>
                    <a:lnTo>
                      <a:pt x="118" y="109"/>
                    </a:lnTo>
                    <a:lnTo>
                      <a:pt x="118" y="0"/>
                    </a:lnTo>
                    <a:lnTo>
                      <a:pt x="91" y="0"/>
                    </a:lnTo>
                    <a:lnTo>
                      <a:pt x="19" y="65"/>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9" name="Freeform 52"/>
              <p:cNvSpPr>
                <a:spLocks noChangeArrowheads="1"/>
              </p:cNvSpPr>
              <p:nvPr/>
            </p:nvSpPr>
            <p:spPr bwMode="auto">
              <a:xfrm>
                <a:off x="10062348" y="8868395"/>
                <a:ext cx="101574" cy="219984"/>
              </a:xfrm>
              <a:custGeom>
                <a:avLst/>
                <a:gdLst>
                  <a:gd name="T0" fmla="*/ 62 w 110"/>
                  <a:gd name="T1" fmla="*/ 0 h 234"/>
                  <a:gd name="T2" fmla="*/ 0 w 110"/>
                  <a:gd name="T3" fmla="*/ 59 h 234"/>
                  <a:gd name="T4" fmla="*/ 0 w 110"/>
                  <a:gd name="T5" fmla="*/ 233 h 234"/>
                  <a:gd name="T6" fmla="*/ 109 w 110"/>
                  <a:gd name="T7" fmla="*/ 233 h 234"/>
                  <a:gd name="T8" fmla="*/ 109 w 110"/>
                  <a:gd name="T9" fmla="*/ 15 h 234"/>
                  <a:gd name="T10" fmla="*/ 62 w 110"/>
                  <a:gd name="T11" fmla="*/ 0 h 234"/>
                </a:gdLst>
                <a:ahLst/>
                <a:cxnLst>
                  <a:cxn ang="0">
                    <a:pos x="T0" y="T1"/>
                  </a:cxn>
                  <a:cxn ang="0">
                    <a:pos x="T2" y="T3"/>
                  </a:cxn>
                  <a:cxn ang="0">
                    <a:pos x="T4" y="T5"/>
                  </a:cxn>
                  <a:cxn ang="0">
                    <a:pos x="T6" y="T7"/>
                  </a:cxn>
                  <a:cxn ang="0">
                    <a:pos x="T8" y="T9"/>
                  </a:cxn>
                  <a:cxn ang="0">
                    <a:pos x="T10" y="T11"/>
                  </a:cxn>
                </a:cxnLst>
                <a:rect l="0" t="0" r="r" b="b"/>
                <a:pathLst>
                  <a:path w="110" h="234">
                    <a:moveTo>
                      <a:pt x="62" y="0"/>
                    </a:moveTo>
                    <a:lnTo>
                      <a:pt x="0" y="59"/>
                    </a:lnTo>
                    <a:lnTo>
                      <a:pt x="0" y="233"/>
                    </a:lnTo>
                    <a:lnTo>
                      <a:pt x="109" y="233"/>
                    </a:lnTo>
                    <a:lnTo>
                      <a:pt x="109" y="15"/>
                    </a:lnTo>
                    <a:lnTo>
                      <a:pt x="62" y="0"/>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0" name="Freeform 53"/>
              <p:cNvSpPr>
                <a:spLocks noChangeArrowheads="1"/>
              </p:cNvSpPr>
              <p:nvPr/>
            </p:nvSpPr>
            <p:spPr bwMode="auto">
              <a:xfrm>
                <a:off x="10193547" y="8876856"/>
                <a:ext cx="110038" cy="211523"/>
              </a:xfrm>
              <a:custGeom>
                <a:avLst/>
                <a:gdLst>
                  <a:gd name="T0" fmla="*/ 84 w 119"/>
                  <a:gd name="T1" fmla="*/ 44 h 225"/>
                  <a:gd name="T2" fmla="*/ 0 w 119"/>
                  <a:gd name="T3" fmla="*/ 16 h 225"/>
                  <a:gd name="T4" fmla="*/ 0 w 119"/>
                  <a:gd name="T5" fmla="*/ 224 h 225"/>
                  <a:gd name="T6" fmla="*/ 118 w 119"/>
                  <a:gd name="T7" fmla="*/ 224 h 225"/>
                  <a:gd name="T8" fmla="*/ 118 w 119"/>
                  <a:gd name="T9" fmla="*/ 0 h 225"/>
                  <a:gd name="T10" fmla="*/ 84 w 119"/>
                  <a:gd name="T11" fmla="*/ 44 h 225"/>
                </a:gdLst>
                <a:ahLst/>
                <a:cxnLst>
                  <a:cxn ang="0">
                    <a:pos x="T0" y="T1"/>
                  </a:cxn>
                  <a:cxn ang="0">
                    <a:pos x="T2" y="T3"/>
                  </a:cxn>
                  <a:cxn ang="0">
                    <a:pos x="T4" y="T5"/>
                  </a:cxn>
                  <a:cxn ang="0">
                    <a:pos x="T6" y="T7"/>
                  </a:cxn>
                  <a:cxn ang="0">
                    <a:pos x="T8" y="T9"/>
                  </a:cxn>
                  <a:cxn ang="0">
                    <a:pos x="T10" y="T11"/>
                  </a:cxn>
                </a:cxnLst>
                <a:rect l="0" t="0" r="r" b="b"/>
                <a:pathLst>
                  <a:path w="119" h="225">
                    <a:moveTo>
                      <a:pt x="84" y="44"/>
                    </a:moveTo>
                    <a:lnTo>
                      <a:pt x="0" y="16"/>
                    </a:lnTo>
                    <a:lnTo>
                      <a:pt x="0" y="224"/>
                    </a:lnTo>
                    <a:lnTo>
                      <a:pt x="118" y="224"/>
                    </a:lnTo>
                    <a:lnTo>
                      <a:pt x="118" y="0"/>
                    </a:lnTo>
                    <a:lnTo>
                      <a:pt x="84" y="44"/>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1" name="Freeform 54"/>
              <p:cNvSpPr>
                <a:spLocks noChangeArrowheads="1"/>
              </p:cNvSpPr>
              <p:nvPr/>
            </p:nvSpPr>
            <p:spPr bwMode="auto">
              <a:xfrm>
                <a:off x="10341675" y="8686486"/>
                <a:ext cx="101574" cy="397663"/>
              </a:xfrm>
              <a:custGeom>
                <a:avLst/>
                <a:gdLst>
                  <a:gd name="T0" fmla="*/ 96 w 110"/>
                  <a:gd name="T1" fmla="*/ 12 h 420"/>
                  <a:gd name="T2" fmla="*/ 0 w 110"/>
                  <a:gd name="T3" fmla="*/ 143 h 420"/>
                  <a:gd name="T4" fmla="*/ 0 w 110"/>
                  <a:gd name="T5" fmla="*/ 419 h 420"/>
                  <a:gd name="T6" fmla="*/ 109 w 110"/>
                  <a:gd name="T7" fmla="*/ 419 h 420"/>
                  <a:gd name="T8" fmla="*/ 109 w 110"/>
                  <a:gd name="T9" fmla="*/ 0 h 420"/>
                  <a:gd name="T10" fmla="*/ 96 w 110"/>
                  <a:gd name="T11" fmla="*/ 12 h 420"/>
                </a:gdLst>
                <a:ahLst/>
                <a:cxnLst>
                  <a:cxn ang="0">
                    <a:pos x="T0" y="T1"/>
                  </a:cxn>
                  <a:cxn ang="0">
                    <a:pos x="T2" y="T3"/>
                  </a:cxn>
                  <a:cxn ang="0">
                    <a:pos x="T4" y="T5"/>
                  </a:cxn>
                  <a:cxn ang="0">
                    <a:pos x="T6" y="T7"/>
                  </a:cxn>
                  <a:cxn ang="0">
                    <a:pos x="T8" y="T9"/>
                  </a:cxn>
                  <a:cxn ang="0">
                    <a:pos x="T10" y="T11"/>
                  </a:cxn>
                </a:cxnLst>
                <a:rect l="0" t="0" r="r" b="b"/>
                <a:pathLst>
                  <a:path w="110" h="420">
                    <a:moveTo>
                      <a:pt x="96" y="12"/>
                    </a:moveTo>
                    <a:lnTo>
                      <a:pt x="0" y="143"/>
                    </a:lnTo>
                    <a:lnTo>
                      <a:pt x="0" y="419"/>
                    </a:lnTo>
                    <a:lnTo>
                      <a:pt x="109" y="419"/>
                    </a:lnTo>
                    <a:lnTo>
                      <a:pt x="109" y="0"/>
                    </a:lnTo>
                    <a:lnTo>
                      <a:pt x="96" y="12"/>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2" name="Freeform 55"/>
              <p:cNvSpPr>
                <a:spLocks noChangeArrowheads="1"/>
              </p:cNvSpPr>
              <p:nvPr/>
            </p:nvSpPr>
            <p:spPr bwMode="auto">
              <a:xfrm>
                <a:off x="10477106" y="8572263"/>
                <a:ext cx="110038" cy="516116"/>
              </a:xfrm>
              <a:custGeom>
                <a:avLst/>
                <a:gdLst>
                  <a:gd name="T0" fmla="*/ 0 w 118"/>
                  <a:gd name="T1" fmla="*/ 87 h 541"/>
                  <a:gd name="T2" fmla="*/ 0 w 118"/>
                  <a:gd name="T3" fmla="*/ 540 h 541"/>
                  <a:gd name="T4" fmla="*/ 117 w 118"/>
                  <a:gd name="T5" fmla="*/ 540 h 541"/>
                  <a:gd name="T6" fmla="*/ 117 w 118"/>
                  <a:gd name="T7" fmla="*/ 0 h 541"/>
                  <a:gd name="T8" fmla="*/ 0 w 118"/>
                  <a:gd name="T9" fmla="*/ 87 h 541"/>
                </a:gdLst>
                <a:ahLst/>
                <a:cxnLst>
                  <a:cxn ang="0">
                    <a:pos x="T0" y="T1"/>
                  </a:cxn>
                  <a:cxn ang="0">
                    <a:pos x="T2" y="T3"/>
                  </a:cxn>
                  <a:cxn ang="0">
                    <a:pos x="T4" y="T5"/>
                  </a:cxn>
                  <a:cxn ang="0">
                    <a:pos x="T6" y="T7"/>
                  </a:cxn>
                  <a:cxn ang="0">
                    <a:pos x="T8" y="T9"/>
                  </a:cxn>
                </a:cxnLst>
                <a:rect l="0" t="0" r="r" b="b"/>
                <a:pathLst>
                  <a:path w="118" h="541">
                    <a:moveTo>
                      <a:pt x="0" y="87"/>
                    </a:moveTo>
                    <a:lnTo>
                      <a:pt x="0" y="540"/>
                    </a:lnTo>
                    <a:lnTo>
                      <a:pt x="117" y="540"/>
                    </a:lnTo>
                    <a:lnTo>
                      <a:pt x="117" y="0"/>
                    </a:lnTo>
                    <a:lnTo>
                      <a:pt x="0" y="87"/>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3" name="Freeform 56"/>
              <p:cNvSpPr>
                <a:spLocks noChangeArrowheads="1"/>
              </p:cNvSpPr>
              <p:nvPr/>
            </p:nvSpPr>
            <p:spPr bwMode="auto">
              <a:xfrm>
                <a:off x="9914220" y="8470732"/>
                <a:ext cx="668692" cy="520346"/>
              </a:xfrm>
              <a:custGeom>
                <a:avLst/>
                <a:gdLst>
                  <a:gd name="T0" fmla="*/ 584 w 702"/>
                  <a:gd name="T1" fmla="*/ 96 h 547"/>
                  <a:gd name="T2" fmla="*/ 497 w 702"/>
                  <a:gd name="T3" fmla="*/ 164 h 547"/>
                  <a:gd name="T4" fmla="*/ 351 w 702"/>
                  <a:gd name="T5" fmla="*/ 353 h 547"/>
                  <a:gd name="T6" fmla="*/ 199 w 702"/>
                  <a:gd name="T7" fmla="*/ 304 h 547"/>
                  <a:gd name="T8" fmla="*/ 0 w 702"/>
                  <a:gd name="T9" fmla="*/ 490 h 547"/>
                  <a:gd name="T10" fmla="*/ 0 w 702"/>
                  <a:gd name="T11" fmla="*/ 527 h 547"/>
                  <a:gd name="T12" fmla="*/ 22 w 702"/>
                  <a:gd name="T13" fmla="*/ 546 h 547"/>
                  <a:gd name="T14" fmla="*/ 214 w 702"/>
                  <a:gd name="T15" fmla="*/ 363 h 547"/>
                  <a:gd name="T16" fmla="*/ 370 w 702"/>
                  <a:gd name="T17" fmla="*/ 415 h 547"/>
                  <a:gd name="T18" fmla="*/ 534 w 702"/>
                  <a:gd name="T19" fmla="*/ 198 h 547"/>
                  <a:gd name="T20" fmla="*/ 584 w 702"/>
                  <a:gd name="T21" fmla="*/ 161 h 547"/>
                  <a:gd name="T22" fmla="*/ 701 w 702"/>
                  <a:gd name="T23" fmla="*/ 68 h 547"/>
                  <a:gd name="T24" fmla="*/ 701 w 702"/>
                  <a:gd name="T25" fmla="*/ 0 h 547"/>
                  <a:gd name="T26" fmla="*/ 584 w 702"/>
                  <a:gd name="T27" fmla="*/ 96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2" h="547">
                    <a:moveTo>
                      <a:pt x="584" y="96"/>
                    </a:moveTo>
                    <a:lnTo>
                      <a:pt x="497" y="164"/>
                    </a:lnTo>
                    <a:lnTo>
                      <a:pt x="351" y="353"/>
                    </a:lnTo>
                    <a:lnTo>
                      <a:pt x="199" y="304"/>
                    </a:lnTo>
                    <a:lnTo>
                      <a:pt x="0" y="490"/>
                    </a:lnTo>
                    <a:lnTo>
                      <a:pt x="0" y="527"/>
                    </a:lnTo>
                    <a:lnTo>
                      <a:pt x="22" y="546"/>
                    </a:lnTo>
                    <a:lnTo>
                      <a:pt x="214" y="363"/>
                    </a:lnTo>
                    <a:lnTo>
                      <a:pt x="370" y="415"/>
                    </a:lnTo>
                    <a:lnTo>
                      <a:pt x="534" y="198"/>
                    </a:lnTo>
                    <a:lnTo>
                      <a:pt x="584" y="161"/>
                    </a:lnTo>
                    <a:lnTo>
                      <a:pt x="701" y="68"/>
                    </a:lnTo>
                    <a:lnTo>
                      <a:pt x="701" y="0"/>
                    </a:lnTo>
                    <a:lnTo>
                      <a:pt x="584" y="96"/>
                    </a:lnTo>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grpSp>
        <p:nvGrpSpPr>
          <p:cNvPr id="24" name="组合 23"/>
          <p:cNvGrpSpPr/>
          <p:nvPr/>
        </p:nvGrpSpPr>
        <p:grpSpPr>
          <a:xfrm>
            <a:off x="803976" y="2508340"/>
            <a:ext cx="938324" cy="1228785"/>
            <a:chOff x="803976" y="2508340"/>
            <a:chExt cx="938324" cy="1228785"/>
          </a:xfrm>
        </p:grpSpPr>
        <p:grpSp>
          <p:nvGrpSpPr>
            <p:cNvPr id="25" name="组合 24"/>
            <p:cNvGrpSpPr/>
            <p:nvPr/>
          </p:nvGrpSpPr>
          <p:grpSpPr>
            <a:xfrm>
              <a:off x="972060" y="2508340"/>
              <a:ext cx="623380" cy="620749"/>
              <a:chOff x="972060" y="2508340"/>
              <a:chExt cx="623380" cy="620749"/>
            </a:xfrm>
          </p:grpSpPr>
          <p:sp>
            <p:nvSpPr>
              <p:cNvPr id="27" name="Freeform 40"/>
              <p:cNvSpPr>
                <a:spLocks noChangeArrowheads="1"/>
              </p:cNvSpPr>
              <p:nvPr/>
            </p:nvSpPr>
            <p:spPr bwMode="auto">
              <a:xfrm>
                <a:off x="972060" y="2508340"/>
                <a:ext cx="623380" cy="620749"/>
              </a:xfrm>
              <a:custGeom>
                <a:avLst/>
                <a:gdLst>
                  <a:gd name="T0" fmla="*/ 1163 w 1164"/>
                  <a:gd name="T1" fmla="*/ 1119 h 1161"/>
                  <a:gd name="T2" fmla="*/ 1163 w 1164"/>
                  <a:gd name="T3" fmla="*/ 1119 h 1161"/>
                  <a:gd name="T4" fmla="*/ 1120 w 1164"/>
                  <a:gd name="T5" fmla="*/ 1160 h 1161"/>
                  <a:gd name="T6" fmla="*/ 44 w 1164"/>
                  <a:gd name="T7" fmla="*/ 1160 h 1161"/>
                  <a:gd name="T8" fmla="*/ 0 w 1164"/>
                  <a:gd name="T9" fmla="*/ 1119 h 1161"/>
                  <a:gd name="T10" fmla="*/ 0 w 1164"/>
                  <a:gd name="T11" fmla="*/ 43 h 1161"/>
                  <a:gd name="T12" fmla="*/ 44 w 1164"/>
                  <a:gd name="T13" fmla="*/ 0 h 1161"/>
                  <a:gd name="T14" fmla="*/ 1120 w 1164"/>
                  <a:gd name="T15" fmla="*/ 0 h 1161"/>
                  <a:gd name="T16" fmla="*/ 1163 w 1164"/>
                  <a:gd name="T17" fmla="*/ 43 h 1161"/>
                  <a:gd name="T18" fmla="*/ 1163 w 1164"/>
                  <a:gd name="T19" fmla="*/ 1119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4" h="1161">
                    <a:moveTo>
                      <a:pt x="1163" y="1119"/>
                    </a:moveTo>
                    <a:lnTo>
                      <a:pt x="1163" y="1119"/>
                    </a:lnTo>
                    <a:cubicBezTo>
                      <a:pt x="1163" y="1141"/>
                      <a:pt x="1145" y="1160"/>
                      <a:pt x="1120" y="1160"/>
                    </a:cubicBezTo>
                    <a:cubicBezTo>
                      <a:pt x="44" y="1160"/>
                      <a:pt x="44" y="1160"/>
                      <a:pt x="44" y="1160"/>
                    </a:cubicBezTo>
                    <a:cubicBezTo>
                      <a:pt x="19" y="1160"/>
                      <a:pt x="0" y="1141"/>
                      <a:pt x="0" y="1119"/>
                    </a:cubicBezTo>
                    <a:cubicBezTo>
                      <a:pt x="0" y="43"/>
                      <a:pt x="0" y="43"/>
                      <a:pt x="0" y="43"/>
                    </a:cubicBezTo>
                    <a:cubicBezTo>
                      <a:pt x="0" y="18"/>
                      <a:pt x="19" y="0"/>
                      <a:pt x="44" y="0"/>
                    </a:cubicBezTo>
                    <a:cubicBezTo>
                      <a:pt x="1120" y="0"/>
                      <a:pt x="1120" y="0"/>
                      <a:pt x="1120" y="0"/>
                    </a:cubicBezTo>
                    <a:cubicBezTo>
                      <a:pt x="1145" y="0"/>
                      <a:pt x="1163" y="18"/>
                      <a:pt x="1163" y="43"/>
                    </a:cubicBezTo>
                    <a:lnTo>
                      <a:pt x="1163" y="1119"/>
                    </a:lnTo>
                  </a:path>
                </a:pathLst>
              </a:custGeom>
              <a:solidFill>
                <a:schemeClr val="bg1">
                  <a:lumMod val="8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8" name="Freeform 47"/>
              <p:cNvSpPr>
                <a:spLocks noChangeArrowheads="1"/>
              </p:cNvSpPr>
              <p:nvPr/>
            </p:nvSpPr>
            <p:spPr bwMode="auto">
              <a:xfrm>
                <a:off x="1114276" y="2645758"/>
                <a:ext cx="346059" cy="345914"/>
              </a:xfrm>
              <a:custGeom>
                <a:avLst/>
                <a:gdLst>
                  <a:gd name="T0" fmla="*/ 614 w 649"/>
                  <a:gd name="T1" fmla="*/ 381 h 649"/>
                  <a:gd name="T2" fmla="*/ 648 w 649"/>
                  <a:gd name="T3" fmla="*/ 298 h 649"/>
                  <a:gd name="T4" fmla="*/ 593 w 649"/>
                  <a:gd name="T5" fmla="*/ 267 h 649"/>
                  <a:gd name="T6" fmla="*/ 555 w 649"/>
                  <a:gd name="T7" fmla="*/ 173 h 649"/>
                  <a:gd name="T8" fmla="*/ 571 w 649"/>
                  <a:gd name="T9" fmla="*/ 111 h 649"/>
                  <a:gd name="T10" fmla="*/ 490 w 649"/>
                  <a:gd name="T11" fmla="*/ 77 h 649"/>
                  <a:gd name="T12" fmla="*/ 428 w 649"/>
                  <a:gd name="T13" fmla="*/ 105 h 649"/>
                  <a:gd name="T14" fmla="*/ 382 w 649"/>
                  <a:gd name="T15" fmla="*/ 31 h 649"/>
                  <a:gd name="T16" fmla="*/ 301 w 649"/>
                  <a:gd name="T17" fmla="*/ 0 h 649"/>
                  <a:gd name="T18" fmla="*/ 267 w 649"/>
                  <a:gd name="T19" fmla="*/ 56 h 649"/>
                  <a:gd name="T20" fmla="*/ 174 w 649"/>
                  <a:gd name="T21" fmla="*/ 93 h 649"/>
                  <a:gd name="T22" fmla="*/ 112 w 649"/>
                  <a:gd name="T23" fmla="*/ 77 h 649"/>
                  <a:gd name="T24" fmla="*/ 77 w 649"/>
                  <a:gd name="T25" fmla="*/ 158 h 649"/>
                  <a:gd name="T26" fmla="*/ 106 w 649"/>
                  <a:gd name="T27" fmla="*/ 220 h 649"/>
                  <a:gd name="T28" fmla="*/ 34 w 649"/>
                  <a:gd name="T29" fmla="*/ 267 h 649"/>
                  <a:gd name="T30" fmla="*/ 0 w 649"/>
                  <a:gd name="T31" fmla="*/ 347 h 649"/>
                  <a:gd name="T32" fmla="*/ 56 w 649"/>
                  <a:gd name="T33" fmla="*/ 381 h 649"/>
                  <a:gd name="T34" fmla="*/ 93 w 649"/>
                  <a:gd name="T35" fmla="*/ 475 h 649"/>
                  <a:gd name="T36" fmla="*/ 77 w 649"/>
                  <a:gd name="T37" fmla="*/ 536 h 649"/>
                  <a:gd name="T38" fmla="*/ 158 w 649"/>
                  <a:gd name="T39" fmla="*/ 571 h 649"/>
                  <a:gd name="T40" fmla="*/ 220 w 649"/>
                  <a:gd name="T41" fmla="*/ 543 h 649"/>
                  <a:gd name="T42" fmla="*/ 267 w 649"/>
                  <a:gd name="T43" fmla="*/ 614 h 649"/>
                  <a:gd name="T44" fmla="*/ 348 w 649"/>
                  <a:gd name="T45" fmla="*/ 648 h 649"/>
                  <a:gd name="T46" fmla="*/ 382 w 649"/>
                  <a:gd name="T47" fmla="*/ 592 h 649"/>
                  <a:gd name="T48" fmla="*/ 474 w 649"/>
                  <a:gd name="T49" fmla="*/ 552 h 649"/>
                  <a:gd name="T50" fmla="*/ 537 w 649"/>
                  <a:gd name="T51" fmla="*/ 571 h 649"/>
                  <a:gd name="T52" fmla="*/ 571 w 649"/>
                  <a:gd name="T53" fmla="*/ 490 h 649"/>
                  <a:gd name="T54" fmla="*/ 543 w 649"/>
                  <a:gd name="T55" fmla="*/ 428 h 649"/>
                  <a:gd name="T56" fmla="*/ 614 w 649"/>
                  <a:gd name="T57" fmla="*/ 381 h 649"/>
                  <a:gd name="T58" fmla="*/ 322 w 649"/>
                  <a:gd name="T59" fmla="*/ 484 h 649"/>
                  <a:gd name="T60" fmla="*/ 322 w 649"/>
                  <a:gd name="T61" fmla="*/ 161 h 649"/>
                  <a:gd name="T62" fmla="*/ 322 w 649"/>
                  <a:gd name="T63" fmla="*/ 484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9" h="649">
                    <a:moveTo>
                      <a:pt x="614" y="381"/>
                    </a:moveTo>
                    <a:lnTo>
                      <a:pt x="614" y="381"/>
                    </a:lnTo>
                    <a:cubicBezTo>
                      <a:pt x="633" y="381"/>
                      <a:pt x="648" y="366"/>
                      <a:pt x="648" y="347"/>
                    </a:cubicBezTo>
                    <a:cubicBezTo>
                      <a:pt x="648" y="298"/>
                      <a:pt x="648" y="298"/>
                      <a:pt x="648" y="298"/>
                    </a:cubicBezTo>
                    <a:cubicBezTo>
                      <a:pt x="648" y="282"/>
                      <a:pt x="633" y="267"/>
                      <a:pt x="614" y="267"/>
                    </a:cubicBezTo>
                    <a:cubicBezTo>
                      <a:pt x="593" y="267"/>
                      <a:pt x="593" y="267"/>
                      <a:pt x="593" y="267"/>
                    </a:cubicBezTo>
                    <a:cubicBezTo>
                      <a:pt x="574" y="267"/>
                      <a:pt x="555" y="254"/>
                      <a:pt x="552" y="242"/>
                    </a:cubicBezTo>
                    <a:cubicBezTo>
                      <a:pt x="549" y="230"/>
                      <a:pt x="540" y="186"/>
                      <a:pt x="555" y="173"/>
                    </a:cubicBezTo>
                    <a:cubicBezTo>
                      <a:pt x="571" y="158"/>
                      <a:pt x="571" y="158"/>
                      <a:pt x="571" y="158"/>
                    </a:cubicBezTo>
                    <a:cubicBezTo>
                      <a:pt x="583" y="146"/>
                      <a:pt x="583" y="124"/>
                      <a:pt x="571" y="111"/>
                    </a:cubicBezTo>
                    <a:cubicBezTo>
                      <a:pt x="537" y="77"/>
                      <a:pt x="537" y="77"/>
                      <a:pt x="537" y="77"/>
                    </a:cubicBezTo>
                    <a:cubicBezTo>
                      <a:pt x="525" y="65"/>
                      <a:pt x="503" y="65"/>
                      <a:pt x="490" y="77"/>
                    </a:cubicBezTo>
                    <a:cubicBezTo>
                      <a:pt x="474" y="93"/>
                      <a:pt x="474" y="93"/>
                      <a:pt x="474" y="93"/>
                    </a:cubicBezTo>
                    <a:cubicBezTo>
                      <a:pt x="462" y="105"/>
                      <a:pt x="441" y="111"/>
                      <a:pt x="428" y="105"/>
                    </a:cubicBezTo>
                    <a:cubicBezTo>
                      <a:pt x="416" y="99"/>
                      <a:pt x="382" y="74"/>
                      <a:pt x="382" y="56"/>
                    </a:cubicBezTo>
                    <a:cubicBezTo>
                      <a:pt x="382" y="31"/>
                      <a:pt x="382" y="31"/>
                      <a:pt x="382" y="31"/>
                    </a:cubicBezTo>
                    <a:cubicBezTo>
                      <a:pt x="382" y="15"/>
                      <a:pt x="366" y="0"/>
                      <a:pt x="348" y="0"/>
                    </a:cubicBezTo>
                    <a:cubicBezTo>
                      <a:pt x="301" y="0"/>
                      <a:pt x="301" y="0"/>
                      <a:pt x="301" y="0"/>
                    </a:cubicBezTo>
                    <a:cubicBezTo>
                      <a:pt x="282" y="0"/>
                      <a:pt x="267" y="15"/>
                      <a:pt x="267" y="31"/>
                    </a:cubicBezTo>
                    <a:cubicBezTo>
                      <a:pt x="267" y="56"/>
                      <a:pt x="267" y="56"/>
                      <a:pt x="267" y="56"/>
                    </a:cubicBezTo>
                    <a:cubicBezTo>
                      <a:pt x="267" y="74"/>
                      <a:pt x="258" y="89"/>
                      <a:pt x="242" y="96"/>
                    </a:cubicBezTo>
                    <a:cubicBezTo>
                      <a:pt x="229" y="99"/>
                      <a:pt x="186" y="105"/>
                      <a:pt x="174" y="93"/>
                    </a:cubicBezTo>
                    <a:cubicBezTo>
                      <a:pt x="158" y="77"/>
                      <a:pt x="158" y="77"/>
                      <a:pt x="158" y="77"/>
                    </a:cubicBezTo>
                    <a:cubicBezTo>
                      <a:pt x="146" y="65"/>
                      <a:pt x="124" y="65"/>
                      <a:pt x="112" y="77"/>
                    </a:cubicBezTo>
                    <a:cubicBezTo>
                      <a:pt x="77" y="111"/>
                      <a:pt x="77" y="111"/>
                      <a:pt x="77" y="111"/>
                    </a:cubicBezTo>
                    <a:cubicBezTo>
                      <a:pt x="65" y="124"/>
                      <a:pt x="65" y="146"/>
                      <a:pt x="77" y="158"/>
                    </a:cubicBezTo>
                    <a:cubicBezTo>
                      <a:pt x="93" y="173"/>
                      <a:pt x="93" y="173"/>
                      <a:pt x="93" y="173"/>
                    </a:cubicBezTo>
                    <a:cubicBezTo>
                      <a:pt x="106" y="186"/>
                      <a:pt x="112" y="208"/>
                      <a:pt x="106" y="220"/>
                    </a:cubicBezTo>
                    <a:cubicBezTo>
                      <a:pt x="99" y="232"/>
                      <a:pt x="75" y="267"/>
                      <a:pt x="56" y="267"/>
                    </a:cubicBezTo>
                    <a:cubicBezTo>
                      <a:pt x="34" y="267"/>
                      <a:pt x="34" y="267"/>
                      <a:pt x="34" y="267"/>
                    </a:cubicBezTo>
                    <a:cubicBezTo>
                      <a:pt x="16" y="267"/>
                      <a:pt x="0" y="282"/>
                      <a:pt x="0" y="298"/>
                    </a:cubicBezTo>
                    <a:cubicBezTo>
                      <a:pt x="0" y="347"/>
                      <a:pt x="0" y="347"/>
                      <a:pt x="0" y="347"/>
                    </a:cubicBezTo>
                    <a:cubicBezTo>
                      <a:pt x="0" y="366"/>
                      <a:pt x="16" y="381"/>
                      <a:pt x="34" y="381"/>
                    </a:cubicBezTo>
                    <a:cubicBezTo>
                      <a:pt x="56" y="381"/>
                      <a:pt x="56" y="381"/>
                      <a:pt x="56" y="381"/>
                    </a:cubicBezTo>
                    <a:cubicBezTo>
                      <a:pt x="75" y="381"/>
                      <a:pt x="93" y="391"/>
                      <a:pt x="96" y="403"/>
                    </a:cubicBezTo>
                    <a:cubicBezTo>
                      <a:pt x="99" y="419"/>
                      <a:pt x="106" y="459"/>
                      <a:pt x="93" y="475"/>
                    </a:cubicBezTo>
                    <a:cubicBezTo>
                      <a:pt x="77" y="490"/>
                      <a:pt x="77" y="490"/>
                      <a:pt x="77" y="490"/>
                    </a:cubicBezTo>
                    <a:cubicBezTo>
                      <a:pt x="65" y="502"/>
                      <a:pt x="65" y="521"/>
                      <a:pt x="77" y="536"/>
                    </a:cubicBezTo>
                    <a:cubicBezTo>
                      <a:pt x="112" y="571"/>
                      <a:pt x="112" y="571"/>
                      <a:pt x="112" y="571"/>
                    </a:cubicBezTo>
                    <a:cubicBezTo>
                      <a:pt x="124" y="583"/>
                      <a:pt x="146" y="583"/>
                      <a:pt x="158" y="571"/>
                    </a:cubicBezTo>
                    <a:cubicBezTo>
                      <a:pt x="174" y="552"/>
                      <a:pt x="174" y="552"/>
                      <a:pt x="174" y="552"/>
                    </a:cubicBezTo>
                    <a:cubicBezTo>
                      <a:pt x="186" y="540"/>
                      <a:pt x="208" y="536"/>
                      <a:pt x="220" y="543"/>
                    </a:cubicBezTo>
                    <a:cubicBezTo>
                      <a:pt x="233" y="549"/>
                      <a:pt x="267" y="574"/>
                      <a:pt x="267" y="592"/>
                    </a:cubicBezTo>
                    <a:cubicBezTo>
                      <a:pt x="267" y="614"/>
                      <a:pt x="267" y="614"/>
                      <a:pt x="267" y="614"/>
                    </a:cubicBezTo>
                    <a:cubicBezTo>
                      <a:pt x="267" y="633"/>
                      <a:pt x="282" y="648"/>
                      <a:pt x="301" y="648"/>
                    </a:cubicBezTo>
                    <a:cubicBezTo>
                      <a:pt x="348" y="648"/>
                      <a:pt x="348" y="648"/>
                      <a:pt x="348" y="648"/>
                    </a:cubicBezTo>
                    <a:cubicBezTo>
                      <a:pt x="366" y="648"/>
                      <a:pt x="382" y="633"/>
                      <a:pt x="382" y="614"/>
                    </a:cubicBezTo>
                    <a:cubicBezTo>
                      <a:pt x="382" y="592"/>
                      <a:pt x="382" y="592"/>
                      <a:pt x="382" y="592"/>
                    </a:cubicBezTo>
                    <a:cubicBezTo>
                      <a:pt x="382" y="574"/>
                      <a:pt x="391" y="555"/>
                      <a:pt x="406" y="552"/>
                    </a:cubicBezTo>
                    <a:cubicBezTo>
                      <a:pt x="419" y="545"/>
                      <a:pt x="462" y="540"/>
                      <a:pt x="474" y="552"/>
                    </a:cubicBezTo>
                    <a:cubicBezTo>
                      <a:pt x="490" y="571"/>
                      <a:pt x="490" y="571"/>
                      <a:pt x="490" y="571"/>
                    </a:cubicBezTo>
                    <a:cubicBezTo>
                      <a:pt x="503" y="583"/>
                      <a:pt x="525" y="583"/>
                      <a:pt x="537" y="571"/>
                    </a:cubicBezTo>
                    <a:cubicBezTo>
                      <a:pt x="571" y="536"/>
                      <a:pt x="571" y="536"/>
                      <a:pt x="571" y="536"/>
                    </a:cubicBezTo>
                    <a:cubicBezTo>
                      <a:pt x="583" y="521"/>
                      <a:pt x="583" y="502"/>
                      <a:pt x="571" y="490"/>
                    </a:cubicBezTo>
                    <a:cubicBezTo>
                      <a:pt x="555" y="475"/>
                      <a:pt x="555" y="475"/>
                      <a:pt x="555" y="475"/>
                    </a:cubicBezTo>
                    <a:cubicBezTo>
                      <a:pt x="540" y="459"/>
                      <a:pt x="537" y="440"/>
                      <a:pt x="543" y="428"/>
                    </a:cubicBezTo>
                    <a:cubicBezTo>
                      <a:pt x="549" y="415"/>
                      <a:pt x="574" y="381"/>
                      <a:pt x="593" y="381"/>
                    </a:cubicBezTo>
                    <a:lnTo>
                      <a:pt x="614" y="381"/>
                    </a:lnTo>
                    <a:close/>
                    <a:moveTo>
                      <a:pt x="322" y="484"/>
                    </a:moveTo>
                    <a:lnTo>
                      <a:pt x="322" y="484"/>
                    </a:lnTo>
                    <a:cubicBezTo>
                      <a:pt x="236" y="484"/>
                      <a:pt x="161" y="412"/>
                      <a:pt x="161" y="323"/>
                    </a:cubicBezTo>
                    <a:cubicBezTo>
                      <a:pt x="161" y="232"/>
                      <a:pt x="236" y="161"/>
                      <a:pt x="322" y="161"/>
                    </a:cubicBezTo>
                    <a:cubicBezTo>
                      <a:pt x="412" y="161"/>
                      <a:pt x="487" y="232"/>
                      <a:pt x="487" y="323"/>
                    </a:cubicBezTo>
                    <a:cubicBezTo>
                      <a:pt x="487" y="412"/>
                      <a:pt x="412" y="484"/>
                      <a:pt x="322" y="484"/>
                    </a:cubicBezTo>
                    <a:close/>
                  </a:path>
                </a:pathLst>
              </a:custGeom>
              <a:solidFill>
                <a:srgbClr val="F9F9FA"/>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26" name="TextBox 71"/>
            <p:cNvSpPr txBox="1"/>
            <p:nvPr/>
          </p:nvSpPr>
          <p:spPr>
            <a:xfrm>
              <a:off x="803976" y="3183164"/>
              <a:ext cx="938324" cy="553961"/>
            </a:xfrm>
            <a:prstGeom prst="rect">
              <a:avLst/>
            </a:prstGeom>
            <a:noFill/>
          </p:spPr>
          <p:txBody>
            <a:bodyPr wrap="none" lIns="182843" tIns="91422" rIns="182843" bIns="91422" rtlCol="0">
              <a:spAutoFit/>
            </a:bodyPr>
            <a:lstStyle/>
            <a:p>
              <a:pPr algn="ctr"/>
              <a:r>
                <a:rPr lang="id-ID" sz="2400" b="1" dirty="0">
                  <a:solidFill>
                    <a:srgbClr val="19477F"/>
                  </a:solidFill>
                  <a:latin typeface="全字库正楷体" panose="02010604000101010101" pitchFamily="2" charset="-122"/>
                  <a:ea typeface="全字库正楷体" panose="02010604000101010101" pitchFamily="2" charset="-122"/>
                  <a:cs typeface="全字库正楷体" panose="02010604000101010101" pitchFamily="2" charset="-122"/>
                </a:rPr>
                <a:t>Start</a:t>
              </a:r>
              <a:endParaRPr lang="id-ID" sz="2400" b="1" dirty="0">
                <a:solidFill>
                  <a:srgbClr val="19477F"/>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29" name="组合 28"/>
          <p:cNvGrpSpPr/>
          <p:nvPr/>
        </p:nvGrpSpPr>
        <p:grpSpPr>
          <a:xfrm>
            <a:off x="10262394" y="2533296"/>
            <a:ext cx="944735" cy="1221631"/>
            <a:chOff x="10262394" y="2533296"/>
            <a:chExt cx="944735" cy="1221631"/>
          </a:xfrm>
        </p:grpSpPr>
        <p:grpSp>
          <p:nvGrpSpPr>
            <p:cNvPr id="30" name="组合 29"/>
            <p:cNvGrpSpPr/>
            <p:nvPr/>
          </p:nvGrpSpPr>
          <p:grpSpPr>
            <a:xfrm>
              <a:off x="10419931" y="2533296"/>
              <a:ext cx="623380" cy="620749"/>
              <a:chOff x="10419931" y="2533296"/>
              <a:chExt cx="623380" cy="620749"/>
            </a:xfrm>
          </p:grpSpPr>
          <p:sp>
            <p:nvSpPr>
              <p:cNvPr id="32" name="Freeform 44"/>
              <p:cNvSpPr>
                <a:spLocks noChangeArrowheads="1"/>
              </p:cNvSpPr>
              <p:nvPr/>
            </p:nvSpPr>
            <p:spPr bwMode="auto">
              <a:xfrm>
                <a:off x="10419931" y="2533296"/>
                <a:ext cx="623380" cy="620749"/>
              </a:xfrm>
              <a:custGeom>
                <a:avLst/>
                <a:gdLst>
                  <a:gd name="T0" fmla="*/ 1163 w 1164"/>
                  <a:gd name="T1" fmla="*/ 579 h 1161"/>
                  <a:gd name="T2" fmla="*/ 1163 w 1164"/>
                  <a:gd name="T3" fmla="*/ 579 h 1161"/>
                  <a:gd name="T4" fmla="*/ 580 w 1164"/>
                  <a:gd name="T5" fmla="*/ 1160 h 1161"/>
                  <a:gd name="T6" fmla="*/ 0 w 1164"/>
                  <a:gd name="T7" fmla="*/ 579 h 1161"/>
                  <a:gd name="T8" fmla="*/ 580 w 1164"/>
                  <a:gd name="T9" fmla="*/ 0 h 1161"/>
                  <a:gd name="T10" fmla="*/ 1163 w 1164"/>
                  <a:gd name="T11" fmla="*/ 579 h 1161"/>
                </a:gdLst>
                <a:ahLst/>
                <a:cxnLst>
                  <a:cxn ang="0">
                    <a:pos x="T0" y="T1"/>
                  </a:cxn>
                  <a:cxn ang="0">
                    <a:pos x="T2" y="T3"/>
                  </a:cxn>
                  <a:cxn ang="0">
                    <a:pos x="T4" y="T5"/>
                  </a:cxn>
                  <a:cxn ang="0">
                    <a:pos x="T6" y="T7"/>
                  </a:cxn>
                  <a:cxn ang="0">
                    <a:pos x="T8" y="T9"/>
                  </a:cxn>
                  <a:cxn ang="0">
                    <a:pos x="T10" y="T11"/>
                  </a:cxn>
                </a:cxnLst>
                <a:rect l="0" t="0" r="r" b="b"/>
                <a:pathLst>
                  <a:path w="1164" h="1161">
                    <a:moveTo>
                      <a:pt x="1163" y="579"/>
                    </a:moveTo>
                    <a:lnTo>
                      <a:pt x="1163" y="579"/>
                    </a:lnTo>
                    <a:cubicBezTo>
                      <a:pt x="1163" y="902"/>
                      <a:pt x="903" y="1160"/>
                      <a:pt x="580" y="1160"/>
                    </a:cubicBezTo>
                    <a:cubicBezTo>
                      <a:pt x="261" y="1160"/>
                      <a:pt x="0" y="902"/>
                      <a:pt x="0" y="579"/>
                    </a:cubicBezTo>
                    <a:cubicBezTo>
                      <a:pt x="0" y="260"/>
                      <a:pt x="261" y="0"/>
                      <a:pt x="580" y="0"/>
                    </a:cubicBezTo>
                    <a:cubicBezTo>
                      <a:pt x="903" y="0"/>
                      <a:pt x="1163" y="260"/>
                      <a:pt x="1163" y="579"/>
                    </a:cubicBezTo>
                  </a:path>
                </a:pathLst>
              </a:custGeom>
              <a:solidFill>
                <a:schemeClr val="bg1">
                  <a:lumMod val="65000"/>
                </a:schemeClr>
              </a:solidFill>
              <a:ln>
                <a:noFill/>
              </a:ln>
              <a:effectLst/>
            </p:spPr>
            <p:txBody>
              <a:bodyPr wrap="none"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3" name="Freeform 67"/>
              <p:cNvSpPr>
                <a:spLocks noChangeArrowheads="1"/>
              </p:cNvSpPr>
              <p:nvPr/>
            </p:nvSpPr>
            <p:spPr bwMode="auto">
              <a:xfrm>
                <a:off x="10597503" y="2593223"/>
                <a:ext cx="383417" cy="445951"/>
              </a:xfrm>
              <a:custGeom>
                <a:avLst/>
                <a:gdLst>
                  <a:gd name="T0" fmla="*/ 434 w 453"/>
                  <a:gd name="T1" fmla="*/ 186 h 533"/>
                  <a:gd name="T2" fmla="*/ 434 w 453"/>
                  <a:gd name="T3" fmla="*/ 186 h 533"/>
                  <a:gd name="T4" fmla="*/ 44 w 453"/>
                  <a:gd name="T5" fmla="*/ 160 h 533"/>
                  <a:gd name="T6" fmla="*/ 0 w 453"/>
                  <a:gd name="T7" fmla="*/ 178 h 533"/>
                  <a:gd name="T8" fmla="*/ 88 w 453"/>
                  <a:gd name="T9" fmla="*/ 532 h 533"/>
                  <a:gd name="T10" fmla="*/ 141 w 453"/>
                  <a:gd name="T11" fmla="*/ 532 h 533"/>
                  <a:gd name="T12" fmla="*/ 97 w 453"/>
                  <a:gd name="T13" fmla="*/ 355 h 533"/>
                  <a:gd name="T14" fmla="*/ 443 w 453"/>
                  <a:gd name="T15" fmla="*/ 195 h 533"/>
                  <a:gd name="T16" fmla="*/ 434 w 453"/>
                  <a:gd name="T17" fmla="*/ 18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3" h="533">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chemeClr val="bg1"/>
              </a:solidFill>
              <a:ln>
                <a:noFill/>
              </a:ln>
              <a:effectLst/>
            </p:spPr>
            <p:txBody>
              <a:bodyPr wrap="none" lIns="91424" tIns="45712" rIns="91424" bIns="45712" anchor="ctr"/>
              <a:lstStyle/>
              <a:p>
                <a:pPr>
                  <a:defRPr/>
                </a:pPr>
                <a:endParaRPr lang="en-US" sz="1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31" name="TextBox 72"/>
            <p:cNvSpPr txBox="1"/>
            <p:nvPr/>
          </p:nvSpPr>
          <p:spPr>
            <a:xfrm>
              <a:off x="10262394" y="3200966"/>
              <a:ext cx="944735" cy="553961"/>
            </a:xfrm>
            <a:prstGeom prst="rect">
              <a:avLst/>
            </a:prstGeom>
            <a:noFill/>
          </p:spPr>
          <p:txBody>
            <a:bodyPr wrap="none" lIns="182843" tIns="91422" rIns="182843" bIns="91422" rtlCol="0">
              <a:spAutoFit/>
            </a:bodyPr>
            <a:lstStyle/>
            <a:p>
              <a:pPr algn="ctr"/>
              <a:r>
                <a:rPr lang="id-ID" sz="2400" b="1" dirty="0">
                  <a:solidFill>
                    <a:srgbClr val="19477F"/>
                  </a:solidFill>
                  <a:latin typeface="全字库正楷体" panose="02010604000101010101" pitchFamily="2" charset="-122"/>
                  <a:ea typeface="全字库正楷体" panose="02010604000101010101" pitchFamily="2" charset="-122"/>
                  <a:cs typeface="全字库正楷体" panose="02010604000101010101" pitchFamily="2" charset="-122"/>
                </a:rPr>
                <a:t>Finish</a:t>
              </a:r>
              <a:endParaRPr lang="id-ID" sz="2400" b="1" dirty="0">
                <a:solidFill>
                  <a:srgbClr val="19477F"/>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
        <p:nvSpPr>
          <p:cNvPr id="34" name="文本框 66"/>
          <p:cNvSpPr txBox="1"/>
          <p:nvPr/>
        </p:nvSpPr>
        <p:spPr>
          <a:xfrm>
            <a:off x="5340289" y="1506734"/>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5" name="文本框 66"/>
          <p:cNvSpPr txBox="1"/>
          <p:nvPr/>
        </p:nvSpPr>
        <p:spPr>
          <a:xfrm>
            <a:off x="1234923" y="3650910"/>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6" name="文本框 66"/>
          <p:cNvSpPr txBox="1"/>
          <p:nvPr/>
        </p:nvSpPr>
        <p:spPr>
          <a:xfrm>
            <a:off x="5451199" y="4866742"/>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7" name="文本框 66"/>
          <p:cNvSpPr txBox="1"/>
          <p:nvPr/>
        </p:nvSpPr>
        <p:spPr>
          <a:xfrm>
            <a:off x="637492" y="1512799"/>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8" name="文本框 66"/>
          <p:cNvSpPr txBox="1"/>
          <p:nvPr/>
        </p:nvSpPr>
        <p:spPr>
          <a:xfrm>
            <a:off x="8485941" y="3987567"/>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9" name="文本框 66"/>
          <p:cNvSpPr txBox="1"/>
          <p:nvPr/>
        </p:nvSpPr>
        <p:spPr>
          <a:xfrm>
            <a:off x="9943167" y="1382707"/>
            <a:ext cx="1576907" cy="995401"/>
          </a:xfrm>
          <a:prstGeom prst="rect">
            <a:avLst/>
          </a:prstGeom>
          <a:noFill/>
        </p:spPr>
        <p:txBody>
          <a:bodyPr wrap="square" rtlCol="0">
            <a:spAutoFit/>
          </a:bodyPr>
          <a:lstStyle/>
          <a:p>
            <a:pPr algn="ctr"/>
            <a:r>
              <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rPr>
              <a:t>在这里添加你的文字，图片也可以。在这里可以添加文字内容。</a:t>
            </a:r>
            <a:endParaRPr lang="zh-CN" altLang="en-US" sz="1465" dirty="0">
              <a:solidFill>
                <a:srgbClr val="262626"/>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58113" y="2037908"/>
            <a:ext cx="10598288" cy="3309509"/>
            <a:chOff x="745572" y="2023841"/>
            <a:chExt cx="10598288" cy="3309509"/>
          </a:xfrm>
        </p:grpSpPr>
        <p:sp>
          <p:nvSpPr>
            <p:cNvPr id="3" name="圆角矩形 8"/>
            <p:cNvSpPr>
              <a:spLocks noChangeArrowheads="1"/>
            </p:cNvSpPr>
            <p:nvPr/>
          </p:nvSpPr>
          <p:spPr bwMode="auto">
            <a:xfrm>
              <a:off x="1062667" y="2105147"/>
              <a:ext cx="2699372" cy="571178"/>
            </a:xfrm>
            <a:prstGeom prst="roundRect">
              <a:avLst>
                <a:gd name="adj" fmla="val 16667"/>
              </a:avLst>
            </a:prstGeom>
            <a:solidFill>
              <a:schemeClr val="bg1"/>
            </a:solidFill>
            <a:ln w="6350">
              <a:solidFill>
                <a:schemeClr val="bg1"/>
              </a:solidFill>
              <a:round/>
            </a:ln>
          </p:spPr>
          <p:txBody>
            <a:bodyPr lIns="68580" tIns="34290" rIns="68580" bIns="34290" anchor="ct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Arial Unicode MS" panose="020B0604020202020204" charset="-122"/>
                </a:rPr>
                <a:t>在此添加标题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圆角矩形 27"/>
            <p:cNvSpPr>
              <a:spLocks noChangeArrowheads="1"/>
            </p:cNvSpPr>
            <p:nvPr/>
          </p:nvSpPr>
          <p:spPr bwMode="auto">
            <a:xfrm>
              <a:off x="4695030" y="2105147"/>
              <a:ext cx="2699372" cy="571178"/>
            </a:xfrm>
            <a:prstGeom prst="roundRect">
              <a:avLst>
                <a:gd name="adj" fmla="val 16667"/>
              </a:avLst>
            </a:prstGeom>
            <a:solidFill>
              <a:schemeClr val="bg1"/>
            </a:solidFill>
            <a:ln w="6350">
              <a:solidFill>
                <a:schemeClr val="bg1"/>
              </a:solidFill>
              <a:round/>
            </a:ln>
          </p:spPr>
          <p:txBody>
            <a:bodyPr lIns="68580" tIns="34290" rIns="68580" bIns="34290" anchor="ct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Arial Unicode MS" panose="020B0604020202020204" charset="-122"/>
                </a:rPr>
                <a:t>在此添加标题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圆角矩形 28"/>
            <p:cNvSpPr>
              <a:spLocks noChangeArrowheads="1"/>
            </p:cNvSpPr>
            <p:nvPr/>
          </p:nvSpPr>
          <p:spPr bwMode="auto">
            <a:xfrm>
              <a:off x="8325361" y="2105147"/>
              <a:ext cx="2701404" cy="571178"/>
            </a:xfrm>
            <a:prstGeom prst="roundRect">
              <a:avLst>
                <a:gd name="adj" fmla="val 16667"/>
              </a:avLst>
            </a:prstGeom>
            <a:solidFill>
              <a:schemeClr val="bg1"/>
            </a:solidFill>
            <a:ln w="6350">
              <a:solidFill>
                <a:schemeClr val="bg1"/>
              </a:solidFill>
              <a:round/>
            </a:ln>
          </p:spPr>
          <p:txBody>
            <a:bodyPr lIns="68580" tIns="34290" rIns="68580" bIns="34290" anchor="ct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sym typeface="Arial Unicode MS" panose="020B0604020202020204" charset="-122"/>
                </a:rPr>
                <a:t>在此添加标题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圆角矩形 29"/>
            <p:cNvSpPr>
              <a:spLocks noChangeArrowheads="1"/>
            </p:cNvSpPr>
            <p:nvPr/>
          </p:nvSpPr>
          <p:spPr bwMode="auto">
            <a:xfrm>
              <a:off x="981361" y="2023841"/>
              <a:ext cx="2861985" cy="735823"/>
            </a:xfrm>
            <a:prstGeom prst="roundRect">
              <a:avLst>
                <a:gd name="adj" fmla="val 16667"/>
              </a:avLst>
            </a:prstGeom>
            <a:noFill/>
            <a:ln w="6350">
              <a:solidFill>
                <a:srgbClr val="A5A5A5"/>
              </a:solidFill>
              <a:round/>
            </a:ln>
          </p:spPr>
          <p:txBody>
            <a:bodyPr lIns="68580" tIns="34290" rIns="68580" bIns="34290" anchor="ctr"/>
            <a:lstStyle/>
            <a:p>
              <a:pPr algn="ctr"/>
              <a:endParaRPr lang="zh-CN" altLang="zh-CN" sz="200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圆角矩形 30"/>
            <p:cNvSpPr>
              <a:spLocks noChangeArrowheads="1"/>
            </p:cNvSpPr>
            <p:nvPr/>
          </p:nvSpPr>
          <p:spPr bwMode="auto">
            <a:xfrm>
              <a:off x="4611691" y="2023841"/>
              <a:ext cx="2864018" cy="735823"/>
            </a:xfrm>
            <a:prstGeom prst="roundRect">
              <a:avLst>
                <a:gd name="adj" fmla="val 16667"/>
              </a:avLst>
            </a:prstGeom>
            <a:noFill/>
            <a:ln w="6350">
              <a:solidFill>
                <a:srgbClr val="A5A5A5"/>
              </a:solidFill>
              <a:round/>
            </a:ln>
          </p:spPr>
          <p:txBody>
            <a:bodyPr lIns="68580" tIns="34290" rIns="68580" bIns="34290" anchor="ctr"/>
            <a:lstStyle/>
            <a:p>
              <a:pPr algn="ctr"/>
              <a:endParaRPr lang="zh-CN" altLang="zh-CN" sz="200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圆角矩形 31"/>
            <p:cNvSpPr>
              <a:spLocks noChangeArrowheads="1"/>
            </p:cNvSpPr>
            <p:nvPr/>
          </p:nvSpPr>
          <p:spPr bwMode="auto">
            <a:xfrm>
              <a:off x="8246086" y="2023841"/>
              <a:ext cx="2861985" cy="735823"/>
            </a:xfrm>
            <a:prstGeom prst="roundRect">
              <a:avLst>
                <a:gd name="adj" fmla="val 16667"/>
              </a:avLst>
            </a:prstGeom>
            <a:noFill/>
            <a:ln w="6350">
              <a:solidFill>
                <a:srgbClr val="A5A5A5"/>
              </a:solidFill>
              <a:round/>
            </a:ln>
          </p:spPr>
          <p:txBody>
            <a:bodyPr lIns="68580" tIns="34290" rIns="68580" bIns="34290" anchor="ctr"/>
            <a:lstStyle/>
            <a:p>
              <a:pPr algn="ctr"/>
              <a:endParaRPr lang="zh-CN" altLang="zh-CN" sz="200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矩形 32"/>
            <p:cNvSpPr>
              <a:spLocks noChangeArrowheads="1"/>
            </p:cNvSpPr>
            <p:nvPr/>
          </p:nvSpPr>
          <p:spPr bwMode="auto">
            <a:xfrm>
              <a:off x="745572" y="3325108"/>
              <a:ext cx="3333562" cy="2008242"/>
            </a:xfrm>
            <a:prstGeom prst="rect">
              <a:avLst/>
            </a:prstGeom>
            <a:noFill/>
            <a:ln w="9525">
              <a:noFill/>
              <a:miter lim="800000"/>
            </a:ln>
          </p:spPr>
          <p:txBody>
            <a:bodyPr lIns="68580" tIns="34290" rIns="68580" bIns="34290">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gn="ctr">
                <a:lnSpc>
                  <a:spcPct val="150000"/>
                </a:lnSpc>
              </a:pP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矩形 33"/>
            <p:cNvSpPr>
              <a:spLocks noChangeArrowheads="1"/>
            </p:cNvSpPr>
            <p:nvPr/>
          </p:nvSpPr>
          <p:spPr bwMode="auto">
            <a:xfrm>
              <a:off x="4377936" y="3325108"/>
              <a:ext cx="3333562" cy="2008242"/>
            </a:xfrm>
            <a:prstGeom prst="rect">
              <a:avLst/>
            </a:prstGeom>
            <a:noFill/>
            <a:ln w="9525">
              <a:noFill/>
              <a:miter lim="800000"/>
            </a:ln>
          </p:spPr>
          <p:txBody>
            <a:bodyPr lIns="68580" tIns="34290" rIns="68580" bIns="34290">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gn="ctr">
                <a:lnSpc>
                  <a:spcPct val="150000"/>
                </a:lnSpc>
              </a:pP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矩形 34"/>
            <p:cNvSpPr>
              <a:spLocks noChangeArrowheads="1"/>
            </p:cNvSpPr>
            <p:nvPr/>
          </p:nvSpPr>
          <p:spPr bwMode="auto">
            <a:xfrm>
              <a:off x="8008266" y="3325108"/>
              <a:ext cx="3335594" cy="2008242"/>
            </a:xfrm>
            <a:prstGeom prst="rect">
              <a:avLst/>
            </a:prstGeom>
            <a:noFill/>
            <a:ln w="9525">
              <a:noFill/>
              <a:miter lim="800000"/>
            </a:ln>
          </p:spPr>
          <p:txBody>
            <a:bodyPr lIns="68580" tIns="34290" rIns="68580" bIns="34290">
              <a:spAutoFit/>
            </a:bodyPr>
            <a:lstStyle/>
            <a:p>
              <a:pPr algn="ctr">
                <a:lnSpc>
                  <a:spcPct val="150000"/>
                </a:lnSpc>
              </a:pPr>
              <a:r>
                <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rPr>
                <a:t>您的内容打在这里，或者通过复制您的文本后，在此框中选择粘贴，并选择只保留文字。您的内容打在这里，或者通过复制您的文本后，在此框中选择粘贴，并选择只保留文字。</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a:p>
              <a:pPr algn="ctr">
                <a:lnSpc>
                  <a:spcPct val="150000"/>
                </a:lnSpc>
              </a:pP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右箭头 10"/>
            <p:cNvSpPr>
              <a:spLocks noChangeArrowheads="1"/>
            </p:cNvSpPr>
            <p:nvPr/>
          </p:nvSpPr>
          <p:spPr bwMode="auto">
            <a:xfrm>
              <a:off x="3975469" y="2145801"/>
              <a:ext cx="504100" cy="491904"/>
            </a:xfrm>
            <a:prstGeom prst="rightArrow">
              <a:avLst>
                <a:gd name="adj1" fmla="val 50000"/>
                <a:gd name="adj2" fmla="val 50125"/>
              </a:avLst>
            </a:prstGeom>
            <a:solidFill>
              <a:schemeClr val="bg1"/>
            </a:solidFill>
            <a:ln w="12700">
              <a:solidFill>
                <a:srgbClr val="A5A5A5"/>
              </a:solidFill>
              <a:miter lim="800000"/>
            </a:ln>
          </p:spPr>
          <p:txBody>
            <a:bodyPr lIns="68580" tIns="34290" rIns="68580" bIns="34290" anchor="ctr"/>
            <a:lstStyle/>
            <a:p>
              <a:pPr algn="ctr"/>
              <a:endParaRPr lang="zh-CN" altLang="zh-CN" sz="2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右箭头 35"/>
            <p:cNvSpPr>
              <a:spLocks noChangeArrowheads="1"/>
            </p:cNvSpPr>
            <p:nvPr/>
          </p:nvSpPr>
          <p:spPr bwMode="auto">
            <a:xfrm>
              <a:off x="7607831" y="2145801"/>
              <a:ext cx="504100" cy="491904"/>
            </a:xfrm>
            <a:prstGeom prst="rightArrow">
              <a:avLst>
                <a:gd name="adj1" fmla="val 50000"/>
                <a:gd name="adj2" fmla="val 50125"/>
              </a:avLst>
            </a:prstGeom>
            <a:solidFill>
              <a:schemeClr val="bg1"/>
            </a:solidFill>
            <a:ln w="12700">
              <a:solidFill>
                <a:srgbClr val="A5A5A5"/>
              </a:solidFill>
              <a:miter lim="800000"/>
            </a:ln>
          </p:spPr>
          <p:txBody>
            <a:bodyPr lIns="68580" tIns="34290" rIns="68580" bIns="34290" anchor="ctr"/>
            <a:lstStyle/>
            <a:p>
              <a:pPr algn="ctr"/>
              <a:endParaRPr lang="zh-CN" altLang="zh-CN" sz="20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29086" y="2010158"/>
            <a:ext cx="1090317" cy="1090317"/>
            <a:chOff x="1557338" y="3071812"/>
            <a:chExt cx="1257300" cy="1257300"/>
          </a:xfrm>
        </p:grpSpPr>
        <p:sp>
          <p:nvSpPr>
            <p:cNvPr id="3" name="菱形 2"/>
            <p:cNvSpPr/>
            <p:nvPr/>
          </p:nvSpPr>
          <p:spPr>
            <a:xfrm>
              <a:off x="1557338" y="3071812"/>
              <a:ext cx="1257300" cy="1257300"/>
            </a:xfrm>
            <a:prstGeom prst="diamond">
              <a:avLst/>
            </a:prstGeom>
            <a:solidFill>
              <a:schemeClr val="bg1"/>
            </a:solidFill>
            <a:ln>
              <a:noFill/>
            </a:ln>
            <a:effectLst>
              <a:outerShdw blurRad="50800" dist="25400" dir="5400000" sx="106000" sy="106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4" name="菱形 3"/>
            <p:cNvSpPr/>
            <p:nvPr/>
          </p:nvSpPr>
          <p:spPr>
            <a:xfrm>
              <a:off x="1628778" y="3143247"/>
              <a:ext cx="1114425" cy="1114425"/>
            </a:xfrm>
            <a:prstGeom prst="diamond">
              <a:avLst/>
            </a:prstGeom>
            <a:noFill/>
            <a:ln>
              <a:solidFill>
                <a:srgbClr val="3D4B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FFC000"/>
                </a:solidFill>
                <a:latin typeface="Impact" panose="020B0806030902050204" pitchFamily="34" charset="0"/>
              </a:endParaRPr>
            </a:p>
          </p:txBody>
        </p:sp>
        <p:sp>
          <p:nvSpPr>
            <p:cNvPr id="5" name="文本框 4"/>
            <p:cNvSpPr txBox="1"/>
            <p:nvPr/>
          </p:nvSpPr>
          <p:spPr>
            <a:xfrm>
              <a:off x="1743075" y="3374443"/>
              <a:ext cx="857250" cy="674334"/>
            </a:xfrm>
            <a:prstGeom prst="rect">
              <a:avLst/>
            </a:prstGeom>
            <a:noFill/>
          </p:spPr>
          <p:txBody>
            <a:bodyPr wrap="square" rtlCol="0">
              <a:spAutoFit/>
            </a:bodyPr>
            <a:lstStyle/>
            <a:p>
              <a:pPr algn="ctr"/>
              <a:r>
                <a:rPr lang="en-US" altLang="zh-CN" sz="3200" b="1" dirty="0">
                  <a:latin typeface="Impact" panose="020B0806030902050204" pitchFamily="34" charset="0"/>
                </a:rPr>
                <a:t>0 4</a:t>
              </a:r>
              <a:endParaRPr lang="zh-CN" altLang="en-US" sz="3200" b="1" dirty="0">
                <a:latin typeface="Impact" panose="020B0806030902050204" pitchFamily="34" charset="0"/>
              </a:endParaRPr>
            </a:p>
          </p:txBody>
        </p:sp>
      </p:grpSp>
      <p:sp>
        <p:nvSpPr>
          <p:cNvPr id="6" name="文本框 5"/>
          <p:cNvSpPr txBox="1"/>
          <p:nvPr/>
        </p:nvSpPr>
        <p:spPr>
          <a:xfrm>
            <a:off x="4396791" y="3386812"/>
            <a:ext cx="2930126" cy="461665"/>
          </a:xfrm>
          <a:prstGeom prst="rect">
            <a:avLst/>
          </a:prstGeom>
          <a:noFill/>
        </p:spPr>
        <p:txBody>
          <a:bodyPr wrap="square" rtlCol="0">
            <a:spAutoFit/>
          </a:bodyPr>
          <a:lstStyle/>
          <a:p>
            <a:pPr algn="ctr"/>
            <a:r>
              <a:rPr lang="zh-CN" altLang="en-US" sz="2400" b="1" dirty="0">
                <a:latin typeface="全字库正楷体" panose="02010604000101010101" pitchFamily="2" charset="-122"/>
                <a:ea typeface="全字库正楷体" panose="02010604000101010101" pitchFamily="2" charset="-122"/>
                <a:cs typeface="全字库正楷体" panose="02010604000101010101" pitchFamily="2" charset="-122"/>
              </a:rPr>
              <a:t>论文总结</a:t>
            </a:r>
            <a:endParaRPr lang="zh-CN" altLang="zh-CN" sz="24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矩形 23"/>
          <p:cNvSpPr>
            <a:spLocks noChangeArrowheads="1"/>
          </p:cNvSpPr>
          <p:nvPr/>
        </p:nvSpPr>
        <p:spPr bwMode="auto">
          <a:xfrm>
            <a:off x="3266182" y="3910429"/>
            <a:ext cx="5216124" cy="824393"/>
          </a:xfrm>
          <a:prstGeom prst="rect">
            <a:avLst/>
          </a:prstGeom>
          <a:noFill/>
          <a:ln>
            <a:noFill/>
          </a:ln>
        </p:spPr>
        <p:txBody>
          <a:bodyPr wrap="square">
            <a:spAutoFit/>
          </a:bodyPr>
          <a:lstStyle/>
          <a:p>
            <a:pPr algn="ctr">
              <a:lnSpc>
                <a:spcPct val="150000"/>
              </a:lnSpc>
            </a:pPr>
            <a:r>
              <a:rPr lang="en-US" altLang="zh-CN" sz="11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Just for today I will try to live through this day only and not tackle my whole life problem at once.</a:t>
            </a:r>
            <a:endParaRPr lang="zh-CN" altLang="en-US" sz="11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08437" y="1374434"/>
            <a:ext cx="6929101" cy="523220"/>
          </a:xfrm>
          <a:prstGeom prst="rect">
            <a:avLst/>
          </a:prstGeom>
          <a:noFill/>
          <a:ln w="19050">
            <a:noFill/>
            <a:prstDash val="dash"/>
          </a:ln>
        </p:spPr>
        <p:txBody>
          <a:bodyPr wrap="square" rtlCol="0">
            <a:spAutoFit/>
          </a:bodyPr>
          <a:lstStyle/>
          <a:p>
            <a:pPr algn="ctr"/>
            <a:r>
              <a:rPr lang="zh-CN" altLang="en-US" sz="2800" b="1" dirty="0">
                <a:latin typeface="全字库正楷体" panose="02010604000101010101" pitchFamily="2" charset="-122"/>
                <a:ea typeface="全字库正楷体" panose="02010604000101010101" pitchFamily="2" charset="-122"/>
                <a:cs typeface="全字库正楷体" panose="02010604000101010101" pitchFamily="2" charset="-122"/>
              </a:rPr>
              <a:t>点 击 此 处 即 可 添 加 标 题</a:t>
            </a:r>
            <a:endParaRPr lang="zh-CN" altLang="en-US" sz="28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 name="椭圆 2"/>
          <p:cNvSpPr/>
          <p:nvPr/>
        </p:nvSpPr>
        <p:spPr>
          <a:xfrm>
            <a:off x="1489591" y="2580968"/>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文本框 3"/>
          <p:cNvSpPr txBox="1"/>
          <p:nvPr/>
        </p:nvSpPr>
        <p:spPr>
          <a:xfrm>
            <a:off x="1533836" y="2683896"/>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0 1</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椭圆 4"/>
          <p:cNvSpPr/>
          <p:nvPr/>
        </p:nvSpPr>
        <p:spPr>
          <a:xfrm>
            <a:off x="1489592" y="3588774"/>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6" name="文本框 5"/>
          <p:cNvSpPr txBox="1"/>
          <p:nvPr/>
        </p:nvSpPr>
        <p:spPr>
          <a:xfrm>
            <a:off x="1533837" y="3691702"/>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0 3</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7" name="椭圆 6"/>
          <p:cNvSpPr/>
          <p:nvPr/>
        </p:nvSpPr>
        <p:spPr>
          <a:xfrm>
            <a:off x="1489591" y="4625276"/>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8" name="文本框 7"/>
          <p:cNvSpPr txBox="1"/>
          <p:nvPr/>
        </p:nvSpPr>
        <p:spPr>
          <a:xfrm>
            <a:off x="1533836" y="4728204"/>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0 5</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椭圆 8"/>
          <p:cNvSpPr/>
          <p:nvPr/>
        </p:nvSpPr>
        <p:spPr>
          <a:xfrm>
            <a:off x="6479460" y="2585887"/>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文本框 9"/>
          <p:cNvSpPr txBox="1"/>
          <p:nvPr/>
        </p:nvSpPr>
        <p:spPr>
          <a:xfrm>
            <a:off x="6523705" y="2688815"/>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0 2</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1" name="椭圆 10"/>
          <p:cNvSpPr/>
          <p:nvPr/>
        </p:nvSpPr>
        <p:spPr>
          <a:xfrm>
            <a:off x="6479461" y="3593693"/>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2" name="文本框 11"/>
          <p:cNvSpPr txBox="1"/>
          <p:nvPr/>
        </p:nvSpPr>
        <p:spPr>
          <a:xfrm>
            <a:off x="6523706" y="3696621"/>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0 4</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椭圆 12"/>
          <p:cNvSpPr/>
          <p:nvPr/>
        </p:nvSpPr>
        <p:spPr>
          <a:xfrm>
            <a:off x="6479460" y="4630195"/>
            <a:ext cx="634181" cy="634181"/>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文本框 13"/>
          <p:cNvSpPr txBox="1"/>
          <p:nvPr/>
        </p:nvSpPr>
        <p:spPr>
          <a:xfrm>
            <a:off x="6523705" y="4733123"/>
            <a:ext cx="560439"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0 6</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5" name="TextBox 13"/>
          <p:cNvSpPr txBox="1"/>
          <p:nvPr/>
        </p:nvSpPr>
        <p:spPr>
          <a:xfrm>
            <a:off x="2184662" y="2595717"/>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6" name="TextBox 13"/>
          <p:cNvSpPr txBox="1"/>
          <p:nvPr/>
        </p:nvSpPr>
        <p:spPr>
          <a:xfrm>
            <a:off x="7286024" y="2595717"/>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7" name="TextBox 13"/>
          <p:cNvSpPr txBox="1"/>
          <p:nvPr/>
        </p:nvSpPr>
        <p:spPr>
          <a:xfrm>
            <a:off x="2184662" y="3602903"/>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8" name="TextBox 13"/>
          <p:cNvSpPr txBox="1"/>
          <p:nvPr/>
        </p:nvSpPr>
        <p:spPr>
          <a:xfrm>
            <a:off x="7286024" y="3662206"/>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9" name="TextBox 13"/>
          <p:cNvSpPr txBox="1"/>
          <p:nvPr/>
        </p:nvSpPr>
        <p:spPr>
          <a:xfrm>
            <a:off x="2152746" y="4638174"/>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0" name="TextBox 13"/>
          <p:cNvSpPr txBox="1"/>
          <p:nvPr/>
        </p:nvSpPr>
        <p:spPr>
          <a:xfrm>
            <a:off x="7286024" y="4653208"/>
            <a:ext cx="4088326" cy="646331"/>
          </a:xfrm>
          <a:prstGeom prst="rect">
            <a:avLst/>
          </a:prstGeom>
          <a:noFill/>
        </p:spPr>
        <p:txBody>
          <a:bodyPr wrap="square" rtlCol="0">
            <a:spAutoFit/>
          </a:bodyPr>
          <a:lstStyle/>
          <a:p>
            <a:pPr>
              <a:lnSpc>
                <a:spcPct val="150000"/>
              </a:lnSpc>
              <a:buClr>
                <a:srgbClr val="CC0099"/>
              </a:buClr>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a:t>
            </a:r>
            <a:endPar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75458" y="2072061"/>
            <a:ext cx="10605305" cy="3642664"/>
            <a:chOff x="775458" y="2072061"/>
            <a:chExt cx="10605305" cy="3642664"/>
          </a:xfrm>
        </p:grpSpPr>
        <p:sp>
          <p:nvSpPr>
            <p:cNvPr id="3" name="椭圆 2"/>
            <p:cNvSpPr/>
            <p:nvPr/>
          </p:nvSpPr>
          <p:spPr>
            <a:xfrm>
              <a:off x="2067339" y="3074504"/>
              <a:ext cx="172278" cy="172278"/>
            </a:xfrm>
            <a:prstGeom prst="ellipse">
              <a:avLst/>
            </a:prstGeom>
            <a:solidFill>
              <a:schemeClr val="tx1"/>
            </a:solidFill>
            <a:ln>
              <a:solidFill>
                <a:srgbClr val="257E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4" name="椭圆 3"/>
            <p:cNvSpPr/>
            <p:nvPr/>
          </p:nvSpPr>
          <p:spPr>
            <a:xfrm>
              <a:off x="5625548" y="2126973"/>
              <a:ext cx="172278" cy="172278"/>
            </a:xfrm>
            <a:prstGeom prst="ellipse">
              <a:avLst/>
            </a:prstGeom>
            <a:solidFill>
              <a:schemeClr val="tx1"/>
            </a:solidFill>
            <a:ln>
              <a:solidFill>
                <a:srgbClr val="257E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5" name="椭圆 4"/>
            <p:cNvSpPr/>
            <p:nvPr/>
          </p:nvSpPr>
          <p:spPr>
            <a:xfrm>
              <a:off x="9289773" y="2669038"/>
              <a:ext cx="172278" cy="172278"/>
            </a:xfrm>
            <a:prstGeom prst="ellipse">
              <a:avLst/>
            </a:prstGeom>
            <a:solidFill>
              <a:schemeClr val="tx1"/>
            </a:solidFill>
            <a:ln>
              <a:solidFill>
                <a:srgbClr val="257E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6" name="直接连接符 5"/>
            <p:cNvCxnSpPr>
              <a:endCxn id="4" idx="6"/>
            </p:cNvCxnSpPr>
            <p:nvPr/>
          </p:nvCxnSpPr>
          <p:spPr>
            <a:xfrm flipV="1">
              <a:off x="2239617" y="2213112"/>
              <a:ext cx="3558209" cy="91185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4" idx="6"/>
              <a:endCxn id="5" idx="2"/>
            </p:cNvCxnSpPr>
            <p:nvPr/>
          </p:nvCxnSpPr>
          <p:spPr>
            <a:xfrm>
              <a:off x="5797826" y="2213112"/>
              <a:ext cx="3491947" cy="54206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1152941" y="3697357"/>
              <a:ext cx="2378556" cy="400110"/>
            </a:xfrm>
            <a:prstGeom prst="rect">
              <a:avLst/>
            </a:prstGeom>
            <a:solidFill>
              <a:srgbClr val="CEEAF7"/>
            </a:solidFill>
          </p:spPr>
          <p:txBody>
            <a:bodyPr wrap="square" rtlCol="0">
              <a:spAutoFit/>
            </a:bodyP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rPr>
                <a:t>点 击 添 加 标 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9" name="文本框 8"/>
            <p:cNvSpPr txBox="1"/>
            <p:nvPr/>
          </p:nvSpPr>
          <p:spPr>
            <a:xfrm>
              <a:off x="4711148" y="3697357"/>
              <a:ext cx="2378556" cy="400110"/>
            </a:xfrm>
            <a:prstGeom prst="rect">
              <a:avLst/>
            </a:prstGeom>
            <a:solidFill>
              <a:srgbClr val="CEEAF7"/>
            </a:solidFill>
          </p:spPr>
          <p:txBody>
            <a:bodyPr wrap="square" rtlCol="0">
              <a:spAutoFit/>
            </a:bodyP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rPr>
                <a:t>点 击 添 加 标 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0" name="文本框 9"/>
            <p:cNvSpPr txBox="1"/>
            <p:nvPr/>
          </p:nvSpPr>
          <p:spPr>
            <a:xfrm>
              <a:off x="8388626" y="3697357"/>
              <a:ext cx="2378556" cy="400110"/>
            </a:xfrm>
            <a:prstGeom prst="rect">
              <a:avLst/>
            </a:prstGeom>
            <a:solidFill>
              <a:srgbClr val="CEEAF7"/>
            </a:solidFill>
          </p:spPr>
          <p:txBody>
            <a:bodyPr wrap="square" rtlCol="0">
              <a:spAutoFit/>
            </a:bodyPr>
            <a:lstStyle/>
            <a:p>
              <a:pPr algn="ctr"/>
              <a:r>
                <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rPr>
                <a:t>点 击 添 加 标 题</a:t>
              </a:r>
              <a:endParaRPr lang="zh-CN" altLang="en-US" sz="2000"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cxnSp>
          <p:nvCxnSpPr>
            <p:cNvPr id="11" name="直接连接符 10"/>
            <p:cNvCxnSpPr/>
            <p:nvPr/>
          </p:nvCxnSpPr>
          <p:spPr>
            <a:xfrm flipV="1">
              <a:off x="9309651" y="2308049"/>
              <a:ext cx="2071112" cy="46229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 name="矩形 23"/>
            <p:cNvSpPr>
              <a:spLocks noChangeArrowheads="1"/>
            </p:cNvSpPr>
            <p:nvPr/>
          </p:nvSpPr>
          <p:spPr bwMode="auto">
            <a:xfrm>
              <a:off x="775458" y="4325021"/>
              <a:ext cx="2756039" cy="1384995"/>
            </a:xfrm>
            <a:prstGeom prst="rect">
              <a:avLst/>
            </a:prstGeom>
            <a:noFill/>
            <a:ln>
              <a:noFill/>
            </a:ln>
          </p:spPr>
          <p:txBody>
            <a:bodyPr wrap="square">
              <a:spAutoFit/>
            </a:bodyPr>
            <a:lstStyle/>
            <a:p>
              <a:pPr algn="ctr" eaLnBrk="1" hangingPunct="1">
                <a:lnSpc>
                  <a:spcPct val="150000"/>
                </a:lnSpc>
              </a:pPr>
              <a:r>
                <a:rPr lang="en-US" sz="14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3" name="矩形 12"/>
            <p:cNvSpPr>
              <a:spLocks noChangeArrowheads="1"/>
            </p:cNvSpPr>
            <p:nvPr/>
          </p:nvSpPr>
          <p:spPr bwMode="auto">
            <a:xfrm>
              <a:off x="8011145" y="4325021"/>
              <a:ext cx="2756039" cy="1384995"/>
            </a:xfrm>
            <a:prstGeom prst="rect">
              <a:avLst/>
            </a:prstGeom>
            <a:noFill/>
            <a:ln>
              <a:noFill/>
            </a:ln>
          </p:spPr>
          <p:txBody>
            <a:bodyPr wrap="square">
              <a:spAutoFit/>
            </a:bodyPr>
            <a:lstStyle/>
            <a:p>
              <a:pPr algn="ctr" eaLnBrk="1" hangingPunct="1">
                <a:lnSpc>
                  <a:spcPct val="150000"/>
                </a:lnSpc>
              </a:pPr>
              <a:r>
                <a:rPr lang="en-US" sz="14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4" name="矩形 13"/>
            <p:cNvSpPr>
              <a:spLocks noChangeArrowheads="1"/>
            </p:cNvSpPr>
            <p:nvPr/>
          </p:nvSpPr>
          <p:spPr bwMode="auto">
            <a:xfrm>
              <a:off x="4333667" y="4329730"/>
              <a:ext cx="2756039" cy="1384995"/>
            </a:xfrm>
            <a:prstGeom prst="rect">
              <a:avLst/>
            </a:prstGeom>
            <a:noFill/>
            <a:ln>
              <a:noFill/>
            </a:ln>
          </p:spPr>
          <p:txBody>
            <a:bodyPr wrap="square">
              <a:spAutoFit/>
            </a:bodyPr>
            <a:lstStyle/>
            <a:p>
              <a:pPr algn="ctr" eaLnBrk="1" hangingPunct="1">
                <a:lnSpc>
                  <a:spcPct val="150000"/>
                </a:lnSpc>
              </a:pPr>
              <a:r>
                <a:rPr lang="en-US" sz="14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I can do</a:t>
              </a:r>
              <a:endParaRPr lang="zh-CN" altLang="en-US" sz="14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5" name="文本框 14"/>
            <p:cNvSpPr txBox="1"/>
            <p:nvPr/>
          </p:nvSpPr>
          <p:spPr>
            <a:xfrm>
              <a:off x="1577008" y="2317446"/>
              <a:ext cx="1152940"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10</a:t>
              </a:r>
              <a:r>
                <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rPr>
                <a:t>，</a:t>
              </a: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000</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6" name="文本框 15"/>
            <p:cNvSpPr txBox="1"/>
            <p:nvPr/>
          </p:nvSpPr>
          <p:spPr>
            <a:xfrm>
              <a:off x="5241234" y="2442731"/>
              <a:ext cx="1152940"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20</a:t>
              </a:r>
              <a:r>
                <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rPr>
                <a:t>，</a:t>
              </a: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000</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17" name="文本框 16"/>
            <p:cNvSpPr txBox="1"/>
            <p:nvPr/>
          </p:nvSpPr>
          <p:spPr>
            <a:xfrm>
              <a:off x="8812694" y="2072061"/>
              <a:ext cx="1152940" cy="369332"/>
            </a:xfrm>
            <a:prstGeom prst="rect">
              <a:avLst/>
            </a:prstGeom>
            <a:noFill/>
          </p:spPr>
          <p:txBody>
            <a:bodyPr wrap="square" rtlCol="0">
              <a:spAutoFit/>
            </a:bodyPr>
            <a:lstStyle/>
            <a:p>
              <a:pPr algn="ct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12</a:t>
              </a:r>
              <a:r>
                <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rPr>
                <a:t>，</a:t>
              </a:r>
              <a:r>
                <a:rPr lang="en-US" altLang="zh-CN" b="1" dirty="0">
                  <a:latin typeface="全字库正楷体" panose="02010604000101010101" pitchFamily="2" charset="-122"/>
                  <a:ea typeface="全字库正楷体" panose="02010604000101010101" pitchFamily="2" charset="-122"/>
                  <a:cs typeface="全字库正楷体" panose="02010604000101010101" pitchFamily="2" charset="-122"/>
                </a:rPr>
                <a:t>000</a:t>
              </a:r>
              <a:endParaRPr lang="zh-CN" altLang="en-US" b="1"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252710" y="2896210"/>
            <a:ext cx="5938463" cy="584775"/>
          </a:xfrm>
          <a:prstGeom prst="rect">
            <a:avLst/>
          </a:prstGeom>
          <a:noFill/>
          <a:ln w="19050">
            <a:noFill/>
            <a:prstDash val="dash"/>
          </a:ln>
        </p:spPr>
        <p:txBody>
          <a:bodyPr wrap="square" rtlCol="0">
            <a:spAutoFit/>
          </a:bodyPr>
          <a:lstStyle/>
          <a:p>
            <a:pPr algn="r"/>
            <a:r>
              <a:rPr lang="en-US" altLang="zh-CN" sz="3200" dirty="0">
                <a:latin typeface="汉仪良品线简" panose="00020600040101010101" pitchFamily="18" charset="-122"/>
                <a:ea typeface="汉仪良品线简" panose="00020600040101010101" pitchFamily="18" charset="-122"/>
              </a:rPr>
              <a:t>BUSINESS TEMPLATE</a:t>
            </a:r>
            <a:endParaRPr lang="zh-CN" altLang="en-US" sz="3200" dirty="0">
              <a:latin typeface="汉仪良品线简" panose="00020600040101010101" pitchFamily="18" charset="-122"/>
              <a:ea typeface="汉仪良品线简" panose="00020600040101010101" pitchFamily="18" charset="-122"/>
            </a:endParaRPr>
          </a:p>
        </p:txBody>
      </p:sp>
      <p:sp>
        <p:nvSpPr>
          <p:cNvPr id="5" name="文本框 4"/>
          <p:cNvSpPr txBox="1"/>
          <p:nvPr/>
        </p:nvSpPr>
        <p:spPr>
          <a:xfrm>
            <a:off x="3268736" y="3586069"/>
            <a:ext cx="7792553" cy="830997"/>
          </a:xfrm>
          <a:prstGeom prst="rect">
            <a:avLst/>
          </a:prstGeom>
          <a:noFill/>
          <a:ln w="19050">
            <a:noFill/>
            <a:prstDash val="dash"/>
          </a:ln>
        </p:spPr>
        <p:txBody>
          <a:bodyPr wrap="square" rtlCol="0">
            <a:spAutoFit/>
          </a:bodyPr>
          <a:lstStyle/>
          <a:p>
            <a:pPr algn="r"/>
            <a:r>
              <a:rPr lang="zh-CN" altLang="en-US" sz="4800" b="1" dirty="0">
                <a:latin typeface="汉仪良品线简" panose="00020600040101010101" pitchFamily="18" charset="-122"/>
                <a:ea typeface="汉仪良品线简" panose="00020600040101010101" pitchFamily="18" charset="-122"/>
              </a:rPr>
              <a:t>感  谢  您  的  观  看</a:t>
            </a:r>
            <a:endParaRPr lang="zh-CN" altLang="en-US" sz="4800" b="1" dirty="0">
              <a:latin typeface="汉仪良品线简" panose="00020600040101010101" pitchFamily="18" charset="-122"/>
              <a:ea typeface="汉仪良品线简" panose="00020600040101010101" pitchFamily="18" charset="-122"/>
            </a:endParaRPr>
          </a:p>
        </p:txBody>
      </p:sp>
      <p:sp>
        <p:nvSpPr>
          <p:cNvPr id="6" name="矩形 5"/>
          <p:cNvSpPr/>
          <p:nvPr/>
        </p:nvSpPr>
        <p:spPr>
          <a:xfrm>
            <a:off x="2778530" y="4546324"/>
            <a:ext cx="7412643" cy="613886"/>
          </a:xfrm>
          <a:prstGeom prst="rect">
            <a:avLst/>
          </a:prstGeom>
        </p:spPr>
        <p:txBody>
          <a:bodyPr wrap="square">
            <a:spAutoFit/>
          </a:bodyPr>
          <a:lstStyle/>
          <a:p>
            <a:pPr algn="r">
              <a:lnSpc>
                <a:spcPct val="150000"/>
              </a:lnSpc>
            </a:pPr>
            <a:r>
              <a:rPr lang="en-US" altLang="zh-CN" sz="1200" dirty="0">
                <a:latin typeface="全字库正楷体" panose="02010604000101010101" pitchFamily="2" charset="-122"/>
                <a:ea typeface="全字库正楷体" panose="02010604000101010101" pitchFamily="2" charset="-122"/>
                <a:cs typeface="全字库正楷体" panose="02010604000101010101" pitchFamily="2" charset="-122"/>
              </a:rPr>
              <a:t>Just for today I will try to live through this day only and not tackle my whole life problem at once. Just for today I will try to live through this day only and not tackle my whole life problem at once.</a:t>
            </a:r>
            <a:endParaRPr lang="zh-CN" altLang="en-US" sz="1200"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22" name="Group 18"/>
          <p:cNvGrpSpPr/>
          <p:nvPr/>
        </p:nvGrpSpPr>
        <p:grpSpPr>
          <a:xfrm>
            <a:off x="9340681" y="2047674"/>
            <a:ext cx="717719" cy="719277"/>
            <a:chOff x="6757397" y="1911836"/>
            <a:chExt cx="1329125" cy="1332010"/>
          </a:xfrm>
        </p:grpSpPr>
        <p:sp>
          <p:nvSpPr>
            <p:cNvPr id="23" name="Shape 1459"/>
            <p:cNvSpPr/>
            <p:nvPr/>
          </p:nvSpPr>
          <p:spPr>
            <a:xfrm>
              <a:off x="6757397"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7F7F7F"/>
            </a:solidFill>
            <a:ln w="12700">
              <a:miter lim="400000"/>
            </a:ln>
          </p:spPr>
          <p:txBody>
            <a:bodyPr lIns="38100" tIns="38100" rIns="38100" bIns="38100" anchor="ctr"/>
            <a:lstStyle/>
            <a:p>
              <a:pPr lvl="0"/>
              <a:endParaRPr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4" name="Freeform 37"/>
            <p:cNvSpPr>
              <a:spLocks noEditPoints="1"/>
            </p:cNvSpPr>
            <p:nvPr/>
          </p:nvSpPr>
          <p:spPr bwMode="auto">
            <a:xfrm>
              <a:off x="7148741" y="2291772"/>
              <a:ext cx="576080" cy="57208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121920" tIns="60960" rIns="121920" bIns="60960" numCol="1" anchor="t" anchorCtr="0" compatLnSpc="1"/>
            <a:lstStyle/>
            <a:p>
              <a:endParaRPr lang="en-US" sz="240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nvGrpSpPr>
          <p:cNvPr id="25" name="Group 15"/>
          <p:cNvGrpSpPr/>
          <p:nvPr/>
        </p:nvGrpSpPr>
        <p:grpSpPr>
          <a:xfrm>
            <a:off x="7344100" y="2047674"/>
            <a:ext cx="717736" cy="719277"/>
            <a:chOff x="1611767" y="1911836"/>
            <a:chExt cx="1329157" cy="1332010"/>
          </a:xfrm>
        </p:grpSpPr>
        <p:sp>
          <p:nvSpPr>
            <p:cNvPr id="26" name="Shape 1453"/>
            <p:cNvSpPr/>
            <p:nvPr/>
          </p:nvSpPr>
          <p:spPr>
            <a:xfrm>
              <a:off x="1611767"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7F7F7F"/>
            </a:solidFill>
            <a:ln w="12700">
              <a:miter lim="400000"/>
            </a:ln>
          </p:spPr>
          <p:txBody>
            <a:bodyPr lIns="38100" tIns="38100" rIns="38100" bIns="38100" anchor="ctr"/>
            <a:lstStyle/>
            <a:p>
              <a:pPr lvl="0"/>
              <a:endParaRPr dirty="0">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27" name="Group 34"/>
            <p:cNvGrpSpPr/>
            <p:nvPr/>
          </p:nvGrpSpPr>
          <p:grpSpPr>
            <a:xfrm>
              <a:off x="1999275" y="2288454"/>
              <a:ext cx="549006" cy="549006"/>
              <a:chOff x="2522538" y="2108200"/>
              <a:chExt cx="376238" cy="376238"/>
            </a:xfrm>
            <a:solidFill>
              <a:schemeClr val="bg1"/>
            </a:solidFill>
          </p:grpSpPr>
          <p:sp>
            <p:nvSpPr>
              <p:cNvPr id="28" name="Freeform 54"/>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29" name="Freeform 55"/>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0" name="Freeform 56"/>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1"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grpFill/>
              <a:ln>
                <a:noFill/>
              </a:ln>
            </p:spPr>
            <p:txBody>
              <a:bodyPr vert="horz" wrap="square" lIns="91440" tIns="45720" rIns="91440" bIns="45720" numCol="1" anchor="t" anchorCtr="0" compatLnSpc="1"/>
              <a:lstStyle/>
              <a:p>
                <a:endParaRPr lang="id-ID">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grpSp>
        <p:nvGrpSpPr>
          <p:cNvPr id="32" name="Group 16"/>
          <p:cNvGrpSpPr/>
          <p:nvPr/>
        </p:nvGrpSpPr>
        <p:grpSpPr>
          <a:xfrm>
            <a:off x="8342714" y="2047674"/>
            <a:ext cx="717719" cy="719277"/>
            <a:chOff x="4110991" y="1911836"/>
            <a:chExt cx="1329125" cy="1332010"/>
          </a:xfrm>
        </p:grpSpPr>
        <p:sp>
          <p:nvSpPr>
            <p:cNvPr id="33" name="Shape 1455"/>
            <p:cNvSpPr/>
            <p:nvPr/>
          </p:nvSpPr>
          <p:spPr>
            <a:xfrm>
              <a:off x="4110991"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CC8BC"/>
            </a:solidFill>
            <a:ln w="12700">
              <a:miter lim="400000"/>
            </a:ln>
          </p:spPr>
          <p:txBody>
            <a:bodyPr lIns="38100" tIns="38100" rIns="38100" bIns="38100" anchor="ctr"/>
            <a:lstStyle/>
            <a:p>
              <a:pPr lvl="0"/>
              <a:endParaRPr>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nvGrpSpPr>
            <p:cNvPr id="34" name="Group 14"/>
            <p:cNvGrpSpPr/>
            <p:nvPr/>
          </p:nvGrpSpPr>
          <p:grpSpPr>
            <a:xfrm>
              <a:off x="4451842" y="2392389"/>
              <a:ext cx="654608" cy="412493"/>
              <a:chOff x="4489942" y="2400010"/>
              <a:chExt cx="551353" cy="347428"/>
            </a:xfrm>
          </p:grpSpPr>
          <p:sp>
            <p:nvSpPr>
              <p:cNvPr id="35" name="AutoShape 455"/>
              <p:cNvSpPr/>
              <p:nvPr/>
            </p:nvSpPr>
            <p:spPr bwMode="auto">
              <a:xfrm>
                <a:off x="4489942" y="2499549"/>
                <a:ext cx="196569" cy="24788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p:spPr>
            <p:txBody>
              <a:bodyPr lIns="0" tIns="0" rIns="0" bIns="0"/>
              <a:lstStyle/>
              <a:p>
                <a:pPr defTabSz="608965"/>
                <a:endParaRPr lang="en-US" sz="2400">
                  <a:solidFill>
                    <a:prstClr val="black"/>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sp>
            <p:nvSpPr>
              <p:cNvPr id="36" name="AutoShape 456"/>
              <p:cNvSpPr/>
              <p:nvPr/>
            </p:nvSpPr>
            <p:spPr bwMode="auto">
              <a:xfrm>
                <a:off x="4651033" y="2400010"/>
                <a:ext cx="390262" cy="3407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p:spPr>
            <p:txBody>
              <a:bodyPr lIns="0" tIns="0" rIns="0" bIns="0"/>
              <a:lstStyle/>
              <a:p>
                <a:pPr defTabSz="608965"/>
                <a:endParaRPr lang="en-US" sz="2400">
                  <a:solidFill>
                    <a:prstClr val="black"/>
                  </a:solidFill>
                  <a:latin typeface="全字库正楷体" panose="02010604000101010101" pitchFamily="2" charset="-122"/>
                  <a:ea typeface="全字库正楷体" panose="02010604000101010101" pitchFamily="2" charset="-122"/>
                  <a:cs typeface="全字库正楷体" panose="02010604000101010101" pitchFamily="2" charset="-122"/>
                </a:endParaRPr>
              </a:p>
            </p:txBody>
          </p:sp>
        </p:gr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6753</Words>
  <Application>WPS 演示</Application>
  <PresentationFormat>宽屏</PresentationFormat>
  <Paragraphs>271</Paragraphs>
  <Slides>20</Slides>
  <Notes>20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20</vt:i4>
      </vt:variant>
    </vt:vector>
  </HeadingPairs>
  <TitlesOfParts>
    <vt:vector size="38" baseType="lpstr">
      <vt:lpstr>Arial</vt:lpstr>
      <vt:lpstr>宋体</vt:lpstr>
      <vt:lpstr>Wingdings</vt:lpstr>
      <vt:lpstr>汉仪良品线简</vt:lpstr>
      <vt:lpstr>全字库正楷体</vt:lpstr>
      <vt:lpstr>Impact</vt:lpstr>
      <vt:lpstr>Calibri</vt:lpstr>
      <vt:lpstr>方正兰亭黑_GBK</vt:lpstr>
      <vt:lpstr>微软雅黑</vt:lpstr>
      <vt:lpstr>Gill Sans</vt:lpstr>
      <vt:lpstr>汉仪PP体简</vt:lpstr>
      <vt:lpstr>Arial Unicode MS</vt:lpstr>
      <vt:lpstr>等线 Light</vt:lpstr>
      <vt:lpstr>Segoe Print</vt:lpstr>
      <vt:lpstr>等线</vt:lpstr>
      <vt:lpstr>黑体</vt:lpstr>
      <vt:lpstr>Gill Sans MT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拉普耶鲁</cp:lastModifiedBy>
  <cp:revision>8</cp:revision>
  <dcterms:created xsi:type="dcterms:W3CDTF">2017-10-11T11:11:00Z</dcterms:created>
  <dcterms:modified xsi:type="dcterms:W3CDTF">2018-03-30T05:34:38Z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