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7" r:id="rId3"/>
    <p:sldId id="256" r:id="rId4"/>
    <p:sldId id="258" r:id="rId5"/>
    <p:sldId id="261" r:id="rId6"/>
    <p:sldId id="262" r:id="rId7"/>
    <p:sldId id="263" r:id="rId8"/>
    <p:sldId id="273" r:id="rId9"/>
    <p:sldId id="264" r:id="rId10"/>
    <p:sldId id="265" r:id="rId11"/>
    <p:sldId id="266" r:id="rId12"/>
    <p:sldId id="274" r:id="rId13"/>
    <p:sldId id="267" r:id="rId14"/>
    <p:sldId id="268" r:id="rId15"/>
    <p:sldId id="269" r:id="rId16"/>
    <p:sldId id="275" r:id="rId17"/>
    <p:sldId id="270" r:id="rId18"/>
    <p:sldId id="271" r:id="rId19"/>
    <p:sldId id="272" r:id="rId20"/>
    <p:sldId id="260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5FC8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95</c:v>
                </c:pt>
                <c:pt idx="1">
                  <c:v>60</c:v>
                </c:pt>
                <c:pt idx="2">
                  <c:v>78</c:v>
                </c:pt>
                <c:pt idx="3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1"/>
        <c:axId val="648345192"/>
        <c:axId val="648345584"/>
      </c:barChart>
      <c:catAx>
        <c:axId val="6483451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648345584"/>
        <c:crosses val="autoZero"/>
        <c:auto val="1"/>
        <c:lblAlgn val="ctr"/>
        <c:lblOffset val="100"/>
        <c:noMultiLvlLbl val="0"/>
      </c:catAx>
      <c:valAx>
        <c:axId val="6483455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648345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FC739B-C6AE-4717-98F5-0ECB8EFCB2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9E5E9B-D2A3-42D0-851F-A3DD7F4AFA1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C1B29-9276-4976-9000-3732C80F4C5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246B3-0D0E-475F-8D79-DFF96BCAFD2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16200000">
            <a:off x="7463552" y="2129551"/>
            <a:ext cx="4032784" cy="5424113"/>
          </a:xfrm>
          <a:prstGeom prst="rect">
            <a:avLst/>
          </a:prstGeom>
          <a:effectLst/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10800000" flipH="1">
            <a:off x="-1" y="-4"/>
            <a:ext cx="4419021" cy="5943604"/>
          </a:xfrm>
          <a:prstGeom prst="rect">
            <a:avLst/>
          </a:prstGeom>
          <a:effectLst/>
        </p:spPr>
      </p:pic>
      <p:sp>
        <p:nvSpPr>
          <p:cNvPr id="6" name="文本框 5"/>
          <p:cNvSpPr txBox="1"/>
          <p:nvPr/>
        </p:nvSpPr>
        <p:spPr>
          <a:xfrm>
            <a:off x="5530337" y="1485159"/>
            <a:ext cx="460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毕业论文答辩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08953" y="3075987"/>
            <a:ext cx="5833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685800"/>
            <a:r>
              <a:rPr lang="en-US" altLang="zh-CN" sz="24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GRADUATION THESIS DEFENSE</a:t>
            </a:r>
            <a:endParaRPr lang="en-US" altLang="zh-CN" sz="24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30251" y="3695308"/>
            <a:ext cx="4981259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汇报人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：     </a:t>
            </a:r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汇报时间：</a:t>
            </a:r>
            <a:r>
              <a:rPr lang="en-US" altLang="zh-CN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XX</a:t>
            </a:r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</a:t>
            </a:r>
            <a:r>
              <a:rPr lang="en-US" altLang="zh-CN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XX</a:t>
            </a:r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月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V="1">
            <a:off x="4230251" y="2659370"/>
            <a:ext cx="7209044" cy="8189"/>
          </a:xfrm>
          <a:prstGeom prst="line">
            <a:avLst/>
          </a:prstGeom>
          <a:ln w="28575">
            <a:solidFill>
              <a:srgbClr val="2E5F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>
            <a:off x="0" y="-25316"/>
            <a:ext cx="5117690" cy="688331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114800" y="722670"/>
            <a:ext cx="825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目录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 rot="5400000">
            <a:off x="4579195" y="5608965"/>
            <a:ext cx="1913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contents</a:t>
            </a:r>
            <a:endParaRPr lang="en-US" altLang="zh-CN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66271" y="1876886"/>
            <a:ext cx="722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01</a:t>
            </a:r>
            <a:endParaRPr lang="zh-CN" altLang="en-US" sz="28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688393" y="2400106"/>
            <a:ext cx="442453" cy="0"/>
          </a:xfrm>
          <a:prstGeom prst="line">
            <a:avLst/>
          </a:prstGeom>
          <a:ln w="19050">
            <a:solidFill>
              <a:srgbClr val="2E5FC8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7181392" y="1898661"/>
            <a:ext cx="277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选题背景与意</a:t>
            </a:r>
            <a:r>
              <a:rPr lang="zh-CN" altLang="en-US" sz="28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义</a:t>
            </a:r>
            <a:endParaRPr lang="zh-CN" altLang="en-US" sz="28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88393" y="2754049"/>
            <a:ext cx="722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02</a:t>
            </a:r>
            <a:endParaRPr lang="zh-CN" altLang="en-US" sz="28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710515" y="3277269"/>
            <a:ext cx="442453" cy="0"/>
          </a:xfrm>
          <a:prstGeom prst="line">
            <a:avLst/>
          </a:prstGeom>
          <a:ln w="19050">
            <a:solidFill>
              <a:srgbClr val="2E5FC8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710515" y="3631212"/>
            <a:ext cx="722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03</a:t>
            </a:r>
            <a:endParaRPr lang="zh-CN" altLang="en-US" sz="28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6732637" y="4154432"/>
            <a:ext cx="442453" cy="0"/>
          </a:xfrm>
          <a:prstGeom prst="line">
            <a:avLst/>
          </a:prstGeom>
          <a:ln w="19050">
            <a:solidFill>
              <a:srgbClr val="2E5FC8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7175090" y="3665682"/>
            <a:ext cx="277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研究思路与方法</a:t>
            </a:r>
            <a:endParaRPr lang="zh-CN" altLang="en-US" sz="28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32637" y="4508375"/>
            <a:ext cx="722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04</a:t>
            </a:r>
            <a:endParaRPr lang="zh-CN" altLang="en-US" sz="28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754759" y="5031595"/>
            <a:ext cx="442453" cy="0"/>
          </a:xfrm>
          <a:prstGeom prst="line">
            <a:avLst/>
          </a:prstGeom>
          <a:ln w="19050">
            <a:solidFill>
              <a:srgbClr val="2E5FC8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7175090" y="4508375"/>
            <a:ext cx="277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总体建议与总结</a:t>
            </a:r>
            <a:endParaRPr lang="zh-CN" altLang="en-US" sz="28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175090" y="2807064"/>
            <a:ext cx="2774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论文框架与结构</a:t>
            </a:r>
            <a:endParaRPr lang="zh-CN" altLang="en-US" sz="28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16200000">
            <a:off x="6501731" y="1167730"/>
            <a:ext cx="4853099" cy="6527440"/>
          </a:xfrm>
          <a:prstGeom prst="rect">
            <a:avLst/>
          </a:prstGeom>
          <a:effectLst/>
        </p:spPr>
      </p:pic>
      <p:sp>
        <p:nvSpPr>
          <p:cNvPr id="6" name="文本框 5"/>
          <p:cNvSpPr txBox="1"/>
          <p:nvPr/>
        </p:nvSpPr>
        <p:spPr>
          <a:xfrm>
            <a:off x="955518" y="1363765"/>
            <a:ext cx="27558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Part 01</a:t>
            </a:r>
            <a:endParaRPr lang="en-US" altLang="zh-CN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53634" y="3143056"/>
            <a:ext cx="54911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选题背景与意</a:t>
            </a:r>
            <a:r>
              <a:rPr lang="zh-CN" altLang="en-US" sz="54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义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V="1">
            <a:off x="742721" y="2511950"/>
            <a:ext cx="7246783" cy="41352"/>
          </a:xfrm>
          <a:prstGeom prst="line">
            <a:avLst/>
          </a:prstGeom>
          <a:ln w="28575">
            <a:solidFill>
              <a:srgbClr val="2E5F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19140" y="2243165"/>
            <a:ext cx="10753720" cy="2807099"/>
            <a:chOff x="719140" y="2243165"/>
            <a:chExt cx="10753720" cy="2807099"/>
          </a:xfrm>
        </p:grpSpPr>
        <p:sp>
          <p:nvSpPr>
            <p:cNvPr id="20" name="出自【趣你的PPT】(微信:qunideppt)：最优质的PPT资源库"/>
            <p:cNvSpPr/>
            <p:nvPr/>
          </p:nvSpPr>
          <p:spPr>
            <a:xfrm>
              <a:off x="719140" y="2243165"/>
              <a:ext cx="841375" cy="841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50" rIns="121899" bIns="60950" anchor="ctr"/>
            <a:lstStyle/>
            <a:p>
              <a:pPr algn="ctr" defTabSz="913765">
                <a:defRPr/>
              </a:pPr>
              <a:endParaRPr lang="en-US" sz="90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21" name="出自【趣你的PPT】(微信:qunideppt)：最优质的PPT资源库"/>
            <p:cNvSpPr/>
            <p:nvPr/>
          </p:nvSpPr>
          <p:spPr>
            <a:xfrm>
              <a:off x="719140" y="4183090"/>
              <a:ext cx="841375" cy="8413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50" rIns="121899" bIns="60950" anchor="ctr"/>
            <a:lstStyle/>
            <a:p>
              <a:pPr algn="ctr" defTabSz="913765">
                <a:defRPr/>
              </a:pPr>
              <a:endParaRPr lang="en-US" sz="90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22" name="出自【趣你的PPT】(微信:qunideppt)：最优质的PPT资源库"/>
            <p:cNvSpPr/>
            <p:nvPr/>
          </p:nvSpPr>
          <p:spPr>
            <a:xfrm>
              <a:off x="4397376" y="2243165"/>
              <a:ext cx="839788" cy="841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50" rIns="121899" bIns="60950" anchor="ctr"/>
            <a:lstStyle/>
            <a:p>
              <a:pPr algn="ctr" defTabSz="913765">
                <a:defRPr/>
              </a:pPr>
              <a:endParaRPr lang="en-US" sz="90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23" name="出自【趣你的PPT】(微信:qunideppt)：最优质的PPT资源库"/>
            <p:cNvSpPr/>
            <p:nvPr/>
          </p:nvSpPr>
          <p:spPr>
            <a:xfrm>
              <a:off x="4397376" y="4183090"/>
              <a:ext cx="839788" cy="8413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50" rIns="121899" bIns="60950" anchor="ctr"/>
            <a:lstStyle/>
            <a:p>
              <a:pPr algn="ctr" defTabSz="913765">
                <a:defRPr/>
              </a:pPr>
              <a:endParaRPr lang="en-US" sz="90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24" name="出自【趣你的PPT】(微信:qunideppt)：最优质的PPT资源库"/>
            <p:cNvSpPr/>
            <p:nvPr/>
          </p:nvSpPr>
          <p:spPr>
            <a:xfrm>
              <a:off x="8069265" y="2243165"/>
              <a:ext cx="839787" cy="841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50" rIns="121899" bIns="60950" anchor="ctr"/>
            <a:lstStyle/>
            <a:p>
              <a:pPr algn="ctr" defTabSz="913765">
                <a:defRPr/>
              </a:pPr>
              <a:endParaRPr lang="en-US" sz="90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25" name="出自【趣你的PPT】(微信:qunideppt)：最优质的PPT资源库"/>
            <p:cNvSpPr/>
            <p:nvPr/>
          </p:nvSpPr>
          <p:spPr>
            <a:xfrm>
              <a:off x="8069265" y="4183090"/>
              <a:ext cx="839787" cy="8413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21899" tIns="60950" rIns="121899" bIns="60950" anchor="ctr"/>
            <a:lstStyle/>
            <a:p>
              <a:pPr algn="ctr" defTabSz="913765">
                <a:defRPr/>
              </a:pPr>
              <a:endParaRPr lang="en-US" sz="90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26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8353427" y="2462239"/>
              <a:ext cx="284163" cy="347662"/>
            </a:xfrm>
            <a:custGeom>
              <a:avLst/>
              <a:gdLst>
                <a:gd name="T0" fmla="*/ 2147483646 w 488"/>
                <a:gd name="T1" fmla="*/ 2147483646 h 601"/>
                <a:gd name="T2" fmla="*/ 2147483646 w 488"/>
                <a:gd name="T3" fmla="*/ 2147483646 h 601"/>
                <a:gd name="T4" fmla="*/ 2147483646 w 488"/>
                <a:gd name="T5" fmla="*/ 2147483646 h 601"/>
                <a:gd name="T6" fmla="*/ 0 w 488"/>
                <a:gd name="T7" fmla="*/ 2147483646 h 601"/>
                <a:gd name="T8" fmla="*/ 0 w 488"/>
                <a:gd name="T9" fmla="*/ 2147483646 h 601"/>
                <a:gd name="T10" fmla="*/ 2147483646 w 488"/>
                <a:gd name="T11" fmla="*/ 2147483646 h 601"/>
                <a:gd name="T12" fmla="*/ 2147483646 w 488"/>
                <a:gd name="T13" fmla="*/ 2147483646 h 601"/>
                <a:gd name="T14" fmla="*/ 2147483646 w 488"/>
                <a:gd name="T15" fmla="*/ 2147483646 h 601"/>
                <a:gd name="T16" fmla="*/ 2147483646 w 488"/>
                <a:gd name="T17" fmla="*/ 0 h 601"/>
                <a:gd name="T18" fmla="*/ 2147483646 w 488"/>
                <a:gd name="T19" fmla="*/ 2147483646 h 601"/>
                <a:gd name="T20" fmla="*/ 2147483646 w 488"/>
                <a:gd name="T21" fmla="*/ 2147483646 h 601"/>
                <a:gd name="T22" fmla="*/ 2147483646 w 488"/>
                <a:gd name="T23" fmla="*/ 2147483646 h 601"/>
                <a:gd name="T24" fmla="*/ 2147483646 w 488"/>
                <a:gd name="T25" fmla="*/ 2147483646 h 601"/>
                <a:gd name="T26" fmla="*/ 2147483646 w 488"/>
                <a:gd name="T27" fmla="*/ 2147483646 h 601"/>
                <a:gd name="T28" fmla="*/ 2147483646 w 488"/>
                <a:gd name="T29" fmla="*/ 2147483646 h 601"/>
                <a:gd name="T30" fmla="*/ 2147483646 w 488"/>
                <a:gd name="T31" fmla="*/ 2147483646 h 601"/>
                <a:gd name="T32" fmla="*/ 2147483646 w 488"/>
                <a:gd name="T33" fmla="*/ 2147483646 h 601"/>
                <a:gd name="T34" fmla="*/ 2147483646 w 488"/>
                <a:gd name="T35" fmla="*/ 2147483646 h 601"/>
                <a:gd name="T36" fmla="*/ 2147483646 w 488"/>
                <a:gd name="T37" fmla="*/ 2147483646 h 601"/>
                <a:gd name="T38" fmla="*/ 2147483646 w 488"/>
                <a:gd name="T39" fmla="*/ 2147483646 h 601"/>
                <a:gd name="T40" fmla="*/ 2147483646 w 488"/>
                <a:gd name="T41" fmla="*/ 2147483646 h 601"/>
                <a:gd name="T42" fmla="*/ 2147483646 w 488"/>
                <a:gd name="T43" fmla="*/ 2147483646 h 601"/>
                <a:gd name="T44" fmla="*/ 2147483646 w 488"/>
                <a:gd name="T45" fmla="*/ 2147483646 h 601"/>
                <a:gd name="T46" fmla="*/ 2147483646 w 488"/>
                <a:gd name="T47" fmla="*/ 2147483646 h 601"/>
                <a:gd name="T48" fmla="*/ 2147483646 w 488"/>
                <a:gd name="T49" fmla="*/ 2147483646 h 601"/>
                <a:gd name="T50" fmla="*/ 2147483646 w 488"/>
                <a:gd name="T51" fmla="*/ 2147483646 h 601"/>
                <a:gd name="T52" fmla="*/ 2147483646 w 488"/>
                <a:gd name="T53" fmla="*/ 2147483646 h 601"/>
                <a:gd name="T54" fmla="*/ 2147483646 w 488"/>
                <a:gd name="T55" fmla="*/ 2147483646 h 601"/>
                <a:gd name="T56" fmla="*/ 2147483646 w 488"/>
                <a:gd name="T57" fmla="*/ 2147483646 h 601"/>
                <a:gd name="T58" fmla="*/ 2147483646 w 488"/>
                <a:gd name="T59" fmla="*/ 2147483646 h 601"/>
                <a:gd name="T60" fmla="*/ 2147483646 w 488"/>
                <a:gd name="T61" fmla="*/ 2147483646 h 601"/>
                <a:gd name="T62" fmla="*/ 2147483646 w 488"/>
                <a:gd name="T63" fmla="*/ 2147483646 h 60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88" h="601">
                  <a:moveTo>
                    <a:pt x="459" y="600"/>
                  </a:moveTo>
                  <a:lnTo>
                    <a:pt x="459" y="600"/>
                  </a:lnTo>
                  <a:cubicBezTo>
                    <a:pt x="28" y="600"/>
                    <a:pt x="28" y="600"/>
                    <a:pt x="28" y="600"/>
                  </a:cubicBezTo>
                  <a:cubicBezTo>
                    <a:pt x="7" y="600"/>
                    <a:pt x="0" y="586"/>
                    <a:pt x="0" y="57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11"/>
                    <a:pt x="7" y="296"/>
                    <a:pt x="28" y="296"/>
                  </a:cubicBezTo>
                  <a:cubicBezTo>
                    <a:pt x="70" y="296"/>
                    <a:pt x="70" y="296"/>
                    <a:pt x="70" y="296"/>
                  </a:cubicBezTo>
                  <a:cubicBezTo>
                    <a:pt x="70" y="169"/>
                    <a:pt x="70" y="169"/>
                    <a:pt x="70" y="169"/>
                  </a:cubicBezTo>
                  <a:cubicBezTo>
                    <a:pt x="70" y="70"/>
                    <a:pt x="148" y="0"/>
                    <a:pt x="240" y="0"/>
                  </a:cubicBezTo>
                  <a:cubicBezTo>
                    <a:pt x="339" y="0"/>
                    <a:pt x="409" y="70"/>
                    <a:pt x="409" y="169"/>
                  </a:cubicBezTo>
                  <a:cubicBezTo>
                    <a:pt x="409" y="296"/>
                    <a:pt x="409" y="296"/>
                    <a:pt x="409" y="296"/>
                  </a:cubicBezTo>
                  <a:cubicBezTo>
                    <a:pt x="459" y="296"/>
                    <a:pt x="459" y="296"/>
                    <a:pt x="459" y="296"/>
                  </a:cubicBezTo>
                  <a:cubicBezTo>
                    <a:pt x="473" y="296"/>
                    <a:pt x="487" y="311"/>
                    <a:pt x="487" y="325"/>
                  </a:cubicBezTo>
                  <a:cubicBezTo>
                    <a:pt x="487" y="572"/>
                    <a:pt x="487" y="572"/>
                    <a:pt x="487" y="572"/>
                  </a:cubicBezTo>
                  <a:cubicBezTo>
                    <a:pt x="487" y="586"/>
                    <a:pt x="473" y="600"/>
                    <a:pt x="459" y="600"/>
                  </a:cubicBezTo>
                  <a:close/>
                  <a:moveTo>
                    <a:pt x="212" y="459"/>
                  </a:moveTo>
                  <a:lnTo>
                    <a:pt x="212" y="459"/>
                  </a:lnTo>
                  <a:cubicBezTo>
                    <a:pt x="212" y="516"/>
                    <a:pt x="212" y="516"/>
                    <a:pt x="212" y="516"/>
                  </a:cubicBezTo>
                  <a:cubicBezTo>
                    <a:pt x="212" y="530"/>
                    <a:pt x="226" y="544"/>
                    <a:pt x="240" y="544"/>
                  </a:cubicBezTo>
                  <a:cubicBezTo>
                    <a:pt x="261" y="544"/>
                    <a:pt x="268" y="530"/>
                    <a:pt x="268" y="516"/>
                  </a:cubicBezTo>
                  <a:cubicBezTo>
                    <a:pt x="268" y="459"/>
                    <a:pt x="268" y="459"/>
                    <a:pt x="268" y="459"/>
                  </a:cubicBezTo>
                  <a:cubicBezTo>
                    <a:pt x="289" y="452"/>
                    <a:pt x="296" y="431"/>
                    <a:pt x="296" y="410"/>
                  </a:cubicBezTo>
                  <a:cubicBezTo>
                    <a:pt x="296" y="381"/>
                    <a:pt x="275" y="353"/>
                    <a:pt x="240" y="353"/>
                  </a:cubicBezTo>
                  <a:cubicBezTo>
                    <a:pt x="212" y="353"/>
                    <a:pt x="183" y="381"/>
                    <a:pt x="183" y="410"/>
                  </a:cubicBezTo>
                  <a:cubicBezTo>
                    <a:pt x="183" y="431"/>
                    <a:pt x="198" y="452"/>
                    <a:pt x="212" y="459"/>
                  </a:cubicBezTo>
                  <a:close/>
                  <a:moveTo>
                    <a:pt x="353" y="169"/>
                  </a:moveTo>
                  <a:lnTo>
                    <a:pt x="353" y="169"/>
                  </a:lnTo>
                  <a:cubicBezTo>
                    <a:pt x="353" y="106"/>
                    <a:pt x="304" y="56"/>
                    <a:pt x="240" y="56"/>
                  </a:cubicBezTo>
                  <a:cubicBezTo>
                    <a:pt x="176" y="56"/>
                    <a:pt x="127" y="106"/>
                    <a:pt x="127" y="169"/>
                  </a:cubicBezTo>
                  <a:cubicBezTo>
                    <a:pt x="127" y="296"/>
                    <a:pt x="127" y="296"/>
                    <a:pt x="127" y="296"/>
                  </a:cubicBezTo>
                  <a:cubicBezTo>
                    <a:pt x="353" y="296"/>
                    <a:pt x="353" y="296"/>
                    <a:pt x="353" y="296"/>
                  </a:cubicBezTo>
                  <a:lnTo>
                    <a:pt x="353" y="1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Lato Light"/>
                <a:ea typeface="MS PGothic" panose="020B0600070205080204" pitchFamily="34" charset="-128"/>
              </a:endParaRPr>
            </a:p>
          </p:txBody>
        </p:sp>
        <p:sp>
          <p:nvSpPr>
            <p:cNvPr id="27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4651376" y="2484465"/>
              <a:ext cx="349250" cy="320675"/>
            </a:xfrm>
            <a:custGeom>
              <a:avLst/>
              <a:gdLst>
                <a:gd name="T0" fmla="*/ 2147483646 w 601"/>
                <a:gd name="T1" fmla="*/ 2147483646 h 552"/>
                <a:gd name="T2" fmla="*/ 2147483646 w 601"/>
                <a:gd name="T3" fmla="*/ 2147483646 h 552"/>
                <a:gd name="T4" fmla="*/ 2147483646 w 601"/>
                <a:gd name="T5" fmla="*/ 2147483646 h 552"/>
                <a:gd name="T6" fmla="*/ 2147483646 w 601"/>
                <a:gd name="T7" fmla="*/ 2147483646 h 552"/>
                <a:gd name="T8" fmla="*/ 2147483646 w 601"/>
                <a:gd name="T9" fmla="*/ 2147483646 h 552"/>
                <a:gd name="T10" fmla="*/ 2147483646 w 601"/>
                <a:gd name="T11" fmla="*/ 2147483646 h 552"/>
                <a:gd name="T12" fmla="*/ 2147483646 w 601"/>
                <a:gd name="T13" fmla="*/ 2147483646 h 552"/>
                <a:gd name="T14" fmla="*/ 2147483646 w 601"/>
                <a:gd name="T15" fmla="*/ 2147483646 h 552"/>
                <a:gd name="T16" fmla="*/ 2147483646 w 601"/>
                <a:gd name="T17" fmla="*/ 2147483646 h 552"/>
                <a:gd name="T18" fmla="*/ 2147483646 w 601"/>
                <a:gd name="T19" fmla="*/ 2147483646 h 552"/>
                <a:gd name="T20" fmla="*/ 2147483646 w 601"/>
                <a:gd name="T21" fmla="*/ 2147483646 h 552"/>
                <a:gd name="T22" fmla="*/ 2147483646 w 601"/>
                <a:gd name="T23" fmla="*/ 2147483646 h 552"/>
                <a:gd name="T24" fmla="*/ 2147483646 w 601"/>
                <a:gd name="T25" fmla="*/ 2147483646 h 552"/>
                <a:gd name="T26" fmla="*/ 2147483646 w 601"/>
                <a:gd name="T27" fmla="*/ 2147483646 h 552"/>
                <a:gd name="T28" fmla="*/ 2147483646 w 601"/>
                <a:gd name="T29" fmla="*/ 2147483646 h 552"/>
                <a:gd name="T30" fmla="*/ 2147483646 w 601"/>
                <a:gd name="T31" fmla="*/ 2147483646 h 552"/>
                <a:gd name="T32" fmla="*/ 2147483646 w 601"/>
                <a:gd name="T33" fmla="*/ 2147483646 h 552"/>
                <a:gd name="T34" fmla="*/ 2147483646 w 601"/>
                <a:gd name="T35" fmla="*/ 2147483646 h 552"/>
                <a:gd name="T36" fmla="*/ 2147483646 w 601"/>
                <a:gd name="T37" fmla="*/ 2147483646 h 552"/>
                <a:gd name="T38" fmla="*/ 2147483646 w 601"/>
                <a:gd name="T39" fmla="*/ 2147483646 h 552"/>
                <a:gd name="T40" fmla="*/ 0 w 601"/>
                <a:gd name="T41" fmla="*/ 2147483646 h 552"/>
                <a:gd name="T42" fmla="*/ 0 w 601"/>
                <a:gd name="T43" fmla="*/ 2147483646 h 552"/>
                <a:gd name="T44" fmla="*/ 0 w 601"/>
                <a:gd name="T45" fmla="*/ 2147483646 h 552"/>
                <a:gd name="T46" fmla="*/ 0 w 601"/>
                <a:gd name="T47" fmla="*/ 2147483646 h 552"/>
                <a:gd name="T48" fmla="*/ 2147483646 w 601"/>
                <a:gd name="T49" fmla="*/ 2147483646 h 552"/>
                <a:gd name="T50" fmla="*/ 2147483646 w 601"/>
                <a:gd name="T51" fmla="*/ 2147483646 h 552"/>
                <a:gd name="T52" fmla="*/ 2147483646 w 601"/>
                <a:gd name="T53" fmla="*/ 2147483646 h 552"/>
                <a:gd name="T54" fmla="*/ 2147483646 w 601"/>
                <a:gd name="T55" fmla="*/ 2147483646 h 552"/>
                <a:gd name="T56" fmla="*/ 2147483646 w 601"/>
                <a:gd name="T57" fmla="*/ 2147483646 h 552"/>
                <a:gd name="T58" fmla="*/ 2147483646 w 601"/>
                <a:gd name="T59" fmla="*/ 2147483646 h 552"/>
                <a:gd name="T60" fmla="*/ 2147483646 w 601"/>
                <a:gd name="T61" fmla="*/ 2147483646 h 552"/>
                <a:gd name="T62" fmla="*/ 2147483646 w 601"/>
                <a:gd name="T63" fmla="*/ 0 h 552"/>
                <a:gd name="T64" fmla="*/ 2147483646 w 601"/>
                <a:gd name="T65" fmla="*/ 0 h 552"/>
                <a:gd name="T66" fmla="*/ 2147483646 w 601"/>
                <a:gd name="T67" fmla="*/ 2147483646 h 552"/>
                <a:gd name="T68" fmla="*/ 2147483646 w 601"/>
                <a:gd name="T69" fmla="*/ 2147483646 h 552"/>
                <a:gd name="T70" fmla="*/ 2147483646 w 601"/>
                <a:gd name="T71" fmla="*/ 2147483646 h 552"/>
                <a:gd name="T72" fmla="*/ 2147483646 w 601"/>
                <a:gd name="T73" fmla="*/ 2147483646 h 552"/>
                <a:gd name="T74" fmla="*/ 2147483646 w 601"/>
                <a:gd name="T75" fmla="*/ 2147483646 h 552"/>
                <a:gd name="T76" fmla="*/ 2147483646 w 601"/>
                <a:gd name="T77" fmla="*/ 2147483646 h 552"/>
                <a:gd name="T78" fmla="*/ 2147483646 w 601"/>
                <a:gd name="T79" fmla="*/ 2147483646 h 552"/>
                <a:gd name="T80" fmla="*/ 2147483646 w 601"/>
                <a:gd name="T81" fmla="*/ 2147483646 h 552"/>
                <a:gd name="T82" fmla="*/ 2147483646 w 601"/>
                <a:gd name="T83" fmla="*/ 2147483646 h 552"/>
                <a:gd name="T84" fmla="*/ 2147483646 w 601"/>
                <a:gd name="T85" fmla="*/ 2147483646 h 552"/>
                <a:gd name="T86" fmla="*/ 2147483646 w 601"/>
                <a:gd name="T87" fmla="*/ 2147483646 h 552"/>
                <a:gd name="T88" fmla="*/ 2147483646 w 601"/>
                <a:gd name="T89" fmla="*/ 2147483646 h 552"/>
                <a:gd name="T90" fmla="*/ 2147483646 w 601"/>
                <a:gd name="T91" fmla="*/ 2147483646 h 552"/>
                <a:gd name="T92" fmla="*/ 2147483646 w 601"/>
                <a:gd name="T93" fmla="*/ 2147483646 h 552"/>
                <a:gd name="T94" fmla="*/ 2147483646 w 601"/>
                <a:gd name="T95" fmla="*/ 2147483646 h 552"/>
                <a:gd name="T96" fmla="*/ 2147483646 w 601"/>
                <a:gd name="T97" fmla="*/ 2147483646 h 552"/>
                <a:gd name="T98" fmla="*/ 2147483646 w 601"/>
                <a:gd name="T99" fmla="*/ 2147483646 h 552"/>
                <a:gd name="T100" fmla="*/ 2147483646 w 601"/>
                <a:gd name="T101" fmla="*/ 2147483646 h 552"/>
                <a:gd name="T102" fmla="*/ 2147483646 w 601"/>
                <a:gd name="T103" fmla="*/ 2147483646 h 552"/>
                <a:gd name="T104" fmla="*/ 2147483646 w 601"/>
                <a:gd name="T105" fmla="*/ 2147483646 h 552"/>
                <a:gd name="T106" fmla="*/ 2147483646 w 601"/>
                <a:gd name="T107" fmla="*/ 2147483646 h 552"/>
                <a:gd name="T108" fmla="*/ 2147483646 w 601"/>
                <a:gd name="T109" fmla="*/ 2147483646 h 552"/>
                <a:gd name="T110" fmla="*/ 2147483646 w 601"/>
                <a:gd name="T111" fmla="*/ 2147483646 h 552"/>
                <a:gd name="T112" fmla="*/ 2147483646 w 601"/>
                <a:gd name="T113" fmla="*/ 2147483646 h 552"/>
                <a:gd name="T114" fmla="*/ 2147483646 w 601"/>
                <a:gd name="T115" fmla="*/ 2147483646 h 552"/>
                <a:gd name="T116" fmla="*/ 2147483646 w 601"/>
                <a:gd name="T117" fmla="*/ 2147483646 h 552"/>
                <a:gd name="T118" fmla="*/ 2147483646 w 601"/>
                <a:gd name="T119" fmla="*/ 2147483646 h 552"/>
                <a:gd name="T120" fmla="*/ 2147483646 w 601"/>
                <a:gd name="T121" fmla="*/ 2147483646 h 552"/>
                <a:gd name="T122" fmla="*/ 2147483646 w 601"/>
                <a:gd name="T123" fmla="*/ 2147483646 h 552"/>
                <a:gd name="T124" fmla="*/ 2147483646 w 601"/>
                <a:gd name="T125" fmla="*/ 2147483646 h 55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601" h="552">
                  <a:moveTo>
                    <a:pt x="600" y="226"/>
                  </a:moveTo>
                  <a:lnTo>
                    <a:pt x="600" y="226"/>
                  </a:lnTo>
                  <a:cubicBezTo>
                    <a:pt x="600" y="268"/>
                    <a:pt x="565" y="304"/>
                    <a:pt x="522" y="304"/>
                  </a:cubicBezTo>
                  <a:cubicBezTo>
                    <a:pt x="480" y="304"/>
                    <a:pt x="452" y="268"/>
                    <a:pt x="452" y="226"/>
                  </a:cubicBezTo>
                  <a:cubicBezTo>
                    <a:pt x="452" y="268"/>
                    <a:pt x="417" y="304"/>
                    <a:pt x="374" y="304"/>
                  </a:cubicBezTo>
                  <a:cubicBezTo>
                    <a:pt x="332" y="304"/>
                    <a:pt x="296" y="268"/>
                    <a:pt x="296" y="226"/>
                  </a:cubicBezTo>
                  <a:cubicBezTo>
                    <a:pt x="296" y="268"/>
                    <a:pt x="268" y="304"/>
                    <a:pt x="226" y="304"/>
                  </a:cubicBezTo>
                  <a:cubicBezTo>
                    <a:pt x="183" y="304"/>
                    <a:pt x="148" y="268"/>
                    <a:pt x="148" y="226"/>
                  </a:cubicBezTo>
                  <a:cubicBezTo>
                    <a:pt x="148" y="268"/>
                    <a:pt x="113" y="304"/>
                    <a:pt x="70" y="304"/>
                  </a:cubicBezTo>
                  <a:cubicBezTo>
                    <a:pt x="28" y="304"/>
                    <a:pt x="0" y="268"/>
                    <a:pt x="0" y="226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551" y="84"/>
                    <a:pt x="551" y="84"/>
                    <a:pt x="551" y="84"/>
                  </a:cubicBezTo>
                  <a:cubicBezTo>
                    <a:pt x="600" y="226"/>
                    <a:pt x="600" y="226"/>
                    <a:pt x="600" y="226"/>
                  </a:cubicBezTo>
                  <a:close/>
                  <a:moveTo>
                    <a:pt x="508" y="56"/>
                  </a:moveTo>
                  <a:lnTo>
                    <a:pt x="508" y="56"/>
                  </a:lnTo>
                  <a:cubicBezTo>
                    <a:pt x="91" y="56"/>
                    <a:pt x="91" y="56"/>
                    <a:pt x="91" y="56"/>
                  </a:cubicBezTo>
                  <a:cubicBezTo>
                    <a:pt x="77" y="56"/>
                    <a:pt x="63" y="49"/>
                    <a:pt x="63" y="28"/>
                  </a:cubicBezTo>
                  <a:cubicBezTo>
                    <a:pt x="63" y="14"/>
                    <a:pt x="77" y="0"/>
                    <a:pt x="91" y="0"/>
                  </a:cubicBezTo>
                  <a:cubicBezTo>
                    <a:pt x="508" y="0"/>
                    <a:pt x="508" y="0"/>
                    <a:pt x="508" y="0"/>
                  </a:cubicBezTo>
                  <a:cubicBezTo>
                    <a:pt x="522" y="0"/>
                    <a:pt x="537" y="14"/>
                    <a:pt x="537" y="28"/>
                  </a:cubicBezTo>
                  <a:cubicBezTo>
                    <a:pt x="537" y="49"/>
                    <a:pt x="522" y="56"/>
                    <a:pt x="508" y="56"/>
                  </a:cubicBezTo>
                  <a:close/>
                  <a:moveTo>
                    <a:pt x="84" y="332"/>
                  </a:moveTo>
                  <a:lnTo>
                    <a:pt x="84" y="332"/>
                  </a:lnTo>
                  <a:cubicBezTo>
                    <a:pt x="84" y="332"/>
                    <a:pt x="84" y="332"/>
                    <a:pt x="91" y="332"/>
                  </a:cubicBezTo>
                  <a:cubicBezTo>
                    <a:pt x="91" y="332"/>
                    <a:pt x="91" y="332"/>
                    <a:pt x="98" y="332"/>
                  </a:cubicBezTo>
                  <a:cubicBezTo>
                    <a:pt x="98" y="325"/>
                    <a:pt x="106" y="325"/>
                    <a:pt x="113" y="325"/>
                  </a:cubicBezTo>
                  <a:cubicBezTo>
                    <a:pt x="113" y="466"/>
                    <a:pt x="113" y="466"/>
                    <a:pt x="113" y="466"/>
                  </a:cubicBezTo>
                  <a:cubicBezTo>
                    <a:pt x="487" y="466"/>
                    <a:pt x="487" y="466"/>
                    <a:pt x="487" y="466"/>
                  </a:cubicBezTo>
                  <a:cubicBezTo>
                    <a:pt x="487" y="325"/>
                    <a:pt x="487" y="325"/>
                    <a:pt x="487" y="325"/>
                  </a:cubicBezTo>
                  <a:cubicBezTo>
                    <a:pt x="494" y="325"/>
                    <a:pt x="494" y="325"/>
                    <a:pt x="501" y="332"/>
                  </a:cubicBezTo>
                  <a:cubicBezTo>
                    <a:pt x="501" y="332"/>
                    <a:pt x="501" y="332"/>
                    <a:pt x="508" y="332"/>
                  </a:cubicBezTo>
                  <a:lnTo>
                    <a:pt x="515" y="332"/>
                  </a:lnTo>
                  <a:lnTo>
                    <a:pt x="522" y="332"/>
                  </a:lnTo>
                  <a:cubicBezTo>
                    <a:pt x="530" y="332"/>
                    <a:pt x="537" y="332"/>
                    <a:pt x="544" y="332"/>
                  </a:cubicBezTo>
                  <a:cubicBezTo>
                    <a:pt x="544" y="523"/>
                    <a:pt x="544" y="523"/>
                    <a:pt x="544" y="523"/>
                  </a:cubicBezTo>
                  <a:cubicBezTo>
                    <a:pt x="544" y="537"/>
                    <a:pt x="530" y="551"/>
                    <a:pt x="515" y="551"/>
                  </a:cubicBezTo>
                  <a:cubicBezTo>
                    <a:pt x="84" y="551"/>
                    <a:pt x="84" y="551"/>
                    <a:pt x="84" y="551"/>
                  </a:cubicBezTo>
                  <a:cubicBezTo>
                    <a:pt x="63" y="551"/>
                    <a:pt x="56" y="537"/>
                    <a:pt x="56" y="523"/>
                  </a:cubicBezTo>
                  <a:cubicBezTo>
                    <a:pt x="56" y="332"/>
                    <a:pt x="56" y="332"/>
                    <a:pt x="56" y="332"/>
                  </a:cubicBezTo>
                  <a:cubicBezTo>
                    <a:pt x="63" y="332"/>
                    <a:pt x="63" y="332"/>
                    <a:pt x="70" y="332"/>
                  </a:cubicBezTo>
                  <a:cubicBezTo>
                    <a:pt x="77" y="332"/>
                    <a:pt x="77" y="332"/>
                    <a:pt x="84" y="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Lato Light"/>
                <a:ea typeface="MS PGothic" panose="020B0600070205080204" pitchFamily="34" charset="-128"/>
              </a:endParaRPr>
            </a:p>
          </p:txBody>
        </p:sp>
        <p:sp>
          <p:nvSpPr>
            <p:cNvPr id="28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968377" y="2495576"/>
              <a:ext cx="354013" cy="325438"/>
            </a:xfrm>
            <a:custGeom>
              <a:avLst/>
              <a:gdLst>
                <a:gd name="T0" fmla="*/ 2147483646 w 609"/>
                <a:gd name="T1" fmla="*/ 2147483646 h 559"/>
                <a:gd name="T2" fmla="*/ 2147483646 w 609"/>
                <a:gd name="T3" fmla="*/ 2147483646 h 559"/>
                <a:gd name="T4" fmla="*/ 2147483646 w 609"/>
                <a:gd name="T5" fmla="*/ 2147483646 h 559"/>
                <a:gd name="T6" fmla="*/ 2147483646 w 609"/>
                <a:gd name="T7" fmla="*/ 2147483646 h 559"/>
                <a:gd name="T8" fmla="*/ 2147483646 w 609"/>
                <a:gd name="T9" fmla="*/ 2147483646 h 559"/>
                <a:gd name="T10" fmla="*/ 0 w 609"/>
                <a:gd name="T11" fmla="*/ 2147483646 h 559"/>
                <a:gd name="T12" fmla="*/ 2147483646 w 609"/>
                <a:gd name="T13" fmla="*/ 0 h 559"/>
                <a:gd name="T14" fmla="*/ 2147483646 w 609"/>
                <a:gd name="T15" fmla="*/ 2147483646 h 559"/>
                <a:gd name="T16" fmla="*/ 2147483646 w 609"/>
                <a:gd name="T17" fmla="*/ 2147483646 h 559"/>
                <a:gd name="T18" fmla="*/ 2147483646 w 609"/>
                <a:gd name="T19" fmla="*/ 2147483646 h 559"/>
                <a:gd name="T20" fmla="*/ 2147483646 w 609"/>
                <a:gd name="T21" fmla="*/ 2147483646 h 559"/>
                <a:gd name="T22" fmla="*/ 2147483646 w 609"/>
                <a:gd name="T23" fmla="*/ 2147483646 h 559"/>
                <a:gd name="T24" fmla="*/ 2147483646 w 609"/>
                <a:gd name="T25" fmla="*/ 2147483646 h 559"/>
                <a:gd name="T26" fmla="*/ 2147483646 w 609"/>
                <a:gd name="T27" fmla="*/ 2147483646 h 559"/>
                <a:gd name="T28" fmla="*/ 2147483646 w 609"/>
                <a:gd name="T29" fmla="*/ 2147483646 h 559"/>
                <a:gd name="T30" fmla="*/ 2147483646 w 609"/>
                <a:gd name="T31" fmla="*/ 2147483646 h 559"/>
                <a:gd name="T32" fmla="*/ 2147483646 w 609"/>
                <a:gd name="T33" fmla="*/ 2147483646 h 559"/>
                <a:gd name="T34" fmla="*/ 2147483646 w 609"/>
                <a:gd name="T35" fmla="*/ 2147483646 h 559"/>
                <a:gd name="T36" fmla="*/ 2147483646 w 609"/>
                <a:gd name="T37" fmla="*/ 2147483646 h 559"/>
                <a:gd name="T38" fmla="*/ 2147483646 w 609"/>
                <a:gd name="T39" fmla="*/ 2147483646 h 559"/>
                <a:gd name="T40" fmla="*/ 2147483646 w 609"/>
                <a:gd name="T41" fmla="*/ 2147483646 h 559"/>
                <a:gd name="T42" fmla="*/ 2147483646 w 609"/>
                <a:gd name="T43" fmla="*/ 2147483646 h 559"/>
                <a:gd name="T44" fmla="*/ 2147483646 w 609"/>
                <a:gd name="T45" fmla="*/ 2147483646 h 559"/>
                <a:gd name="T46" fmla="*/ 2147483646 w 609"/>
                <a:gd name="T47" fmla="*/ 2147483646 h 559"/>
                <a:gd name="T48" fmla="*/ 2147483646 w 609"/>
                <a:gd name="T49" fmla="*/ 2147483646 h 559"/>
                <a:gd name="T50" fmla="*/ 2147483646 w 609"/>
                <a:gd name="T51" fmla="*/ 2147483646 h 559"/>
                <a:gd name="T52" fmla="*/ 2147483646 w 609"/>
                <a:gd name="T53" fmla="*/ 2147483646 h 55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609" h="559">
                  <a:moveTo>
                    <a:pt x="318" y="459"/>
                  </a:moveTo>
                  <a:lnTo>
                    <a:pt x="318" y="459"/>
                  </a:lnTo>
                  <a:cubicBezTo>
                    <a:pt x="297" y="459"/>
                    <a:pt x="276" y="452"/>
                    <a:pt x="254" y="452"/>
                  </a:cubicBezTo>
                  <a:cubicBezTo>
                    <a:pt x="177" y="558"/>
                    <a:pt x="43" y="537"/>
                    <a:pt x="43" y="537"/>
                  </a:cubicBezTo>
                  <a:cubicBezTo>
                    <a:pt x="134" y="494"/>
                    <a:pt x="134" y="417"/>
                    <a:pt x="120" y="410"/>
                  </a:cubicBezTo>
                  <a:cubicBezTo>
                    <a:pt x="43" y="367"/>
                    <a:pt x="0" y="303"/>
                    <a:pt x="0" y="233"/>
                  </a:cubicBezTo>
                  <a:cubicBezTo>
                    <a:pt x="0" y="106"/>
                    <a:pt x="141" y="0"/>
                    <a:pt x="318" y="0"/>
                  </a:cubicBezTo>
                  <a:cubicBezTo>
                    <a:pt x="495" y="0"/>
                    <a:pt x="608" y="106"/>
                    <a:pt x="608" y="233"/>
                  </a:cubicBezTo>
                  <a:cubicBezTo>
                    <a:pt x="608" y="360"/>
                    <a:pt x="495" y="459"/>
                    <a:pt x="318" y="459"/>
                  </a:cubicBezTo>
                  <a:close/>
                  <a:moveTo>
                    <a:pt x="163" y="176"/>
                  </a:moveTo>
                  <a:lnTo>
                    <a:pt x="163" y="176"/>
                  </a:lnTo>
                  <a:cubicBezTo>
                    <a:pt x="134" y="176"/>
                    <a:pt x="106" y="204"/>
                    <a:pt x="106" y="233"/>
                  </a:cubicBezTo>
                  <a:cubicBezTo>
                    <a:pt x="106" y="268"/>
                    <a:pt x="134" y="289"/>
                    <a:pt x="163" y="289"/>
                  </a:cubicBezTo>
                  <a:cubicBezTo>
                    <a:pt x="191" y="289"/>
                    <a:pt x="219" y="268"/>
                    <a:pt x="219" y="233"/>
                  </a:cubicBezTo>
                  <a:cubicBezTo>
                    <a:pt x="219" y="204"/>
                    <a:pt x="191" y="176"/>
                    <a:pt x="163" y="176"/>
                  </a:cubicBezTo>
                  <a:close/>
                  <a:moveTo>
                    <a:pt x="304" y="176"/>
                  </a:moveTo>
                  <a:lnTo>
                    <a:pt x="304" y="176"/>
                  </a:lnTo>
                  <a:cubicBezTo>
                    <a:pt x="276" y="176"/>
                    <a:pt x="247" y="204"/>
                    <a:pt x="247" y="233"/>
                  </a:cubicBezTo>
                  <a:cubicBezTo>
                    <a:pt x="247" y="268"/>
                    <a:pt x="276" y="289"/>
                    <a:pt x="304" y="289"/>
                  </a:cubicBezTo>
                  <a:cubicBezTo>
                    <a:pt x="332" y="289"/>
                    <a:pt x="361" y="268"/>
                    <a:pt x="361" y="233"/>
                  </a:cubicBezTo>
                  <a:cubicBezTo>
                    <a:pt x="361" y="204"/>
                    <a:pt x="332" y="176"/>
                    <a:pt x="304" y="176"/>
                  </a:cubicBezTo>
                  <a:close/>
                  <a:moveTo>
                    <a:pt x="445" y="176"/>
                  </a:moveTo>
                  <a:lnTo>
                    <a:pt x="445" y="176"/>
                  </a:lnTo>
                  <a:cubicBezTo>
                    <a:pt x="417" y="176"/>
                    <a:pt x="389" y="204"/>
                    <a:pt x="389" y="233"/>
                  </a:cubicBezTo>
                  <a:cubicBezTo>
                    <a:pt x="389" y="268"/>
                    <a:pt x="417" y="289"/>
                    <a:pt x="445" y="289"/>
                  </a:cubicBezTo>
                  <a:cubicBezTo>
                    <a:pt x="474" y="289"/>
                    <a:pt x="502" y="268"/>
                    <a:pt x="502" y="233"/>
                  </a:cubicBezTo>
                  <a:cubicBezTo>
                    <a:pt x="502" y="204"/>
                    <a:pt x="474" y="176"/>
                    <a:pt x="445" y="1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Lato Light"/>
                <a:ea typeface="MS PGothic" panose="020B0600070205080204" pitchFamily="34" charset="-128"/>
              </a:endParaRPr>
            </a:p>
          </p:txBody>
        </p:sp>
        <p:sp>
          <p:nvSpPr>
            <p:cNvPr id="29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4651376" y="4478365"/>
              <a:ext cx="349250" cy="244475"/>
            </a:xfrm>
            <a:custGeom>
              <a:avLst/>
              <a:gdLst>
                <a:gd name="T0" fmla="*/ 2147483646 w 601"/>
                <a:gd name="T1" fmla="*/ 2147483646 h 418"/>
                <a:gd name="T2" fmla="*/ 2147483646 w 601"/>
                <a:gd name="T3" fmla="*/ 2147483646 h 418"/>
                <a:gd name="T4" fmla="*/ 2147483646 w 601"/>
                <a:gd name="T5" fmla="*/ 2147483646 h 418"/>
                <a:gd name="T6" fmla="*/ 2147483646 w 601"/>
                <a:gd name="T7" fmla="*/ 2147483646 h 418"/>
                <a:gd name="T8" fmla="*/ 2147483646 w 601"/>
                <a:gd name="T9" fmla="*/ 2147483646 h 418"/>
                <a:gd name="T10" fmla="*/ 2147483646 w 601"/>
                <a:gd name="T11" fmla="*/ 2147483646 h 418"/>
                <a:gd name="T12" fmla="*/ 2147483646 w 601"/>
                <a:gd name="T13" fmla="*/ 2147483646 h 418"/>
                <a:gd name="T14" fmla="*/ 2147483646 w 601"/>
                <a:gd name="T15" fmla="*/ 2147483646 h 418"/>
                <a:gd name="T16" fmla="*/ 2147483646 w 601"/>
                <a:gd name="T17" fmla="*/ 2147483646 h 418"/>
                <a:gd name="T18" fmla="*/ 2147483646 w 601"/>
                <a:gd name="T19" fmla="*/ 0 h 418"/>
                <a:gd name="T20" fmla="*/ 2147483646 w 601"/>
                <a:gd name="T21" fmla="*/ 0 h 418"/>
                <a:gd name="T22" fmla="*/ 2147483646 w 601"/>
                <a:gd name="T23" fmla="*/ 2147483646 h 418"/>
                <a:gd name="T24" fmla="*/ 2147483646 w 601"/>
                <a:gd name="T25" fmla="*/ 2147483646 h 418"/>
                <a:gd name="T26" fmla="*/ 2147483646 w 601"/>
                <a:gd name="T27" fmla="*/ 2147483646 h 418"/>
                <a:gd name="T28" fmla="*/ 2147483646 w 601"/>
                <a:gd name="T29" fmla="*/ 2147483646 h 418"/>
                <a:gd name="T30" fmla="*/ 2147483646 w 601"/>
                <a:gd name="T31" fmla="*/ 2147483646 h 418"/>
                <a:gd name="T32" fmla="*/ 0 w 601"/>
                <a:gd name="T33" fmla="*/ 2147483646 h 418"/>
                <a:gd name="T34" fmla="*/ 0 w 601"/>
                <a:gd name="T35" fmla="*/ 2147483646 h 418"/>
                <a:gd name="T36" fmla="*/ 2147483646 w 601"/>
                <a:gd name="T37" fmla="*/ 2147483646 h 418"/>
                <a:gd name="T38" fmla="*/ 2147483646 w 601"/>
                <a:gd name="T39" fmla="*/ 2147483646 h 418"/>
                <a:gd name="T40" fmla="*/ 2147483646 w 601"/>
                <a:gd name="T41" fmla="*/ 2147483646 h 418"/>
                <a:gd name="T42" fmla="*/ 2147483646 w 601"/>
                <a:gd name="T43" fmla="*/ 2147483646 h 418"/>
                <a:gd name="T44" fmla="*/ 2147483646 w 601"/>
                <a:gd name="T45" fmla="*/ 2147483646 h 418"/>
                <a:gd name="T46" fmla="*/ 2147483646 w 601"/>
                <a:gd name="T47" fmla="*/ 2147483646 h 418"/>
                <a:gd name="T48" fmla="*/ 2147483646 w 601"/>
                <a:gd name="T49" fmla="*/ 2147483646 h 418"/>
                <a:gd name="T50" fmla="*/ 2147483646 w 601"/>
                <a:gd name="T51" fmla="*/ 2147483646 h 418"/>
                <a:gd name="T52" fmla="*/ 2147483646 w 601"/>
                <a:gd name="T53" fmla="*/ 2147483646 h 418"/>
                <a:gd name="T54" fmla="*/ 2147483646 w 601"/>
                <a:gd name="T55" fmla="*/ 2147483646 h 418"/>
                <a:gd name="T56" fmla="*/ 2147483646 w 601"/>
                <a:gd name="T57" fmla="*/ 2147483646 h 418"/>
                <a:gd name="T58" fmla="*/ 2147483646 w 601"/>
                <a:gd name="T59" fmla="*/ 2147483646 h 41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01" h="418">
                  <a:moveTo>
                    <a:pt x="410" y="191"/>
                  </a:moveTo>
                  <a:lnTo>
                    <a:pt x="410" y="191"/>
                  </a:lnTo>
                  <a:cubicBezTo>
                    <a:pt x="593" y="7"/>
                    <a:pt x="593" y="7"/>
                    <a:pt x="593" y="7"/>
                  </a:cubicBezTo>
                  <a:cubicBezTo>
                    <a:pt x="600" y="14"/>
                    <a:pt x="600" y="21"/>
                    <a:pt x="600" y="28"/>
                  </a:cubicBezTo>
                  <a:cubicBezTo>
                    <a:pt x="600" y="388"/>
                    <a:pt x="600" y="388"/>
                    <a:pt x="600" y="388"/>
                  </a:cubicBezTo>
                  <a:cubicBezTo>
                    <a:pt x="600" y="395"/>
                    <a:pt x="600" y="403"/>
                    <a:pt x="593" y="410"/>
                  </a:cubicBezTo>
                  <a:lnTo>
                    <a:pt x="410" y="191"/>
                  </a:lnTo>
                  <a:close/>
                  <a:moveTo>
                    <a:pt x="7" y="7"/>
                  </a:moveTo>
                  <a:lnTo>
                    <a:pt x="7" y="7"/>
                  </a:lnTo>
                  <a:cubicBezTo>
                    <a:pt x="14" y="7"/>
                    <a:pt x="21" y="0"/>
                    <a:pt x="28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9" y="0"/>
                    <a:pt x="586" y="7"/>
                    <a:pt x="593" y="7"/>
                  </a:cubicBezTo>
                  <a:cubicBezTo>
                    <a:pt x="297" y="240"/>
                    <a:pt x="297" y="240"/>
                    <a:pt x="297" y="240"/>
                  </a:cubicBezTo>
                  <a:lnTo>
                    <a:pt x="7" y="7"/>
                  </a:lnTo>
                  <a:close/>
                  <a:moveTo>
                    <a:pt x="7" y="410"/>
                  </a:moveTo>
                  <a:lnTo>
                    <a:pt x="7" y="410"/>
                  </a:lnTo>
                  <a:cubicBezTo>
                    <a:pt x="0" y="403"/>
                    <a:pt x="0" y="395"/>
                    <a:pt x="0" y="38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1"/>
                    <a:pt x="0" y="14"/>
                    <a:pt x="7" y="7"/>
                  </a:cubicBezTo>
                  <a:cubicBezTo>
                    <a:pt x="191" y="191"/>
                    <a:pt x="191" y="191"/>
                    <a:pt x="191" y="191"/>
                  </a:cubicBezTo>
                  <a:lnTo>
                    <a:pt x="7" y="410"/>
                  </a:lnTo>
                  <a:close/>
                  <a:moveTo>
                    <a:pt x="297" y="297"/>
                  </a:moveTo>
                  <a:lnTo>
                    <a:pt x="297" y="297"/>
                  </a:lnTo>
                  <a:cubicBezTo>
                    <a:pt x="374" y="219"/>
                    <a:pt x="374" y="219"/>
                    <a:pt x="374" y="219"/>
                  </a:cubicBezTo>
                  <a:cubicBezTo>
                    <a:pt x="593" y="410"/>
                    <a:pt x="593" y="410"/>
                    <a:pt x="593" y="410"/>
                  </a:cubicBezTo>
                  <a:cubicBezTo>
                    <a:pt x="586" y="417"/>
                    <a:pt x="579" y="417"/>
                    <a:pt x="572" y="417"/>
                  </a:cubicBezTo>
                  <a:cubicBezTo>
                    <a:pt x="28" y="417"/>
                    <a:pt x="28" y="417"/>
                    <a:pt x="28" y="417"/>
                  </a:cubicBezTo>
                  <a:cubicBezTo>
                    <a:pt x="21" y="417"/>
                    <a:pt x="14" y="417"/>
                    <a:pt x="7" y="410"/>
                  </a:cubicBezTo>
                  <a:cubicBezTo>
                    <a:pt x="219" y="219"/>
                    <a:pt x="219" y="219"/>
                    <a:pt x="219" y="219"/>
                  </a:cubicBezTo>
                  <a:lnTo>
                    <a:pt x="297" y="2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Lato Light"/>
                <a:ea typeface="MS PGothic" panose="020B0600070205080204" pitchFamily="34" charset="-128"/>
              </a:endParaRPr>
            </a:p>
          </p:txBody>
        </p:sp>
        <p:sp>
          <p:nvSpPr>
            <p:cNvPr id="30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968376" y="4429152"/>
              <a:ext cx="350838" cy="296863"/>
            </a:xfrm>
            <a:custGeom>
              <a:avLst/>
              <a:gdLst>
                <a:gd name="T0" fmla="*/ 2147483646 w 602"/>
                <a:gd name="T1" fmla="*/ 2147483646 h 510"/>
                <a:gd name="T2" fmla="*/ 2147483646 w 602"/>
                <a:gd name="T3" fmla="*/ 2147483646 h 510"/>
                <a:gd name="T4" fmla="*/ 2147483646 w 602"/>
                <a:gd name="T5" fmla="*/ 2147483646 h 510"/>
                <a:gd name="T6" fmla="*/ 0 w 602"/>
                <a:gd name="T7" fmla="*/ 2147483646 h 510"/>
                <a:gd name="T8" fmla="*/ 0 w 602"/>
                <a:gd name="T9" fmla="*/ 2147483646 h 510"/>
                <a:gd name="T10" fmla="*/ 2147483646 w 602"/>
                <a:gd name="T11" fmla="*/ 2147483646 h 510"/>
                <a:gd name="T12" fmla="*/ 2147483646 w 602"/>
                <a:gd name="T13" fmla="*/ 2147483646 h 510"/>
                <a:gd name="T14" fmla="*/ 2147483646 w 602"/>
                <a:gd name="T15" fmla="*/ 2147483646 h 510"/>
                <a:gd name="T16" fmla="*/ 2147483646 w 602"/>
                <a:gd name="T17" fmla="*/ 2147483646 h 510"/>
                <a:gd name="T18" fmla="*/ 2147483646 w 602"/>
                <a:gd name="T19" fmla="*/ 2147483646 h 510"/>
                <a:gd name="T20" fmla="*/ 2147483646 w 602"/>
                <a:gd name="T21" fmla="*/ 2147483646 h 510"/>
                <a:gd name="T22" fmla="*/ 2147483646 w 602"/>
                <a:gd name="T23" fmla="*/ 2147483646 h 510"/>
                <a:gd name="T24" fmla="*/ 2147483646 w 602"/>
                <a:gd name="T25" fmla="*/ 2147483646 h 510"/>
                <a:gd name="T26" fmla="*/ 2147483646 w 602"/>
                <a:gd name="T27" fmla="*/ 2147483646 h 510"/>
                <a:gd name="T28" fmla="*/ 2147483646 w 602"/>
                <a:gd name="T29" fmla="*/ 2147483646 h 510"/>
                <a:gd name="T30" fmla="*/ 2147483646 w 602"/>
                <a:gd name="T31" fmla="*/ 0 h 510"/>
                <a:gd name="T32" fmla="*/ 2147483646 w 602"/>
                <a:gd name="T33" fmla="*/ 0 h 510"/>
                <a:gd name="T34" fmla="*/ 2147483646 w 602"/>
                <a:gd name="T35" fmla="*/ 2147483646 h 510"/>
                <a:gd name="T36" fmla="*/ 2147483646 w 602"/>
                <a:gd name="T37" fmla="*/ 2147483646 h 510"/>
                <a:gd name="T38" fmla="*/ 2147483646 w 602"/>
                <a:gd name="T39" fmla="*/ 2147483646 h 510"/>
                <a:gd name="T40" fmla="*/ 2147483646 w 602"/>
                <a:gd name="T41" fmla="*/ 2147483646 h 510"/>
                <a:gd name="T42" fmla="*/ 2147483646 w 602"/>
                <a:gd name="T43" fmla="*/ 2147483646 h 510"/>
                <a:gd name="T44" fmla="*/ 2147483646 w 602"/>
                <a:gd name="T45" fmla="*/ 2147483646 h 510"/>
                <a:gd name="T46" fmla="*/ 2147483646 w 602"/>
                <a:gd name="T47" fmla="*/ 2147483646 h 510"/>
                <a:gd name="T48" fmla="*/ 2147483646 w 602"/>
                <a:gd name="T49" fmla="*/ 2147483646 h 510"/>
                <a:gd name="T50" fmla="*/ 2147483646 w 602"/>
                <a:gd name="T51" fmla="*/ 2147483646 h 510"/>
                <a:gd name="T52" fmla="*/ 2147483646 w 602"/>
                <a:gd name="T53" fmla="*/ 2147483646 h 510"/>
                <a:gd name="T54" fmla="*/ 2147483646 w 602"/>
                <a:gd name="T55" fmla="*/ 2147483646 h 510"/>
                <a:gd name="T56" fmla="*/ 2147483646 w 602"/>
                <a:gd name="T57" fmla="*/ 2147483646 h 510"/>
                <a:gd name="T58" fmla="*/ 2147483646 w 602"/>
                <a:gd name="T59" fmla="*/ 2147483646 h 510"/>
                <a:gd name="T60" fmla="*/ 2147483646 w 602"/>
                <a:gd name="T61" fmla="*/ 2147483646 h 510"/>
                <a:gd name="T62" fmla="*/ 2147483646 w 602"/>
                <a:gd name="T63" fmla="*/ 2147483646 h 510"/>
                <a:gd name="T64" fmla="*/ 2147483646 w 602"/>
                <a:gd name="T65" fmla="*/ 2147483646 h 510"/>
                <a:gd name="T66" fmla="*/ 2147483646 w 602"/>
                <a:gd name="T67" fmla="*/ 2147483646 h 510"/>
                <a:gd name="T68" fmla="*/ 2147483646 w 602"/>
                <a:gd name="T69" fmla="*/ 2147483646 h 510"/>
                <a:gd name="T70" fmla="*/ 2147483646 w 602"/>
                <a:gd name="T71" fmla="*/ 2147483646 h 510"/>
                <a:gd name="T72" fmla="*/ 2147483646 w 602"/>
                <a:gd name="T73" fmla="*/ 2147483646 h 510"/>
                <a:gd name="T74" fmla="*/ 2147483646 w 602"/>
                <a:gd name="T75" fmla="*/ 2147483646 h 510"/>
                <a:gd name="T76" fmla="*/ 2147483646 w 602"/>
                <a:gd name="T77" fmla="*/ 2147483646 h 510"/>
                <a:gd name="T78" fmla="*/ 2147483646 w 602"/>
                <a:gd name="T79" fmla="*/ 2147483646 h 51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02" h="510">
                  <a:moveTo>
                    <a:pt x="579" y="509"/>
                  </a:moveTo>
                  <a:lnTo>
                    <a:pt x="579" y="509"/>
                  </a:lnTo>
                  <a:cubicBezTo>
                    <a:pt x="21" y="509"/>
                    <a:pt x="21" y="509"/>
                    <a:pt x="21" y="509"/>
                  </a:cubicBezTo>
                  <a:cubicBezTo>
                    <a:pt x="7" y="509"/>
                    <a:pt x="0" y="502"/>
                    <a:pt x="0" y="488"/>
                  </a:cubicBezTo>
                  <a:cubicBezTo>
                    <a:pt x="0" y="481"/>
                    <a:pt x="0" y="481"/>
                    <a:pt x="0" y="481"/>
                  </a:cubicBezTo>
                  <a:cubicBezTo>
                    <a:pt x="0" y="467"/>
                    <a:pt x="7" y="452"/>
                    <a:pt x="21" y="452"/>
                  </a:cubicBezTo>
                  <a:cubicBezTo>
                    <a:pt x="579" y="452"/>
                    <a:pt x="579" y="452"/>
                    <a:pt x="579" y="452"/>
                  </a:cubicBezTo>
                  <a:cubicBezTo>
                    <a:pt x="594" y="452"/>
                    <a:pt x="601" y="467"/>
                    <a:pt x="601" y="481"/>
                  </a:cubicBezTo>
                  <a:cubicBezTo>
                    <a:pt x="601" y="488"/>
                    <a:pt x="601" y="488"/>
                    <a:pt x="601" y="488"/>
                  </a:cubicBezTo>
                  <a:cubicBezTo>
                    <a:pt x="601" y="502"/>
                    <a:pt x="594" y="509"/>
                    <a:pt x="579" y="509"/>
                  </a:cubicBezTo>
                  <a:close/>
                  <a:moveTo>
                    <a:pt x="487" y="424"/>
                  </a:moveTo>
                  <a:lnTo>
                    <a:pt x="487" y="424"/>
                  </a:lnTo>
                  <a:cubicBezTo>
                    <a:pt x="431" y="424"/>
                    <a:pt x="431" y="424"/>
                    <a:pt x="431" y="424"/>
                  </a:cubicBezTo>
                  <a:cubicBezTo>
                    <a:pt x="417" y="424"/>
                    <a:pt x="403" y="417"/>
                    <a:pt x="403" y="396"/>
                  </a:cubicBezTo>
                  <a:cubicBezTo>
                    <a:pt x="403" y="28"/>
                    <a:pt x="403" y="28"/>
                    <a:pt x="403" y="28"/>
                  </a:cubicBezTo>
                  <a:cubicBezTo>
                    <a:pt x="403" y="14"/>
                    <a:pt x="417" y="0"/>
                    <a:pt x="431" y="0"/>
                  </a:cubicBezTo>
                  <a:cubicBezTo>
                    <a:pt x="487" y="0"/>
                    <a:pt x="487" y="0"/>
                    <a:pt x="487" y="0"/>
                  </a:cubicBezTo>
                  <a:cubicBezTo>
                    <a:pt x="509" y="0"/>
                    <a:pt x="516" y="14"/>
                    <a:pt x="516" y="28"/>
                  </a:cubicBezTo>
                  <a:cubicBezTo>
                    <a:pt x="516" y="396"/>
                    <a:pt x="516" y="396"/>
                    <a:pt x="516" y="396"/>
                  </a:cubicBezTo>
                  <a:cubicBezTo>
                    <a:pt x="516" y="417"/>
                    <a:pt x="509" y="424"/>
                    <a:pt x="487" y="424"/>
                  </a:cubicBezTo>
                  <a:close/>
                  <a:moveTo>
                    <a:pt x="332" y="424"/>
                  </a:moveTo>
                  <a:lnTo>
                    <a:pt x="332" y="424"/>
                  </a:lnTo>
                  <a:cubicBezTo>
                    <a:pt x="276" y="424"/>
                    <a:pt x="276" y="424"/>
                    <a:pt x="276" y="424"/>
                  </a:cubicBezTo>
                  <a:cubicBezTo>
                    <a:pt x="254" y="424"/>
                    <a:pt x="247" y="417"/>
                    <a:pt x="247" y="396"/>
                  </a:cubicBezTo>
                  <a:cubicBezTo>
                    <a:pt x="247" y="163"/>
                    <a:pt x="247" y="163"/>
                    <a:pt x="247" y="163"/>
                  </a:cubicBezTo>
                  <a:cubicBezTo>
                    <a:pt x="247" y="149"/>
                    <a:pt x="254" y="134"/>
                    <a:pt x="276" y="134"/>
                  </a:cubicBezTo>
                  <a:cubicBezTo>
                    <a:pt x="332" y="134"/>
                    <a:pt x="332" y="134"/>
                    <a:pt x="332" y="134"/>
                  </a:cubicBezTo>
                  <a:cubicBezTo>
                    <a:pt x="346" y="134"/>
                    <a:pt x="360" y="149"/>
                    <a:pt x="360" y="163"/>
                  </a:cubicBezTo>
                  <a:cubicBezTo>
                    <a:pt x="360" y="396"/>
                    <a:pt x="360" y="396"/>
                    <a:pt x="360" y="396"/>
                  </a:cubicBezTo>
                  <a:cubicBezTo>
                    <a:pt x="360" y="417"/>
                    <a:pt x="346" y="424"/>
                    <a:pt x="332" y="424"/>
                  </a:cubicBezTo>
                  <a:close/>
                  <a:moveTo>
                    <a:pt x="169" y="424"/>
                  </a:moveTo>
                  <a:lnTo>
                    <a:pt x="169" y="424"/>
                  </a:lnTo>
                  <a:cubicBezTo>
                    <a:pt x="113" y="424"/>
                    <a:pt x="113" y="424"/>
                    <a:pt x="113" y="424"/>
                  </a:cubicBezTo>
                  <a:cubicBezTo>
                    <a:pt x="99" y="424"/>
                    <a:pt x="85" y="417"/>
                    <a:pt x="85" y="396"/>
                  </a:cubicBezTo>
                  <a:cubicBezTo>
                    <a:pt x="85" y="297"/>
                    <a:pt x="85" y="297"/>
                    <a:pt x="85" y="297"/>
                  </a:cubicBezTo>
                  <a:cubicBezTo>
                    <a:pt x="85" y="276"/>
                    <a:pt x="99" y="269"/>
                    <a:pt x="113" y="269"/>
                  </a:cubicBezTo>
                  <a:cubicBezTo>
                    <a:pt x="169" y="269"/>
                    <a:pt x="169" y="269"/>
                    <a:pt x="169" y="269"/>
                  </a:cubicBezTo>
                  <a:cubicBezTo>
                    <a:pt x="184" y="269"/>
                    <a:pt x="198" y="276"/>
                    <a:pt x="198" y="297"/>
                  </a:cubicBezTo>
                  <a:cubicBezTo>
                    <a:pt x="198" y="396"/>
                    <a:pt x="198" y="396"/>
                    <a:pt x="198" y="396"/>
                  </a:cubicBezTo>
                  <a:cubicBezTo>
                    <a:pt x="198" y="417"/>
                    <a:pt x="184" y="424"/>
                    <a:pt x="169" y="4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Lato Light"/>
                <a:ea typeface="MS PGothic" panose="020B0600070205080204" pitchFamily="34" charset="-128"/>
              </a:endParaRPr>
            </a:p>
          </p:txBody>
        </p:sp>
        <p:sp>
          <p:nvSpPr>
            <p:cNvPr id="31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8288340" y="4435501"/>
              <a:ext cx="403225" cy="325438"/>
            </a:xfrm>
            <a:custGeom>
              <a:avLst/>
              <a:gdLst>
                <a:gd name="T0" fmla="*/ 2147483646 w 68"/>
                <a:gd name="T1" fmla="*/ 2147483646 h 55"/>
                <a:gd name="T2" fmla="*/ 2147483646 w 68"/>
                <a:gd name="T3" fmla="*/ 2147483646 h 55"/>
                <a:gd name="T4" fmla="*/ 2147483646 w 68"/>
                <a:gd name="T5" fmla="*/ 2147483646 h 55"/>
                <a:gd name="T6" fmla="*/ 0 w 68"/>
                <a:gd name="T7" fmla="*/ 2147483646 h 55"/>
                <a:gd name="T8" fmla="*/ 0 w 68"/>
                <a:gd name="T9" fmla="*/ 2147483646 h 55"/>
                <a:gd name="T10" fmla="*/ 2147483646 w 68"/>
                <a:gd name="T11" fmla="*/ 0 h 55"/>
                <a:gd name="T12" fmla="*/ 2147483646 w 68"/>
                <a:gd name="T13" fmla="*/ 0 h 55"/>
                <a:gd name="T14" fmla="*/ 2147483646 w 68"/>
                <a:gd name="T15" fmla="*/ 2147483646 h 55"/>
                <a:gd name="T16" fmla="*/ 2147483646 w 68"/>
                <a:gd name="T17" fmla="*/ 2147483646 h 55"/>
                <a:gd name="T18" fmla="*/ 2147483646 w 68"/>
                <a:gd name="T19" fmla="*/ 2147483646 h 55"/>
                <a:gd name="T20" fmla="*/ 2147483646 w 68"/>
                <a:gd name="T21" fmla="*/ 2147483646 h 55"/>
                <a:gd name="T22" fmla="*/ 2147483646 w 68"/>
                <a:gd name="T23" fmla="*/ 2147483646 h 55"/>
                <a:gd name="T24" fmla="*/ 2147483646 w 68"/>
                <a:gd name="T25" fmla="*/ 2147483646 h 55"/>
                <a:gd name="T26" fmla="*/ 2147483646 w 68"/>
                <a:gd name="T27" fmla="*/ 2147483646 h 55"/>
                <a:gd name="T28" fmla="*/ 2147483646 w 68"/>
                <a:gd name="T29" fmla="*/ 2147483646 h 55"/>
                <a:gd name="T30" fmla="*/ 2147483646 w 68"/>
                <a:gd name="T31" fmla="*/ 2147483646 h 55"/>
                <a:gd name="T32" fmla="*/ 2147483646 w 68"/>
                <a:gd name="T33" fmla="*/ 2147483646 h 55"/>
                <a:gd name="T34" fmla="*/ 2147483646 w 68"/>
                <a:gd name="T35" fmla="*/ 2147483646 h 55"/>
                <a:gd name="T36" fmla="*/ 2147483646 w 68"/>
                <a:gd name="T37" fmla="*/ 2147483646 h 55"/>
                <a:gd name="T38" fmla="*/ 2147483646 w 68"/>
                <a:gd name="T39" fmla="*/ 2147483646 h 55"/>
                <a:gd name="T40" fmla="*/ 2147483646 w 68"/>
                <a:gd name="T41" fmla="*/ 2147483646 h 55"/>
                <a:gd name="T42" fmla="*/ 2147483646 w 68"/>
                <a:gd name="T43" fmla="*/ 2147483646 h 55"/>
                <a:gd name="T44" fmla="*/ 2147483646 w 68"/>
                <a:gd name="T45" fmla="*/ 2147483646 h 55"/>
                <a:gd name="T46" fmla="*/ 2147483646 w 68"/>
                <a:gd name="T47" fmla="*/ 2147483646 h 55"/>
                <a:gd name="T48" fmla="*/ 2147483646 w 68"/>
                <a:gd name="T49" fmla="*/ 2147483646 h 55"/>
                <a:gd name="T50" fmla="*/ 2147483646 w 68"/>
                <a:gd name="T51" fmla="*/ 2147483646 h 55"/>
                <a:gd name="T52" fmla="*/ 2147483646 w 68"/>
                <a:gd name="T53" fmla="*/ 2147483646 h 55"/>
                <a:gd name="T54" fmla="*/ 2147483646 w 68"/>
                <a:gd name="T55" fmla="*/ 2147483646 h 55"/>
                <a:gd name="T56" fmla="*/ 2147483646 w 68"/>
                <a:gd name="T57" fmla="*/ 2147483646 h 55"/>
                <a:gd name="T58" fmla="*/ 2147483646 w 68"/>
                <a:gd name="T59" fmla="*/ 2147483646 h 55"/>
                <a:gd name="T60" fmla="*/ 2147483646 w 68"/>
                <a:gd name="T61" fmla="*/ 2147483646 h 55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68" h="55">
                  <a:moveTo>
                    <a:pt x="68" y="49"/>
                  </a:moveTo>
                  <a:cubicBezTo>
                    <a:pt x="68" y="53"/>
                    <a:pt x="66" y="55"/>
                    <a:pt x="63" y="5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2" y="55"/>
                    <a:pt x="0" y="53"/>
                    <a:pt x="0" y="4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6" y="0"/>
                    <a:pt x="68" y="3"/>
                    <a:pt x="68" y="6"/>
                  </a:cubicBezTo>
                  <a:lnTo>
                    <a:pt x="68" y="49"/>
                  </a:lnTo>
                  <a:close/>
                  <a:moveTo>
                    <a:pt x="5" y="5"/>
                  </a:moveTo>
                  <a:cubicBezTo>
                    <a:pt x="5" y="5"/>
                    <a:pt x="4" y="5"/>
                    <a:pt x="4" y="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0"/>
                    <a:pt x="5" y="51"/>
                    <a:pt x="5" y="51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63" y="51"/>
                    <a:pt x="64" y="50"/>
                    <a:pt x="64" y="49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5"/>
                    <a:pt x="63" y="5"/>
                    <a:pt x="63" y="5"/>
                  </a:cubicBezTo>
                  <a:lnTo>
                    <a:pt x="5" y="5"/>
                  </a:lnTo>
                  <a:close/>
                  <a:moveTo>
                    <a:pt x="16" y="23"/>
                  </a:moveTo>
                  <a:cubicBezTo>
                    <a:pt x="12" y="23"/>
                    <a:pt x="9" y="20"/>
                    <a:pt x="9" y="16"/>
                  </a:cubicBezTo>
                  <a:cubicBezTo>
                    <a:pt x="9" y="13"/>
                    <a:pt x="12" y="9"/>
                    <a:pt x="16" y="9"/>
                  </a:cubicBezTo>
                  <a:cubicBezTo>
                    <a:pt x="20" y="9"/>
                    <a:pt x="23" y="13"/>
                    <a:pt x="23" y="16"/>
                  </a:cubicBezTo>
                  <a:cubicBezTo>
                    <a:pt x="23" y="20"/>
                    <a:pt x="20" y="23"/>
                    <a:pt x="16" y="23"/>
                  </a:cubicBezTo>
                  <a:close/>
                  <a:moveTo>
                    <a:pt x="59" y="46"/>
                  </a:moveTo>
                  <a:cubicBezTo>
                    <a:pt x="9" y="46"/>
                    <a:pt x="9" y="46"/>
                    <a:pt x="9" y="46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59" y="30"/>
                    <a:pt x="59" y="30"/>
                    <a:pt x="59" y="30"/>
                  </a:cubicBezTo>
                  <a:lnTo>
                    <a:pt x="59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Lato Light"/>
                <a:ea typeface="MS PGothic" panose="020B0600070205080204" pitchFamily="34" charset="-128"/>
              </a:endParaRPr>
            </a:p>
          </p:txBody>
        </p:sp>
        <p:grpSp>
          <p:nvGrpSpPr>
            <p:cNvPr id="32" name="Group 31出自【趣你的PPT】(微信:qunideppt)：最优质的PPT资源库"/>
            <p:cNvGrpSpPr/>
            <p:nvPr/>
          </p:nvGrpSpPr>
          <p:grpSpPr>
            <a:xfrm>
              <a:off x="1689785" y="2265220"/>
              <a:ext cx="2464706" cy="867174"/>
              <a:chOff x="2088247" y="2036594"/>
              <a:chExt cx="2464706" cy="867174"/>
            </a:xfrm>
          </p:grpSpPr>
          <p:sp>
            <p:nvSpPr>
              <p:cNvPr id="33" name="出自【趣你的PPT】(微信:qunideppt)：最优质的PPT资源库"/>
              <p:cNvSpPr txBox="1">
                <a:spLocks noChangeArrowheads="1"/>
              </p:cNvSpPr>
              <p:nvPr/>
            </p:nvSpPr>
            <p:spPr bwMode="auto">
              <a:xfrm>
                <a:off x="2088247" y="2036594"/>
                <a:ext cx="2316162" cy="3385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defTabSz="91249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单击此处编辑内容</a:t>
                </a:r>
                <a:endParaRPr lang="zh-CN" altLang="en-US" sz="1600" b="1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34" name="出自【趣你的PPT】(微信:qunideppt)：最优质的PPT资源库"/>
              <p:cNvSpPr txBox="1"/>
              <p:nvPr/>
            </p:nvSpPr>
            <p:spPr bwMode="auto">
              <a:xfrm>
                <a:off x="2088247" y="2375130"/>
                <a:ext cx="2464706" cy="528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algn="just" defTabSz="912495" fontAlgn="base">
                  <a:lnSpc>
                    <a:spcPts val="17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单击添加标题，建议您在展示时采用微软雅黑字体</a:t>
                </a:r>
                <a:endParaRPr lang="zh-CN" altLang="en-US" sz="1400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</p:grpSp>
        <p:grpSp>
          <p:nvGrpSpPr>
            <p:cNvPr id="35" name="Group 34出自【趣你的PPT】(微信:qunideppt)：最优质的PPT资源库"/>
            <p:cNvGrpSpPr/>
            <p:nvPr/>
          </p:nvGrpSpPr>
          <p:grpSpPr>
            <a:xfrm>
              <a:off x="5368021" y="2265220"/>
              <a:ext cx="2464706" cy="867174"/>
              <a:chOff x="2088247" y="2036594"/>
              <a:chExt cx="2464706" cy="867174"/>
            </a:xfrm>
          </p:grpSpPr>
          <p:sp>
            <p:nvSpPr>
              <p:cNvPr id="36" name="出自【趣你的PPT】(微信:qunideppt)：最优质的PPT资源库"/>
              <p:cNvSpPr txBox="1">
                <a:spLocks noChangeArrowheads="1"/>
              </p:cNvSpPr>
              <p:nvPr/>
            </p:nvSpPr>
            <p:spPr bwMode="auto">
              <a:xfrm>
                <a:off x="2088247" y="2036594"/>
                <a:ext cx="2316162" cy="3385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defTabSz="91249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单击此处编辑内容</a:t>
                </a:r>
                <a:endParaRPr lang="zh-CN" altLang="en-US" sz="1600" b="1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37" name="出自【趣你的PPT】(微信:qunideppt)：最优质的PPT资源库"/>
              <p:cNvSpPr txBox="1"/>
              <p:nvPr/>
            </p:nvSpPr>
            <p:spPr bwMode="auto">
              <a:xfrm>
                <a:off x="2088247" y="2375130"/>
                <a:ext cx="2464706" cy="528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algn="just" defTabSz="912495" fontAlgn="base">
                  <a:lnSpc>
                    <a:spcPts val="17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单击添加标题，建议您在展示时采用微软雅黑字体</a:t>
                </a:r>
                <a:endParaRPr lang="zh-CN" altLang="en-US" sz="1400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</p:grpSp>
        <p:grpSp>
          <p:nvGrpSpPr>
            <p:cNvPr id="38" name="Group 37出自【趣你的PPT】(微信:qunideppt)：最优质的PPT资源库"/>
            <p:cNvGrpSpPr/>
            <p:nvPr/>
          </p:nvGrpSpPr>
          <p:grpSpPr>
            <a:xfrm>
              <a:off x="9008154" y="2265220"/>
              <a:ext cx="2464706" cy="867174"/>
              <a:chOff x="2088247" y="2036594"/>
              <a:chExt cx="2464706" cy="867174"/>
            </a:xfrm>
          </p:grpSpPr>
          <p:sp>
            <p:nvSpPr>
              <p:cNvPr id="39" name="出自【趣你的PPT】(微信:qunideppt)：最优质的PPT资源库"/>
              <p:cNvSpPr txBox="1">
                <a:spLocks noChangeArrowheads="1"/>
              </p:cNvSpPr>
              <p:nvPr/>
            </p:nvSpPr>
            <p:spPr bwMode="auto">
              <a:xfrm>
                <a:off x="2088247" y="2036594"/>
                <a:ext cx="2316162" cy="3385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defTabSz="91249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单击此处编辑内容</a:t>
                </a:r>
                <a:endParaRPr lang="zh-CN" altLang="en-US" sz="1600" b="1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40" name="出自【趣你的PPT】(微信:qunideppt)：最优质的PPT资源库"/>
              <p:cNvSpPr txBox="1"/>
              <p:nvPr/>
            </p:nvSpPr>
            <p:spPr bwMode="auto">
              <a:xfrm>
                <a:off x="2088247" y="2375130"/>
                <a:ext cx="2464706" cy="528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algn="just" defTabSz="912495" fontAlgn="base">
                  <a:lnSpc>
                    <a:spcPts val="17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单击添加标题，建议您在展示时采用微软雅黑字体</a:t>
                </a:r>
                <a:endParaRPr lang="zh-CN" altLang="en-US" sz="1400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</p:grpSp>
        <p:grpSp>
          <p:nvGrpSpPr>
            <p:cNvPr id="41" name="Group 40出自【趣你的PPT】(微信:qunideppt)：最优质的PPT资源库"/>
            <p:cNvGrpSpPr/>
            <p:nvPr/>
          </p:nvGrpSpPr>
          <p:grpSpPr>
            <a:xfrm>
              <a:off x="1689785" y="4183090"/>
              <a:ext cx="2464706" cy="867174"/>
              <a:chOff x="2088247" y="2036594"/>
              <a:chExt cx="2464706" cy="867174"/>
            </a:xfrm>
          </p:grpSpPr>
          <p:sp>
            <p:nvSpPr>
              <p:cNvPr id="42" name="出自【趣你的PPT】(微信:qunideppt)：最优质的PPT资源库"/>
              <p:cNvSpPr txBox="1">
                <a:spLocks noChangeArrowheads="1"/>
              </p:cNvSpPr>
              <p:nvPr/>
            </p:nvSpPr>
            <p:spPr bwMode="auto">
              <a:xfrm>
                <a:off x="2088247" y="2036594"/>
                <a:ext cx="2316162" cy="3385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defTabSz="91249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单击此处编辑内容</a:t>
                </a:r>
                <a:endParaRPr lang="zh-CN" altLang="en-US" sz="1600" b="1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43" name="出自【趣你的PPT】(微信:qunideppt)：最优质的PPT资源库"/>
              <p:cNvSpPr txBox="1"/>
              <p:nvPr/>
            </p:nvSpPr>
            <p:spPr bwMode="auto">
              <a:xfrm>
                <a:off x="2088247" y="2375130"/>
                <a:ext cx="2464706" cy="528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algn="just" defTabSz="912495" fontAlgn="base">
                  <a:lnSpc>
                    <a:spcPts val="17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单击添加标题，建议您在展示时采用微软雅黑字体</a:t>
                </a:r>
                <a:endParaRPr lang="zh-CN" altLang="en-US" sz="1400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</p:grpSp>
        <p:grpSp>
          <p:nvGrpSpPr>
            <p:cNvPr id="44" name="Group 43出自【趣你的PPT】(微信:qunideppt)：最优质的PPT资源库"/>
            <p:cNvGrpSpPr/>
            <p:nvPr/>
          </p:nvGrpSpPr>
          <p:grpSpPr>
            <a:xfrm>
              <a:off x="5368021" y="4183090"/>
              <a:ext cx="2464706" cy="867174"/>
              <a:chOff x="2088247" y="2036594"/>
              <a:chExt cx="2464706" cy="867174"/>
            </a:xfrm>
          </p:grpSpPr>
          <p:sp>
            <p:nvSpPr>
              <p:cNvPr id="45" name="出自【趣你的PPT】(微信:qunideppt)：最优质的PPT资源库"/>
              <p:cNvSpPr txBox="1">
                <a:spLocks noChangeArrowheads="1"/>
              </p:cNvSpPr>
              <p:nvPr/>
            </p:nvSpPr>
            <p:spPr bwMode="auto">
              <a:xfrm>
                <a:off x="2088247" y="2036594"/>
                <a:ext cx="2316162" cy="3385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defTabSz="91249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单击此处编辑内容</a:t>
                </a:r>
                <a:endParaRPr lang="zh-CN" altLang="en-US" sz="1600" b="1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46" name="出自【趣你的PPT】(微信:qunideppt)：最优质的PPT资源库"/>
              <p:cNvSpPr txBox="1"/>
              <p:nvPr/>
            </p:nvSpPr>
            <p:spPr bwMode="auto">
              <a:xfrm>
                <a:off x="2088247" y="2375130"/>
                <a:ext cx="2464706" cy="528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algn="just" defTabSz="912495" fontAlgn="base">
                  <a:lnSpc>
                    <a:spcPts val="17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单击添加标题，建议您在展示时采用微软雅黑字体</a:t>
                </a:r>
                <a:endParaRPr lang="zh-CN" altLang="en-US" sz="1400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</p:grpSp>
        <p:grpSp>
          <p:nvGrpSpPr>
            <p:cNvPr id="47" name="Group 46出自【趣你的PPT】(微信:qunideppt)：最优质的PPT资源库"/>
            <p:cNvGrpSpPr/>
            <p:nvPr/>
          </p:nvGrpSpPr>
          <p:grpSpPr>
            <a:xfrm>
              <a:off x="9008154" y="4183090"/>
              <a:ext cx="2464706" cy="867174"/>
              <a:chOff x="2088247" y="2036594"/>
              <a:chExt cx="2464706" cy="867174"/>
            </a:xfrm>
          </p:grpSpPr>
          <p:sp>
            <p:nvSpPr>
              <p:cNvPr id="48" name="出自【趣你的PPT】(微信:qunideppt)：最优质的PPT资源库"/>
              <p:cNvSpPr txBox="1">
                <a:spLocks noChangeArrowheads="1"/>
              </p:cNvSpPr>
              <p:nvPr/>
            </p:nvSpPr>
            <p:spPr bwMode="auto">
              <a:xfrm>
                <a:off x="2088247" y="2036594"/>
                <a:ext cx="2316162" cy="3385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defTabSz="91249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单击此处编辑内容</a:t>
                </a:r>
                <a:endParaRPr lang="zh-CN" altLang="en-US" sz="1600" b="1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49" name="出自【趣你的PPT】(微信:qunideppt)：最优质的PPT资源库"/>
              <p:cNvSpPr txBox="1"/>
              <p:nvPr/>
            </p:nvSpPr>
            <p:spPr bwMode="auto">
              <a:xfrm>
                <a:off x="2088247" y="2375130"/>
                <a:ext cx="2464706" cy="528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22" tIns="45711" rIns="91422" bIns="45711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5pPr>
                <a:lvl6pPr marL="25146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6pPr>
                <a:lvl7pPr marL="29718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7pPr>
                <a:lvl8pPr marL="34290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8pPr>
                <a:lvl9pPr marL="3886200" indent="-228600" defTabSz="91249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to Light"/>
                    <a:ea typeface="MS PGothic" panose="020B0600070205080204" pitchFamily="34" charset="-128"/>
                  </a:defRPr>
                </a:lvl9pPr>
              </a:lstStyle>
              <a:p>
                <a:pPr algn="just" defTabSz="912495" fontAlgn="base">
                  <a:lnSpc>
                    <a:spcPts val="17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 smtClean="0">
                    <a:latin typeface="Century Gothic" panose="020B0502020202020204" pitchFamily="34" charset="0"/>
                    <a:ea typeface="微软雅黑" panose="020B0503020204020204" pitchFamily="34" charset="-122"/>
                    <a:sym typeface="Century Gothic" panose="020B0502020202020204" pitchFamily="34" charset="0"/>
                  </a:rPr>
                  <a:t>单击添加标题，建议您在展示时采用微软雅黑字体</a:t>
                </a:r>
                <a:endParaRPr lang="zh-CN" altLang="en-US" sz="1400" dirty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</p:grpSp>
      </p:grpSp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51" name="文本框 50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739889" y="1341447"/>
            <a:ext cx="10712222" cy="4766439"/>
            <a:chOff x="813594" y="1341447"/>
            <a:chExt cx="10712222" cy="4766439"/>
          </a:xfrm>
        </p:grpSpPr>
        <p:sp>
          <p:nvSpPr>
            <p:cNvPr id="2" name="出自【趣你的PPT】(微信:qunideppt)：最优质的PPT资源库"/>
            <p:cNvSpPr/>
            <p:nvPr/>
          </p:nvSpPr>
          <p:spPr bwMode="auto">
            <a:xfrm>
              <a:off x="813594" y="3443160"/>
              <a:ext cx="3484563" cy="1524000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1000" dirty="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3" name="出自【趣你的PPT】(微信:qunideppt)：最优质的PPT资源库"/>
            <p:cNvSpPr/>
            <p:nvPr/>
          </p:nvSpPr>
          <p:spPr bwMode="auto">
            <a:xfrm>
              <a:off x="2396331" y="2538286"/>
              <a:ext cx="3484562" cy="2428875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1000" dirty="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4" name="出自【趣你的PPT】(微信:qunideppt)：最优质的PPT资源库"/>
            <p:cNvSpPr/>
            <p:nvPr/>
          </p:nvSpPr>
          <p:spPr bwMode="auto">
            <a:xfrm>
              <a:off x="3901281" y="2947860"/>
              <a:ext cx="3484562" cy="2019300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1000" dirty="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5" name="出自【趣你的PPT】(微信:qunideppt)：最优质的PPT资源库"/>
            <p:cNvSpPr/>
            <p:nvPr/>
          </p:nvSpPr>
          <p:spPr bwMode="auto">
            <a:xfrm>
              <a:off x="4885531" y="3443160"/>
              <a:ext cx="3486150" cy="1524000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1000" dirty="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6" name="出自【趣你的PPT】(微信:qunideppt)：最优质的PPT资源库"/>
            <p:cNvSpPr/>
            <p:nvPr/>
          </p:nvSpPr>
          <p:spPr bwMode="auto">
            <a:xfrm>
              <a:off x="6352381" y="3151061"/>
              <a:ext cx="3484562" cy="1812925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1000" dirty="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7" name="出自【趣你的PPT】(微信:qunideppt)：最优质的PPT资源库"/>
            <p:cNvSpPr/>
            <p:nvPr/>
          </p:nvSpPr>
          <p:spPr bwMode="auto">
            <a:xfrm>
              <a:off x="7892256" y="3297111"/>
              <a:ext cx="3486150" cy="1662113"/>
            </a:xfrm>
            <a:custGeom>
              <a:avLst/>
              <a:gdLst>
                <a:gd name="connsiteX0" fmla="*/ 0 w 1523036"/>
                <a:gd name="connsiteY0" fmla="*/ 1312962 h 1312962"/>
                <a:gd name="connsiteX1" fmla="*/ 761518 w 1523036"/>
                <a:gd name="connsiteY1" fmla="*/ 0 h 1312962"/>
                <a:gd name="connsiteX2" fmla="*/ 1523036 w 1523036"/>
                <a:gd name="connsiteY2" fmla="*/ 1312962 h 1312962"/>
                <a:gd name="connsiteX3" fmla="*/ 0 w 1523036"/>
                <a:gd name="connsiteY3" fmla="*/ 1312962 h 1312962"/>
                <a:gd name="connsiteX0-1" fmla="*/ 0 w 1523036"/>
                <a:gd name="connsiteY0-2" fmla="*/ 1122131 h 1122131"/>
                <a:gd name="connsiteX1-3" fmla="*/ 761518 w 1523036"/>
                <a:gd name="connsiteY1-4" fmla="*/ 0 h 1122131"/>
                <a:gd name="connsiteX2-5" fmla="*/ 1523036 w 1523036"/>
                <a:gd name="connsiteY2-6" fmla="*/ 1122131 h 1122131"/>
                <a:gd name="connsiteX3-7" fmla="*/ 0 w 1523036"/>
                <a:gd name="connsiteY3-8" fmla="*/ 1122131 h 1122131"/>
                <a:gd name="connsiteX0-9" fmla="*/ 0 w 1523036"/>
                <a:gd name="connsiteY0-10" fmla="*/ 1122198 h 1122198"/>
                <a:gd name="connsiteX1-11" fmla="*/ 761518 w 1523036"/>
                <a:gd name="connsiteY1-12" fmla="*/ 67 h 1122198"/>
                <a:gd name="connsiteX2-13" fmla="*/ 1523036 w 1523036"/>
                <a:gd name="connsiteY2-14" fmla="*/ 1122198 h 1122198"/>
                <a:gd name="connsiteX3-15" fmla="*/ 0 w 1523036"/>
                <a:gd name="connsiteY3-16" fmla="*/ 1122198 h 1122198"/>
                <a:gd name="connsiteX0-17" fmla="*/ 0 w 1523036"/>
                <a:gd name="connsiteY0-18" fmla="*/ 1678761 h 1678761"/>
                <a:gd name="connsiteX1-19" fmla="*/ 769469 w 1523036"/>
                <a:gd name="connsiteY1-20" fmla="*/ 39 h 1678761"/>
                <a:gd name="connsiteX2-21" fmla="*/ 1523036 w 1523036"/>
                <a:gd name="connsiteY2-22" fmla="*/ 1678761 h 1678761"/>
                <a:gd name="connsiteX3-23" fmla="*/ 0 w 1523036"/>
                <a:gd name="connsiteY3-24" fmla="*/ 1678761 h 1678761"/>
                <a:gd name="connsiteX0-25" fmla="*/ 0 w 1523036"/>
                <a:gd name="connsiteY0-26" fmla="*/ 1678756 h 1678756"/>
                <a:gd name="connsiteX1-27" fmla="*/ 769469 w 1523036"/>
                <a:gd name="connsiteY1-28" fmla="*/ 34 h 1678756"/>
                <a:gd name="connsiteX2-29" fmla="*/ 1523036 w 1523036"/>
                <a:gd name="connsiteY2-30" fmla="*/ 1678756 h 1678756"/>
                <a:gd name="connsiteX3-31" fmla="*/ 0 w 1523036"/>
                <a:gd name="connsiteY3-32" fmla="*/ 1678756 h 167875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523036" h="1678756">
                  <a:moveTo>
                    <a:pt x="0" y="1678756"/>
                  </a:moveTo>
                  <a:cubicBezTo>
                    <a:pt x="253839" y="1304712"/>
                    <a:pt x="634900" y="7652"/>
                    <a:pt x="769469" y="34"/>
                  </a:cubicBezTo>
                  <a:cubicBezTo>
                    <a:pt x="904038" y="-7584"/>
                    <a:pt x="1269197" y="1304712"/>
                    <a:pt x="1523036" y="1678756"/>
                  </a:cubicBezTo>
                  <a:lnTo>
                    <a:pt x="0" y="167875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1000" dirty="0">
                <a:solidFill>
                  <a:schemeClr val="tx1"/>
                </a:solidFill>
                <a:sym typeface="Century Gothic" panose="020B0502020202020204" pitchFamily="34" charset="0"/>
              </a:endParaRPr>
            </a:p>
          </p:txBody>
        </p:sp>
        <p:sp>
          <p:nvSpPr>
            <p:cNvPr id="8" name="出自【趣你的PPT】(微信:qunideppt)：最优质的PPT资源库"/>
            <p:cNvSpPr txBox="1"/>
            <p:nvPr/>
          </p:nvSpPr>
          <p:spPr>
            <a:xfrm>
              <a:off x="899328" y="2080976"/>
              <a:ext cx="1806575" cy="866884"/>
            </a:xfrm>
            <a:prstGeom prst="rect">
              <a:avLst/>
            </a:prstGeom>
            <a:noFill/>
          </p:spPr>
          <p:txBody>
            <a:bodyPr wrap="square" lIns="121899" tIns="60950" rIns="121899" bIns="60950">
              <a:spAutoFit/>
            </a:bodyPr>
            <a:lstStyle/>
            <a:p>
              <a:pPr algn="r" defTabSz="913765">
                <a:defRPr/>
              </a:pPr>
              <a:r>
                <a:rPr lang="zh-CN" altLang="en-US" sz="2000" spc="-54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一月</a:t>
              </a:r>
              <a:r>
                <a:rPr lang="en-US" sz="5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 </a:t>
              </a:r>
              <a:endParaRPr lang="en-US" sz="5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Century Gothic" panose="020B0502020202020204" pitchFamily="34" charset="0"/>
              </a:endParaRPr>
            </a:p>
            <a:p>
              <a:pPr algn="r" defTabSz="912495" fontAlgn="base">
                <a:lnSpc>
                  <a:spcPts val="1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Century Gothic" panose="020B0502020202020204" pitchFamily="34" charset="0"/>
                </a:rPr>
                <a:t>单击添加标题，建议您在展示时采用微软雅黑字体</a:t>
              </a:r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cxnSp>
          <p:nvCxnSpPr>
            <p:cNvPr id="9" name="出自【趣你的PPT】(微信:qunideppt)：最优质的PPT资源库"/>
            <p:cNvCxnSpPr/>
            <p:nvPr/>
          </p:nvCxnSpPr>
          <p:spPr>
            <a:xfrm>
              <a:off x="2555875" y="3068620"/>
              <a:ext cx="0" cy="292210"/>
            </a:xfrm>
            <a:prstGeom prst="line">
              <a:avLst/>
            </a:prstGeom>
            <a:ln w="12700" cmpd="sng">
              <a:solidFill>
                <a:srgbClr val="A3A3A3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出自【趣你的PPT】(微信:qunideppt)：最优质的PPT资源库"/>
            <p:cNvCxnSpPr/>
            <p:nvPr/>
          </p:nvCxnSpPr>
          <p:spPr>
            <a:xfrm>
              <a:off x="4143545" y="2201736"/>
              <a:ext cx="0" cy="277296"/>
            </a:xfrm>
            <a:prstGeom prst="line">
              <a:avLst/>
            </a:prstGeom>
            <a:ln w="12700" cmpd="sng">
              <a:solidFill>
                <a:srgbClr val="A3A3A3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出自【趣你的PPT】(微信:qunideppt)：最优质的PPT资源库"/>
            <p:cNvCxnSpPr/>
            <p:nvPr/>
          </p:nvCxnSpPr>
          <p:spPr>
            <a:xfrm>
              <a:off x="5707856" y="2389007"/>
              <a:ext cx="0" cy="433442"/>
            </a:xfrm>
            <a:prstGeom prst="line">
              <a:avLst/>
            </a:prstGeom>
            <a:ln w="12700" cmpd="sng">
              <a:solidFill>
                <a:srgbClr val="A3A3A3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出自【趣你的PPT】(微信:qunideppt)：最优质的PPT资源库"/>
            <p:cNvCxnSpPr/>
            <p:nvPr/>
          </p:nvCxnSpPr>
          <p:spPr>
            <a:xfrm>
              <a:off x="6660016" y="2908966"/>
              <a:ext cx="0" cy="458788"/>
            </a:xfrm>
            <a:prstGeom prst="line">
              <a:avLst/>
            </a:prstGeom>
            <a:ln w="12700" cmpd="sng">
              <a:solidFill>
                <a:srgbClr val="A3A3A3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出自【趣你的PPT】(微信:qunideppt)：最优质的PPT资源库"/>
            <p:cNvCxnSpPr/>
            <p:nvPr/>
          </p:nvCxnSpPr>
          <p:spPr>
            <a:xfrm>
              <a:off x="8094662" y="2430227"/>
              <a:ext cx="0" cy="569912"/>
            </a:xfrm>
            <a:prstGeom prst="line">
              <a:avLst/>
            </a:prstGeom>
            <a:ln w="12700" cmpd="sng">
              <a:solidFill>
                <a:srgbClr val="A3A3A3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出自【趣你的PPT】(微信:qunideppt)：最优质的PPT资源库"/>
            <p:cNvCxnSpPr/>
            <p:nvPr/>
          </p:nvCxnSpPr>
          <p:spPr>
            <a:xfrm>
              <a:off x="9667081" y="2546949"/>
              <a:ext cx="0" cy="591411"/>
            </a:xfrm>
            <a:prstGeom prst="line">
              <a:avLst/>
            </a:prstGeom>
            <a:ln w="12700" cmpd="sng">
              <a:solidFill>
                <a:srgbClr val="A3A3A3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出自【趣你的PPT】(微信:qunideppt)：最优质的PPT资源库"/>
            <p:cNvCxnSpPr/>
            <p:nvPr/>
          </p:nvCxnSpPr>
          <p:spPr>
            <a:xfrm>
              <a:off x="813594" y="5190998"/>
              <a:ext cx="1056481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885032" y="5369222"/>
              <a:ext cx="10467975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5pPr>
              <a:lvl6pPr marL="25146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6pPr>
              <a:lvl7pPr marL="29718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7pPr>
              <a:lvl8pPr marL="34290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8pPr>
              <a:lvl9pPr marL="3886200" indent="-228600" defTabSz="91249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to Light"/>
                  <a:ea typeface="MS PGothic" panose="020B0600070205080204" pitchFamily="34" charset="-128"/>
                </a:defRPr>
              </a:lvl9pPr>
            </a:lstStyle>
            <a:p>
              <a:pPr algn="ctr" defTabSz="912495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单击添加标题，建议您在展示时采用微软雅黑字体，本模版所有图形线条及其相应素材均可自由编辑、改色、替换。更多使用说明和作品请详阅模版最末的使用手册。单击添加标题，建议您在展示时采用微软雅黑字体，本模版所有图形线条及其相应素材均可自由编辑、改色、替换</a:t>
              </a:r>
              <a:endParaRPr lang="zh-CN" altLang="en-US" sz="1400" dirty="0"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7" name="出自【趣你的PPT】(微信:qunideppt)：最优质的PPT资源库"/>
            <p:cNvSpPr txBox="1"/>
            <p:nvPr/>
          </p:nvSpPr>
          <p:spPr>
            <a:xfrm>
              <a:off x="2617669" y="1341447"/>
              <a:ext cx="1781062" cy="866884"/>
            </a:xfrm>
            <a:prstGeom prst="rect">
              <a:avLst/>
            </a:prstGeom>
            <a:noFill/>
          </p:spPr>
          <p:txBody>
            <a:bodyPr wrap="square" lIns="121899" tIns="60950" rIns="121899" bIns="60950">
              <a:spAutoFit/>
            </a:bodyPr>
            <a:lstStyle/>
            <a:p>
              <a:pPr algn="r" defTabSz="913765">
                <a:defRPr/>
              </a:pPr>
              <a:r>
                <a:rPr lang="zh-CN" altLang="en-US" sz="2000" spc="-54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二月</a:t>
              </a:r>
              <a:r>
                <a:rPr lang="en-US" sz="5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 </a:t>
              </a:r>
              <a:endParaRPr lang="en-US" sz="5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Century Gothic" panose="020B0502020202020204" pitchFamily="34" charset="0"/>
              </a:endParaRPr>
            </a:p>
            <a:p>
              <a:pPr algn="r" defTabSz="912495" fontAlgn="base">
                <a:lnSpc>
                  <a:spcPts val="1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Century Gothic" panose="020B0502020202020204" pitchFamily="34" charset="0"/>
                </a:rPr>
                <a:t>单击添加标题，建议您在展示时采用微软雅黑字体</a:t>
              </a:r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8" name="出自【趣你的PPT】(微信:qunideppt)：最优质的PPT资源库"/>
            <p:cNvSpPr txBox="1"/>
            <p:nvPr/>
          </p:nvSpPr>
          <p:spPr>
            <a:xfrm>
              <a:off x="4260788" y="1512171"/>
              <a:ext cx="1792288" cy="866884"/>
            </a:xfrm>
            <a:prstGeom prst="rect">
              <a:avLst/>
            </a:prstGeom>
            <a:noFill/>
          </p:spPr>
          <p:txBody>
            <a:bodyPr wrap="square" lIns="121899" tIns="60950" rIns="121899" bIns="60950">
              <a:spAutoFit/>
            </a:bodyPr>
            <a:lstStyle/>
            <a:p>
              <a:pPr algn="r" defTabSz="913765">
                <a:defRPr/>
              </a:pPr>
              <a:r>
                <a:rPr lang="zh-CN" altLang="en-US" sz="2000" spc="-54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三月</a:t>
              </a:r>
              <a:r>
                <a:rPr lang="en-US" sz="5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 </a:t>
              </a:r>
              <a:endParaRPr lang="en-US" sz="5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Century Gothic" panose="020B0502020202020204" pitchFamily="34" charset="0"/>
              </a:endParaRPr>
            </a:p>
            <a:p>
              <a:pPr algn="r" defTabSz="912495" fontAlgn="base">
                <a:lnSpc>
                  <a:spcPts val="1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Century Gothic" panose="020B0502020202020204" pitchFamily="34" charset="0"/>
                </a:rPr>
                <a:t>单击添加标题，建议您在展示时采用微软雅黑字体</a:t>
              </a:r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9" name="出自【趣你的PPT】(微信:qunideppt)：最优质的PPT资源库"/>
            <p:cNvSpPr txBox="1"/>
            <p:nvPr/>
          </p:nvSpPr>
          <p:spPr>
            <a:xfrm>
              <a:off x="6028839" y="1983316"/>
              <a:ext cx="1787524" cy="866884"/>
            </a:xfrm>
            <a:prstGeom prst="rect">
              <a:avLst/>
            </a:prstGeom>
            <a:noFill/>
          </p:spPr>
          <p:txBody>
            <a:bodyPr wrap="square" lIns="121899" tIns="60950" rIns="121899" bIns="60950">
              <a:spAutoFit/>
            </a:bodyPr>
            <a:lstStyle/>
            <a:p>
              <a:pPr defTabSz="913765">
                <a:defRPr/>
              </a:pPr>
              <a:r>
                <a:rPr lang="zh-CN" altLang="en-US" sz="2000" spc="-54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四月</a:t>
              </a:r>
              <a:r>
                <a:rPr lang="en-US" sz="5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 </a:t>
              </a:r>
              <a:endParaRPr lang="en-US" sz="5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Century Gothic" panose="020B0502020202020204" pitchFamily="34" charset="0"/>
              </a:endParaRPr>
            </a:p>
            <a:p>
              <a:pPr defTabSz="912495" fontAlgn="base">
                <a:lnSpc>
                  <a:spcPts val="1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Century Gothic" panose="020B0502020202020204" pitchFamily="34" charset="0"/>
                </a:rPr>
                <a:t>单击添加标题，建议您在展示时采用微软雅黑字体</a:t>
              </a:r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0" name="出自【趣你的PPT】(微信:qunideppt)：最优质的PPT资源库"/>
            <p:cNvSpPr txBox="1"/>
            <p:nvPr/>
          </p:nvSpPr>
          <p:spPr>
            <a:xfrm>
              <a:off x="7750855" y="1560903"/>
              <a:ext cx="1916226" cy="769421"/>
            </a:xfrm>
            <a:prstGeom prst="rect">
              <a:avLst/>
            </a:prstGeom>
            <a:noFill/>
          </p:spPr>
          <p:txBody>
            <a:bodyPr wrap="square" lIns="121899" tIns="60950" rIns="121899" bIns="60950">
              <a:spAutoFit/>
            </a:bodyPr>
            <a:lstStyle/>
            <a:p>
              <a:pPr defTabSz="913765">
                <a:defRPr/>
              </a:pPr>
              <a:r>
                <a:rPr lang="zh-CN" altLang="en-US" sz="2000" spc="-54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五月</a:t>
              </a:r>
              <a:endParaRPr lang="en-US" altLang="zh-CN" sz="2000" spc="-54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Century Gothic" panose="020B0502020202020204" pitchFamily="34" charset="0"/>
              </a:endParaRPr>
            </a:p>
            <a:p>
              <a:pPr defTabSz="913765">
                <a:defRPr/>
              </a:pPr>
              <a:r>
                <a:rPr lang="zh-CN" altLang="en-US" sz="11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Century Gothic" panose="020B0502020202020204" pitchFamily="34" charset="0"/>
                </a:rPr>
                <a:t>单击添加标题，建议您在展示时采用微软雅黑字体</a:t>
              </a:r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1" name="出自【趣你的PPT】(微信:qunideppt)：最优质的PPT资源库"/>
            <p:cNvSpPr txBox="1"/>
            <p:nvPr/>
          </p:nvSpPr>
          <p:spPr>
            <a:xfrm>
              <a:off x="9709377" y="2389007"/>
              <a:ext cx="1816439" cy="866884"/>
            </a:xfrm>
            <a:prstGeom prst="rect">
              <a:avLst/>
            </a:prstGeom>
            <a:noFill/>
          </p:spPr>
          <p:txBody>
            <a:bodyPr wrap="square" lIns="121899" tIns="60950" rIns="121899" bIns="60950">
              <a:spAutoFit/>
            </a:bodyPr>
            <a:lstStyle/>
            <a:p>
              <a:pPr defTabSz="913765">
                <a:defRPr/>
              </a:pPr>
              <a:r>
                <a:rPr lang="zh-CN" altLang="en-US" sz="2000" spc="-54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六月</a:t>
              </a:r>
              <a:r>
                <a:rPr lang="en-US" sz="5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  <a:sym typeface="Century Gothic" panose="020B0502020202020204" pitchFamily="34" charset="0"/>
                </a:rPr>
                <a:t> </a:t>
              </a:r>
              <a:endParaRPr lang="en-US" sz="5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  <a:sym typeface="Century Gothic" panose="020B0502020202020204" pitchFamily="34" charset="0"/>
              </a:endParaRPr>
            </a:p>
            <a:p>
              <a:pPr defTabSz="912495" fontAlgn="base">
                <a:lnSpc>
                  <a:spcPts val="17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1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Century Gothic" panose="020B0502020202020204" pitchFamily="34" charset="0"/>
                </a:rPr>
                <a:t>单击添加标题，建议您在展示时采用微软雅黑字体</a:t>
              </a:r>
              <a:endPara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24" name="文本框 23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7919" y="1521697"/>
            <a:ext cx="10696163" cy="3881206"/>
            <a:chOff x="725406" y="1521697"/>
            <a:chExt cx="10696163" cy="3881206"/>
          </a:xfrm>
        </p:grpSpPr>
        <p:grpSp>
          <p:nvGrpSpPr>
            <p:cNvPr id="5" name="Group 4出自【趣你的PPT】(微信:qunideppt)：最优质的PPT资源库"/>
            <p:cNvGrpSpPr/>
            <p:nvPr/>
          </p:nvGrpSpPr>
          <p:grpSpPr>
            <a:xfrm>
              <a:off x="8779204" y="1521697"/>
              <a:ext cx="2002326" cy="961931"/>
              <a:chOff x="8762149" y="2230709"/>
              <a:chExt cx="2422815" cy="1163936"/>
            </a:xfrm>
          </p:grpSpPr>
          <p:sp>
            <p:nvSpPr>
              <p:cNvPr id="6" name="出自【趣你的PPT】(微信:qunideppt)：最优质的PPT资源库"/>
              <p:cNvSpPr txBox="1"/>
              <p:nvPr/>
            </p:nvSpPr>
            <p:spPr>
              <a:xfrm>
                <a:off x="8762149" y="2230709"/>
                <a:ext cx="1197142" cy="7820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b="1" dirty="0">
                    <a:solidFill>
                      <a:schemeClr val="accent1"/>
                    </a:solidFill>
                  </a:rPr>
                  <a:t>75%</a:t>
                </a:r>
                <a:endParaRPr lang="en-GB" sz="3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7" name="出自【趣你的PPT】(微信:qunideppt)：最优质的PPT资源库"/>
              <p:cNvSpPr txBox="1"/>
              <p:nvPr/>
            </p:nvSpPr>
            <p:spPr>
              <a:xfrm>
                <a:off x="9928818" y="2486984"/>
                <a:ext cx="882921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prstClr val="black"/>
                    </a:solidFill>
                  </a:rPr>
                  <a:t>In 2014</a:t>
                </a:r>
                <a:endParaRPr lang="en-GB" sz="1400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8" name="出自【趣你的PPT】(微信:qunideppt)：最优质的PPT资源库"/>
              <p:cNvCxnSpPr/>
              <p:nvPr/>
            </p:nvCxnSpPr>
            <p:spPr>
              <a:xfrm>
                <a:off x="8878858" y="2938595"/>
                <a:ext cx="1365061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出自【趣你的PPT】(微信:qunideppt)：最优质的PPT资源库"/>
              <p:cNvSpPr/>
              <p:nvPr/>
            </p:nvSpPr>
            <p:spPr>
              <a:xfrm>
                <a:off x="8803440" y="2984995"/>
                <a:ext cx="2381524" cy="409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16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单击此处编辑内容</a:t>
                </a:r>
                <a:endParaRPr lang="en-GB" sz="16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9出自【趣你的PPT】(微信:qunideppt)：最优质的PPT资源库"/>
            <p:cNvGrpSpPr/>
            <p:nvPr/>
          </p:nvGrpSpPr>
          <p:grpSpPr>
            <a:xfrm>
              <a:off x="9556928" y="3181941"/>
              <a:ext cx="1864641" cy="943587"/>
              <a:chOff x="9703193" y="4239604"/>
              <a:chExt cx="2256216" cy="1141740"/>
            </a:xfrm>
          </p:grpSpPr>
          <p:sp>
            <p:nvSpPr>
              <p:cNvPr id="11" name="出自【趣你的PPT】(微信:qunideppt)：最优质的PPT资源库"/>
              <p:cNvSpPr txBox="1"/>
              <p:nvPr/>
            </p:nvSpPr>
            <p:spPr>
              <a:xfrm>
                <a:off x="9703193" y="4239604"/>
                <a:ext cx="1197142" cy="7820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b="1" dirty="0">
                    <a:solidFill>
                      <a:schemeClr val="accent2"/>
                    </a:solidFill>
                  </a:rPr>
                  <a:t>93%</a:t>
                </a:r>
                <a:endParaRPr lang="en-GB" sz="3600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2" name="出自【趣你的PPT】(微信:qunideppt)：最优质的PPT资源库"/>
              <p:cNvSpPr txBox="1"/>
              <p:nvPr/>
            </p:nvSpPr>
            <p:spPr>
              <a:xfrm>
                <a:off x="10837320" y="4495880"/>
                <a:ext cx="882921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prstClr val="black"/>
                    </a:solidFill>
                  </a:rPr>
                  <a:t>In 2015</a:t>
                </a:r>
                <a:endParaRPr lang="en-GB" sz="1400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13" name="出自【趣你的PPT】(微信:qunideppt)：最优质的PPT资源库"/>
              <p:cNvCxnSpPr/>
              <p:nvPr/>
            </p:nvCxnSpPr>
            <p:spPr>
              <a:xfrm>
                <a:off x="9819902" y="4947490"/>
                <a:ext cx="1365061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出自【趣你的PPT】(微信:qunideppt)：最优质的PPT资源库"/>
              <p:cNvSpPr/>
              <p:nvPr/>
            </p:nvSpPr>
            <p:spPr>
              <a:xfrm>
                <a:off x="9703193" y="4971694"/>
                <a:ext cx="2256216" cy="409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16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单击此处编辑内容</a:t>
                </a:r>
                <a:endParaRPr lang="en-GB" sz="16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Group 14出自【趣你的PPT】(微信:qunideppt)：最优质的PPT资源库"/>
            <p:cNvGrpSpPr/>
            <p:nvPr/>
          </p:nvGrpSpPr>
          <p:grpSpPr>
            <a:xfrm>
              <a:off x="1539621" y="1704257"/>
              <a:ext cx="1915261" cy="960107"/>
              <a:chOff x="1075146" y="2230708"/>
              <a:chExt cx="2317466" cy="1161729"/>
            </a:xfrm>
          </p:grpSpPr>
          <p:grpSp>
            <p:nvGrpSpPr>
              <p:cNvPr id="16" name="Group 15"/>
              <p:cNvGrpSpPr/>
              <p:nvPr/>
            </p:nvGrpSpPr>
            <p:grpSpPr>
              <a:xfrm flipH="1">
                <a:off x="1398699" y="2230708"/>
                <a:ext cx="1993913" cy="782060"/>
                <a:chOff x="1367263" y="2230708"/>
                <a:chExt cx="1993913" cy="782060"/>
              </a:xfrm>
            </p:grpSpPr>
            <p:sp>
              <p:nvSpPr>
                <p:cNvPr id="18" name="出自【趣你的PPT】(微信:qunideppt)：最优质的PPT资源库"/>
                <p:cNvSpPr txBox="1"/>
                <p:nvPr/>
              </p:nvSpPr>
              <p:spPr>
                <a:xfrm>
                  <a:off x="1367263" y="2230708"/>
                  <a:ext cx="1197142" cy="78206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3600" b="1" dirty="0">
                      <a:solidFill>
                        <a:schemeClr val="accent2"/>
                      </a:solidFill>
                    </a:rPr>
                    <a:t>62%</a:t>
                  </a:r>
                  <a:endParaRPr lang="en-GB" sz="3600" b="1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19" name="出自【趣你的PPT】(微信:qunideppt)：最优质的PPT资源库"/>
                <p:cNvSpPr txBox="1"/>
                <p:nvPr/>
              </p:nvSpPr>
              <p:spPr>
                <a:xfrm>
                  <a:off x="2478255" y="2486983"/>
                  <a:ext cx="882921" cy="3724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>
                      <a:solidFill>
                        <a:prstClr val="black"/>
                      </a:solidFill>
                    </a:rPr>
                    <a:t>In 2013</a:t>
                  </a:r>
                  <a:endParaRPr lang="en-GB" sz="1400" dirty="0">
                    <a:solidFill>
                      <a:prstClr val="black"/>
                    </a:solidFill>
                  </a:endParaRPr>
                </a:p>
              </p:txBody>
            </p:sp>
            <p:cxnSp>
              <p:nvCxnSpPr>
                <p:cNvPr id="20" name="出自【趣你的PPT】(微信:qunideppt)：最优质的PPT资源库"/>
                <p:cNvCxnSpPr/>
                <p:nvPr/>
              </p:nvCxnSpPr>
              <p:spPr>
                <a:xfrm>
                  <a:off x="1515408" y="2938594"/>
                  <a:ext cx="1365061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7" name="出自【趣你的PPT】(微信:qunideppt)：最优质的PPT资源库"/>
              <p:cNvSpPr/>
              <p:nvPr/>
            </p:nvSpPr>
            <p:spPr>
              <a:xfrm>
                <a:off x="1075146" y="2982787"/>
                <a:ext cx="2282041" cy="409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zh-CN" altLang="en-US" sz="16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单击此处编辑内容</a:t>
                </a:r>
                <a:endParaRPr lang="en-GB" sz="16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Group 20出自【趣你的PPT】(微信:qunideppt)：最优质的PPT资源库"/>
            <p:cNvGrpSpPr/>
            <p:nvPr/>
          </p:nvGrpSpPr>
          <p:grpSpPr>
            <a:xfrm>
              <a:off x="725406" y="3363730"/>
              <a:ext cx="1983996" cy="946465"/>
              <a:chOff x="89944" y="4238670"/>
              <a:chExt cx="2400637" cy="1145222"/>
            </a:xfrm>
          </p:grpSpPr>
          <p:grpSp>
            <p:nvGrpSpPr>
              <p:cNvPr id="22" name="Group 21"/>
              <p:cNvGrpSpPr/>
              <p:nvPr/>
            </p:nvGrpSpPr>
            <p:grpSpPr>
              <a:xfrm flipH="1">
                <a:off x="496666" y="4238670"/>
                <a:ext cx="1993915" cy="782060"/>
                <a:chOff x="1367261" y="2230708"/>
                <a:chExt cx="1993915" cy="782060"/>
              </a:xfrm>
            </p:grpSpPr>
            <p:sp>
              <p:nvSpPr>
                <p:cNvPr id="24" name="出自【趣你的PPT】(微信:qunideppt)：最优质的PPT资源库"/>
                <p:cNvSpPr txBox="1"/>
                <p:nvPr/>
              </p:nvSpPr>
              <p:spPr>
                <a:xfrm>
                  <a:off x="1367261" y="2230708"/>
                  <a:ext cx="1197142" cy="78206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3600" b="1" dirty="0">
                      <a:solidFill>
                        <a:schemeClr val="accent1"/>
                      </a:solidFill>
                    </a:rPr>
                    <a:t>56%</a:t>
                  </a:r>
                  <a:endParaRPr lang="en-GB" sz="3600" b="1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25" name="出自【趣你的PPT】(微信:qunideppt)：最优质的PPT资源库"/>
                <p:cNvSpPr txBox="1"/>
                <p:nvPr/>
              </p:nvSpPr>
              <p:spPr>
                <a:xfrm>
                  <a:off x="2478254" y="2486983"/>
                  <a:ext cx="882922" cy="3724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400" dirty="0">
                      <a:solidFill>
                        <a:prstClr val="black"/>
                      </a:solidFill>
                    </a:rPr>
                    <a:t>In 2012</a:t>
                  </a:r>
                  <a:endParaRPr lang="en-GB" sz="1400" dirty="0">
                    <a:solidFill>
                      <a:prstClr val="black"/>
                    </a:solidFill>
                  </a:endParaRPr>
                </a:p>
              </p:txBody>
            </p:sp>
            <p:cxnSp>
              <p:nvCxnSpPr>
                <p:cNvPr id="26" name="出自【趣你的PPT】(微信:qunideppt)：最优质的PPT资源库"/>
                <p:cNvCxnSpPr/>
                <p:nvPr/>
              </p:nvCxnSpPr>
              <p:spPr>
                <a:xfrm>
                  <a:off x="1515408" y="2938594"/>
                  <a:ext cx="1365061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3" name="出自【趣你的PPT】(微信:qunideppt)：最优质的PPT资源库"/>
              <p:cNvSpPr/>
              <p:nvPr/>
            </p:nvSpPr>
            <p:spPr>
              <a:xfrm>
                <a:off x="89944" y="4974242"/>
                <a:ext cx="2348715" cy="409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zh-CN" altLang="en-US" sz="1600" b="1" dirty="0" smtClean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单击此处编辑内容</a:t>
                </a:r>
                <a:endParaRPr lang="en-GB" altLang="zh-CN" sz="1600" b="1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出自【趣你的PPT】(微信:qunideppt)：最优质的PPT资源库"/>
            <p:cNvSpPr/>
            <p:nvPr/>
          </p:nvSpPr>
          <p:spPr>
            <a:xfrm rot="10343435">
              <a:off x="5787508" y="2537196"/>
              <a:ext cx="2047327" cy="1892777"/>
            </a:xfrm>
            <a:custGeom>
              <a:avLst/>
              <a:gdLst/>
              <a:ahLst/>
              <a:cxnLst/>
              <a:rect l="l" t="t" r="r" b="b"/>
              <a:pathLst>
                <a:path w="5141341" h="5055454">
                  <a:moveTo>
                    <a:pt x="4266139" y="0"/>
                  </a:moveTo>
                  <a:lnTo>
                    <a:pt x="5141341" y="839651"/>
                  </a:lnTo>
                  <a:cubicBezTo>
                    <a:pt x="4913270" y="1480691"/>
                    <a:pt x="4731076" y="2140225"/>
                    <a:pt x="4392488" y="2855214"/>
                  </a:cubicBezTo>
                  <a:cubicBezTo>
                    <a:pt x="3881044" y="4068165"/>
                    <a:pt x="3533182" y="4973967"/>
                    <a:pt x="2196244" y="5051458"/>
                  </a:cubicBezTo>
                  <a:cubicBezTo>
                    <a:pt x="859306" y="5128949"/>
                    <a:pt x="0" y="4068166"/>
                    <a:pt x="0" y="2855214"/>
                  </a:cubicBezTo>
                  <a:cubicBezTo>
                    <a:pt x="0" y="1642262"/>
                    <a:pt x="1040596" y="1027385"/>
                    <a:pt x="2196244" y="658970"/>
                  </a:cubicBezTo>
                  <a:cubicBezTo>
                    <a:pt x="3023077" y="395380"/>
                    <a:pt x="3676191" y="223591"/>
                    <a:pt x="4266139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en-US" sz="16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45" name="出自【趣你的PPT】(微信:qunideppt)：最优质的PPT资源库"/>
            <p:cNvSpPr/>
            <p:nvPr/>
          </p:nvSpPr>
          <p:spPr>
            <a:xfrm rot="6787574">
              <a:off x="4613598" y="2297414"/>
              <a:ext cx="2047326" cy="1892777"/>
            </a:xfrm>
            <a:custGeom>
              <a:avLst/>
              <a:gdLst/>
              <a:ahLst/>
              <a:cxnLst/>
              <a:rect l="l" t="t" r="r" b="b"/>
              <a:pathLst>
                <a:path w="5141341" h="5055454">
                  <a:moveTo>
                    <a:pt x="4266139" y="0"/>
                  </a:moveTo>
                  <a:lnTo>
                    <a:pt x="5141341" y="839651"/>
                  </a:lnTo>
                  <a:cubicBezTo>
                    <a:pt x="4913270" y="1480691"/>
                    <a:pt x="4731076" y="2140225"/>
                    <a:pt x="4392488" y="2855214"/>
                  </a:cubicBezTo>
                  <a:cubicBezTo>
                    <a:pt x="3881044" y="4068165"/>
                    <a:pt x="3533182" y="4973967"/>
                    <a:pt x="2196244" y="5051458"/>
                  </a:cubicBezTo>
                  <a:cubicBezTo>
                    <a:pt x="859306" y="5128949"/>
                    <a:pt x="0" y="4068166"/>
                    <a:pt x="0" y="2855214"/>
                  </a:cubicBezTo>
                  <a:cubicBezTo>
                    <a:pt x="0" y="1642262"/>
                    <a:pt x="1040596" y="1027385"/>
                    <a:pt x="2196244" y="658970"/>
                  </a:cubicBezTo>
                  <a:cubicBezTo>
                    <a:pt x="3023077" y="395380"/>
                    <a:pt x="3676191" y="223591"/>
                    <a:pt x="4266139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en-US" sz="16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46" name="出自【趣你的PPT】(微信:qunideppt)：最优质的PPT资源库"/>
            <p:cNvSpPr/>
            <p:nvPr/>
          </p:nvSpPr>
          <p:spPr>
            <a:xfrm rot="3472831">
              <a:off x="3691340" y="3016113"/>
              <a:ext cx="2047326" cy="1892777"/>
            </a:xfrm>
            <a:custGeom>
              <a:avLst/>
              <a:gdLst/>
              <a:ahLst/>
              <a:cxnLst/>
              <a:rect l="l" t="t" r="r" b="b"/>
              <a:pathLst>
                <a:path w="5141341" h="5055454">
                  <a:moveTo>
                    <a:pt x="4266139" y="0"/>
                  </a:moveTo>
                  <a:lnTo>
                    <a:pt x="5141341" y="839651"/>
                  </a:lnTo>
                  <a:cubicBezTo>
                    <a:pt x="4913270" y="1480691"/>
                    <a:pt x="4731076" y="2140225"/>
                    <a:pt x="4392488" y="2855214"/>
                  </a:cubicBezTo>
                  <a:cubicBezTo>
                    <a:pt x="3881044" y="4068165"/>
                    <a:pt x="3533182" y="4973967"/>
                    <a:pt x="2196244" y="5051458"/>
                  </a:cubicBezTo>
                  <a:cubicBezTo>
                    <a:pt x="859306" y="5128949"/>
                    <a:pt x="0" y="4068166"/>
                    <a:pt x="0" y="2855214"/>
                  </a:cubicBezTo>
                  <a:cubicBezTo>
                    <a:pt x="0" y="1642262"/>
                    <a:pt x="1040596" y="1027385"/>
                    <a:pt x="2196244" y="658970"/>
                  </a:cubicBezTo>
                  <a:cubicBezTo>
                    <a:pt x="3023077" y="395380"/>
                    <a:pt x="3676191" y="223591"/>
                    <a:pt x="4266139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en-US" sz="1600" kern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47" name="Group 46出自【趣你的PPT】(微信:qunideppt)：最优质的PPT资源库"/>
            <p:cNvGrpSpPr/>
            <p:nvPr/>
          </p:nvGrpSpPr>
          <p:grpSpPr>
            <a:xfrm>
              <a:off x="3232593" y="1760672"/>
              <a:ext cx="5424627" cy="3642231"/>
              <a:chOff x="2814101" y="2265723"/>
              <a:chExt cx="6563798" cy="4407100"/>
            </a:xfrm>
          </p:grpSpPr>
          <p:sp>
            <p:nvSpPr>
              <p:cNvPr id="48" name="出自【趣你的PPT】(微信:qunideppt)：最优质的PPT资源库"/>
              <p:cNvSpPr/>
              <p:nvPr/>
            </p:nvSpPr>
            <p:spPr>
              <a:xfrm rot="13192496">
                <a:off x="6462030" y="3665646"/>
                <a:ext cx="2915869" cy="2867159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en-US" sz="1600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49" name="出自【趣你的PPT】(微信:qunideppt)：最优质的PPT资源库"/>
              <p:cNvSpPr/>
              <p:nvPr/>
            </p:nvSpPr>
            <p:spPr>
              <a:xfrm rot="10111243">
                <a:off x="5582872" y="2468369"/>
                <a:ext cx="2915869" cy="2867159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en-US" sz="1600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50" name="出自【趣你的PPT】(微信:qunideppt)：最优质的PPT资源库"/>
              <p:cNvSpPr/>
              <p:nvPr/>
            </p:nvSpPr>
            <p:spPr>
              <a:xfrm rot="6430905">
                <a:off x="3833458" y="2290078"/>
                <a:ext cx="2915869" cy="2867159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en-US" sz="1600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51" name="出自【趣你的PPT】(微信:qunideppt)：最优质的PPT资源库"/>
              <p:cNvSpPr/>
              <p:nvPr/>
            </p:nvSpPr>
            <p:spPr>
              <a:xfrm rot="3031563">
                <a:off x="2789746" y="3781309"/>
                <a:ext cx="2915869" cy="2867159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en-US" sz="1600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52" name="出自【趣你的PPT】(微信:qunideppt)：最优质的PPT资源库"/>
              <p:cNvSpPr/>
              <p:nvPr/>
            </p:nvSpPr>
            <p:spPr>
              <a:xfrm rot="19870947">
                <a:off x="5859728" y="5019672"/>
                <a:ext cx="648361" cy="648360"/>
              </a:xfrm>
              <a:prstGeom prst="ellipse">
                <a:avLst/>
              </a:prstGeom>
              <a:solidFill>
                <a:schemeClr val="bg1"/>
              </a:solidFill>
              <a:ln w="295275" cap="flat" cmpd="sng" algn="ctr">
                <a:solidFill>
                  <a:schemeClr val="tx2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en-US" sz="1600" kern="0">
                  <a:solidFill>
                    <a:sysClr val="window" lastClr="FFFFFF"/>
                  </a:solidFill>
                </a:endParaRPr>
              </a:p>
            </p:txBody>
          </p:sp>
        </p:grpSp>
        <p:sp>
          <p:nvSpPr>
            <p:cNvPr id="29" name="出自【趣你的PPT】(微信:qunideppt)：最优质的PPT资源库"/>
            <p:cNvSpPr/>
            <p:nvPr/>
          </p:nvSpPr>
          <p:spPr bwMode="auto">
            <a:xfrm>
              <a:off x="4918729" y="207734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30" name="出自【趣你的PPT】(微信:qunideppt)：最优质的PPT资源库"/>
            <p:cNvSpPr/>
            <p:nvPr/>
          </p:nvSpPr>
          <p:spPr bwMode="auto">
            <a:xfrm>
              <a:off x="3999194" y="361259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0" name="出自【趣你的PPT】(微信:qunideppt)：最优质的PPT资源库"/>
            <p:cNvSpPr/>
            <p:nvPr/>
          </p:nvSpPr>
          <p:spPr bwMode="auto">
            <a:xfrm>
              <a:off x="6940038" y="2410446"/>
              <a:ext cx="191550" cy="1915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1" name="出自【趣你的PPT】(微信:qunideppt)：最优质的PPT资源库"/>
            <p:cNvSpPr/>
            <p:nvPr/>
          </p:nvSpPr>
          <p:spPr bwMode="auto">
            <a:xfrm>
              <a:off x="6987925" y="2458333"/>
              <a:ext cx="53792" cy="537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42" name="出自【趣你的PPT】(微信:qunideppt)：最优质的PPT资源库"/>
            <p:cNvSpPr/>
            <p:nvPr/>
          </p:nvSpPr>
          <p:spPr bwMode="auto">
            <a:xfrm>
              <a:off x="6843607" y="2326479"/>
              <a:ext cx="384412" cy="32340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7" name="出自【趣你的PPT】(微信:qunideppt)：最优质的PPT资源库"/>
            <p:cNvSpPr/>
            <p:nvPr/>
          </p:nvSpPr>
          <p:spPr bwMode="auto">
            <a:xfrm>
              <a:off x="7681436" y="3658225"/>
              <a:ext cx="383755" cy="38375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38" name="出自【趣你的PPT】(微信:qunideppt)：最优质的PPT资源库"/>
            <p:cNvSpPr/>
            <p:nvPr/>
          </p:nvSpPr>
          <p:spPr bwMode="auto">
            <a:xfrm>
              <a:off x="7789675" y="3765808"/>
              <a:ext cx="167934" cy="16793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39" name="出自【趣你的PPT】(微信:qunideppt)：最优质的PPT资源库"/>
            <p:cNvSpPr/>
            <p:nvPr/>
          </p:nvSpPr>
          <p:spPr bwMode="auto">
            <a:xfrm>
              <a:off x="7825098" y="3801887"/>
              <a:ext cx="96431" cy="964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33" name="出自【趣你的PPT】(微信:qunideppt)：最优质的PPT资源库"/>
            <p:cNvSpPr/>
            <p:nvPr/>
          </p:nvSpPr>
          <p:spPr>
            <a:xfrm>
              <a:off x="3089467" y="4093691"/>
              <a:ext cx="212988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建议您在展示时采用微软雅黑字体。</a:t>
              </a:r>
              <a:endParaRPr lang="en-GB" sz="1400" dirty="0">
                <a:solidFill>
                  <a:prstClr val="white"/>
                </a:solidFill>
              </a:endParaRPr>
            </a:p>
          </p:txBody>
        </p:sp>
        <p:sp>
          <p:nvSpPr>
            <p:cNvPr id="34" name="出自【趣你的PPT】(微信:qunideppt)：最优质的PPT资源库"/>
            <p:cNvSpPr/>
            <p:nvPr/>
          </p:nvSpPr>
          <p:spPr>
            <a:xfrm>
              <a:off x="4063743" y="2591701"/>
              <a:ext cx="2129884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建议您在展示时采用微软雅黑字体。</a:t>
              </a:r>
              <a:endParaRPr lang="en-GB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出自【趣你的PPT】(微信:qunideppt)：最优质的PPT资源库"/>
            <p:cNvSpPr/>
            <p:nvPr/>
          </p:nvSpPr>
          <p:spPr>
            <a:xfrm>
              <a:off x="6095534" y="2733380"/>
              <a:ext cx="180783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建议您在展示时采用微软雅黑字体。</a:t>
              </a:r>
              <a:endParaRPr lang="en-GB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出自【趣你的PPT】(微信:qunideppt)：最优质的PPT资源库"/>
            <p:cNvSpPr/>
            <p:nvPr/>
          </p:nvSpPr>
          <p:spPr>
            <a:xfrm>
              <a:off x="7054799" y="4059171"/>
              <a:ext cx="17369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建议您在展示时采用微软雅黑字体。</a:t>
              </a:r>
              <a:endParaRPr lang="en-GB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54" name="文本框 53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16200000">
            <a:off x="6501731" y="1167730"/>
            <a:ext cx="4853099" cy="6527440"/>
          </a:xfrm>
          <a:prstGeom prst="rect">
            <a:avLst/>
          </a:prstGeom>
          <a:effectLst/>
        </p:spPr>
      </p:pic>
      <p:sp>
        <p:nvSpPr>
          <p:cNvPr id="6" name="文本框 5"/>
          <p:cNvSpPr txBox="1"/>
          <p:nvPr/>
        </p:nvSpPr>
        <p:spPr>
          <a:xfrm>
            <a:off x="955519" y="1363765"/>
            <a:ext cx="26617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Part 02</a:t>
            </a:r>
            <a:endParaRPr lang="en-US" altLang="zh-CN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53634" y="3143056"/>
            <a:ext cx="54911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论文框架与结构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V="1">
            <a:off x="742721" y="2511950"/>
            <a:ext cx="7246783" cy="41352"/>
          </a:xfrm>
          <a:prstGeom prst="line">
            <a:avLst/>
          </a:prstGeom>
          <a:ln w="28575">
            <a:solidFill>
              <a:srgbClr val="2E5F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出自【趣你的PPT】(微信:qunideppt)：最优质的PPT资源库"/>
          <p:cNvGrpSpPr/>
          <p:nvPr/>
        </p:nvGrpSpPr>
        <p:grpSpPr>
          <a:xfrm>
            <a:off x="5788932" y="1641199"/>
            <a:ext cx="4961404" cy="5216801"/>
            <a:chOff x="5290936" y="1138394"/>
            <a:chExt cx="6086930" cy="6400266"/>
          </a:xfrm>
        </p:grpSpPr>
        <p:sp>
          <p:nvSpPr>
            <p:cNvPr id="5" name="出自【趣你的PPT】(微信:qunideppt)：最优质的PPT资源库"/>
            <p:cNvSpPr/>
            <p:nvPr/>
          </p:nvSpPr>
          <p:spPr bwMode="auto">
            <a:xfrm>
              <a:off x="5290936" y="3608321"/>
              <a:ext cx="2013400" cy="1874658"/>
            </a:xfrm>
            <a:custGeom>
              <a:avLst/>
              <a:gdLst>
                <a:gd name="T0" fmla="*/ 2147483647 w 18390"/>
                <a:gd name="T1" fmla="*/ 2147483647 h 19232"/>
                <a:gd name="T2" fmla="*/ 2147483647 w 18390"/>
                <a:gd name="T3" fmla="*/ 2147483647 h 19232"/>
                <a:gd name="T4" fmla="*/ 2147483647 w 18390"/>
                <a:gd name="T5" fmla="*/ 2147483647 h 19232"/>
                <a:gd name="T6" fmla="*/ 2147483647 w 18390"/>
                <a:gd name="T7" fmla="*/ 2147483647 h 19232"/>
                <a:gd name="T8" fmla="*/ 2147483647 w 18390"/>
                <a:gd name="T9" fmla="*/ 2147483647 h 19232"/>
                <a:gd name="T10" fmla="*/ 2147483647 w 18390"/>
                <a:gd name="T11" fmla="*/ 2147483647 h 19232"/>
                <a:gd name="T12" fmla="*/ 2147483647 w 18390"/>
                <a:gd name="T13" fmla="*/ 2147483647 h 19232"/>
                <a:gd name="T14" fmla="*/ 2147483647 w 18390"/>
                <a:gd name="T15" fmla="*/ 2147483647 h 192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390" h="19232">
                  <a:moveTo>
                    <a:pt x="14685" y="14521"/>
                  </a:moveTo>
                  <a:cubicBezTo>
                    <a:pt x="14685" y="14521"/>
                    <a:pt x="13426" y="15793"/>
                    <a:pt x="18303" y="19145"/>
                  </a:cubicBezTo>
                  <a:cubicBezTo>
                    <a:pt x="18303" y="19145"/>
                    <a:pt x="12931" y="19941"/>
                    <a:pt x="9852" y="16726"/>
                  </a:cubicBezTo>
                  <a:cubicBezTo>
                    <a:pt x="9852" y="16726"/>
                    <a:pt x="3716" y="18516"/>
                    <a:pt x="912" y="12526"/>
                  </a:cubicBezTo>
                  <a:cubicBezTo>
                    <a:pt x="-1892" y="6535"/>
                    <a:pt x="2365" y="2325"/>
                    <a:pt x="5667" y="1022"/>
                  </a:cubicBezTo>
                  <a:cubicBezTo>
                    <a:pt x="8968" y="-282"/>
                    <a:pt x="16407" y="-1659"/>
                    <a:pt x="18057" y="5945"/>
                  </a:cubicBezTo>
                  <a:cubicBezTo>
                    <a:pt x="19708" y="13550"/>
                    <a:pt x="14685" y="14521"/>
                    <a:pt x="14685" y="14521"/>
                  </a:cubicBezTo>
                  <a:close/>
                  <a:moveTo>
                    <a:pt x="14685" y="14521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548640" rIns="0" bIns="0" anchor="t"/>
            <a:lstStyle/>
            <a:p>
              <a:pPr algn="ctr"/>
              <a:endParaRPr lang="en-US" sz="4400" dirty="0">
                <a:solidFill>
                  <a:srgbClr val="FEFFFF"/>
                </a:solidFill>
                <a:latin typeface="Roboto Condensed Light" charset="0"/>
                <a:cs typeface="Roboto Condensed Light" charset="0"/>
              </a:endParaRPr>
            </a:p>
          </p:txBody>
        </p:sp>
        <p:sp>
          <p:nvSpPr>
            <p:cNvPr id="8" name="出自【趣你的PPT】(微信:qunideppt)：最优质的PPT资源库"/>
            <p:cNvSpPr/>
            <p:nvPr/>
          </p:nvSpPr>
          <p:spPr bwMode="auto">
            <a:xfrm>
              <a:off x="6016204" y="1138394"/>
              <a:ext cx="3016212" cy="3225121"/>
            </a:xfrm>
            <a:custGeom>
              <a:avLst/>
              <a:gdLst>
                <a:gd name="T0" fmla="*/ 2147483647 w 17248"/>
                <a:gd name="T1" fmla="*/ 2147483647 h 19694"/>
                <a:gd name="T2" fmla="*/ 2147483647 w 17248"/>
                <a:gd name="T3" fmla="*/ 2147483647 h 19694"/>
                <a:gd name="T4" fmla="*/ 2147483647 w 17248"/>
                <a:gd name="T5" fmla="*/ 2147483647 h 19694"/>
                <a:gd name="T6" fmla="*/ 2147483647 w 17248"/>
                <a:gd name="T7" fmla="*/ 2147483647 h 19694"/>
                <a:gd name="T8" fmla="*/ 2147483647 w 17248"/>
                <a:gd name="T9" fmla="*/ 2147483647 h 19694"/>
                <a:gd name="T10" fmla="*/ 2147483647 w 17248"/>
                <a:gd name="T11" fmla="*/ 2147483647 h 19694"/>
                <a:gd name="T12" fmla="*/ 2147483647 w 17248"/>
                <a:gd name="T13" fmla="*/ 2147483647 h 19694"/>
                <a:gd name="T14" fmla="*/ 2147483647 w 17248"/>
                <a:gd name="T15" fmla="*/ 2147483647 h 1969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248" h="19694">
                  <a:moveTo>
                    <a:pt x="9295" y="16821"/>
                  </a:moveTo>
                  <a:cubicBezTo>
                    <a:pt x="9295" y="16821"/>
                    <a:pt x="10945" y="15948"/>
                    <a:pt x="11315" y="19694"/>
                  </a:cubicBezTo>
                  <a:cubicBezTo>
                    <a:pt x="11315" y="19694"/>
                    <a:pt x="13743" y="16402"/>
                    <a:pt x="13159" y="14664"/>
                  </a:cubicBezTo>
                  <a:cubicBezTo>
                    <a:pt x="13159" y="14664"/>
                    <a:pt x="18964" y="10436"/>
                    <a:pt x="16741" y="4551"/>
                  </a:cubicBezTo>
                  <a:cubicBezTo>
                    <a:pt x="14517" y="-1334"/>
                    <a:pt x="8984" y="-469"/>
                    <a:pt x="6006" y="1392"/>
                  </a:cubicBezTo>
                  <a:cubicBezTo>
                    <a:pt x="3029" y="3253"/>
                    <a:pt x="-2636" y="8390"/>
                    <a:pt x="1403" y="14328"/>
                  </a:cubicBezTo>
                  <a:cubicBezTo>
                    <a:pt x="5443" y="20266"/>
                    <a:pt x="9295" y="16821"/>
                    <a:pt x="9295" y="16821"/>
                  </a:cubicBezTo>
                  <a:close/>
                  <a:moveTo>
                    <a:pt x="9295" y="16821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0" tIns="914400" rIns="822960" bIns="0"/>
            <a:lstStyle/>
            <a:p>
              <a:pPr algn="ctr"/>
              <a:endParaRPr lang="en-US" sz="6000" dirty="0">
                <a:solidFill>
                  <a:srgbClr val="FEFFFF"/>
                </a:solidFill>
                <a:latin typeface="Roboto Condensed Light" charset="0"/>
                <a:cs typeface="Roboto Condensed Light" charset="0"/>
              </a:endParaRPr>
            </a:p>
          </p:txBody>
        </p:sp>
        <p:sp>
          <p:nvSpPr>
            <p:cNvPr id="11" name="出自【趣你的PPT】(微信:qunideppt)：最优质的PPT资源库"/>
            <p:cNvSpPr/>
            <p:nvPr/>
          </p:nvSpPr>
          <p:spPr bwMode="auto">
            <a:xfrm>
              <a:off x="7659796" y="1582626"/>
              <a:ext cx="2530909" cy="2653173"/>
            </a:xfrm>
            <a:custGeom>
              <a:avLst/>
              <a:gdLst>
                <a:gd name="T0" fmla="*/ 2147483647 w 19415"/>
                <a:gd name="T1" fmla="*/ 2147483647 h 20101"/>
                <a:gd name="T2" fmla="*/ 2147483647 w 19415"/>
                <a:gd name="T3" fmla="*/ 2147483647 h 20101"/>
                <a:gd name="T4" fmla="*/ 2147483647 w 19415"/>
                <a:gd name="T5" fmla="*/ 2147483647 h 20101"/>
                <a:gd name="T6" fmla="*/ 2147483647 w 19415"/>
                <a:gd name="T7" fmla="*/ 2147483647 h 20101"/>
                <a:gd name="T8" fmla="*/ 2147483647 w 19415"/>
                <a:gd name="T9" fmla="*/ 2147483647 h 20101"/>
                <a:gd name="T10" fmla="*/ 2147483647 w 19415"/>
                <a:gd name="T11" fmla="*/ 2147483647 h 20101"/>
                <a:gd name="T12" fmla="*/ 2147483647 w 19415"/>
                <a:gd name="T13" fmla="*/ 2147483647 h 2010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415" h="20101">
                  <a:moveTo>
                    <a:pt x="437" y="10901"/>
                  </a:moveTo>
                  <a:cubicBezTo>
                    <a:pt x="437" y="10901"/>
                    <a:pt x="-1790" y="4368"/>
                    <a:pt x="3813" y="1434"/>
                  </a:cubicBezTo>
                  <a:cubicBezTo>
                    <a:pt x="9415" y="-1499"/>
                    <a:pt x="19000" y="-232"/>
                    <a:pt x="19405" y="8034"/>
                  </a:cubicBezTo>
                  <a:cubicBezTo>
                    <a:pt x="19810" y="16301"/>
                    <a:pt x="8268" y="20101"/>
                    <a:pt x="7255" y="20101"/>
                  </a:cubicBezTo>
                  <a:cubicBezTo>
                    <a:pt x="7255" y="20101"/>
                    <a:pt x="8537" y="18434"/>
                    <a:pt x="8807" y="17101"/>
                  </a:cubicBezTo>
                  <a:cubicBezTo>
                    <a:pt x="8807" y="17101"/>
                    <a:pt x="1585" y="17301"/>
                    <a:pt x="437" y="10901"/>
                  </a:cubicBezTo>
                  <a:close/>
                  <a:moveTo>
                    <a:pt x="437" y="10901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548640" rIns="0" bIns="0"/>
            <a:lstStyle/>
            <a:p>
              <a:pPr algn="ctr"/>
              <a:endParaRPr lang="en-US" sz="5400" dirty="0">
                <a:solidFill>
                  <a:srgbClr val="FEFFFF"/>
                </a:solidFill>
                <a:latin typeface="Roboto Condensed Light" charset="0"/>
                <a:cs typeface="Roboto Condensed Light" charset="0"/>
              </a:endParaRPr>
            </a:p>
          </p:txBody>
        </p:sp>
        <p:sp>
          <p:nvSpPr>
            <p:cNvPr id="14" name="出自【趣你的PPT】(微信:qunideppt)：最优质的PPT资源库"/>
            <p:cNvSpPr/>
            <p:nvPr/>
          </p:nvSpPr>
          <p:spPr bwMode="auto">
            <a:xfrm>
              <a:off x="9187891" y="2751685"/>
              <a:ext cx="2189975" cy="1896869"/>
            </a:xfrm>
            <a:custGeom>
              <a:avLst/>
              <a:gdLst>
                <a:gd name="T0" fmla="*/ 2147483647 w 18559"/>
                <a:gd name="T1" fmla="*/ 2147483647 h 19570"/>
                <a:gd name="T2" fmla="*/ 2147483647 w 18559"/>
                <a:gd name="T3" fmla="*/ 2147483647 h 19570"/>
                <a:gd name="T4" fmla="*/ 2147483647 w 18559"/>
                <a:gd name="T5" fmla="*/ 2147483647 h 19570"/>
                <a:gd name="T6" fmla="*/ 2147483647 w 18559"/>
                <a:gd name="T7" fmla="*/ 2147483647 h 19570"/>
                <a:gd name="T8" fmla="*/ 2147483647 w 18559"/>
                <a:gd name="T9" fmla="*/ 2147483647 h 19570"/>
                <a:gd name="T10" fmla="*/ 2147483647 w 18559"/>
                <a:gd name="T11" fmla="*/ 2147483647 h 19570"/>
                <a:gd name="T12" fmla="*/ 2147483647 w 18559"/>
                <a:gd name="T13" fmla="*/ 2147483647 h 1957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8559" h="19570">
                  <a:moveTo>
                    <a:pt x="12386" y="18458"/>
                  </a:moveTo>
                  <a:cubicBezTo>
                    <a:pt x="12386" y="18458"/>
                    <a:pt x="16654" y="17189"/>
                    <a:pt x="18101" y="12617"/>
                  </a:cubicBezTo>
                  <a:cubicBezTo>
                    <a:pt x="19548" y="8045"/>
                    <a:pt x="17894" y="566"/>
                    <a:pt x="8357" y="18"/>
                  </a:cubicBezTo>
                  <a:cubicBezTo>
                    <a:pt x="-1179" y="-530"/>
                    <a:pt x="-2052" y="11715"/>
                    <a:pt x="3201" y="16146"/>
                  </a:cubicBezTo>
                  <a:cubicBezTo>
                    <a:pt x="3201" y="16146"/>
                    <a:pt x="2335" y="18065"/>
                    <a:pt x="1014" y="18264"/>
                  </a:cubicBezTo>
                  <a:cubicBezTo>
                    <a:pt x="1014" y="18265"/>
                    <a:pt x="6453" y="21070"/>
                    <a:pt x="12386" y="18458"/>
                  </a:cubicBezTo>
                  <a:close/>
                  <a:moveTo>
                    <a:pt x="12386" y="18458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0" tIns="548640" rIns="0" bIns="0"/>
            <a:lstStyle/>
            <a:p>
              <a:pPr algn="ctr"/>
              <a:endParaRPr lang="en-US" sz="4400" dirty="0">
                <a:solidFill>
                  <a:srgbClr val="FEFFFF"/>
                </a:solidFill>
                <a:latin typeface="Roboto Condensed Light" charset="0"/>
                <a:cs typeface="Roboto Condensed Light" charset="0"/>
              </a:endParaRPr>
            </a:p>
          </p:txBody>
        </p:sp>
        <p:sp>
          <p:nvSpPr>
            <p:cNvPr id="16" name="出自【趣你的PPT】(微信:qunideppt)：最优质的PPT资源库"/>
            <p:cNvSpPr/>
            <p:nvPr/>
          </p:nvSpPr>
          <p:spPr bwMode="auto">
            <a:xfrm>
              <a:off x="7312199" y="4381285"/>
              <a:ext cx="2262160" cy="3157375"/>
            </a:xfrm>
            <a:custGeom>
              <a:avLst/>
              <a:gdLst>
                <a:gd name="T0" fmla="*/ 2147483647 w 21100"/>
                <a:gd name="T1" fmla="*/ 2147483647 h 21585"/>
                <a:gd name="T2" fmla="*/ 2147483647 w 21100"/>
                <a:gd name="T3" fmla="*/ 2147483647 h 21585"/>
                <a:gd name="T4" fmla="*/ 2147483647 w 21100"/>
                <a:gd name="T5" fmla="*/ 2147483647 h 21585"/>
                <a:gd name="T6" fmla="*/ 2147483647 w 21100"/>
                <a:gd name="T7" fmla="*/ 2147483647 h 21585"/>
                <a:gd name="T8" fmla="*/ 2147483647 w 21100"/>
                <a:gd name="T9" fmla="*/ 2147483647 h 21585"/>
                <a:gd name="T10" fmla="*/ 2147483647 w 21100"/>
                <a:gd name="T11" fmla="*/ 2147483647 h 21585"/>
                <a:gd name="T12" fmla="*/ 2147483647 w 21100"/>
                <a:gd name="T13" fmla="*/ 2147483647 h 21585"/>
                <a:gd name="T14" fmla="*/ 2147483647 w 21100"/>
                <a:gd name="T15" fmla="*/ 2147483647 h 21585"/>
                <a:gd name="T16" fmla="*/ 2147483647 w 21100"/>
                <a:gd name="T17" fmla="*/ 2147483647 h 21585"/>
                <a:gd name="T18" fmla="*/ 2147483647 w 21100"/>
                <a:gd name="T19" fmla="*/ 2147483647 h 21585"/>
                <a:gd name="T20" fmla="*/ 2147483647 w 21100"/>
                <a:gd name="T21" fmla="*/ 2147483647 h 21585"/>
                <a:gd name="T22" fmla="*/ 2147483647 w 21100"/>
                <a:gd name="T23" fmla="*/ 0 h 21585"/>
                <a:gd name="T24" fmla="*/ 2147483647 w 21100"/>
                <a:gd name="T25" fmla="*/ 2147483647 h 21585"/>
                <a:gd name="T26" fmla="*/ 2147483647 w 21100"/>
                <a:gd name="T27" fmla="*/ 2147483647 h 21585"/>
                <a:gd name="T28" fmla="*/ 2147483647 w 21100"/>
                <a:gd name="T29" fmla="*/ 2147483647 h 21585"/>
                <a:gd name="T30" fmla="*/ 2147483647 w 21100"/>
                <a:gd name="T31" fmla="*/ 2147483647 h 21585"/>
                <a:gd name="T32" fmla="*/ 2147483647 w 21100"/>
                <a:gd name="T33" fmla="*/ 2147483647 h 21585"/>
                <a:gd name="T34" fmla="*/ 2147483647 w 21100"/>
                <a:gd name="T35" fmla="*/ 2147483647 h 21585"/>
                <a:gd name="T36" fmla="*/ 2147483647 w 21100"/>
                <a:gd name="T37" fmla="*/ 2147483647 h 21585"/>
                <a:gd name="T38" fmla="*/ 2147483647 w 21100"/>
                <a:gd name="T39" fmla="*/ 2147483647 h 21585"/>
                <a:gd name="T40" fmla="*/ 2147483647 w 21100"/>
                <a:gd name="T41" fmla="*/ 2147483647 h 21585"/>
                <a:gd name="T42" fmla="*/ 2147483647 w 21100"/>
                <a:gd name="T43" fmla="*/ 2147483647 h 21585"/>
                <a:gd name="T44" fmla="*/ 2147483647 w 21100"/>
                <a:gd name="T45" fmla="*/ 2147483647 h 21585"/>
                <a:gd name="T46" fmla="*/ 2147483647 w 21100"/>
                <a:gd name="T47" fmla="*/ 2147483647 h 21585"/>
                <a:gd name="T48" fmla="*/ 2147483647 w 21100"/>
                <a:gd name="T49" fmla="*/ 2147483647 h 21585"/>
                <a:gd name="T50" fmla="*/ 2147483647 w 21100"/>
                <a:gd name="T51" fmla="*/ 2147483647 h 21585"/>
                <a:gd name="T52" fmla="*/ 2147483647 w 21100"/>
                <a:gd name="T53" fmla="*/ 2147483647 h 21585"/>
                <a:gd name="T54" fmla="*/ 2147483647 w 21100"/>
                <a:gd name="T55" fmla="*/ 2147483647 h 21585"/>
                <a:gd name="T56" fmla="*/ 2147483647 w 21100"/>
                <a:gd name="T57" fmla="*/ 2147483647 h 2158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1100" h="21585">
                  <a:moveTo>
                    <a:pt x="15779" y="14939"/>
                  </a:moveTo>
                  <a:cubicBezTo>
                    <a:pt x="17449" y="12449"/>
                    <a:pt x="17163" y="10816"/>
                    <a:pt x="17518" y="9433"/>
                  </a:cubicBezTo>
                  <a:cubicBezTo>
                    <a:pt x="17872" y="8049"/>
                    <a:pt x="18914" y="6820"/>
                    <a:pt x="19457" y="6253"/>
                  </a:cubicBezTo>
                  <a:cubicBezTo>
                    <a:pt x="20109" y="5571"/>
                    <a:pt x="21310" y="4087"/>
                    <a:pt x="21069" y="3665"/>
                  </a:cubicBezTo>
                  <a:cubicBezTo>
                    <a:pt x="20586" y="2820"/>
                    <a:pt x="19082" y="4762"/>
                    <a:pt x="18047" y="5800"/>
                  </a:cubicBezTo>
                  <a:cubicBezTo>
                    <a:pt x="17013" y="6839"/>
                    <a:pt x="16013" y="7392"/>
                    <a:pt x="15676" y="7336"/>
                  </a:cubicBezTo>
                  <a:cubicBezTo>
                    <a:pt x="15339" y="7279"/>
                    <a:pt x="16042" y="5788"/>
                    <a:pt x="16586" y="4429"/>
                  </a:cubicBezTo>
                  <a:cubicBezTo>
                    <a:pt x="17486" y="2184"/>
                    <a:pt x="17991" y="1201"/>
                    <a:pt x="17018" y="1037"/>
                  </a:cubicBezTo>
                  <a:cubicBezTo>
                    <a:pt x="15815" y="835"/>
                    <a:pt x="15305" y="3299"/>
                    <a:pt x="14636" y="4620"/>
                  </a:cubicBezTo>
                  <a:cubicBezTo>
                    <a:pt x="14016" y="5844"/>
                    <a:pt x="13613" y="6486"/>
                    <a:pt x="12961" y="6446"/>
                  </a:cubicBezTo>
                  <a:cubicBezTo>
                    <a:pt x="12691" y="6429"/>
                    <a:pt x="12517" y="5483"/>
                    <a:pt x="12465" y="3504"/>
                  </a:cubicBezTo>
                  <a:cubicBezTo>
                    <a:pt x="12388" y="605"/>
                    <a:pt x="12306" y="-15"/>
                    <a:pt x="11710" y="0"/>
                  </a:cubicBezTo>
                  <a:cubicBezTo>
                    <a:pt x="10303" y="36"/>
                    <a:pt x="10565" y="1771"/>
                    <a:pt x="10493" y="3260"/>
                  </a:cubicBezTo>
                  <a:cubicBezTo>
                    <a:pt x="10421" y="4748"/>
                    <a:pt x="10648" y="6288"/>
                    <a:pt x="10472" y="6345"/>
                  </a:cubicBezTo>
                  <a:cubicBezTo>
                    <a:pt x="9700" y="6597"/>
                    <a:pt x="9172" y="4712"/>
                    <a:pt x="8418" y="3344"/>
                  </a:cubicBezTo>
                  <a:cubicBezTo>
                    <a:pt x="7665" y="1976"/>
                    <a:pt x="7130" y="38"/>
                    <a:pt x="5980" y="942"/>
                  </a:cubicBezTo>
                  <a:cubicBezTo>
                    <a:pt x="5158" y="1588"/>
                    <a:pt x="6308" y="4172"/>
                    <a:pt x="7188" y="5764"/>
                  </a:cubicBezTo>
                  <a:cubicBezTo>
                    <a:pt x="8069" y="7355"/>
                    <a:pt x="8456" y="8633"/>
                    <a:pt x="7542" y="9287"/>
                  </a:cubicBezTo>
                  <a:cubicBezTo>
                    <a:pt x="6289" y="10185"/>
                    <a:pt x="5462" y="9515"/>
                    <a:pt x="3982" y="8833"/>
                  </a:cubicBezTo>
                  <a:cubicBezTo>
                    <a:pt x="2502" y="8151"/>
                    <a:pt x="1095" y="8116"/>
                    <a:pt x="402" y="8693"/>
                  </a:cubicBezTo>
                  <a:cubicBezTo>
                    <a:pt x="-290" y="9269"/>
                    <a:pt x="42" y="9844"/>
                    <a:pt x="430" y="9736"/>
                  </a:cubicBezTo>
                  <a:cubicBezTo>
                    <a:pt x="818" y="9628"/>
                    <a:pt x="1371" y="9751"/>
                    <a:pt x="2569" y="10327"/>
                  </a:cubicBezTo>
                  <a:cubicBezTo>
                    <a:pt x="3767" y="10904"/>
                    <a:pt x="4379" y="11844"/>
                    <a:pt x="6187" y="12610"/>
                  </a:cubicBezTo>
                  <a:cubicBezTo>
                    <a:pt x="7995" y="13376"/>
                    <a:pt x="8519" y="13839"/>
                    <a:pt x="9019" y="14760"/>
                  </a:cubicBezTo>
                  <a:cubicBezTo>
                    <a:pt x="9518" y="15682"/>
                    <a:pt x="9456" y="18549"/>
                    <a:pt x="9456" y="18549"/>
                  </a:cubicBezTo>
                  <a:cubicBezTo>
                    <a:pt x="9469" y="19552"/>
                    <a:pt x="9461" y="20567"/>
                    <a:pt x="9436" y="21585"/>
                  </a:cubicBezTo>
                  <a:lnTo>
                    <a:pt x="15294" y="21585"/>
                  </a:lnTo>
                  <a:cubicBezTo>
                    <a:pt x="15522" y="17543"/>
                    <a:pt x="15779" y="14939"/>
                    <a:pt x="15779" y="14939"/>
                  </a:cubicBezTo>
                  <a:close/>
                  <a:moveTo>
                    <a:pt x="15779" y="14939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txBody>
            <a:bodyPr lIns="0" tIns="0" rIns="0" bIns="0"/>
            <a:lstStyle/>
            <a:p>
              <a:endParaRPr lang="en-US" dirty="0">
                <a:solidFill>
                  <a:prstClr val="black"/>
                </a:solidFill>
                <a:latin typeface="Roboto Condensed Light" charset="0"/>
                <a:cs typeface="Roboto Condensed Light" charset="0"/>
              </a:endParaRPr>
            </a:p>
          </p:txBody>
        </p:sp>
        <p:sp>
          <p:nvSpPr>
            <p:cNvPr id="18" name="出自【趣你的PPT】(微信:qunideppt)：最优质的PPT资源库"/>
            <p:cNvSpPr/>
            <p:nvPr/>
          </p:nvSpPr>
          <p:spPr bwMode="auto">
            <a:xfrm>
              <a:off x="9632105" y="3910399"/>
              <a:ext cx="1348189" cy="1250512"/>
            </a:xfrm>
            <a:custGeom>
              <a:avLst/>
              <a:gdLst>
                <a:gd name="T0" fmla="*/ 2147483647 w 18178"/>
                <a:gd name="T1" fmla="*/ 2147483647 h 17410"/>
                <a:gd name="T2" fmla="*/ 2147483647 w 18178"/>
                <a:gd name="T3" fmla="*/ 2147483647 h 17410"/>
                <a:gd name="T4" fmla="*/ 2147483647 w 18178"/>
                <a:gd name="T5" fmla="*/ 2147483647 h 17410"/>
                <a:gd name="T6" fmla="*/ 2147483647 w 18178"/>
                <a:gd name="T7" fmla="*/ 2147483647 h 17410"/>
                <a:gd name="T8" fmla="*/ 0 w 18178"/>
                <a:gd name="T9" fmla="*/ 2147483647 h 17410"/>
                <a:gd name="T10" fmla="*/ 2147483647 w 18178"/>
                <a:gd name="T11" fmla="*/ 2147483647 h 17410"/>
                <a:gd name="T12" fmla="*/ 2147483647 w 18178"/>
                <a:gd name="T13" fmla="*/ 2147483647 h 174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8178" h="17410">
                  <a:moveTo>
                    <a:pt x="2654" y="12934"/>
                  </a:moveTo>
                  <a:cubicBezTo>
                    <a:pt x="2654" y="12934"/>
                    <a:pt x="-552" y="9844"/>
                    <a:pt x="1225" y="4932"/>
                  </a:cubicBezTo>
                  <a:cubicBezTo>
                    <a:pt x="3003" y="21"/>
                    <a:pt x="7865" y="-1104"/>
                    <a:pt x="12856" y="1029"/>
                  </a:cubicBezTo>
                  <a:cubicBezTo>
                    <a:pt x="17846" y="3162"/>
                    <a:pt x="21048" y="7098"/>
                    <a:pt x="14457" y="15320"/>
                  </a:cubicBezTo>
                  <a:cubicBezTo>
                    <a:pt x="8192" y="20496"/>
                    <a:pt x="0" y="14427"/>
                    <a:pt x="0" y="14427"/>
                  </a:cubicBezTo>
                  <a:cubicBezTo>
                    <a:pt x="0" y="14427"/>
                    <a:pt x="2302" y="14370"/>
                    <a:pt x="2654" y="12934"/>
                  </a:cubicBezTo>
                  <a:close/>
                  <a:moveTo>
                    <a:pt x="2654" y="12934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548640" rIns="0" bIns="0"/>
            <a:lstStyle/>
            <a:p>
              <a:pPr algn="ctr"/>
              <a:endParaRPr lang="en-US" sz="3200" dirty="0">
                <a:solidFill>
                  <a:srgbClr val="FEFFFF"/>
                </a:solidFill>
                <a:latin typeface="Roboto Condensed Light" charset="0"/>
                <a:cs typeface="Roboto Condensed Light" charset="0"/>
              </a:endParaRPr>
            </a:p>
          </p:txBody>
        </p:sp>
        <p:sp>
          <p:nvSpPr>
            <p:cNvPr id="3" name="出自【趣你的PPT】(微信:qunideppt)：最优质的PPT资源库"/>
            <p:cNvSpPr txBox="1"/>
            <p:nvPr/>
          </p:nvSpPr>
          <p:spPr>
            <a:xfrm>
              <a:off x="5771623" y="4131888"/>
              <a:ext cx="1459766" cy="56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出自【趣你的PPT】(微信:qunideppt)：最优质的PPT资源库"/>
            <p:cNvSpPr txBox="1"/>
            <p:nvPr/>
          </p:nvSpPr>
          <p:spPr>
            <a:xfrm>
              <a:off x="6449061" y="2377488"/>
              <a:ext cx="1459766" cy="56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出自【趣你的PPT】(微信:qunideppt)：最优质的PPT资源库"/>
            <p:cNvSpPr txBox="1"/>
            <p:nvPr/>
          </p:nvSpPr>
          <p:spPr>
            <a:xfrm>
              <a:off x="8341685" y="2439265"/>
              <a:ext cx="1623297" cy="56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出自【趣你的PPT】(微信:qunideppt)：最优质的PPT资源库"/>
            <p:cNvSpPr txBox="1"/>
            <p:nvPr/>
          </p:nvSpPr>
          <p:spPr>
            <a:xfrm>
              <a:off x="9757684" y="3286357"/>
              <a:ext cx="1459766" cy="56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出自【趣你的PPT】(微信:qunideppt)：最优质的PPT资源库"/>
            <p:cNvSpPr txBox="1"/>
            <p:nvPr/>
          </p:nvSpPr>
          <p:spPr>
            <a:xfrm>
              <a:off x="9772036" y="4215619"/>
              <a:ext cx="1459766" cy="56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400" b="1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出自【趣你的PPT】(微信:qunideppt)：最优质的PPT资源库"/>
          <p:cNvSpPr txBox="1"/>
          <p:nvPr/>
        </p:nvSpPr>
        <p:spPr>
          <a:xfrm>
            <a:off x="1906092" y="1998055"/>
            <a:ext cx="3115206" cy="627830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建议您在展示时采用微软雅黑字体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en-US" sz="1200" dirty="0">
              <a:solidFill>
                <a:prstClr val="black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42" name="出自【趣你的PPT】(微信:qunideppt)：最优质的PPT资源库"/>
          <p:cNvSpPr txBox="1"/>
          <p:nvPr/>
        </p:nvSpPr>
        <p:spPr>
          <a:xfrm>
            <a:off x="1906091" y="1663170"/>
            <a:ext cx="2825475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id-ID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0</a:t>
            </a:r>
            <a:r>
              <a:rPr lang="en-US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1</a:t>
            </a:r>
            <a:r>
              <a:rPr lang="id-ID" altLang="zh-CN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.</a:t>
            </a:r>
            <a:r>
              <a:rPr lang="zh-CN" altLang="en-US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en-US" altLang="zh-CN" sz="1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出自【趣你的PPT】(微信:qunideppt)：最优质的PPT资源库"/>
          <p:cNvSpPr txBox="1"/>
          <p:nvPr/>
        </p:nvSpPr>
        <p:spPr>
          <a:xfrm>
            <a:off x="1906091" y="2874866"/>
            <a:ext cx="3115207" cy="421235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建议您在展示时采用微软雅黑字体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1906091" y="2522606"/>
            <a:ext cx="2825475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id-ID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0</a:t>
            </a:r>
            <a:r>
              <a:rPr lang="en-US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2</a:t>
            </a:r>
            <a:r>
              <a:rPr lang="id-ID" altLang="zh-CN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.</a:t>
            </a:r>
            <a:r>
              <a:rPr lang="zh-CN" altLang="en-US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en-US" altLang="zh-CN" sz="1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1906090" y="3755460"/>
            <a:ext cx="3115208" cy="421235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建议您在展示时采用微软雅黑字体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出自【趣你的PPT】(微信:qunideppt)：最优质的PPT资源库"/>
          <p:cNvSpPr txBox="1"/>
          <p:nvPr/>
        </p:nvSpPr>
        <p:spPr>
          <a:xfrm>
            <a:off x="1906091" y="3416142"/>
            <a:ext cx="2825475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id-ID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0</a:t>
            </a:r>
            <a:r>
              <a:rPr lang="en-US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3</a:t>
            </a:r>
            <a:r>
              <a:rPr lang="id-ID" altLang="zh-CN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.</a:t>
            </a:r>
            <a:r>
              <a:rPr lang="zh-CN" altLang="en-US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en-US" altLang="zh-CN" sz="1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1906090" y="4636054"/>
            <a:ext cx="3115207" cy="421235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建议您在展示时采用微软雅黑字体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1906091" y="4296736"/>
            <a:ext cx="2825475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id-ID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0</a:t>
            </a:r>
            <a:r>
              <a:rPr lang="en-US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4</a:t>
            </a:r>
            <a:r>
              <a:rPr lang="id-ID" altLang="zh-CN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.</a:t>
            </a:r>
            <a:r>
              <a:rPr lang="zh-CN" altLang="en-US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en-US" altLang="zh-CN" sz="1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出自【趣你的PPT】(微信:qunideppt)：最优质的PPT资源库"/>
          <p:cNvSpPr txBox="1"/>
          <p:nvPr/>
        </p:nvSpPr>
        <p:spPr>
          <a:xfrm>
            <a:off x="1906091" y="5541014"/>
            <a:ext cx="3115205" cy="421235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建议您在展示时采用微软雅黑字体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出自【趣你的PPT】(微信:qunideppt)：最优质的PPT资源库"/>
          <p:cNvSpPr txBox="1"/>
          <p:nvPr/>
        </p:nvSpPr>
        <p:spPr>
          <a:xfrm>
            <a:off x="1906091" y="5177329"/>
            <a:ext cx="2825475" cy="430853"/>
          </a:xfrm>
          <a:prstGeom prst="rect">
            <a:avLst/>
          </a:prstGeom>
          <a:noFill/>
        </p:spPr>
        <p:txBody>
          <a:bodyPr wrap="square" lIns="182843" tIns="91423" rIns="182843" bIns="91423" rtlCol="0">
            <a:spAutoFit/>
          </a:bodyPr>
          <a:lstStyle/>
          <a:p>
            <a:r>
              <a:rPr lang="id-ID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0</a:t>
            </a:r>
            <a:r>
              <a:rPr lang="en-US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5</a:t>
            </a:r>
            <a:r>
              <a:rPr lang="id-ID" altLang="zh-CN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 Light" charset="0"/>
              </a:rPr>
              <a:t>.</a:t>
            </a:r>
            <a:r>
              <a:rPr lang="zh-CN" altLang="en-US" sz="16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en-US" altLang="zh-CN" sz="16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30" name="文本框 29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14276" y="1132222"/>
            <a:ext cx="10536661" cy="5344678"/>
            <a:chOff x="1321372" y="1145870"/>
            <a:chExt cx="10536661" cy="5344678"/>
          </a:xfrm>
        </p:grpSpPr>
        <p:sp>
          <p:nvSpPr>
            <p:cNvPr id="22" name="出自【趣你的PPT】(微信:qunideppt)：最优质的PPT资源库"/>
            <p:cNvSpPr/>
            <p:nvPr/>
          </p:nvSpPr>
          <p:spPr>
            <a:xfrm>
              <a:off x="5533054" y="1491992"/>
              <a:ext cx="839609" cy="8396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出自【趣你的PPT】(微信:qunideppt)：最优质的PPT资源库"/>
            <p:cNvSpPr/>
            <p:nvPr/>
          </p:nvSpPr>
          <p:spPr>
            <a:xfrm>
              <a:off x="5533054" y="2753936"/>
              <a:ext cx="839609" cy="8396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出自【趣你的PPT】(微信:qunideppt)：最优质的PPT资源库"/>
            <p:cNvSpPr/>
            <p:nvPr/>
          </p:nvSpPr>
          <p:spPr>
            <a:xfrm>
              <a:off x="5533054" y="4015880"/>
              <a:ext cx="839609" cy="8396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出自【趣你的PPT】(微信:qunideppt)：最优质的PPT资源库"/>
            <p:cNvSpPr/>
            <p:nvPr/>
          </p:nvSpPr>
          <p:spPr>
            <a:xfrm>
              <a:off x="5533054" y="5277825"/>
              <a:ext cx="839609" cy="8396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aphicFrame>
          <p:nvGraphicFramePr>
            <p:cNvPr id="27" name="出自【趣你的PPT】(微信:qunideppt)：最优质的PPT资源库"/>
            <p:cNvGraphicFramePr/>
            <p:nvPr/>
          </p:nvGraphicFramePr>
          <p:xfrm>
            <a:off x="6953098" y="1145870"/>
            <a:ext cx="4904935" cy="534467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  <p:sp>
          <p:nvSpPr>
            <p:cNvPr id="15" name="出自【趣你的PPT】(微信:qunideppt)：最优质的PPT资源库"/>
            <p:cNvSpPr txBox="1"/>
            <p:nvPr/>
          </p:nvSpPr>
          <p:spPr>
            <a:xfrm>
              <a:off x="5579567" y="1658098"/>
              <a:ext cx="1088441" cy="5355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rPr>
                <a:t>100</a:t>
              </a:r>
              <a:r>
                <a:rPr lang="en-US" altLang="zh-CN" b="1" dirty="0" smtClean="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rPr>
                <a:t>%</a:t>
              </a:r>
              <a:endParaRPr lang="en-US" altLang="zh-CN" b="1" dirty="0">
                <a:solidFill>
                  <a:schemeClr val="bg1"/>
                </a:solidFill>
                <a:latin typeface="张海山锐线体简" panose="02000000000000000000" pitchFamily="2" charset="-122"/>
                <a:ea typeface="张海山锐线体简" panose="02000000000000000000" pitchFamily="2" charset="-122"/>
              </a:endParaRPr>
            </a:p>
          </p:txBody>
        </p:sp>
        <p:sp>
          <p:nvSpPr>
            <p:cNvPr id="16" name="出自【趣你的PPT】(微信:qunideppt)：最优质的PPT资源库"/>
            <p:cNvSpPr txBox="1"/>
            <p:nvPr/>
          </p:nvSpPr>
          <p:spPr>
            <a:xfrm>
              <a:off x="5649828" y="2904639"/>
              <a:ext cx="808888" cy="5355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rPr>
                <a:t>78</a:t>
              </a:r>
              <a:r>
                <a:rPr lang="en-US" altLang="zh-CN" b="1" dirty="0" smtClean="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rPr>
                <a:t>%</a:t>
              </a:r>
              <a:endParaRPr lang="en-US" altLang="zh-CN" b="1" dirty="0">
                <a:solidFill>
                  <a:schemeClr val="bg1"/>
                </a:solidFill>
                <a:latin typeface="张海山锐线体简" panose="02000000000000000000" pitchFamily="2" charset="-122"/>
                <a:ea typeface="张海山锐线体简" panose="02000000000000000000" pitchFamily="2" charset="-122"/>
              </a:endParaRPr>
            </a:p>
          </p:txBody>
        </p:sp>
        <p:sp>
          <p:nvSpPr>
            <p:cNvPr id="17" name="出自【趣你的PPT】(微信:qunideppt)：最优质的PPT资源库"/>
            <p:cNvSpPr txBox="1"/>
            <p:nvPr/>
          </p:nvSpPr>
          <p:spPr>
            <a:xfrm>
              <a:off x="5677963" y="4199732"/>
              <a:ext cx="808888" cy="5355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rPr>
                <a:t>60</a:t>
              </a:r>
              <a:r>
                <a:rPr lang="en-US" altLang="zh-CN" b="1" dirty="0" smtClean="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rPr>
                <a:t>%</a:t>
              </a:r>
              <a:endParaRPr lang="en-US" altLang="zh-CN" b="1" dirty="0">
                <a:solidFill>
                  <a:schemeClr val="bg1"/>
                </a:solidFill>
                <a:latin typeface="张海山锐线体简" panose="02000000000000000000" pitchFamily="2" charset="-122"/>
                <a:ea typeface="张海山锐线体简" panose="02000000000000000000" pitchFamily="2" charset="-122"/>
              </a:endParaRPr>
            </a:p>
          </p:txBody>
        </p:sp>
        <p:sp>
          <p:nvSpPr>
            <p:cNvPr id="18" name="出自【趣你的PPT】(微信:qunideppt)：最优质的PPT资源库"/>
            <p:cNvSpPr txBox="1"/>
            <p:nvPr/>
          </p:nvSpPr>
          <p:spPr>
            <a:xfrm>
              <a:off x="5706098" y="5476933"/>
              <a:ext cx="808888" cy="50834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2400" b="1" dirty="0" smtClean="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rPr>
                <a:t>95</a:t>
              </a:r>
              <a:r>
                <a:rPr lang="en-US" altLang="zh-CN" b="1" dirty="0" smtClean="0">
                  <a:solidFill>
                    <a:schemeClr val="bg1"/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rPr>
                <a:t>%</a:t>
              </a:r>
              <a:endParaRPr lang="en-US" altLang="zh-CN" b="1" dirty="0">
                <a:solidFill>
                  <a:schemeClr val="bg1"/>
                </a:solidFill>
                <a:latin typeface="张海山锐线体简" panose="02000000000000000000" pitchFamily="2" charset="-122"/>
                <a:ea typeface="张海山锐线体简" panose="02000000000000000000" pitchFamily="2" charset="-122"/>
              </a:endParaRPr>
            </a:p>
          </p:txBody>
        </p:sp>
        <p:sp>
          <p:nvSpPr>
            <p:cNvPr id="26" name="出自【趣你的PPT】(微信:qunideppt)：最优质的PPT资源库"/>
            <p:cNvSpPr txBox="1"/>
            <p:nvPr/>
          </p:nvSpPr>
          <p:spPr>
            <a:xfrm>
              <a:off x="1321372" y="1687090"/>
              <a:ext cx="3306900" cy="728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出自【趣你的PPT】(微信:qunideppt)：最优质的PPT资源库"/>
            <p:cNvSpPr txBox="1"/>
            <p:nvPr/>
          </p:nvSpPr>
          <p:spPr>
            <a:xfrm>
              <a:off x="1321372" y="2934425"/>
              <a:ext cx="3306900" cy="728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r" defTabSz="1216660">
                <a:lnSpc>
                  <a:spcPct val="120000"/>
                </a:lnSpc>
                <a:spcBef>
                  <a:spcPct val="20000"/>
                </a:spcBef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dirty="0">
                <a:sym typeface="Arial" panose="020B0604020202020204" pitchFamily="34" charset="0"/>
              </a:endParaRPr>
            </a:p>
          </p:txBody>
        </p:sp>
        <p:sp>
          <p:nvSpPr>
            <p:cNvPr id="29" name="出自【趣你的PPT】(微信:qunideppt)：最优质的PPT资源库"/>
            <p:cNvSpPr txBox="1"/>
            <p:nvPr/>
          </p:nvSpPr>
          <p:spPr>
            <a:xfrm>
              <a:off x="1321372" y="4181760"/>
              <a:ext cx="3306900" cy="728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r" defTabSz="1216660">
                <a:lnSpc>
                  <a:spcPct val="120000"/>
                </a:lnSpc>
                <a:spcBef>
                  <a:spcPct val="20000"/>
                </a:spcBef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dirty="0">
                <a:sym typeface="Arial" panose="020B0604020202020204" pitchFamily="34" charset="0"/>
              </a:endParaRPr>
            </a:p>
          </p:txBody>
        </p:sp>
        <p:sp>
          <p:nvSpPr>
            <p:cNvPr id="32" name="出自【趣你的PPT】(微信:qunideppt)：最优质的PPT资源库"/>
            <p:cNvSpPr txBox="1"/>
            <p:nvPr/>
          </p:nvSpPr>
          <p:spPr>
            <a:xfrm>
              <a:off x="1321372" y="5429096"/>
              <a:ext cx="3306900" cy="728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r" defTabSz="1216660">
                <a:lnSpc>
                  <a:spcPct val="120000"/>
                </a:lnSpc>
                <a:spcBef>
                  <a:spcPct val="20000"/>
                </a:spcBef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dirty="0">
                <a:sym typeface="Arial" panose="020B0604020202020204" pitchFamily="34" charset="0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20" name="文本框 19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出自【趣你的PPT】(微信:qunideppt)：最优质的PPT资源库"/>
          <p:cNvCxnSpPr>
            <a:stCxn id="8" idx="7"/>
          </p:cNvCxnSpPr>
          <p:nvPr/>
        </p:nvCxnSpPr>
        <p:spPr>
          <a:xfrm flipH="1">
            <a:off x="0" y="2026144"/>
            <a:ext cx="3620215" cy="4831856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出自【趣你的PPT】(微信:qunideppt)：最优质的PPT资源库"/>
          <p:cNvSpPr/>
          <p:nvPr/>
        </p:nvSpPr>
        <p:spPr>
          <a:xfrm>
            <a:off x="2914137" y="1905000"/>
            <a:ext cx="827222" cy="8272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>
            <a:off x="2302844" y="2758124"/>
            <a:ext cx="827222" cy="8272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出自【趣你的PPT】(微信:qunideppt)：最优质的PPT资源库"/>
          <p:cNvSpPr/>
          <p:nvPr/>
        </p:nvSpPr>
        <p:spPr>
          <a:xfrm>
            <a:off x="1691551" y="3611247"/>
            <a:ext cx="827222" cy="8272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出自【趣你的PPT】(微信:qunideppt)：最优质的PPT资源库"/>
          <p:cNvSpPr/>
          <p:nvPr/>
        </p:nvSpPr>
        <p:spPr>
          <a:xfrm>
            <a:off x="1080259" y="4464372"/>
            <a:ext cx="827222" cy="8272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出自【趣你的PPT】(微信:qunideppt)：最优质的PPT资源库"/>
          <p:cNvCxnSpPr>
            <a:stCxn id="25" idx="7"/>
          </p:cNvCxnSpPr>
          <p:nvPr/>
        </p:nvCxnSpPr>
        <p:spPr>
          <a:xfrm flipH="1">
            <a:off x="7326475" y="2026144"/>
            <a:ext cx="3620215" cy="4831856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出自【趣你的PPT】(微信:qunideppt)：最优质的PPT资源库"/>
          <p:cNvSpPr/>
          <p:nvPr/>
        </p:nvSpPr>
        <p:spPr>
          <a:xfrm>
            <a:off x="10240612" y="1905000"/>
            <a:ext cx="827222" cy="8272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出自【趣你的PPT】(微信:qunideppt)：最优质的PPT资源库"/>
          <p:cNvSpPr/>
          <p:nvPr/>
        </p:nvSpPr>
        <p:spPr>
          <a:xfrm>
            <a:off x="9629319" y="2758124"/>
            <a:ext cx="827222" cy="8272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出自【趣你的PPT】(微信:qunideppt)：最优质的PPT资源库"/>
          <p:cNvSpPr/>
          <p:nvPr/>
        </p:nvSpPr>
        <p:spPr>
          <a:xfrm>
            <a:off x="9018026" y="3611247"/>
            <a:ext cx="827222" cy="8272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出自【趣你的PPT】(微信:qunideppt)：最优质的PPT资源库"/>
          <p:cNvSpPr/>
          <p:nvPr/>
        </p:nvSpPr>
        <p:spPr>
          <a:xfrm>
            <a:off x="8406734" y="4464372"/>
            <a:ext cx="827222" cy="8272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4697617" y="1982513"/>
            <a:ext cx="4165029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4050503" y="2981318"/>
            <a:ext cx="4165029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出自【趣你的PPT】(微信:qunideppt)：最优质的PPT资源库"/>
          <p:cNvSpPr txBox="1"/>
          <p:nvPr/>
        </p:nvSpPr>
        <p:spPr>
          <a:xfrm>
            <a:off x="3487795" y="3839448"/>
            <a:ext cx="4333841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出自【趣你的PPT】(微信:qunideppt)：最优质的PPT资源库"/>
          <p:cNvSpPr txBox="1"/>
          <p:nvPr/>
        </p:nvSpPr>
        <p:spPr>
          <a:xfrm>
            <a:off x="3107967" y="4753848"/>
            <a:ext cx="4333841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17" name="文本框 16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16200000">
            <a:off x="6501731" y="1167730"/>
            <a:ext cx="4853099" cy="6527440"/>
          </a:xfrm>
          <a:prstGeom prst="rect">
            <a:avLst/>
          </a:prstGeom>
          <a:effectLst/>
        </p:spPr>
      </p:pic>
      <p:sp>
        <p:nvSpPr>
          <p:cNvPr id="6" name="文本框 5"/>
          <p:cNvSpPr txBox="1"/>
          <p:nvPr/>
        </p:nvSpPr>
        <p:spPr>
          <a:xfrm>
            <a:off x="955518" y="1363765"/>
            <a:ext cx="26751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Part 03</a:t>
            </a:r>
            <a:endParaRPr lang="en-US" altLang="zh-CN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53634" y="3143056"/>
            <a:ext cx="54911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选题背景与意</a:t>
            </a:r>
            <a:r>
              <a:rPr lang="zh-CN" altLang="en-US" sz="5400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义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V="1">
            <a:off x="742721" y="2511950"/>
            <a:ext cx="7246783" cy="41352"/>
          </a:xfrm>
          <a:prstGeom prst="line">
            <a:avLst/>
          </a:prstGeom>
          <a:ln w="28575">
            <a:solidFill>
              <a:srgbClr val="2E5F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出自【趣你的PPT】(微信:qunideppt)：最优质的PPT资源库"/>
          <p:cNvSpPr/>
          <p:nvPr/>
        </p:nvSpPr>
        <p:spPr>
          <a:xfrm>
            <a:off x="5148396" y="3072533"/>
            <a:ext cx="1984375" cy="1663700"/>
          </a:xfrm>
          <a:prstGeom prst="hexagon">
            <a:avLst>
              <a:gd name="adj" fmla="val 29818"/>
              <a:gd name="vf" fmla="val 115470"/>
            </a:avLst>
          </a:prstGeom>
          <a:solidFill>
            <a:schemeClr val="accent1"/>
          </a:solidFill>
          <a:ln w="25400">
            <a:noFill/>
            <a:miter/>
          </a:ln>
        </p:spPr>
        <p:txBody>
          <a:bodyPr lIns="0" tIns="0" rIns="0" bIns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出自【趣你的PPT】(微信:qunideppt)：最优质的PPT资源库"/>
          <p:cNvSpPr/>
          <p:nvPr/>
        </p:nvSpPr>
        <p:spPr>
          <a:xfrm>
            <a:off x="6654934" y="2356571"/>
            <a:ext cx="3754437" cy="711200"/>
          </a:xfrm>
          <a:custGeom>
            <a:avLst/>
            <a:gdLst/>
            <a:ahLst/>
            <a:cxnLst>
              <a:cxn ang="0">
                <a:pos x="0" y="711200"/>
              </a:cxn>
              <a:cxn ang="0">
                <a:pos x="554037" y="0"/>
              </a:cxn>
              <a:cxn ang="0">
                <a:pos x="3754437" y="0"/>
              </a:cxn>
            </a:cxnLst>
            <a:rect l="0" t="0" r="0" b="0"/>
            <a:pathLst>
              <a:path w="2365" h="448">
                <a:moveTo>
                  <a:pt x="0" y="448"/>
                </a:moveTo>
                <a:lnTo>
                  <a:pt x="349" y="0"/>
                </a:lnTo>
                <a:lnTo>
                  <a:pt x="2365" y="0"/>
                </a:lnTo>
              </a:path>
            </a:pathLst>
          </a:custGeom>
          <a:noFill/>
          <a:ln w="22225" cap="flat" cmpd="sng">
            <a:solidFill>
              <a:schemeClr val="accent2"/>
            </a:solidFill>
            <a:prstDash val="solid"/>
            <a:round/>
            <a:headEnd type="triangle" w="med" len="lg"/>
            <a:tailEnd type="non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flipH="1">
            <a:off x="1867034" y="3905971"/>
            <a:ext cx="3275012" cy="0"/>
          </a:xfrm>
          <a:prstGeom prst="line">
            <a:avLst/>
          </a:prstGeom>
          <a:ln w="22225" cap="flat" cmpd="sng">
            <a:solidFill>
              <a:schemeClr val="accent2"/>
            </a:solidFill>
            <a:prstDash val="solid"/>
            <a:headEnd type="triangle" w="med" len="lg"/>
            <a:tailEnd type="non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flipH="1">
            <a:off x="1867034" y="2356571"/>
            <a:ext cx="3754437" cy="711200"/>
          </a:xfrm>
          <a:custGeom>
            <a:avLst/>
            <a:gdLst/>
            <a:ahLst/>
            <a:cxnLst>
              <a:cxn ang="0">
                <a:pos x="0" y="711200"/>
              </a:cxn>
              <a:cxn ang="0">
                <a:pos x="554037" y="0"/>
              </a:cxn>
              <a:cxn ang="0">
                <a:pos x="3754437" y="0"/>
              </a:cxn>
            </a:cxnLst>
            <a:rect l="0" t="0" r="0" b="0"/>
            <a:pathLst>
              <a:path w="2365" h="448">
                <a:moveTo>
                  <a:pt x="0" y="448"/>
                </a:moveTo>
                <a:lnTo>
                  <a:pt x="349" y="0"/>
                </a:lnTo>
                <a:lnTo>
                  <a:pt x="2365" y="0"/>
                </a:lnTo>
              </a:path>
            </a:pathLst>
          </a:custGeom>
          <a:noFill/>
          <a:ln w="22225" cap="flat" cmpd="sng">
            <a:solidFill>
              <a:schemeClr val="accent2"/>
            </a:solidFill>
            <a:prstDash val="solid"/>
            <a:round/>
            <a:headEnd type="triangle" w="med" len="lg"/>
            <a:tailEnd type="non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 flipV="1">
            <a:off x="6654934" y="4737821"/>
            <a:ext cx="3754437" cy="711200"/>
          </a:xfrm>
          <a:custGeom>
            <a:avLst/>
            <a:gdLst/>
            <a:ahLst/>
            <a:cxnLst>
              <a:cxn ang="0">
                <a:pos x="0" y="711200"/>
              </a:cxn>
              <a:cxn ang="0">
                <a:pos x="554037" y="0"/>
              </a:cxn>
              <a:cxn ang="0">
                <a:pos x="3754437" y="0"/>
              </a:cxn>
            </a:cxnLst>
            <a:rect l="0" t="0" r="0" b="0"/>
            <a:pathLst>
              <a:path w="2365" h="448">
                <a:moveTo>
                  <a:pt x="0" y="448"/>
                </a:moveTo>
                <a:lnTo>
                  <a:pt x="349" y="0"/>
                </a:lnTo>
                <a:lnTo>
                  <a:pt x="2365" y="0"/>
                </a:lnTo>
              </a:path>
            </a:pathLst>
          </a:custGeom>
          <a:noFill/>
          <a:ln w="22225" cap="flat" cmpd="sng">
            <a:solidFill>
              <a:schemeClr val="accent2"/>
            </a:solidFill>
            <a:prstDash val="solid"/>
            <a:round/>
            <a:headEnd type="triangle" w="med" len="lg"/>
            <a:tailEnd type="non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出自【趣你的PPT】(微信:qunideppt)：最优质的PPT资源库"/>
          <p:cNvSpPr/>
          <p:nvPr/>
        </p:nvSpPr>
        <p:spPr>
          <a:xfrm flipH="1" flipV="1">
            <a:off x="1867034" y="4737821"/>
            <a:ext cx="3754437" cy="711200"/>
          </a:xfrm>
          <a:custGeom>
            <a:avLst/>
            <a:gdLst/>
            <a:ahLst/>
            <a:cxnLst>
              <a:cxn ang="0">
                <a:pos x="0" y="711200"/>
              </a:cxn>
              <a:cxn ang="0">
                <a:pos x="554037" y="0"/>
              </a:cxn>
              <a:cxn ang="0">
                <a:pos x="3754437" y="0"/>
              </a:cxn>
            </a:cxnLst>
            <a:rect l="0" t="0" r="0" b="0"/>
            <a:pathLst>
              <a:path w="2365" h="448">
                <a:moveTo>
                  <a:pt x="0" y="448"/>
                </a:moveTo>
                <a:lnTo>
                  <a:pt x="349" y="0"/>
                </a:lnTo>
                <a:lnTo>
                  <a:pt x="2365" y="0"/>
                </a:lnTo>
              </a:path>
            </a:pathLst>
          </a:custGeom>
          <a:noFill/>
          <a:ln w="22225" cap="flat" cmpd="sng">
            <a:solidFill>
              <a:schemeClr val="accent2"/>
            </a:solidFill>
            <a:prstDash val="solid"/>
            <a:round/>
            <a:headEnd type="triangle" w="med" len="lg"/>
            <a:tailEnd type="non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>
            <a:off x="7134359" y="3905971"/>
            <a:ext cx="3275012" cy="0"/>
          </a:xfrm>
          <a:prstGeom prst="line">
            <a:avLst/>
          </a:prstGeom>
          <a:ln w="22225" cap="flat" cmpd="sng">
            <a:solidFill>
              <a:schemeClr val="accent2"/>
            </a:solidFill>
            <a:prstDash val="solid"/>
            <a:headEnd type="triangle" w="med" len="lg"/>
            <a:tailEnd type="non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6" name="出自【趣你的PPT】(微信:qunideppt)：最优质的PPT资源库"/>
          <p:cNvSpPr/>
          <p:nvPr/>
        </p:nvSpPr>
        <p:spPr>
          <a:xfrm>
            <a:off x="2059812" y="4977924"/>
            <a:ext cx="3072483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点击此处添加您的标题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2059812" y="3424909"/>
            <a:ext cx="3072483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点击此处添加您的标题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/>
          <p:nvPr/>
        </p:nvSpPr>
        <p:spPr>
          <a:xfrm>
            <a:off x="2059812" y="1871894"/>
            <a:ext cx="3072483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点击此处添加您的标题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>
          <a:xfrm>
            <a:off x="7321129" y="4991992"/>
            <a:ext cx="3072483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点击此处添加您的标题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7321129" y="3438977"/>
            <a:ext cx="3072483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点击此处添加您的标题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出自【趣你的PPT】(微信:qunideppt)：最优质的PPT资源库"/>
          <p:cNvSpPr/>
          <p:nvPr/>
        </p:nvSpPr>
        <p:spPr>
          <a:xfrm>
            <a:off x="7321129" y="1885962"/>
            <a:ext cx="3072483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点击此处添加您的标题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24出自【趣你的PPT】(微信:qunideppt)：最优质的PPT资源库"/>
          <p:cNvGrpSpPr/>
          <p:nvPr/>
        </p:nvGrpSpPr>
        <p:grpSpPr>
          <a:xfrm>
            <a:off x="5767753" y="3435581"/>
            <a:ext cx="692675" cy="961869"/>
            <a:chOff x="3968750" y="2343150"/>
            <a:chExt cx="334962" cy="465138"/>
          </a:xfrm>
          <a:solidFill>
            <a:srgbClr val="FFFFFF"/>
          </a:solidFill>
        </p:grpSpPr>
        <p:sp>
          <p:nvSpPr>
            <p:cNvPr id="26" name="出自【趣你的PPT】(微信:qunideppt)：最优质的PPT资源库"/>
            <p:cNvSpPr/>
            <p:nvPr/>
          </p:nvSpPr>
          <p:spPr bwMode="auto">
            <a:xfrm>
              <a:off x="3968750" y="2343150"/>
              <a:ext cx="334962" cy="465138"/>
            </a:xfrm>
            <a:custGeom>
              <a:avLst/>
              <a:gdLst>
                <a:gd name="T0" fmla="*/ 37 w 89"/>
                <a:gd name="T1" fmla="*/ 123 h 124"/>
                <a:gd name="T2" fmla="*/ 35 w 89"/>
                <a:gd name="T3" fmla="*/ 116 h 124"/>
                <a:gd name="T4" fmla="*/ 14 w 89"/>
                <a:gd name="T5" fmla="*/ 96 h 124"/>
                <a:gd name="T6" fmla="*/ 7 w 89"/>
                <a:gd name="T7" fmla="*/ 86 h 124"/>
                <a:gd name="T8" fmla="*/ 4 w 89"/>
                <a:gd name="T9" fmla="*/ 73 h 124"/>
                <a:gd name="T10" fmla="*/ 13 w 89"/>
                <a:gd name="T11" fmla="*/ 65 h 124"/>
                <a:gd name="T12" fmla="*/ 18 w 89"/>
                <a:gd name="T13" fmla="*/ 75 h 124"/>
                <a:gd name="T14" fmla="*/ 25 w 89"/>
                <a:gd name="T15" fmla="*/ 85 h 124"/>
                <a:gd name="T16" fmla="*/ 28 w 89"/>
                <a:gd name="T17" fmla="*/ 58 h 124"/>
                <a:gd name="T18" fmla="*/ 28 w 89"/>
                <a:gd name="T19" fmla="*/ 15 h 124"/>
                <a:gd name="T20" fmla="*/ 38 w 89"/>
                <a:gd name="T21" fmla="*/ 12 h 124"/>
                <a:gd name="T22" fmla="*/ 43 w 89"/>
                <a:gd name="T23" fmla="*/ 52 h 124"/>
                <a:gd name="T24" fmla="*/ 59 w 89"/>
                <a:gd name="T25" fmla="*/ 56 h 124"/>
                <a:gd name="T26" fmla="*/ 73 w 89"/>
                <a:gd name="T27" fmla="*/ 61 h 124"/>
                <a:gd name="T28" fmla="*/ 86 w 89"/>
                <a:gd name="T29" fmla="*/ 76 h 124"/>
                <a:gd name="T30" fmla="*/ 80 w 89"/>
                <a:gd name="T31" fmla="*/ 117 h 124"/>
                <a:gd name="T32" fmla="*/ 78 w 89"/>
                <a:gd name="T33" fmla="*/ 124 h 124"/>
                <a:gd name="T34" fmla="*/ 37 w 89"/>
                <a:gd name="T35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9" h="124">
                  <a:moveTo>
                    <a:pt x="37" y="123"/>
                  </a:moveTo>
                  <a:cubicBezTo>
                    <a:pt x="37" y="123"/>
                    <a:pt x="40" y="121"/>
                    <a:pt x="35" y="116"/>
                  </a:cubicBezTo>
                  <a:cubicBezTo>
                    <a:pt x="35" y="116"/>
                    <a:pt x="23" y="110"/>
                    <a:pt x="14" y="96"/>
                  </a:cubicBezTo>
                  <a:cubicBezTo>
                    <a:pt x="14" y="96"/>
                    <a:pt x="7" y="89"/>
                    <a:pt x="7" y="86"/>
                  </a:cubicBezTo>
                  <a:cubicBezTo>
                    <a:pt x="6" y="74"/>
                    <a:pt x="4" y="75"/>
                    <a:pt x="4" y="73"/>
                  </a:cubicBezTo>
                  <a:cubicBezTo>
                    <a:pt x="0" y="67"/>
                    <a:pt x="5" y="53"/>
                    <a:pt x="13" y="65"/>
                  </a:cubicBezTo>
                  <a:cubicBezTo>
                    <a:pt x="13" y="65"/>
                    <a:pt x="18" y="75"/>
                    <a:pt x="18" y="75"/>
                  </a:cubicBezTo>
                  <a:cubicBezTo>
                    <a:pt x="18" y="75"/>
                    <a:pt x="22" y="83"/>
                    <a:pt x="25" y="85"/>
                  </a:cubicBezTo>
                  <a:cubicBezTo>
                    <a:pt x="30" y="85"/>
                    <a:pt x="27" y="60"/>
                    <a:pt x="28" y="58"/>
                  </a:cubicBezTo>
                  <a:cubicBezTo>
                    <a:pt x="28" y="58"/>
                    <a:pt x="27" y="43"/>
                    <a:pt x="28" y="15"/>
                  </a:cubicBezTo>
                  <a:cubicBezTo>
                    <a:pt x="29" y="0"/>
                    <a:pt x="38" y="8"/>
                    <a:pt x="38" y="12"/>
                  </a:cubicBezTo>
                  <a:cubicBezTo>
                    <a:pt x="40" y="12"/>
                    <a:pt x="42" y="52"/>
                    <a:pt x="43" y="52"/>
                  </a:cubicBezTo>
                  <a:cubicBezTo>
                    <a:pt x="43" y="52"/>
                    <a:pt x="53" y="44"/>
                    <a:pt x="59" y="56"/>
                  </a:cubicBezTo>
                  <a:cubicBezTo>
                    <a:pt x="59" y="56"/>
                    <a:pt x="69" y="50"/>
                    <a:pt x="73" y="61"/>
                  </a:cubicBezTo>
                  <a:cubicBezTo>
                    <a:pt x="73" y="61"/>
                    <a:pt x="87" y="63"/>
                    <a:pt x="86" y="76"/>
                  </a:cubicBezTo>
                  <a:cubicBezTo>
                    <a:pt x="86" y="76"/>
                    <a:pt x="89" y="100"/>
                    <a:pt x="80" y="117"/>
                  </a:cubicBezTo>
                  <a:cubicBezTo>
                    <a:pt x="78" y="124"/>
                    <a:pt x="78" y="124"/>
                    <a:pt x="78" y="124"/>
                  </a:cubicBezTo>
                  <a:lnTo>
                    <a:pt x="37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4160838" y="2362200"/>
              <a:ext cx="47625" cy="523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4227513" y="2362200"/>
              <a:ext cx="49212" cy="523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4160838" y="2425700"/>
              <a:ext cx="47625" cy="523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0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4227513" y="2425700"/>
              <a:ext cx="49212" cy="523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31" name="文本框 30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/>
          <p:nvPr/>
        </p:nvSpPr>
        <p:spPr bwMode="auto">
          <a:xfrm>
            <a:off x="1062038" y="4092575"/>
            <a:ext cx="3144837" cy="1570038"/>
          </a:xfrm>
          <a:custGeom>
            <a:avLst/>
            <a:gdLst>
              <a:gd name="T0" fmla="*/ 887056 w 21600"/>
              <a:gd name="T1" fmla="*/ 442646 h 21600"/>
              <a:gd name="T2" fmla="*/ 887056 w 21600"/>
              <a:gd name="T3" fmla="*/ 442646 h 21600"/>
              <a:gd name="T4" fmla="*/ 887056 w 21600"/>
              <a:gd name="T5" fmla="*/ 442646 h 21600"/>
              <a:gd name="T6" fmla="*/ 887056 w 21600"/>
              <a:gd name="T7" fmla="*/ 442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9966" y="0"/>
                </a:moveTo>
                <a:lnTo>
                  <a:pt x="1619" y="13212"/>
                </a:lnTo>
                <a:lnTo>
                  <a:pt x="0" y="21600"/>
                </a:lnTo>
                <a:lnTo>
                  <a:pt x="21600" y="8329"/>
                </a:lnTo>
                <a:lnTo>
                  <a:pt x="19966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9pPr>
          </a:lstStyle>
          <a:p>
            <a:pPr>
              <a:defRPr/>
            </a:pPr>
            <a:endParaRPr lang="en-US"/>
          </a:p>
        </p:txBody>
      </p:sp>
      <p:sp>
        <p:nvSpPr>
          <p:cNvPr id="4" name="出自【趣你的PPT】(微信:qunideppt)：最优质的PPT资源库"/>
          <p:cNvSpPr/>
          <p:nvPr/>
        </p:nvSpPr>
        <p:spPr bwMode="auto">
          <a:xfrm>
            <a:off x="1438275" y="3130550"/>
            <a:ext cx="2395538" cy="1568450"/>
          </a:xfrm>
          <a:custGeom>
            <a:avLst/>
            <a:gdLst>
              <a:gd name="T0" fmla="*/ 675741 w 21600"/>
              <a:gd name="T1" fmla="*/ 442057 h 21600"/>
              <a:gd name="T2" fmla="*/ 675741 w 21600"/>
              <a:gd name="T3" fmla="*/ 442057 h 21600"/>
              <a:gd name="T4" fmla="*/ 675741 w 21600"/>
              <a:gd name="T5" fmla="*/ 442057 h 21600"/>
              <a:gd name="T6" fmla="*/ 675741 w 21600"/>
              <a:gd name="T7" fmla="*/ 44205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9473" y="0"/>
                </a:moveTo>
                <a:lnTo>
                  <a:pt x="2107" y="13259"/>
                </a:lnTo>
                <a:lnTo>
                  <a:pt x="0" y="21600"/>
                </a:lnTo>
                <a:lnTo>
                  <a:pt x="21600" y="8369"/>
                </a:lnTo>
                <a:lnTo>
                  <a:pt x="19473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9pPr>
          </a:lstStyle>
          <a:p>
            <a:pPr>
              <a:defRPr/>
            </a:pPr>
            <a:endParaRPr lang="en-US"/>
          </a:p>
        </p:txBody>
      </p:sp>
      <p:sp>
        <p:nvSpPr>
          <p:cNvPr id="5" name="出自【趣你的PPT】(微信:qunideppt)：最优质的PPT资源库"/>
          <p:cNvSpPr/>
          <p:nvPr/>
        </p:nvSpPr>
        <p:spPr bwMode="auto">
          <a:xfrm>
            <a:off x="1811338" y="2162175"/>
            <a:ext cx="1646237" cy="1576388"/>
          </a:xfrm>
          <a:custGeom>
            <a:avLst/>
            <a:gdLst>
              <a:gd name="T0" fmla="*/ 464425 w 21600"/>
              <a:gd name="T1" fmla="*/ 444412 h 21600"/>
              <a:gd name="T2" fmla="*/ 464425 w 21600"/>
              <a:gd name="T3" fmla="*/ 444412 h 21600"/>
              <a:gd name="T4" fmla="*/ 464425 w 21600"/>
              <a:gd name="T5" fmla="*/ 444412 h 21600"/>
              <a:gd name="T6" fmla="*/ 464425 w 21600"/>
              <a:gd name="T7" fmla="*/ 44441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479" y="0"/>
                </a:moveTo>
                <a:lnTo>
                  <a:pt x="3093" y="13274"/>
                </a:lnTo>
                <a:lnTo>
                  <a:pt x="0" y="21600"/>
                </a:lnTo>
                <a:lnTo>
                  <a:pt x="21599" y="8411"/>
                </a:lnTo>
                <a:lnTo>
                  <a:pt x="18479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9pPr>
          </a:lstStyle>
          <a:p>
            <a:pPr>
              <a:defRPr/>
            </a:pPr>
            <a:endParaRPr lang="en-US"/>
          </a:p>
        </p:txBody>
      </p:sp>
      <p:sp>
        <p:nvSpPr>
          <p:cNvPr id="6" name="出自【趣你的PPT】(微信:qunideppt)：最优质的PPT资源库"/>
          <p:cNvSpPr/>
          <p:nvPr/>
        </p:nvSpPr>
        <p:spPr bwMode="auto">
          <a:xfrm>
            <a:off x="1062038" y="5053013"/>
            <a:ext cx="3516312" cy="609600"/>
          </a:xfrm>
          <a:custGeom>
            <a:avLst/>
            <a:gdLst>
              <a:gd name="T0" fmla="*/ 991831 w 21600"/>
              <a:gd name="T1" fmla="*/ 171879 h 21600"/>
              <a:gd name="T2" fmla="*/ 991831 w 21600"/>
              <a:gd name="T3" fmla="*/ 171879 h 21600"/>
              <a:gd name="T4" fmla="*/ 991831 w 21600"/>
              <a:gd name="T5" fmla="*/ 171879 h 21600"/>
              <a:gd name="T6" fmla="*/ 991831 w 21600"/>
              <a:gd name="T7" fmla="*/ 17187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1600"/>
                </a:moveTo>
                <a:lnTo>
                  <a:pt x="20151" y="0"/>
                </a:lnTo>
                <a:lnTo>
                  <a:pt x="1448" y="0"/>
                </a:lnTo>
                <a:lnTo>
                  <a:pt x="0" y="21600"/>
                </a:lnTo>
                <a:lnTo>
                  <a:pt x="21599" y="216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9pPr>
          </a:lstStyle>
          <a:p>
            <a:pPr>
              <a:defRPr/>
            </a:pPr>
            <a:endParaRPr lang="en-US"/>
          </a:p>
        </p:txBody>
      </p:sp>
      <p:sp>
        <p:nvSpPr>
          <p:cNvPr id="7" name="出自【趣你的PPT】(微信:qunideppt)：最优质的PPT资源库"/>
          <p:cNvSpPr/>
          <p:nvPr/>
        </p:nvSpPr>
        <p:spPr bwMode="auto">
          <a:xfrm>
            <a:off x="1438275" y="4092575"/>
            <a:ext cx="2768600" cy="606425"/>
          </a:xfrm>
          <a:custGeom>
            <a:avLst/>
            <a:gdLst>
              <a:gd name="T0" fmla="*/ 781104 w 21600"/>
              <a:gd name="T1" fmla="*/ 170702 h 21600"/>
              <a:gd name="T2" fmla="*/ 781104 w 21600"/>
              <a:gd name="T3" fmla="*/ 170702 h 21600"/>
              <a:gd name="T4" fmla="*/ 781104 w 21600"/>
              <a:gd name="T5" fmla="*/ 170702 h 21600"/>
              <a:gd name="T6" fmla="*/ 781104 w 21600"/>
              <a:gd name="T7" fmla="*/ 17070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23" y="0"/>
                </a:moveTo>
                <a:lnTo>
                  <a:pt x="0" y="21599"/>
                </a:lnTo>
                <a:lnTo>
                  <a:pt x="21600" y="21599"/>
                </a:lnTo>
                <a:lnTo>
                  <a:pt x="19744" y="0"/>
                </a:lnTo>
                <a:lnTo>
                  <a:pt x="182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9pPr>
          </a:lstStyle>
          <a:p>
            <a:pPr>
              <a:defRPr/>
            </a:pPr>
            <a:endParaRPr lang="en-US"/>
          </a:p>
        </p:txBody>
      </p:sp>
      <p:sp>
        <p:nvSpPr>
          <p:cNvPr id="8" name="出自【趣你的PPT】(微信:qunideppt)：最优质的PPT资源库"/>
          <p:cNvSpPr/>
          <p:nvPr/>
        </p:nvSpPr>
        <p:spPr bwMode="auto">
          <a:xfrm>
            <a:off x="2184400" y="2162175"/>
            <a:ext cx="1273175" cy="614363"/>
          </a:xfrm>
          <a:custGeom>
            <a:avLst/>
            <a:gdLst>
              <a:gd name="T0" fmla="*/ 359061 w 21600"/>
              <a:gd name="T1" fmla="*/ 173056 h 21600"/>
              <a:gd name="T2" fmla="*/ 359061 w 21600"/>
              <a:gd name="T3" fmla="*/ 173056 h 21600"/>
              <a:gd name="T4" fmla="*/ 359061 w 21600"/>
              <a:gd name="T5" fmla="*/ 173056 h 21600"/>
              <a:gd name="T6" fmla="*/ 359061 w 21600"/>
              <a:gd name="T7" fmla="*/ 17305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21599"/>
                </a:moveTo>
                <a:lnTo>
                  <a:pt x="17563" y="0"/>
                </a:lnTo>
                <a:lnTo>
                  <a:pt x="4072" y="0"/>
                </a:lnTo>
                <a:lnTo>
                  <a:pt x="0" y="21599"/>
                </a:lnTo>
                <a:lnTo>
                  <a:pt x="21599" y="215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/>
          <a:lstStyle>
            <a:defPPr>
              <a:defRPr lang="es-ES"/>
            </a:defPPr>
            <a:lvl1pPr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1pPr>
            <a:lvl2pPr marL="4572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2pPr>
            <a:lvl3pPr marL="9144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3pPr>
            <a:lvl4pPr marL="13716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4pPr>
            <a:lvl5pPr marL="1828800" algn="l" rtl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rgbClr val="000000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  <a:sym typeface="Calibri" panose="020F0502020204030204" pitchFamily="34" charset="0"/>
              </a:defRPr>
            </a:lvl9pPr>
          </a:lstStyle>
          <a:p>
            <a:pPr>
              <a:defRPr/>
            </a:pPr>
            <a:endParaRPr lang="en-US" dirty="0"/>
          </a:p>
        </p:txBody>
      </p:sp>
      <p:sp>
        <p:nvSpPr>
          <p:cNvPr id="9" name="出自【趣你的PPT】(微信:qunideppt)：最优质的PPT资源库"/>
          <p:cNvSpPr/>
          <p:nvPr/>
        </p:nvSpPr>
        <p:spPr bwMode="auto">
          <a:xfrm>
            <a:off x="1811338" y="3130550"/>
            <a:ext cx="2022475" cy="608013"/>
          </a:xfrm>
          <a:custGeom>
            <a:avLst/>
            <a:gdLst>
              <a:gd name="T0" fmla="*/ 53403474 w 21600"/>
              <a:gd name="T1" fmla="*/ 4815937 h 21600"/>
              <a:gd name="T2" fmla="*/ 53403474 w 21600"/>
              <a:gd name="T3" fmla="*/ 4815937 h 21600"/>
              <a:gd name="T4" fmla="*/ 53403474 w 21600"/>
              <a:gd name="T5" fmla="*/ 4815937 h 21600"/>
              <a:gd name="T6" fmla="*/ 53403474 w 21600"/>
              <a:gd name="T7" fmla="*/ 481593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518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19081" y="0"/>
                </a:lnTo>
                <a:lnTo>
                  <a:pt x="251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0" tIns="0" rIns="0" bIns="0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2422525" y="2284413"/>
            <a:ext cx="8540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prstClr val="white"/>
                </a:solidFill>
                <a:latin typeface="Calibri Light" panose="020F0302020204030204"/>
              </a:rPr>
              <a:t>Step 1</a:t>
            </a:r>
            <a:endParaRPr lang="en-US" sz="2000" dirty="0">
              <a:solidFill>
                <a:prstClr val="white"/>
              </a:solidFill>
              <a:latin typeface="Calibri Light" panose="020F0302020204030204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2422525" y="3255963"/>
            <a:ext cx="8540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prstClr val="white"/>
                </a:solidFill>
                <a:latin typeface="Calibri Light" panose="020F0302020204030204"/>
              </a:rPr>
              <a:t>Step 2</a:t>
            </a:r>
            <a:endParaRPr lang="en-US" sz="2000" dirty="0">
              <a:solidFill>
                <a:prstClr val="white"/>
              </a:solidFill>
              <a:latin typeface="Calibri Light" panose="020F0302020204030204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2397125" y="4225925"/>
            <a:ext cx="8540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prstClr val="white"/>
                </a:solidFill>
                <a:latin typeface="Calibri Light" panose="020F0302020204030204"/>
              </a:rPr>
              <a:t>Step 3</a:t>
            </a:r>
            <a:endParaRPr lang="en-US" sz="2000" dirty="0">
              <a:solidFill>
                <a:prstClr val="white"/>
              </a:solidFill>
              <a:latin typeface="Calibri Light" panose="020F0302020204030204"/>
            </a:endParaRPr>
          </a:p>
        </p:txBody>
      </p:sp>
      <p:sp>
        <p:nvSpPr>
          <p:cNvPr id="13" name="出自【趣你的PPT】(微信:qunideppt)：最优质的PPT资源库"/>
          <p:cNvSpPr txBox="1"/>
          <p:nvPr/>
        </p:nvSpPr>
        <p:spPr>
          <a:xfrm>
            <a:off x="2408238" y="5173663"/>
            <a:ext cx="852487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prstClr val="white"/>
                </a:solidFill>
                <a:latin typeface="Calibri Light" panose="020F0302020204030204"/>
              </a:rPr>
              <a:t>Step 4</a:t>
            </a:r>
            <a:endParaRPr lang="en-US" sz="2000" dirty="0">
              <a:solidFill>
                <a:prstClr val="white"/>
              </a:solidFill>
              <a:latin typeface="Calibri Light" panose="020F0302020204030204"/>
            </a:endParaRPr>
          </a:p>
        </p:txBody>
      </p:sp>
      <p:sp>
        <p:nvSpPr>
          <p:cNvPr id="26" name="出自【趣你的PPT】(微信:qunideppt)：最优质的PPT资源库"/>
          <p:cNvSpPr/>
          <p:nvPr/>
        </p:nvSpPr>
        <p:spPr bwMode="auto">
          <a:xfrm flipH="1">
            <a:off x="7036864" y="4200396"/>
            <a:ext cx="625153" cy="571758"/>
          </a:xfrm>
          <a:custGeom>
            <a:avLst/>
            <a:gdLst>
              <a:gd name="T0" fmla="*/ 486570 w 220"/>
              <a:gd name="T1" fmla="*/ 0 h 201"/>
              <a:gd name="T2" fmla="*/ 172511 w 220"/>
              <a:gd name="T3" fmla="*/ 132687 h 201"/>
              <a:gd name="T4" fmla="*/ 172511 w 220"/>
              <a:gd name="T5" fmla="*/ 756313 h 201"/>
              <a:gd name="T6" fmla="*/ 486570 w 220"/>
              <a:gd name="T7" fmla="*/ 889000 h 201"/>
              <a:gd name="T8" fmla="*/ 800628 w 220"/>
              <a:gd name="T9" fmla="*/ 756313 h 201"/>
              <a:gd name="T10" fmla="*/ 800628 w 220"/>
              <a:gd name="T11" fmla="*/ 132687 h 201"/>
              <a:gd name="T12" fmla="*/ 486570 w 220"/>
              <a:gd name="T13" fmla="*/ 0 h 20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20" h="201">
                <a:moveTo>
                  <a:pt x="110" y="0"/>
                </a:moveTo>
                <a:cubicBezTo>
                  <a:pt x="85" y="0"/>
                  <a:pt x="59" y="10"/>
                  <a:pt x="39" y="30"/>
                </a:cubicBezTo>
                <a:cubicBezTo>
                  <a:pt x="0" y="69"/>
                  <a:pt x="0" y="132"/>
                  <a:pt x="39" y="171"/>
                </a:cubicBezTo>
                <a:cubicBezTo>
                  <a:pt x="59" y="191"/>
                  <a:pt x="85" y="201"/>
                  <a:pt x="110" y="201"/>
                </a:cubicBezTo>
                <a:cubicBezTo>
                  <a:pt x="136" y="201"/>
                  <a:pt x="162" y="191"/>
                  <a:pt x="181" y="171"/>
                </a:cubicBezTo>
                <a:cubicBezTo>
                  <a:pt x="220" y="132"/>
                  <a:pt x="220" y="69"/>
                  <a:pt x="181" y="30"/>
                </a:cubicBezTo>
                <a:cubicBezTo>
                  <a:pt x="162" y="10"/>
                  <a:pt x="136" y="0"/>
                  <a:pt x="110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 bwMode="auto">
          <a:xfrm>
            <a:off x="7236407" y="4395580"/>
            <a:ext cx="215582" cy="1443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99" y="20255"/>
                </a:moveTo>
                <a:lnTo>
                  <a:pt x="899" y="20255"/>
                </a:lnTo>
                <a:lnTo>
                  <a:pt x="899" y="1350"/>
                </a:lnTo>
                <a:lnTo>
                  <a:pt x="20699" y="1350"/>
                </a:lnTo>
                <a:cubicBezTo>
                  <a:pt x="20699" y="1350"/>
                  <a:pt x="20699" y="20255"/>
                  <a:pt x="20699" y="20255"/>
                </a:cubicBezTo>
                <a:close/>
                <a:moveTo>
                  <a:pt x="20699" y="0"/>
                </a:moveTo>
                <a:lnTo>
                  <a:pt x="899" y="5"/>
                </a:lnTo>
                <a:cubicBezTo>
                  <a:pt x="402" y="5"/>
                  <a:pt x="0" y="603"/>
                  <a:pt x="0" y="1350"/>
                </a:cubicBezTo>
                <a:lnTo>
                  <a:pt x="0" y="20249"/>
                </a:lnTo>
                <a:cubicBezTo>
                  <a:pt x="0" y="20996"/>
                  <a:pt x="402" y="21599"/>
                  <a:pt x="899" y="21599"/>
                </a:cubicBezTo>
                <a:lnTo>
                  <a:pt x="20699" y="21599"/>
                </a:lnTo>
                <a:cubicBezTo>
                  <a:pt x="21197" y="21599"/>
                  <a:pt x="21600" y="20996"/>
                  <a:pt x="21600" y="20249"/>
                </a:cubicBezTo>
                <a:lnTo>
                  <a:pt x="21600" y="1350"/>
                </a:lnTo>
                <a:cubicBezTo>
                  <a:pt x="21600" y="603"/>
                  <a:pt x="21197" y="0"/>
                  <a:pt x="206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23" name="出自【趣你的PPT】(微信:qunideppt)：最优质的PPT资源库"/>
          <p:cNvSpPr/>
          <p:nvPr/>
        </p:nvSpPr>
        <p:spPr bwMode="auto">
          <a:xfrm>
            <a:off x="7199985" y="4359608"/>
            <a:ext cx="288427" cy="2705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16562"/>
                </a:moveTo>
                <a:cubicBezTo>
                  <a:pt x="20249" y="16959"/>
                  <a:pt x="19946" y="17282"/>
                  <a:pt x="19575" y="17282"/>
                </a:cubicBezTo>
                <a:lnTo>
                  <a:pt x="13499" y="17282"/>
                </a:lnTo>
                <a:lnTo>
                  <a:pt x="8099" y="17282"/>
                </a:lnTo>
                <a:lnTo>
                  <a:pt x="2024" y="17282"/>
                </a:lnTo>
                <a:cubicBezTo>
                  <a:pt x="1651" y="17282"/>
                  <a:pt x="1349" y="16959"/>
                  <a:pt x="1349" y="16562"/>
                </a:cubicBezTo>
                <a:lnTo>
                  <a:pt x="1349" y="2160"/>
                </a:lnTo>
                <a:cubicBezTo>
                  <a:pt x="1349" y="1762"/>
                  <a:pt x="1651" y="1440"/>
                  <a:pt x="2024" y="1440"/>
                </a:cubicBezTo>
                <a:lnTo>
                  <a:pt x="19575" y="1440"/>
                </a:lnTo>
                <a:cubicBezTo>
                  <a:pt x="19946" y="1440"/>
                  <a:pt x="20249" y="1762"/>
                  <a:pt x="20249" y="2160"/>
                </a:cubicBezTo>
                <a:cubicBezTo>
                  <a:pt x="20249" y="2160"/>
                  <a:pt x="20249" y="16562"/>
                  <a:pt x="20249" y="16562"/>
                </a:cubicBezTo>
                <a:close/>
                <a:moveTo>
                  <a:pt x="19575" y="0"/>
                </a:moveTo>
                <a:lnTo>
                  <a:pt x="2024" y="0"/>
                </a:lnTo>
                <a:cubicBezTo>
                  <a:pt x="905" y="0"/>
                  <a:pt x="0" y="966"/>
                  <a:pt x="0" y="2160"/>
                </a:cubicBezTo>
                <a:lnTo>
                  <a:pt x="0" y="16562"/>
                </a:lnTo>
                <a:cubicBezTo>
                  <a:pt x="0" y="17753"/>
                  <a:pt x="903" y="18718"/>
                  <a:pt x="2018" y="18721"/>
                </a:cubicBezTo>
                <a:lnTo>
                  <a:pt x="8774" y="18721"/>
                </a:lnTo>
                <a:lnTo>
                  <a:pt x="8774" y="19597"/>
                </a:lnTo>
                <a:lnTo>
                  <a:pt x="4561" y="20181"/>
                </a:lnTo>
                <a:cubicBezTo>
                  <a:pt x="4260" y="20262"/>
                  <a:pt x="4049" y="20549"/>
                  <a:pt x="4049" y="20879"/>
                </a:cubicBezTo>
                <a:cubicBezTo>
                  <a:pt x="4049" y="21277"/>
                  <a:pt x="4351" y="21599"/>
                  <a:pt x="4724" y="21599"/>
                </a:cubicBezTo>
                <a:lnTo>
                  <a:pt x="16874" y="21599"/>
                </a:lnTo>
                <a:cubicBezTo>
                  <a:pt x="17248" y="21599"/>
                  <a:pt x="17549" y="21277"/>
                  <a:pt x="17549" y="20879"/>
                </a:cubicBezTo>
                <a:cubicBezTo>
                  <a:pt x="17549" y="20549"/>
                  <a:pt x="17339" y="20262"/>
                  <a:pt x="17038" y="20181"/>
                </a:cubicBezTo>
                <a:lnTo>
                  <a:pt x="12824" y="19597"/>
                </a:lnTo>
                <a:lnTo>
                  <a:pt x="12824" y="18721"/>
                </a:lnTo>
                <a:lnTo>
                  <a:pt x="19581" y="18721"/>
                </a:lnTo>
                <a:cubicBezTo>
                  <a:pt x="20696" y="18718"/>
                  <a:pt x="21600" y="17753"/>
                  <a:pt x="21600" y="16562"/>
                </a:cubicBezTo>
                <a:lnTo>
                  <a:pt x="21600" y="2160"/>
                </a:lnTo>
                <a:cubicBezTo>
                  <a:pt x="21600" y="966"/>
                  <a:pt x="20692" y="0"/>
                  <a:pt x="19575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 bwMode="auto">
          <a:xfrm flipH="1">
            <a:off x="5362242" y="4200396"/>
            <a:ext cx="626374" cy="571758"/>
          </a:xfrm>
          <a:custGeom>
            <a:avLst/>
            <a:gdLst>
              <a:gd name="T0" fmla="*/ 486570 w 220"/>
              <a:gd name="T1" fmla="*/ 0 h 201"/>
              <a:gd name="T2" fmla="*/ 172511 w 220"/>
              <a:gd name="T3" fmla="*/ 132687 h 201"/>
              <a:gd name="T4" fmla="*/ 172511 w 220"/>
              <a:gd name="T5" fmla="*/ 756313 h 201"/>
              <a:gd name="T6" fmla="*/ 486570 w 220"/>
              <a:gd name="T7" fmla="*/ 889000 h 201"/>
              <a:gd name="T8" fmla="*/ 800628 w 220"/>
              <a:gd name="T9" fmla="*/ 756313 h 201"/>
              <a:gd name="T10" fmla="*/ 800628 w 220"/>
              <a:gd name="T11" fmla="*/ 132687 h 201"/>
              <a:gd name="T12" fmla="*/ 486570 w 220"/>
              <a:gd name="T13" fmla="*/ 0 h 20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20" h="201">
                <a:moveTo>
                  <a:pt x="110" y="0"/>
                </a:moveTo>
                <a:cubicBezTo>
                  <a:pt x="85" y="0"/>
                  <a:pt x="59" y="10"/>
                  <a:pt x="39" y="30"/>
                </a:cubicBezTo>
                <a:cubicBezTo>
                  <a:pt x="0" y="69"/>
                  <a:pt x="0" y="132"/>
                  <a:pt x="39" y="171"/>
                </a:cubicBezTo>
                <a:cubicBezTo>
                  <a:pt x="59" y="191"/>
                  <a:pt x="85" y="201"/>
                  <a:pt x="110" y="201"/>
                </a:cubicBezTo>
                <a:cubicBezTo>
                  <a:pt x="136" y="201"/>
                  <a:pt x="162" y="191"/>
                  <a:pt x="181" y="171"/>
                </a:cubicBezTo>
                <a:cubicBezTo>
                  <a:pt x="220" y="132"/>
                  <a:pt x="220" y="69"/>
                  <a:pt x="181" y="30"/>
                </a:cubicBezTo>
                <a:cubicBezTo>
                  <a:pt x="162" y="10"/>
                  <a:pt x="136" y="0"/>
                  <a:pt x="110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0" name="出自【趣你的PPT】(微信:qunideppt)：最优质的PPT资源库"/>
          <p:cNvSpPr/>
          <p:nvPr/>
        </p:nvSpPr>
        <p:spPr bwMode="auto">
          <a:xfrm>
            <a:off x="5582124" y="4350844"/>
            <a:ext cx="198250" cy="2887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 bwMode="auto">
          <a:xfrm>
            <a:off x="5627001" y="4396178"/>
            <a:ext cx="58686" cy="586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38" y="0"/>
                </a:moveTo>
                <a:cubicBezTo>
                  <a:pt x="8943" y="0"/>
                  <a:pt x="0" y="8942"/>
                  <a:pt x="0" y="19938"/>
                </a:cubicBezTo>
                <a:cubicBezTo>
                  <a:pt x="0" y="20855"/>
                  <a:pt x="743" y="21600"/>
                  <a:pt x="1661" y="21600"/>
                </a:cubicBezTo>
                <a:cubicBezTo>
                  <a:pt x="2579" y="21600"/>
                  <a:pt x="3323" y="20855"/>
                  <a:pt x="3323" y="19938"/>
                </a:cubicBezTo>
                <a:cubicBezTo>
                  <a:pt x="3323" y="10777"/>
                  <a:pt x="10777" y="3323"/>
                  <a:pt x="19938" y="3323"/>
                </a:cubicBezTo>
                <a:cubicBezTo>
                  <a:pt x="20856" y="3323"/>
                  <a:pt x="21600" y="2578"/>
                  <a:pt x="21600" y="1661"/>
                </a:cubicBezTo>
                <a:cubicBezTo>
                  <a:pt x="21600" y="744"/>
                  <a:pt x="20856" y="0"/>
                  <a:pt x="199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43" name="出自【趣你的PPT】(微信:qunideppt)：最优质的PPT资源库"/>
          <p:cNvSpPr/>
          <p:nvPr/>
        </p:nvSpPr>
        <p:spPr bwMode="auto">
          <a:xfrm flipH="1">
            <a:off x="8707438" y="4200525"/>
            <a:ext cx="623887" cy="571500"/>
          </a:xfrm>
          <a:custGeom>
            <a:avLst/>
            <a:gdLst>
              <a:gd name="T0" fmla="*/ 110 w 220"/>
              <a:gd name="T1" fmla="*/ 0 h 201"/>
              <a:gd name="T2" fmla="*/ 39 w 220"/>
              <a:gd name="T3" fmla="*/ 30 h 201"/>
              <a:gd name="T4" fmla="*/ 39 w 220"/>
              <a:gd name="T5" fmla="*/ 171 h 201"/>
              <a:gd name="T6" fmla="*/ 110 w 220"/>
              <a:gd name="T7" fmla="*/ 201 h 201"/>
              <a:gd name="T8" fmla="*/ 181 w 220"/>
              <a:gd name="T9" fmla="*/ 171 h 201"/>
              <a:gd name="T10" fmla="*/ 181 w 220"/>
              <a:gd name="T11" fmla="*/ 30 h 201"/>
              <a:gd name="T12" fmla="*/ 110 w 220"/>
              <a:gd name="T13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0" h="201">
                <a:moveTo>
                  <a:pt x="110" y="0"/>
                </a:moveTo>
                <a:cubicBezTo>
                  <a:pt x="85" y="0"/>
                  <a:pt x="59" y="10"/>
                  <a:pt x="39" y="30"/>
                </a:cubicBezTo>
                <a:cubicBezTo>
                  <a:pt x="0" y="69"/>
                  <a:pt x="0" y="132"/>
                  <a:pt x="39" y="171"/>
                </a:cubicBezTo>
                <a:cubicBezTo>
                  <a:pt x="59" y="191"/>
                  <a:pt x="85" y="201"/>
                  <a:pt x="110" y="201"/>
                </a:cubicBezTo>
                <a:cubicBezTo>
                  <a:pt x="136" y="201"/>
                  <a:pt x="162" y="191"/>
                  <a:pt x="181" y="171"/>
                </a:cubicBezTo>
                <a:cubicBezTo>
                  <a:pt x="220" y="132"/>
                  <a:pt x="220" y="69"/>
                  <a:pt x="181" y="30"/>
                </a:cubicBezTo>
                <a:cubicBezTo>
                  <a:pt x="162" y="10"/>
                  <a:pt x="136" y="0"/>
                  <a:pt x="110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id-ID">
              <a:solidFill>
                <a:prstClr val="black"/>
              </a:solidFill>
            </a:endParaRPr>
          </a:p>
        </p:txBody>
      </p:sp>
      <p:sp>
        <p:nvSpPr>
          <p:cNvPr id="38" name="出自【趣你的PPT】(微信:qunideppt)：最优质的PPT资源库"/>
          <p:cNvSpPr/>
          <p:nvPr/>
        </p:nvSpPr>
        <p:spPr bwMode="auto">
          <a:xfrm>
            <a:off x="8943552" y="4432592"/>
            <a:ext cx="143721" cy="14388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948" y="16070"/>
                </a:moveTo>
                <a:cubicBezTo>
                  <a:pt x="14037" y="19468"/>
                  <a:pt x="8925" y="19859"/>
                  <a:pt x="5529" y="16948"/>
                </a:cubicBezTo>
                <a:cubicBezTo>
                  <a:pt x="2130" y="14038"/>
                  <a:pt x="1740" y="8924"/>
                  <a:pt x="4651" y="5527"/>
                </a:cubicBezTo>
                <a:cubicBezTo>
                  <a:pt x="7559" y="2131"/>
                  <a:pt x="12674" y="1740"/>
                  <a:pt x="16070" y="4650"/>
                </a:cubicBezTo>
                <a:cubicBezTo>
                  <a:pt x="19466" y="7560"/>
                  <a:pt x="19859" y="12673"/>
                  <a:pt x="16948" y="16070"/>
                </a:cubicBezTo>
                <a:moveTo>
                  <a:pt x="10800" y="0"/>
                </a:moveTo>
                <a:cubicBezTo>
                  <a:pt x="4833" y="0"/>
                  <a:pt x="0" y="4834"/>
                  <a:pt x="0" y="10800"/>
                </a:cubicBezTo>
                <a:cubicBezTo>
                  <a:pt x="0" y="16765"/>
                  <a:pt x="4833" y="21599"/>
                  <a:pt x="10800" y="21599"/>
                </a:cubicBezTo>
                <a:cubicBezTo>
                  <a:pt x="16764" y="21599"/>
                  <a:pt x="21600" y="16765"/>
                  <a:pt x="21600" y="10800"/>
                </a:cubicBezTo>
                <a:cubicBezTo>
                  <a:pt x="21600" y="483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39" name="出自【趣你的PPT】(微信:qunideppt)：最优质的PPT资源库"/>
          <p:cNvSpPr/>
          <p:nvPr/>
        </p:nvSpPr>
        <p:spPr bwMode="auto">
          <a:xfrm>
            <a:off x="8979482" y="4468564"/>
            <a:ext cx="40360" cy="40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200" y="0"/>
                </a:moveTo>
                <a:cubicBezTo>
                  <a:pt x="8596" y="0"/>
                  <a:pt x="0" y="8596"/>
                  <a:pt x="0" y="19195"/>
                </a:cubicBezTo>
                <a:lnTo>
                  <a:pt x="0" y="19199"/>
                </a:lnTo>
                <a:cubicBezTo>
                  <a:pt x="0" y="20524"/>
                  <a:pt x="1068" y="21599"/>
                  <a:pt x="2400" y="21599"/>
                </a:cubicBezTo>
                <a:cubicBezTo>
                  <a:pt x="3721" y="21599"/>
                  <a:pt x="4800" y="20524"/>
                  <a:pt x="4800" y="19199"/>
                </a:cubicBezTo>
                <a:lnTo>
                  <a:pt x="4800" y="19195"/>
                </a:lnTo>
                <a:cubicBezTo>
                  <a:pt x="4800" y="11247"/>
                  <a:pt x="11240" y="4799"/>
                  <a:pt x="19200" y="4799"/>
                </a:cubicBezTo>
                <a:cubicBezTo>
                  <a:pt x="20521" y="4799"/>
                  <a:pt x="21600" y="3724"/>
                  <a:pt x="21600" y="2399"/>
                </a:cubicBezTo>
                <a:cubicBezTo>
                  <a:pt x="21600" y="1075"/>
                  <a:pt x="20521" y="0"/>
                  <a:pt x="192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40" name="出自【趣你的PPT】(微信:qunideppt)：最优质的PPT资源库"/>
          <p:cNvSpPr/>
          <p:nvPr/>
        </p:nvSpPr>
        <p:spPr bwMode="auto">
          <a:xfrm>
            <a:off x="8871199" y="4369519"/>
            <a:ext cx="288427" cy="242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19199"/>
                </a:moveTo>
                <a:cubicBezTo>
                  <a:pt x="20249" y="19642"/>
                  <a:pt x="19948" y="19999"/>
                  <a:pt x="19575" y="19999"/>
                </a:cubicBezTo>
                <a:lnTo>
                  <a:pt x="2024" y="19999"/>
                </a:lnTo>
                <a:cubicBezTo>
                  <a:pt x="1651" y="19999"/>
                  <a:pt x="1349" y="19642"/>
                  <a:pt x="1349" y="19199"/>
                </a:cubicBezTo>
                <a:lnTo>
                  <a:pt x="1349" y="7200"/>
                </a:lnTo>
                <a:cubicBezTo>
                  <a:pt x="1349" y="6809"/>
                  <a:pt x="1588" y="6475"/>
                  <a:pt x="1914" y="6411"/>
                </a:cubicBezTo>
                <a:lnTo>
                  <a:pt x="5588" y="5684"/>
                </a:lnTo>
                <a:lnTo>
                  <a:pt x="6797" y="2103"/>
                </a:lnTo>
                <a:cubicBezTo>
                  <a:pt x="6900" y="1799"/>
                  <a:pt x="7148" y="1600"/>
                  <a:pt x="7424" y="1600"/>
                </a:cubicBezTo>
                <a:lnTo>
                  <a:pt x="14174" y="1600"/>
                </a:lnTo>
                <a:cubicBezTo>
                  <a:pt x="14450" y="1600"/>
                  <a:pt x="14698" y="1799"/>
                  <a:pt x="14801" y="2103"/>
                </a:cubicBezTo>
                <a:lnTo>
                  <a:pt x="16010" y="5684"/>
                </a:lnTo>
                <a:lnTo>
                  <a:pt x="19685" y="6411"/>
                </a:lnTo>
                <a:cubicBezTo>
                  <a:pt x="20011" y="6475"/>
                  <a:pt x="20249" y="6809"/>
                  <a:pt x="20249" y="7200"/>
                </a:cubicBezTo>
                <a:cubicBezTo>
                  <a:pt x="20249" y="7200"/>
                  <a:pt x="20249" y="19199"/>
                  <a:pt x="20249" y="19199"/>
                </a:cubicBezTo>
                <a:close/>
                <a:moveTo>
                  <a:pt x="19907" y="4832"/>
                </a:moveTo>
                <a:lnTo>
                  <a:pt x="16981" y="4254"/>
                </a:lnTo>
                <a:lnTo>
                  <a:pt x="16054" y="1507"/>
                </a:lnTo>
                <a:cubicBezTo>
                  <a:pt x="15745" y="591"/>
                  <a:pt x="15006" y="0"/>
                  <a:pt x="14174" y="0"/>
                </a:cubicBezTo>
                <a:lnTo>
                  <a:pt x="7424" y="0"/>
                </a:lnTo>
                <a:cubicBezTo>
                  <a:pt x="6593" y="0"/>
                  <a:pt x="5854" y="591"/>
                  <a:pt x="5543" y="1509"/>
                </a:cubicBezTo>
                <a:lnTo>
                  <a:pt x="4618" y="4254"/>
                </a:lnTo>
                <a:lnTo>
                  <a:pt x="1692" y="4832"/>
                </a:lnTo>
                <a:cubicBezTo>
                  <a:pt x="711" y="5025"/>
                  <a:pt x="0" y="6020"/>
                  <a:pt x="0" y="7200"/>
                </a:cubicBezTo>
                <a:lnTo>
                  <a:pt x="0" y="19199"/>
                </a:lnTo>
                <a:cubicBezTo>
                  <a:pt x="0" y="20523"/>
                  <a:pt x="908" y="21600"/>
                  <a:pt x="2024" y="21600"/>
                </a:cubicBezTo>
                <a:lnTo>
                  <a:pt x="19575" y="21600"/>
                </a:lnTo>
                <a:cubicBezTo>
                  <a:pt x="20691" y="21600"/>
                  <a:pt x="21600" y="20523"/>
                  <a:pt x="21600" y="19199"/>
                </a:cubicBezTo>
                <a:lnTo>
                  <a:pt x="21600" y="7200"/>
                </a:lnTo>
                <a:cubicBezTo>
                  <a:pt x="21600" y="6020"/>
                  <a:pt x="20888" y="5025"/>
                  <a:pt x="19907" y="483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56" name="出自【趣你的PPT】(微信:qunideppt)：最优质的PPT资源库"/>
          <p:cNvSpPr/>
          <p:nvPr/>
        </p:nvSpPr>
        <p:spPr bwMode="auto">
          <a:xfrm flipH="1">
            <a:off x="10356850" y="4200525"/>
            <a:ext cx="625475" cy="571500"/>
          </a:xfrm>
          <a:custGeom>
            <a:avLst/>
            <a:gdLst>
              <a:gd name="T0" fmla="*/ 110 w 220"/>
              <a:gd name="T1" fmla="*/ 0 h 201"/>
              <a:gd name="T2" fmla="*/ 39 w 220"/>
              <a:gd name="T3" fmla="*/ 30 h 201"/>
              <a:gd name="T4" fmla="*/ 39 w 220"/>
              <a:gd name="T5" fmla="*/ 171 h 201"/>
              <a:gd name="T6" fmla="*/ 110 w 220"/>
              <a:gd name="T7" fmla="*/ 201 h 201"/>
              <a:gd name="T8" fmla="*/ 181 w 220"/>
              <a:gd name="T9" fmla="*/ 171 h 201"/>
              <a:gd name="T10" fmla="*/ 181 w 220"/>
              <a:gd name="T11" fmla="*/ 30 h 201"/>
              <a:gd name="T12" fmla="*/ 110 w 220"/>
              <a:gd name="T13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0" h="201">
                <a:moveTo>
                  <a:pt x="110" y="0"/>
                </a:moveTo>
                <a:cubicBezTo>
                  <a:pt x="85" y="0"/>
                  <a:pt x="59" y="10"/>
                  <a:pt x="39" y="30"/>
                </a:cubicBezTo>
                <a:cubicBezTo>
                  <a:pt x="0" y="69"/>
                  <a:pt x="0" y="132"/>
                  <a:pt x="39" y="171"/>
                </a:cubicBezTo>
                <a:cubicBezTo>
                  <a:pt x="59" y="191"/>
                  <a:pt x="85" y="201"/>
                  <a:pt x="110" y="201"/>
                </a:cubicBezTo>
                <a:cubicBezTo>
                  <a:pt x="136" y="201"/>
                  <a:pt x="162" y="191"/>
                  <a:pt x="181" y="171"/>
                </a:cubicBezTo>
                <a:cubicBezTo>
                  <a:pt x="220" y="132"/>
                  <a:pt x="220" y="69"/>
                  <a:pt x="181" y="30"/>
                </a:cubicBezTo>
                <a:cubicBezTo>
                  <a:pt x="162" y="10"/>
                  <a:pt x="136" y="0"/>
                  <a:pt x="110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id-ID">
              <a:solidFill>
                <a:prstClr val="black"/>
              </a:solidFill>
            </a:endParaRPr>
          </a:p>
        </p:txBody>
      </p:sp>
      <p:sp>
        <p:nvSpPr>
          <p:cNvPr id="47" name="出自【趣你的PPT】(微信:qunideppt)：最优质的PPT资源库"/>
          <p:cNvSpPr/>
          <p:nvPr/>
        </p:nvSpPr>
        <p:spPr bwMode="auto">
          <a:xfrm>
            <a:off x="10557371" y="4425866"/>
            <a:ext cx="180496" cy="146350"/>
          </a:xfrm>
          <a:custGeom>
            <a:avLst/>
            <a:gdLst>
              <a:gd name="T0" fmla="+- 0 10800 376"/>
              <a:gd name="T1" fmla="*/ T0 w 20848"/>
              <a:gd name="T2" fmla="*/ 10800 h 21600"/>
              <a:gd name="T3" fmla="+- 0 10800 376"/>
              <a:gd name="T4" fmla="*/ T3 w 20848"/>
              <a:gd name="T5" fmla="*/ 10800 h 21600"/>
              <a:gd name="T6" fmla="+- 0 10800 376"/>
              <a:gd name="T7" fmla="*/ T6 w 20848"/>
              <a:gd name="T8" fmla="*/ 10800 h 21600"/>
              <a:gd name="T9" fmla="+- 0 10800 376"/>
              <a:gd name="T10" fmla="*/ T9 w 2084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0848" h="21600">
                <a:moveTo>
                  <a:pt x="18728" y="19178"/>
                </a:moveTo>
                <a:cubicBezTo>
                  <a:pt x="13191" y="20631"/>
                  <a:pt x="7654" y="20631"/>
                  <a:pt x="2118" y="19178"/>
                </a:cubicBezTo>
                <a:cubicBezTo>
                  <a:pt x="678" y="13592"/>
                  <a:pt x="678" y="8008"/>
                  <a:pt x="2118" y="2421"/>
                </a:cubicBezTo>
                <a:cubicBezTo>
                  <a:pt x="7654" y="968"/>
                  <a:pt x="13191" y="968"/>
                  <a:pt x="18728" y="2421"/>
                </a:cubicBezTo>
                <a:cubicBezTo>
                  <a:pt x="20168" y="8008"/>
                  <a:pt x="20168" y="13592"/>
                  <a:pt x="18728" y="19178"/>
                </a:cubicBezTo>
                <a:moveTo>
                  <a:pt x="18938" y="1116"/>
                </a:moveTo>
                <a:cubicBezTo>
                  <a:pt x="16114" y="375"/>
                  <a:pt x="13249" y="0"/>
                  <a:pt x="10423" y="0"/>
                </a:cubicBezTo>
                <a:cubicBezTo>
                  <a:pt x="7597" y="0"/>
                  <a:pt x="4732" y="375"/>
                  <a:pt x="1908" y="1116"/>
                </a:cubicBezTo>
                <a:cubicBezTo>
                  <a:pt x="1543" y="1213"/>
                  <a:pt x="1244" y="1552"/>
                  <a:pt x="1127" y="2004"/>
                </a:cubicBezTo>
                <a:cubicBezTo>
                  <a:pt x="-376" y="7841"/>
                  <a:pt x="-376" y="13759"/>
                  <a:pt x="1127" y="19593"/>
                </a:cubicBezTo>
                <a:cubicBezTo>
                  <a:pt x="1244" y="20047"/>
                  <a:pt x="1543" y="20386"/>
                  <a:pt x="1908" y="20482"/>
                </a:cubicBezTo>
                <a:cubicBezTo>
                  <a:pt x="4732" y="21224"/>
                  <a:pt x="7597" y="21600"/>
                  <a:pt x="10423" y="21600"/>
                </a:cubicBezTo>
                <a:cubicBezTo>
                  <a:pt x="13249" y="21600"/>
                  <a:pt x="16114" y="21224"/>
                  <a:pt x="18938" y="20482"/>
                </a:cubicBezTo>
                <a:cubicBezTo>
                  <a:pt x="19303" y="20386"/>
                  <a:pt x="19602" y="20047"/>
                  <a:pt x="19719" y="19593"/>
                </a:cubicBezTo>
                <a:cubicBezTo>
                  <a:pt x="21223" y="13759"/>
                  <a:pt x="21223" y="7841"/>
                  <a:pt x="19719" y="2004"/>
                </a:cubicBezTo>
                <a:cubicBezTo>
                  <a:pt x="19602" y="1552"/>
                  <a:pt x="19303" y="1213"/>
                  <a:pt x="18938" y="111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48" name="出自【趣你的PPT】(微信:qunideppt)：最优质的PPT资源库"/>
          <p:cNvSpPr/>
          <p:nvPr/>
        </p:nvSpPr>
        <p:spPr bwMode="auto">
          <a:xfrm>
            <a:off x="10521370" y="4389895"/>
            <a:ext cx="288497" cy="225192"/>
          </a:xfrm>
          <a:custGeom>
            <a:avLst/>
            <a:gdLst>
              <a:gd name="T0" fmla="+- 0 10800 252"/>
              <a:gd name="T1" fmla="*/ T0 w 21096"/>
              <a:gd name="T2" fmla="*/ 10800 h 21600"/>
              <a:gd name="T3" fmla="+- 0 10800 252"/>
              <a:gd name="T4" fmla="*/ T3 w 21096"/>
              <a:gd name="T5" fmla="*/ 10800 h 21600"/>
              <a:gd name="T6" fmla="+- 0 10800 252"/>
              <a:gd name="T7" fmla="*/ T6 w 21096"/>
              <a:gd name="T8" fmla="*/ 10800 h 21600"/>
              <a:gd name="T9" fmla="+- 0 10800 252"/>
              <a:gd name="T10" fmla="*/ T9 w 2109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096" h="21600">
                <a:moveTo>
                  <a:pt x="19056" y="18331"/>
                </a:moveTo>
                <a:cubicBezTo>
                  <a:pt x="13383" y="19233"/>
                  <a:pt x="7711" y="19233"/>
                  <a:pt x="2038" y="18331"/>
                </a:cubicBezTo>
                <a:cubicBezTo>
                  <a:pt x="1074" y="13022"/>
                  <a:pt x="1074" y="7713"/>
                  <a:pt x="2038" y="2404"/>
                </a:cubicBezTo>
                <a:cubicBezTo>
                  <a:pt x="7711" y="1502"/>
                  <a:pt x="13383" y="1502"/>
                  <a:pt x="19056" y="2404"/>
                </a:cubicBezTo>
                <a:cubicBezTo>
                  <a:pt x="20021" y="7713"/>
                  <a:pt x="20021" y="13022"/>
                  <a:pt x="19056" y="18331"/>
                </a:cubicBezTo>
                <a:moveTo>
                  <a:pt x="20338" y="2005"/>
                </a:moveTo>
                <a:cubicBezTo>
                  <a:pt x="20211" y="1301"/>
                  <a:pt x="19762" y="776"/>
                  <a:pt x="19215" y="689"/>
                </a:cubicBezTo>
                <a:cubicBezTo>
                  <a:pt x="16339" y="232"/>
                  <a:pt x="13423" y="0"/>
                  <a:pt x="10547" y="0"/>
                </a:cubicBezTo>
                <a:cubicBezTo>
                  <a:pt x="7671" y="0"/>
                  <a:pt x="4755" y="232"/>
                  <a:pt x="1879" y="689"/>
                </a:cubicBezTo>
                <a:cubicBezTo>
                  <a:pt x="1332" y="776"/>
                  <a:pt x="883" y="1301"/>
                  <a:pt x="756" y="2005"/>
                </a:cubicBezTo>
                <a:cubicBezTo>
                  <a:pt x="-252" y="7553"/>
                  <a:pt x="-252" y="13181"/>
                  <a:pt x="756" y="18731"/>
                </a:cubicBezTo>
                <a:cubicBezTo>
                  <a:pt x="883" y="19434"/>
                  <a:pt x="1332" y="19959"/>
                  <a:pt x="1879" y="20046"/>
                </a:cubicBezTo>
                <a:cubicBezTo>
                  <a:pt x="3265" y="20266"/>
                  <a:pt x="4660" y="20429"/>
                  <a:pt x="6055" y="20544"/>
                </a:cubicBezTo>
                <a:cubicBezTo>
                  <a:pt x="5979" y="20606"/>
                  <a:pt x="5931" y="20670"/>
                  <a:pt x="5931" y="20735"/>
                </a:cubicBezTo>
                <a:cubicBezTo>
                  <a:pt x="5931" y="21213"/>
                  <a:pt x="7997" y="21599"/>
                  <a:pt x="10547" y="21599"/>
                </a:cubicBezTo>
                <a:cubicBezTo>
                  <a:pt x="13097" y="21599"/>
                  <a:pt x="15164" y="21213"/>
                  <a:pt x="15164" y="20735"/>
                </a:cubicBezTo>
                <a:cubicBezTo>
                  <a:pt x="15164" y="20670"/>
                  <a:pt x="15115" y="20606"/>
                  <a:pt x="15040" y="20544"/>
                </a:cubicBezTo>
                <a:cubicBezTo>
                  <a:pt x="16434" y="20429"/>
                  <a:pt x="17830" y="20266"/>
                  <a:pt x="19215" y="20046"/>
                </a:cubicBezTo>
                <a:cubicBezTo>
                  <a:pt x="19762" y="19959"/>
                  <a:pt x="20211" y="19434"/>
                  <a:pt x="20338" y="18731"/>
                </a:cubicBezTo>
                <a:cubicBezTo>
                  <a:pt x="21347" y="13181"/>
                  <a:pt x="21347" y="7553"/>
                  <a:pt x="20338" y="2005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49" name="出自【趣你的PPT】(微信:qunideppt)：最优质的PPT资源库"/>
          <p:cNvSpPr/>
          <p:nvPr/>
        </p:nvSpPr>
        <p:spPr bwMode="auto">
          <a:xfrm>
            <a:off x="10746743" y="4435229"/>
            <a:ext cx="27123" cy="2660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7200"/>
                </a:moveTo>
                <a:cubicBezTo>
                  <a:pt x="12779" y="7200"/>
                  <a:pt x="14399" y="8820"/>
                  <a:pt x="14399" y="10800"/>
                </a:cubicBezTo>
                <a:cubicBezTo>
                  <a:pt x="14399" y="12779"/>
                  <a:pt x="12779" y="14400"/>
                  <a:pt x="10800" y="14400"/>
                </a:cubicBezTo>
                <a:cubicBezTo>
                  <a:pt x="8820" y="14400"/>
                  <a:pt x="7199" y="12779"/>
                  <a:pt x="7199" y="10800"/>
                </a:cubicBezTo>
                <a:cubicBezTo>
                  <a:pt x="7199" y="8820"/>
                  <a:pt x="8820" y="7200"/>
                  <a:pt x="10800" y="7200"/>
                </a:cubicBezTo>
                <a:moveTo>
                  <a:pt x="10800" y="21599"/>
                </a:moveTo>
                <a:cubicBezTo>
                  <a:pt x="16762" y="21599"/>
                  <a:pt x="21600" y="16762"/>
                  <a:pt x="21600" y="10800"/>
                </a:cubicBezTo>
                <a:cubicBezTo>
                  <a:pt x="21600" y="4837"/>
                  <a:pt x="16762" y="0"/>
                  <a:pt x="10800" y="0"/>
                </a:cubicBezTo>
                <a:cubicBezTo>
                  <a:pt x="4837" y="0"/>
                  <a:pt x="0" y="4837"/>
                  <a:pt x="0" y="10800"/>
                </a:cubicBezTo>
                <a:cubicBezTo>
                  <a:pt x="0" y="16762"/>
                  <a:pt x="4837" y="21599"/>
                  <a:pt x="10800" y="2159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50" name="出自【趣你的PPT】(微信:qunideppt)：最优质的PPT资源库"/>
          <p:cNvSpPr/>
          <p:nvPr/>
        </p:nvSpPr>
        <p:spPr bwMode="auto">
          <a:xfrm>
            <a:off x="10737866" y="4552013"/>
            <a:ext cx="36001" cy="9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899" y="0"/>
                </a:moveTo>
                <a:lnTo>
                  <a:pt x="2699" y="0"/>
                </a:lnTo>
                <a:cubicBezTo>
                  <a:pt x="1210" y="0"/>
                  <a:pt x="0" y="4841"/>
                  <a:pt x="0" y="10800"/>
                </a:cubicBezTo>
                <a:cubicBezTo>
                  <a:pt x="0" y="16758"/>
                  <a:pt x="1210" y="21599"/>
                  <a:pt x="2699" y="21599"/>
                </a:cubicBezTo>
                <a:lnTo>
                  <a:pt x="18899" y="21599"/>
                </a:lnTo>
                <a:cubicBezTo>
                  <a:pt x="20389" y="21599"/>
                  <a:pt x="21600" y="16758"/>
                  <a:pt x="21600" y="10800"/>
                </a:cubicBezTo>
                <a:cubicBezTo>
                  <a:pt x="21600" y="4841"/>
                  <a:pt x="20389" y="0"/>
                  <a:pt x="188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51" name="出自【趣你的PPT】(微信:qunideppt)：最优质的PPT资源库"/>
          <p:cNvSpPr/>
          <p:nvPr/>
        </p:nvSpPr>
        <p:spPr bwMode="auto">
          <a:xfrm>
            <a:off x="10746743" y="4524911"/>
            <a:ext cx="36494" cy="9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899" y="0"/>
                </a:moveTo>
                <a:lnTo>
                  <a:pt x="2699" y="0"/>
                </a:lnTo>
                <a:cubicBezTo>
                  <a:pt x="1210" y="0"/>
                  <a:pt x="0" y="4841"/>
                  <a:pt x="0" y="10800"/>
                </a:cubicBezTo>
                <a:cubicBezTo>
                  <a:pt x="0" y="16758"/>
                  <a:pt x="1210" y="21599"/>
                  <a:pt x="2699" y="21599"/>
                </a:cubicBezTo>
                <a:lnTo>
                  <a:pt x="18899" y="21599"/>
                </a:lnTo>
                <a:cubicBezTo>
                  <a:pt x="20389" y="21599"/>
                  <a:pt x="21600" y="16758"/>
                  <a:pt x="21600" y="10800"/>
                </a:cubicBezTo>
                <a:cubicBezTo>
                  <a:pt x="21600" y="4841"/>
                  <a:pt x="20389" y="0"/>
                  <a:pt x="188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52" name="出自【趣你的PPT】(微信:qunideppt)：最优质的PPT资源库"/>
          <p:cNvSpPr/>
          <p:nvPr/>
        </p:nvSpPr>
        <p:spPr bwMode="auto">
          <a:xfrm>
            <a:off x="10746743" y="4498302"/>
            <a:ext cx="36494" cy="88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899" y="0"/>
                </a:moveTo>
                <a:lnTo>
                  <a:pt x="2699" y="0"/>
                </a:lnTo>
                <a:cubicBezTo>
                  <a:pt x="1210" y="0"/>
                  <a:pt x="0" y="4841"/>
                  <a:pt x="0" y="10800"/>
                </a:cubicBezTo>
                <a:cubicBezTo>
                  <a:pt x="0" y="16758"/>
                  <a:pt x="1210" y="21599"/>
                  <a:pt x="2699" y="21599"/>
                </a:cubicBezTo>
                <a:lnTo>
                  <a:pt x="18899" y="21599"/>
                </a:lnTo>
                <a:cubicBezTo>
                  <a:pt x="20389" y="21599"/>
                  <a:pt x="21600" y="16758"/>
                  <a:pt x="21600" y="10800"/>
                </a:cubicBezTo>
                <a:cubicBezTo>
                  <a:pt x="21600" y="4841"/>
                  <a:pt x="20389" y="0"/>
                  <a:pt x="188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53" name="出自【趣你的PPT】(微信:qunideppt)：最优质的PPT资源库"/>
          <p:cNvSpPr/>
          <p:nvPr/>
        </p:nvSpPr>
        <p:spPr bwMode="auto">
          <a:xfrm>
            <a:off x="10593865" y="4461838"/>
            <a:ext cx="53754" cy="37943"/>
          </a:xfrm>
          <a:custGeom>
            <a:avLst/>
            <a:gdLst>
              <a:gd name="T0" fmla="+- 0 10822 44"/>
              <a:gd name="T1" fmla="*/ T0 w 21556"/>
              <a:gd name="T2" fmla="+- 0 10826 53"/>
              <a:gd name="T3" fmla="*/ 10826 h 21547"/>
              <a:gd name="T4" fmla="+- 0 10822 44"/>
              <a:gd name="T5" fmla="*/ T4 w 21556"/>
              <a:gd name="T6" fmla="+- 0 10826 53"/>
              <a:gd name="T7" fmla="*/ 10826 h 21547"/>
              <a:gd name="T8" fmla="+- 0 10822 44"/>
              <a:gd name="T9" fmla="*/ T8 w 21556"/>
              <a:gd name="T10" fmla="+- 0 10826 53"/>
              <a:gd name="T11" fmla="*/ 10826 h 21547"/>
              <a:gd name="T12" fmla="+- 0 10822 44"/>
              <a:gd name="T13" fmla="*/ T12 w 21556"/>
              <a:gd name="T14" fmla="+- 0 10826 53"/>
              <a:gd name="T15" fmla="*/ 10826 h 21547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56" h="21547">
                <a:moveTo>
                  <a:pt x="19751" y="2"/>
                </a:moveTo>
                <a:lnTo>
                  <a:pt x="3200" y="1845"/>
                </a:lnTo>
                <a:cubicBezTo>
                  <a:pt x="2215" y="2010"/>
                  <a:pt x="1272" y="3284"/>
                  <a:pt x="1106" y="4676"/>
                </a:cubicBezTo>
                <a:lnTo>
                  <a:pt x="1" y="18986"/>
                </a:lnTo>
                <a:cubicBezTo>
                  <a:pt x="-44" y="20398"/>
                  <a:pt x="724" y="21547"/>
                  <a:pt x="1712" y="21547"/>
                </a:cubicBezTo>
                <a:cubicBezTo>
                  <a:pt x="2698" y="21547"/>
                  <a:pt x="3542" y="20398"/>
                  <a:pt x="3582" y="18978"/>
                </a:cubicBezTo>
                <a:lnTo>
                  <a:pt x="4185" y="9251"/>
                </a:lnTo>
                <a:cubicBezTo>
                  <a:pt x="4319" y="7849"/>
                  <a:pt x="5235" y="6592"/>
                  <a:pt x="6220" y="6447"/>
                </a:cubicBezTo>
                <a:lnTo>
                  <a:pt x="19751" y="5128"/>
                </a:lnTo>
                <a:cubicBezTo>
                  <a:pt x="20743" y="5078"/>
                  <a:pt x="21556" y="3884"/>
                  <a:pt x="21556" y="2467"/>
                </a:cubicBezTo>
                <a:cubicBezTo>
                  <a:pt x="21556" y="1055"/>
                  <a:pt x="20743" y="-53"/>
                  <a:pt x="19751" y="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60" name="出自【趣你的PPT】(微信:qunideppt)：最优质的PPT资源库"/>
          <p:cNvSpPr txBox="1"/>
          <p:nvPr/>
        </p:nvSpPr>
        <p:spPr>
          <a:xfrm>
            <a:off x="5076717" y="5053013"/>
            <a:ext cx="1687854" cy="555608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1600"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prstClr val="black"/>
                </a:solidFill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prstClr val="black"/>
              </a:solidFill>
            </a:endParaRPr>
          </a:p>
          <a:p>
            <a:endParaRPr lang="en-US" altLang="zh-CN" b="1" dirty="0">
              <a:solidFill>
                <a:prstClr val="black"/>
              </a:solidFill>
            </a:endParaRPr>
          </a:p>
        </p:txBody>
      </p:sp>
      <p:sp>
        <p:nvSpPr>
          <p:cNvPr id="61" name="出自【趣你的PPT】(微信:qunideppt)：最优质的PPT资源库"/>
          <p:cNvSpPr txBox="1"/>
          <p:nvPr/>
        </p:nvSpPr>
        <p:spPr>
          <a:xfrm>
            <a:off x="6775116" y="5043575"/>
            <a:ext cx="1687854" cy="555608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1600"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prstClr val="black"/>
                </a:solidFill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prstClr val="black"/>
              </a:solidFill>
            </a:endParaRPr>
          </a:p>
          <a:p>
            <a:endParaRPr lang="en-US" altLang="zh-CN" b="1" dirty="0">
              <a:solidFill>
                <a:prstClr val="black"/>
              </a:solidFill>
            </a:endParaRPr>
          </a:p>
        </p:txBody>
      </p:sp>
      <p:sp>
        <p:nvSpPr>
          <p:cNvPr id="62" name="出自【趣你的PPT】(微信:qunideppt)：最优质的PPT资源库"/>
          <p:cNvSpPr txBox="1"/>
          <p:nvPr/>
        </p:nvSpPr>
        <p:spPr>
          <a:xfrm>
            <a:off x="8425970" y="5043575"/>
            <a:ext cx="1633566" cy="555608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1600"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prstClr val="black"/>
                </a:solidFill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prstClr val="black"/>
              </a:solidFill>
            </a:endParaRPr>
          </a:p>
          <a:p>
            <a:endParaRPr lang="en-US" altLang="zh-CN" b="1" dirty="0">
              <a:solidFill>
                <a:prstClr val="black"/>
              </a:solidFill>
            </a:endParaRPr>
          </a:p>
        </p:txBody>
      </p:sp>
      <p:sp>
        <p:nvSpPr>
          <p:cNvPr id="63" name="出自【趣你的PPT】(微信:qunideppt)：最优质的PPT资源库"/>
          <p:cNvSpPr txBox="1"/>
          <p:nvPr/>
        </p:nvSpPr>
        <p:spPr>
          <a:xfrm>
            <a:off x="9983133" y="5053013"/>
            <a:ext cx="1600207" cy="555608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1600"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prstClr val="black"/>
                </a:solidFill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prstClr val="black"/>
              </a:solidFill>
            </a:endParaRPr>
          </a:p>
          <a:p>
            <a:endParaRPr lang="en-US" altLang="zh-CN" b="1" dirty="0">
              <a:solidFill>
                <a:prstClr val="black"/>
              </a:solidFill>
            </a:endParaRPr>
          </a:p>
        </p:txBody>
      </p:sp>
      <p:sp>
        <p:nvSpPr>
          <p:cNvPr id="64" name="出自【趣你的PPT】(微信:qunideppt)：最优质的PPT资源库"/>
          <p:cNvSpPr/>
          <p:nvPr/>
        </p:nvSpPr>
        <p:spPr>
          <a:xfrm>
            <a:off x="5264150" y="2605822"/>
            <a:ext cx="61103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单击此处编辑标题，建议您在展示时采用微软雅黑字体</a:t>
            </a:r>
            <a:r>
              <a:rPr lang="zh-CN" altLang="en-US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sz="2000" dirty="0">
              <a:solidFill>
                <a:prstClr val="black"/>
              </a:solidFill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37" name="文本框 36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出自【趣你的PPT】(微信:qunideppt)：最优质的PPT资源库"/>
          <p:cNvCxnSpPr>
            <a:stCxn id="19" idx="6"/>
            <a:endCxn id="7" idx="1"/>
          </p:cNvCxnSpPr>
          <p:nvPr/>
        </p:nvCxnSpPr>
        <p:spPr>
          <a:xfrm flipH="1">
            <a:off x="2188765" y="2505182"/>
            <a:ext cx="2421160" cy="2260535"/>
          </a:xfrm>
          <a:prstGeom prst="line">
            <a:avLst/>
          </a:prstGeom>
          <a:ln w="22225"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出自【趣你的PPT】(微信:qunideppt)：最优质的PPT资源库"/>
          <p:cNvCxnSpPr>
            <a:stCxn id="19" idx="2"/>
            <a:endCxn id="21" idx="7"/>
          </p:cNvCxnSpPr>
          <p:nvPr/>
        </p:nvCxnSpPr>
        <p:spPr>
          <a:xfrm>
            <a:off x="4897925" y="2505182"/>
            <a:ext cx="2421160" cy="2260535"/>
          </a:xfrm>
          <a:prstGeom prst="line">
            <a:avLst/>
          </a:prstGeom>
          <a:ln w="22225"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出自【趣你的PPT】(微信:qunideppt)：最优质的PPT资源库"/>
          <p:cNvSpPr/>
          <p:nvPr/>
        </p:nvSpPr>
        <p:spPr>
          <a:xfrm flipH="1">
            <a:off x="4609925" y="2361182"/>
            <a:ext cx="288000" cy="288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62626"/>
              </a:solidFill>
            </a:endParaRPr>
          </a:p>
        </p:txBody>
      </p:sp>
      <p:cxnSp>
        <p:nvCxnSpPr>
          <p:cNvPr id="26" name="出自【趣你的PPT】(微信:qunideppt)：最优质的PPT资源库"/>
          <p:cNvCxnSpPr>
            <a:stCxn id="21" idx="1"/>
            <a:endCxn id="22" idx="5"/>
          </p:cNvCxnSpPr>
          <p:nvPr/>
        </p:nvCxnSpPr>
        <p:spPr>
          <a:xfrm flipV="1">
            <a:off x="7522731" y="2607005"/>
            <a:ext cx="2463338" cy="2158712"/>
          </a:xfrm>
          <a:prstGeom prst="line">
            <a:avLst/>
          </a:prstGeom>
          <a:ln w="22225"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出自【趣你的PPT】(微信:qunideppt)：最优质的PPT资源库"/>
          <p:cNvSpPr/>
          <p:nvPr/>
        </p:nvSpPr>
        <p:spPr>
          <a:xfrm flipH="1">
            <a:off x="1942942" y="4723540"/>
            <a:ext cx="288000" cy="28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62626"/>
              </a:solidFill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 flipH="1">
            <a:off x="7276908" y="4723540"/>
            <a:ext cx="288000" cy="28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62626"/>
              </a:solidFill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>
          <a:xfrm flipH="1">
            <a:off x="9943892" y="2361182"/>
            <a:ext cx="288000" cy="288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62626"/>
              </a:solidFill>
            </a:endParaRPr>
          </a:p>
        </p:txBody>
      </p:sp>
      <p:sp>
        <p:nvSpPr>
          <p:cNvPr id="47" name="出自【趣你的PPT】(微信:qunideppt)：最优质的PPT资源库"/>
          <p:cNvSpPr/>
          <p:nvPr/>
        </p:nvSpPr>
        <p:spPr bwMode="auto">
          <a:xfrm>
            <a:off x="10391426" y="2376430"/>
            <a:ext cx="590139" cy="453424"/>
          </a:xfrm>
          <a:custGeom>
            <a:avLst/>
            <a:gdLst>
              <a:gd name="T0" fmla="*/ 1846366 w 1263650"/>
              <a:gd name="T1" fmla="*/ 293374 h 971550"/>
              <a:gd name="T2" fmla="*/ 1872692 w 1263650"/>
              <a:gd name="T3" fmla="*/ 304534 h 971550"/>
              <a:gd name="T4" fmla="*/ 1892236 w 1263650"/>
              <a:gd name="T5" fmla="*/ 324464 h 971550"/>
              <a:gd name="T6" fmla="*/ 1903405 w 1263650"/>
              <a:gd name="T7" fmla="*/ 350374 h 971550"/>
              <a:gd name="T8" fmla="*/ 1904601 w 1263650"/>
              <a:gd name="T9" fmla="*/ 1397906 h 971550"/>
              <a:gd name="T10" fmla="*/ 1896225 w 1263650"/>
              <a:gd name="T11" fmla="*/ 1425409 h 971550"/>
              <a:gd name="T12" fmla="*/ 1878276 w 1263650"/>
              <a:gd name="T13" fmla="*/ 1446535 h 971550"/>
              <a:gd name="T14" fmla="*/ 1853546 w 1263650"/>
              <a:gd name="T15" fmla="*/ 1460487 h 971550"/>
              <a:gd name="T16" fmla="*/ 1538837 w 1263650"/>
              <a:gd name="T17" fmla="*/ 1463675 h 971550"/>
              <a:gd name="T18" fmla="*/ 291972 w 1263650"/>
              <a:gd name="T19" fmla="*/ 1463675 h 971550"/>
              <a:gd name="T20" fmla="*/ 50917 w 1263650"/>
              <a:gd name="T21" fmla="*/ 1460487 h 971550"/>
              <a:gd name="T22" fmla="*/ 26254 w 1263650"/>
              <a:gd name="T23" fmla="*/ 1446535 h 971550"/>
              <a:gd name="T24" fmla="*/ 8751 w 1263650"/>
              <a:gd name="T25" fmla="*/ 1425409 h 971550"/>
              <a:gd name="T26" fmla="*/ 398 w 1263650"/>
              <a:gd name="T27" fmla="*/ 1397906 h 971550"/>
              <a:gd name="T28" fmla="*/ 1194 w 1263650"/>
              <a:gd name="T29" fmla="*/ 350374 h 971550"/>
              <a:gd name="T30" fmla="*/ 12332 w 1263650"/>
              <a:gd name="T31" fmla="*/ 324464 h 971550"/>
              <a:gd name="T32" fmla="*/ 32221 w 1263650"/>
              <a:gd name="T33" fmla="*/ 304534 h 971550"/>
              <a:gd name="T34" fmla="*/ 58076 w 1263650"/>
              <a:gd name="T35" fmla="*/ 293374 h 971550"/>
              <a:gd name="T36" fmla="*/ 725812 w 1263650"/>
              <a:gd name="T37" fmla="*/ 146606 h 971550"/>
              <a:gd name="T38" fmla="*/ 703084 w 1263650"/>
              <a:gd name="T39" fmla="*/ 150988 h 971550"/>
              <a:gd name="T40" fmla="*/ 686338 w 1263650"/>
              <a:gd name="T41" fmla="*/ 160550 h 971550"/>
              <a:gd name="T42" fmla="*/ 674376 w 1263650"/>
              <a:gd name="T43" fmla="*/ 172899 h 971550"/>
              <a:gd name="T44" fmla="*/ 663211 w 1263650"/>
              <a:gd name="T45" fmla="*/ 196404 h 971550"/>
              <a:gd name="T46" fmla="*/ 659225 w 1263650"/>
              <a:gd name="T47" fmla="*/ 219511 h 971550"/>
              <a:gd name="T48" fmla="*/ 1245350 w 1263650"/>
              <a:gd name="T49" fmla="*/ 213137 h 971550"/>
              <a:gd name="T50" fmla="*/ 1240167 w 1263650"/>
              <a:gd name="T51" fmla="*/ 190429 h 971550"/>
              <a:gd name="T52" fmla="*/ 1230996 w 1263650"/>
              <a:gd name="T53" fmla="*/ 173298 h 971550"/>
              <a:gd name="T54" fmla="*/ 1219034 w 1263650"/>
              <a:gd name="T55" fmla="*/ 161745 h 971550"/>
              <a:gd name="T56" fmla="*/ 1195111 w 1263650"/>
              <a:gd name="T57" fmla="*/ 150191 h 971550"/>
              <a:gd name="T58" fmla="*/ 1171984 w 1263650"/>
              <a:gd name="T59" fmla="*/ 146208 h 971550"/>
              <a:gd name="T60" fmla="*/ 1181953 w 1263650"/>
              <a:gd name="T61" fmla="*/ 398 h 971550"/>
              <a:gd name="T62" fmla="*/ 1222224 w 1263650"/>
              <a:gd name="T63" fmla="*/ 5577 h 971550"/>
              <a:gd name="T64" fmla="*/ 1260900 w 1263650"/>
              <a:gd name="T65" fmla="*/ 17928 h 971550"/>
              <a:gd name="T66" fmla="*/ 1296785 w 1263650"/>
              <a:gd name="T67" fmla="*/ 37050 h 971550"/>
              <a:gd name="T68" fmla="*/ 1329481 w 1263650"/>
              <a:gd name="T69" fmla="*/ 63344 h 971550"/>
              <a:gd name="T70" fmla="*/ 1356196 w 1263650"/>
              <a:gd name="T71" fmla="*/ 96012 h 971550"/>
              <a:gd name="T72" fmla="*/ 1376530 w 1263650"/>
              <a:gd name="T73" fmla="*/ 135451 h 971550"/>
              <a:gd name="T74" fmla="*/ 1388891 w 1263650"/>
              <a:gd name="T75" fmla="*/ 180867 h 971550"/>
              <a:gd name="T76" fmla="*/ 1391682 w 1263650"/>
              <a:gd name="T77" fmla="*/ 283652 h 971550"/>
              <a:gd name="T78" fmla="*/ 366161 w 1263650"/>
              <a:gd name="T79" fmla="*/ 1463675 h 971550"/>
              <a:gd name="T80" fmla="*/ 513291 w 1263650"/>
              <a:gd name="T81" fmla="*/ 209552 h 971550"/>
              <a:gd name="T82" fmla="*/ 518474 w 1263650"/>
              <a:gd name="T83" fmla="*/ 169713 h 971550"/>
              <a:gd name="T84" fmla="*/ 530836 w 1263650"/>
              <a:gd name="T85" fmla="*/ 131069 h 971550"/>
              <a:gd name="T86" fmla="*/ 550372 w 1263650"/>
              <a:gd name="T87" fmla="*/ 94418 h 971550"/>
              <a:gd name="T88" fmla="*/ 576289 w 1263650"/>
              <a:gd name="T89" fmla="*/ 62148 h 971550"/>
              <a:gd name="T90" fmla="*/ 608985 w 1263650"/>
              <a:gd name="T91" fmla="*/ 35057 h 971550"/>
              <a:gd name="T92" fmla="*/ 648458 w 1263650"/>
              <a:gd name="T93" fmla="*/ 15138 h 971550"/>
              <a:gd name="T94" fmla="*/ 693914 w 1263650"/>
              <a:gd name="T95" fmla="*/ 2789 h 97155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63650" h="971550">
                <a:moveTo>
                  <a:pt x="1020762" y="193675"/>
                </a:moveTo>
                <a:lnTo>
                  <a:pt x="1214967" y="193675"/>
                </a:lnTo>
                <a:lnTo>
                  <a:pt x="1219994" y="193940"/>
                </a:lnTo>
                <a:lnTo>
                  <a:pt x="1224756" y="194734"/>
                </a:lnTo>
                <a:lnTo>
                  <a:pt x="1229519" y="196321"/>
                </a:lnTo>
                <a:lnTo>
                  <a:pt x="1233752" y="197909"/>
                </a:lnTo>
                <a:lnTo>
                  <a:pt x="1237985" y="199761"/>
                </a:lnTo>
                <a:lnTo>
                  <a:pt x="1242219" y="202142"/>
                </a:lnTo>
                <a:lnTo>
                  <a:pt x="1245923" y="205052"/>
                </a:lnTo>
                <a:lnTo>
                  <a:pt x="1249362" y="208227"/>
                </a:lnTo>
                <a:lnTo>
                  <a:pt x="1252537" y="211667"/>
                </a:lnTo>
                <a:lnTo>
                  <a:pt x="1255183" y="215371"/>
                </a:lnTo>
                <a:lnTo>
                  <a:pt x="1257829" y="219340"/>
                </a:lnTo>
                <a:lnTo>
                  <a:pt x="1259946" y="223573"/>
                </a:lnTo>
                <a:lnTo>
                  <a:pt x="1261533" y="228071"/>
                </a:lnTo>
                <a:lnTo>
                  <a:pt x="1262592" y="232569"/>
                </a:lnTo>
                <a:lnTo>
                  <a:pt x="1263385" y="237596"/>
                </a:lnTo>
                <a:lnTo>
                  <a:pt x="1263650" y="242623"/>
                </a:lnTo>
                <a:lnTo>
                  <a:pt x="1263650" y="922867"/>
                </a:lnTo>
                <a:lnTo>
                  <a:pt x="1263385" y="927894"/>
                </a:lnTo>
                <a:lnTo>
                  <a:pt x="1262592" y="932656"/>
                </a:lnTo>
                <a:lnTo>
                  <a:pt x="1261533" y="937154"/>
                </a:lnTo>
                <a:lnTo>
                  <a:pt x="1259946" y="941652"/>
                </a:lnTo>
                <a:lnTo>
                  <a:pt x="1257829" y="946150"/>
                </a:lnTo>
                <a:lnTo>
                  <a:pt x="1255183" y="950119"/>
                </a:lnTo>
                <a:lnTo>
                  <a:pt x="1252537" y="953823"/>
                </a:lnTo>
                <a:lnTo>
                  <a:pt x="1249362" y="957263"/>
                </a:lnTo>
                <a:lnTo>
                  <a:pt x="1245923" y="960173"/>
                </a:lnTo>
                <a:lnTo>
                  <a:pt x="1242219" y="963348"/>
                </a:lnTo>
                <a:lnTo>
                  <a:pt x="1237985" y="965729"/>
                </a:lnTo>
                <a:lnTo>
                  <a:pt x="1233752" y="967846"/>
                </a:lnTo>
                <a:lnTo>
                  <a:pt x="1229519" y="969434"/>
                </a:lnTo>
                <a:lnTo>
                  <a:pt x="1224756" y="970492"/>
                </a:lnTo>
                <a:lnTo>
                  <a:pt x="1219994" y="971286"/>
                </a:lnTo>
                <a:lnTo>
                  <a:pt x="1214967" y="971550"/>
                </a:lnTo>
                <a:lnTo>
                  <a:pt x="1020762" y="971550"/>
                </a:lnTo>
                <a:lnTo>
                  <a:pt x="1020762" y="193675"/>
                </a:lnTo>
                <a:close/>
                <a:moveTo>
                  <a:pt x="48287" y="193675"/>
                </a:moveTo>
                <a:lnTo>
                  <a:pt x="193675" y="193675"/>
                </a:lnTo>
                <a:lnTo>
                  <a:pt x="193675" y="971550"/>
                </a:lnTo>
                <a:lnTo>
                  <a:pt x="48287" y="971550"/>
                </a:lnTo>
                <a:lnTo>
                  <a:pt x="43274" y="971286"/>
                </a:lnTo>
                <a:lnTo>
                  <a:pt x="38524" y="970492"/>
                </a:lnTo>
                <a:lnTo>
                  <a:pt x="33775" y="969434"/>
                </a:lnTo>
                <a:lnTo>
                  <a:pt x="29289" y="967846"/>
                </a:lnTo>
                <a:lnTo>
                  <a:pt x="25331" y="965729"/>
                </a:lnTo>
                <a:lnTo>
                  <a:pt x="21373" y="963348"/>
                </a:lnTo>
                <a:lnTo>
                  <a:pt x="17415" y="960173"/>
                </a:lnTo>
                <a:lnTo>
                  <a:pt x="13985" y="957263"/>
                </a:lnTo>
                <a:lnTo>
                  <a:pt x="10819" y="953823"/>
                </a:lnTo>
                <a:lnTo>
                  <a:pt x="8180" y="950119"/>
                </a:lnTo>
                <a:lnTo>
                  <a:pt x="5805" y="946150"/>
                </a:lnTo>
                <a:lnTo>
                  <a:pt x="3694" y="941652"/>
                </a:lnTo>
                <a:lnTo>
                  <a:pt x="2111" y="937154"/>
                </a:lnTo>
                <a:lnTo>
                  <a:pt x="792" y="932656"/>
                </a:lnTo>
                <a:lnTo>
                  <a:pt x="264" y="927894"/>
                </a:lnTo>
                <a:lnTo>
                  <a:pt x="0" y="922867"/>
                </a:lnTo>
                <a:lnTo>
                  <a:pt x="0" y="242623"/>
                </a:lnTo>
                <a:lnTo>
                  <a:pt x="264" y="237596"/>
                </a:lnTo>
                <a:lnTo>
                  <a:pt x="792" y="232569"/>
                </a:lnTo>
                <a:lnTo>
                  <a:pt x="2111" y="228071"/>
                </a:lnTo>
                <a:lnTo>
                  <a:pt x="3694" y="223573"/>
                </a:lnTo>
                <a:lnTo>
                  <a:pt x="5805" y="219340"/>
                </a:lnTo>
                <a:lnTo>
                  <a:pt x="8180" y="215371"/>
                </a:lnTo>
                <a:lnTo>
                  <a:pt x="10819" y="211667"/>
                </a:lnTo>
                <a:lnTo>
                  <a:pt x="13985" y="208227"/>
                </a:lnTo>
                <a:lnTo>
                  <a:pt x="17415" y="205052"/>
                </a:lnTo>
                <a:lnTo>
                  <a:pt x="21373" y="202142"/>
                </a:lnTo>
                <a:lnTo>
                  <a:pt x="25331" y="199761"/>
                </a:lnTo>
                <a:lnTo>
                  <a:pt x="29289" y="197909"/>
                </a:lnTo>
                <a:lnTo>
                  <a:pt x="33775" y="196321"/>
                </a:lnTo>
                <a:lnTo>
                  <a:pt x="38524" y="194734"/>
                </a:lnTo>
                <a:lnTo>
                  <a:pt x="43274" y="193940"/>
                </a:lnTo>
                <a:lnTo>
                  <a:pt x="48287" y="193675"/>
                </a:lnTo>
                <a:close/>
                <a:moveTo>
                  <a:pt x="485687" y="97049"/>
                </a:moveTo>
                <a:lnTo>
                  <a:pt x="481455" y="97313"/>
                </a:lnTo>
                <a:lnTo>
                  <a:pt x="477223" y="97578"/>
                </a:lnTo>
                <a:lnTo>
                  <a:pt x="473520" y="98371"/>
                </a:lnTo>
                <a:lnTo>
                  <a:pt x="470082" y="99164"/>
                </a:lnTo>
                <a:lnTo>
                  <a:pt x="466379" y="100222"/>
                </a:lnTo>
                <a:lnTo>
                  <a:pt x="463205" y="101544"/>
                </a:lnTo>
                <a:lnTo>
                  <a:pt x="460560" y="102867"/>
                </a:lnTo>
                <a:lnTo>
                  <a:pt x="457916" y="104718"/>
                </a:lnTo>
                <a:lnTo>
                  <a:pt x="455271" y="106569"/>
                </a:lnTo>
                <a:lnTo>
                  <a:pt x="453155" y="108420"/>
                </a:lnTo>
                <a:lnTo>
                  <a:pt x="451039" y="110535"/>
                </a:lnTo>
                <a:lnTo>
                  <a:pt x="448923" y="112386"/>
                </a:lnTo>
                <a:lnTo>
                  <a:pt x="447336" y="114766"/>
                </a:lnTo>
                <a:lnTo>
                  <a:pt x="445749" y="116882"/>
                </a:lnTo>
                <a:lnTo>
                  <a:pt x="443369" y="121377"/>
                </a:lnTo>
                <a:lnTo>
                  <a:pt x="441253" y="126137"/>
                </a:lnTo>
                <a:lnTo>
                  <a:pt x="439930" y="130368"/>
                </a:lnTo>
                <a:lnTo>
                  <a:pt x="438872" y="134335"/>
                </a:lnTo>
                <a:lnTo>
                  <a:pt x="438079" y="138037"/>
                </a:lnTo>
                <a:lnTo>
                  <a:pt x="437550" y="143590"/>
                </a:lnTo>
                <a:lnTo>
                  <a:pt x="437286" y="145706"/>
                </a:lnTo>
                <a:lnTo>
                  <a:pt x="437286" y="194099"/>
                </a:lnTo>
                <a:lnTo>
                  <a:pt x="826082" y="194099"/>
                </a:lnTo>
                <a:lnTo>
                  <a:pt x="826082" y="145706"/>
                </a:lnTo>
                <a:lnTo>
                  <a:pt x="826082" y="141475"/>
                </a:lnTo>
                <a:lnTo>
                  <a:pt x="825553" y="136979"/>
                </a:lnTo>
                <a:lnTo>
                  <a:pt x="824760" y="133277"/>
                </a:lnTo>
                <a:lnTo>
                  <a:pt x="823702" y="129575"/>
                </a:lnTo>
                <a:lnTo>
                  <a:pt x="822644" y="126402"/>
                </a:lnTo>
                <a:lnTo>
                  <a:pt x="821321" y="123228"/>
                </a:lnTo>
                <a:lnTo>
                  <a:pt x="819999" y="120320"/>
                </a:lnTo>
                <a:lnTo>
                  <a:pt x="818412" y="117675"/>
                </a:lnTo>
                <a:lnTo>
                  <a:pt x="816561" y="115031"/>
                </a:lnTo>
                <a:lnTo>
                  <a:pt x="814709" y="112915"/>
                </a:lnTo>
                <a:lnTo>
                  <a:pt x="812858" y="110800"/>
                </a:lnTo>
                <a:lnTo>
                  <a:pt x="810742" y="108949"/>
                </a:lnTo>
                <a:lnTo>
                  <a:pt x="808626" y="107362"/>
                </a:lnTo>
                <a:lnTo>
                  <a:pt x="806510" y="105775"/>
                </a:lnTo>
                <a:lnTo>
                  <a:pt x="801749" y="103396"/>
                </a:lnTo>
                <a:lnTo>
                  <a:pt x="797253" y="101016"/>
                </a:lnTo>
                <a:lnTo>
                  <a:pt x="792757" y="99693"/>
                </a:lnTo>
                <a:lnTo>
                  <a:pt x="788789" y="98636"/>
                </a:lnTo>
                <a:lnTo>
                  <a:pt x="784822" y="97842"/>
                </a:lnTo>
                <a:lnTo>
                  <a:pt x="779532" y="97313"/>
                </a:lnTo>
                <a:lnTo>
                  <a:pt x="777416" y="97049"/>
                </a:lnTo>
                <a:lnTo>
                  <a:pt x="485687" y="97049"/>
                </a:lnTo>
                <a:close/>
                <a:moveTo>
                  <a:pt x="485687" y="0"/>
                </a:moveTo>
                <a:lnTo>
                  <a:pt x="777416" y="0"/>
                </a:lnTo>
                <a:lnTo>
                  <a:pt x="784029" y="264"/>
                </a:lnTo>
                <a:lnTo>
                  <a:pt x="790905" y="529"/>
                </a:lnTo>
                <a:lnTo>
                  <a:pt x="797253" y="1322"/>
                </a:lnTo>
                <a:lnTo>
                  <a:pt x="803865" y="2380"/>
                </a:lnTo>
                <a:lnTo>
                  <a:pt x="810742" y="3702"/>
                </a:lnTo>
                <a:lnTo>
                  <a:pt x="817090" y="5289"/>
                </a:lnTo>
                <a:lnTo>
                  <a:pt x="823437" y="7140"/>
                </a:lnTo>
                <a:lnTo>
                  <a:pt x="830049" y="9255"/>
                </a:lnTo>
                <a:lnTo>
                  <a:pt x="836397" y="11900"/>
                </a:lnTo>
                <a:lnTo>
                  <a:pt x="842480" y="14808"/>
                </a:lnTo>
                <a:lnTo>
                  <a:pt x="848564" y="17717"/>
                </a:lnTo>
                <a:lnTo>
                  <a:pt x="854647" y="21155"/>
                </a:lnTo>
                <a:lnTo>
                  <a:pt x="860201" y="24593"/>
                </a:lnTo>
                <a:lnTo>
                  <a:pt x="866020" y="28824"/>
                </a:lnTo>
                <a:lnTo>
                  <a:pt x="871574" y="33055"/>
                </a:lnTo>
                <a:lnTo>
                  <a:pt x="876599" y="37286"/>
                </a:lnTo>
                <a:lnTo>
                  <a:pt x="881889" y="42046"/>
                </a:lnTo>
                <a:lnTo>
                  <a:pt x="886650" y="47334"/>
                </a:lnTo>
                <a:lnTo>
                  <a:pt x="891411" y="52359"/>
                </a:lnTo>
                <a:lnTo>
                  <a:pt x="895642" y="57912"/>
                </a:lnTo>
                <a:lnTo>
                  <a:pt x="899610" y="63730"/>
                </a:lnTo>
                <a:lnTo>
                  <a:pt x="903577" y="70076"/>
                </a:lnTo>
                <a:lnTo>
                  <a:pt x="907280" y="76423"/>
                </a:lnTo>
                <a:lnTo>
                  <a:pt x="910189" y="82769"/>
                </a:lnTo>
                <a:lnTo>
                  <a:pt x="913098" y="89909"/>
                </a:lnTo>
                <a:lnTo>
                  <a:pt x="915743" y="97049"/>
                </a:lnTo>
                <a:lnTo>
                  <a:pt x="917859" y="104718"/>
                </a:lnTo>
                <a:lnTo>
                  <a:pt x="919975" y="112386"/>
                </a:lnTo>
                <a:lnTo>
                  <a:pt x="921298" y="120055"/>
                </a:lnTo>
                <a:lnTo>
                  <a:pt x="922356" y="128517"/>
                </a:lnTo>
                <a:lnTo>
                  <a:pt x="923149" y="136979"/>
                </a:lnTo>
                <a:lnTo>
                  <a:pt x="923149" y="145706"/>
                </a:lnTo>
                <a:lnTo>
                  <a:pt x="923149" y="188281"/>
                </a:lnTo>
                <a:lnTo>
                  <a:pt x="923149" y="194099"/>
                </a:lnTo>
                <a:lnTo>
                  <a:pt x="971550" y="194099"/>
                </a:lnTo>
                <a:lnTo>
                  <a:pt x="971550" y="971550"/>
                </a:lnTo>
                <a:lnTo>
                  <a:pt x="242887" y="971550"/>
                </a:lnTo>
                <a:lnTo>
                  <a:pt x="242887" y="194099"/>
                </a:lnTo>
                <a:lnTo>
                  <a:pt x="340219" y="194099"/>
                </a:lnTo>
                <a:lnTo>
                  <a:pt x="340219" y="145706"/>
                </a:lnTo>
                <a:lnTo>
                  <a:pt x="340483" y="139095"/>
                </a:lnTo>
                <a:lnTo>
                  <a:pt x="340748" y="132484"/>
                </a:lnTo>
                <a:lnTo>
                  <a:pt x="341541" y="125873"/>
                </a:lnTo>
                <a:lnTo>
                  <a:pt x="342599" y="118997"/>
                </a:lnTo>
                <a:lnTo>
                  <a:pt x="343921" y="112651"/>
                </a:lnTo>
                <a:lnTo>
                  <a:pt x="345508" y="106040"/>
                </a:lnTo>
                <a:lnTo>
                  <a:pt x="347360" y="99429"/>
                </a:lnTo>
                <a:lnTo>
                  <a:pt x="349476" y="93082"/>
                </a:lnTo>
                <a:lnTo>
                  <a:pt x="352121" y="87000"/>
                </a:lnTo>
                <a:lnTo>
                  <a:pt x="354765" y="80654"/>
                </a:lnTo>
                <a:lnTo>
                  <a:pt x="358204" y="74572"/>
                </a:lnTo>
                <a:lnTo>
                  <a:pt x="361378" y="68754"/>
                </a:lnTo>
                <a:lnTo>
                  <a:pt x="365080" y="62672"/>
                </a:lnTo>
                <a:lnTo>
                  <a:pt x="368783" y="57119"/>
                </a:lnTo>
                <a:lnTo>
                  <a:pt x="373015" y="51830"/>
                </a:lnTo>
                <a:lnTo>
                  <a:pt x="377776" y="46277"/>
                </a:lnTo>
                <a:lnTo>
                  <a:pt x="382272" y="41252"/>
                </a:lnTo>
                <a:lnTo>
                  <a:pt x="387297" y="36492"/>
                </a:lnTo>
                <a:lnTo>
                  <a:pt x="392587" y="31997"/>
                </a:lnTo>
                <a:lnTo>
                  <a:pt x="398406" y="27237"/>
                </a:lnTo>
                <a:lnTo>
                  <a:pt x="403960" y="23270"/>
                </a:lnTo>
                <a:lnTo>
                  <a:pt x="410043" y="19568"/>
                </a:lnTo>
                <a:lnTo>
                  <a:pt x="416656" y="16131"/>
                </a:lnTo>
                <a:lnTo>
                  <a:pt x="423268" y="12957"/>
                </a:lnTo>
                <a:lnTo>
                  <a:pt x="430144" y="10048"/>
                </a:lnTo>
                <a:lnTo>
                  <a:pt x="437286" y="7404"/>
                </a:lnTo>
                <a:lnTo>
                  <a:pt x="444691" y="5024"/>
                </a:lnTo>
                <a:lnTo>
                  <a:pt x="452626" y="3173"/>
                </a:lnTo>
                <a:lnTo>
                  <a:pt x="460296" y="1851"/>
                </a:lnTo>
                <a:lnTo>
                  <a:pt x="468495" y="793"/>
                </a:lnTo>
                <a:lnTo>
                  <a:pt x="477223" y="264"/>
                </a:lnTo>
                <a:lnTo>
                  <a:pt x="48568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262626"/>
              </a:solidFill>
            </a:endParaRPr>
          </a:p>
        </p:txBody>
      </p:sp>
      <p:sp>
        <p:nvSpPr>
          <p:cNvPr id="50" name="出自【趣你的PPT】(微信:qunideppt)：最优质的PPT资源库"/>
          <p:cNvSpPr/>
          <p:nvPr/>
        </p:nvSpPr>
        <p:spPr>
          <a:xfrm>
            <a:off x="4496989" y="2891512"/>
            <a:ext cx="521431" cy="545050"/>
          </a:xfrm>
          <a:custGeom>
            <a:avLst/>
            <a:gdLst>
              <a:gd name="connsiteX0" fmla="*/ 10295531 w 10295617"/>
              <a:gd name="connsiteY0" fmla="*/ 6044312 h 10760938"/>
              <a:gd name="connsiteX1" fmla="*/ 10295617 w 10295617"/>
              <a:gd name="connsiteY1" fmla="*/ 6046023 h 10760938"/>
              <a:gd name="connsiteX2" fmla="*/ 10295311 w 10295617"/>
              <a:gd name="connsiteY2" fmla="*/ 6046023 h 10760938"/>
              <a:gd name="connsiteX3" fmla="*/ 86 w 10295617"/>
              <a:gd name="connsiteY3" fmla="*/ 6044312 h 10760938"/>
              <a:gd name="connsiteX4" fmla="*/ 306 w 10295617"/>
              <a:gd name="connsiteY4" fmla="*/ 6046023 h 10760938"/>
              <a:gd name="connsiteX5" fmla="*/ 0 w 10295617"/>
              <a:gd name="connsiteY5" fmla="*/ 6046023 h 10760938"/>
              <a:gd name="connsiteX6" fmla="*/ 5147809 w 10295617"/>
              <a:gd name="connsiteY6" fmla="*/ 0 h 10760938"/>
              <a:gd name="connsiteX7" fmla="*/ 5325006 w 10295617"/>
              <a:gd name="connsiteY7" fmla="*/ 177197 h 10760938"/>
              <a:gd name="connsiteX8" fmla="*/ 5325006 w 10295617"/>
              <a:gd name="connsiteY8" fmla="*/ 837837 h 10760938"/>
              <a:gd name="connsiteX9" fmla="*/ 5396256 w 10295617"/>
              <a:gd name="connsiteY9" fmla="*/ 839547 h 10760938"/>
              <a:gd name="connsiteX10" fmla="*/ 10269039 w 10295617"/>
              <a:gd name="connsiteY10" fmla="*/ 5513084 h 10760938"/>
              <a:gd name="connsiteX11" fmla="*/ 10295425 w 10295617"/>
              <a:gd name="connsiteY11" fmla="*/ 6042158 h 10760938"/>
              <a:gd name="connsiteX12" fmla="*/ 10260748 w 10295617"/>
              <a:gd name="connsiteY12" fmla="*/ 5773580 h 10760938"/>
              <a:gd name="connsiteX13" fmla="*/ 8579250 w 10295617"/>
              <a:gd name="connsiteY13" fmla="*/ 4703575 h 10760938"/>
              <a:gd name="connsiteX14" fmla="*/ 6897754 w 10295617"/>
              <a:gd name="connsiteY14" fmla="*/ 5773580 h 10760938"/>
              <a:gd name="connsiteX15" fmla="*/ 6863530 w 10295617"/>
              <a:gd name="connsiteY15" fmla="*/ 6038646 h 10760938"/>
              <a:gd name="connsiteX16" fmla="*/ 6829306 w 10295617"/>
              <a:gd name="connsiteY16" fmla="*/ 5773580 h 10760938"/>
              <a:gd name="connsiteX17" fmla="*/ 5451635 w 10295617"/>
              <a:gd name="connsiteY17" fmla="*/ 4724506 h 10760938"/>
              <a:gd name="connsiteX18" fmla="*/ 5325006 w 10295617"/>
              <a:gd name="connsiteY18" fmla="*/ 4711318 h 10760938"/>
              <a:gd name="connsiteX19" fmla="*/ 5325006 w 10295617"/>
              <a:gd name="connsiteY19" fmla="*/ 9805674 h 10760938"/>
              <a:gd name="connsiteX20" fmla="*/ 5325006 w 10295617"/>
              <a:gd name="connsiteY20" fmla="*/ 9821152 h 10760938"/>
              <a:gd name="connsiteX21" fmla="*/ 5323964 w 10295617"/>
              <a:gd name="connsiteY21" fmla="*/ 9821152 h 10760938"/>
              <a:gd name="connsiteX22" fmla="*/ 5316404 w 10295617"/>
              <a:gd name="connsiteY22" fmla="*/ 9933477 h 10760938"/>
              <a:gd name="connsiteX23" fmla="*/ 4838721 w 10295617"/>
              <a:gd name="connsiteY23" fmla="*/ 10637788 h 10760938"/>
              <a:gd name="connsiteX24" fmla="*/ 3875045 w 10295617"/>
              <a:gd name="connsiteY24" fmla="*/ 10623063 h 10760938"/>
              <a:gd name="connsiteX25" fmla="*/ 3414410 w 10295617"/>
              <a:gd name="connsiteY25" fmla="*/ 9776480 h 10760938"/>
              <a:gd name="connsiteX26" fmla="*/ 3769699 w 10295617"/>
              <a:gd name="connsiteY26" fmla="*/ 9787246 h 10760938"/>
              <a:gd name="connsiteX27" fmla="*/ 4058978 w 10295617"/>
              <a:gd name="connsiteY27" fmla="*/ 10318901 h 10760938"/>
              <a:gd name="connsiteX28" fmla="*/ 4664167 w 10295617"/>
              <a:gd name="connsiteY28" fmla="*/ 10328148 h 10760938"/>
              <a:gd name="connsiteX29" fmla="*/ 4969554 w 10295617"/>
              <a:gd name="connsiteY29" fmla="*/ 9805580 h 10760938"/>
              <a:gd name="connsiteX30" fmla="*/ 4970612 w 10295617"/>
              <a:gd name="connsiteY30" fmla="*/ 9805580 h 10760938"/>
              <a:gd name="connsiteX31" fmla="*/ 4970612 w 10295617"/>
              <a:gd name="connsiteY31" fmla="*/ 4711318 h 10760938"/>
              <a:gd name="connsiteX32" fmla="*/ 4843983 w 10295617"/>
              <a:gd name="connsiteY32" fmla="*/ 4724506 h 10760938"/>
              <a:gd name="connsiteX33" fmla="*/ 3466313 w 10295617"/>
              <a:gd name="connsiteY33" fmla="*/ 5773580 h 10760938"/>
              <a:gd name="connsiteX34" fmla="*/ 3432089 w 10295617"/>
              <a:gd name="connsiteY34" fmla="*/ 6038646 h 10760938"/>
              <a:gd name="connsiteX35" fmla="*/ 3397865 w 10295617"/>
              <a:gd name="connsiteY35" fmla="*/ 5773580 h 10760938"/>
              <a:gd name="connsiteX36" fmla="*/ 1716367 w 10295617"/>
              <a:gd name="connsiteY36" fmla="*/ 4703575 h 10760938"/>
              <a:gd name="connsiteX37" fmla="*/ 34871 w 10295617"/>
              <a:gd name="connsiteY37" fmla="*/ 5773580 h 10760938"/>
              <a:gd name="connsiteX38" fmla="*/ 194 w 10295617"/>
              <a:gd name="connsiteY38" fmla="*/ 6042158 h 10760938"/>
              <a:gd name="connsiteX39" fmla="*/ 26578 w 10295617"/>
              <a:gd name="connsiteY39" fmla="*/ 5513084 h 10760938"/>
              <a:gd name="connsiteX40" fmla="*/ 4899361 w 10295617"/>
              <a:gd name="connsiteY40" fmla="*/ 839547 h 10760938"/>
              <a:gd name="connsiteX41" fmla="*/ 4970612 w 10295617"/>
              <a:gd name="connsiteY41" fmla="*/ 837837 h 10760938"/>
              <a:gd name="connsiteX42" fmla="*/ 4970612 w 10295617"/>
              <a:gd name="connsiteY42" fmla="*/ 177197 h 10760938"/>
              <a:gd name="connsiteX43" fmla="*/ 5147809 w 10295617"/>
              <a:gd name="connsiteY43" fmla="*/ 0 h 10760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0295617" h="10760938">
                <a:moveTo>
                  <a:pt x="10295531" y="6044312"/>
                </a:moveTo>
                <a:lnTo>
                  <a:pt x="10295617" y="6046023"/>
                </a:lnTo>
                <a:lnTo>
                  <a:pt x="10295311" y="6046023"/>
                </a:lnTo>
                <a:close/>
                <a:moveTo>
                  <a:pt x="86" y="6044312"/>
                </a:moveTo>
                <a:lnTo>
                  <a:pt x="306" y="6046023"/>
                </a:lnTo>
                <a:lnTo>
                  <a:pt x="0" y="6046023"/>
                </a:lnTo>
                <a:close/>
                <a:moveTo>
                  <a:pt x="5147809" y="0"/>
                </a:moveTo>
                <a:cubicBezTo>
                  <a:pt x="5245672" y="0"/>
                  <a:pt x="5325006" y="79334"/>
                  <a:pt x="5325006" y="177197"/>
                </a:cubicBezTo>
                <a:lnTo>
                  <a:pt x="5325006" y="837837"/>
                </a:lnTo>
                <a:lnTo>
                  <a:pt x="5396256" y="839547"/>
                </a:lnTo>
                <a:cubicBezTo>
                  <a:pt x="7948306" y="962340"/>
                  <a:pt x="10013658" y="2966815"/>
                  <a:pt x="10269039" y="5513084"/>
                </a:cubicBezTo>
                <a:lnTo>
                  <a:pt x="10295425" y="6042158"/>
                </a:lnTo>
                <a:lnTo>
                  <a:pt x="10260748" y="5773580"/>
                </a:lnTo>
                <a:cubicBezTo>
                  <a:pt x="10100703" y="5162929"/>
                  <a:pt x="9408684" y="4703575"/>
                  <a:pt x="8579250" y="4703575"/>
                </a:cubicBezTo>
                <a:cubicBezTo>
                  <a:pt x="7749818" y="4703575"/>
                  <a:pt x="7057798" y="5162929"/>
                  <a:pt x="6897754" y="5773580"/>
                </a:cubicBezTo>
                <a:lnTo>
                  <a:pt x="6863530" y="6038646"/>
                </a:lnTo>
                <a:lnTo>
                  <a:pt x="6829306" y="5773580"/>
                </a:lnTo>
                <a:cubicBezTo>
                  <a:pt x="6689267" y="5239260"/>
                  <a:pt x="6141936" y="4820778"/>
                  <a:pt x="5451635" y="4724506"/>
                </a:cubicBezTo>
                <a:lnTo>
                  <a:pt x="5325006" y="4711318"/>
                </a:lnTo>
                <a:lnTo>
                  <a:pt x="5325006" y="9805674"/>
                </a:lnTo>
                <a:lnTo>
                  <a:pt x="5325006" y="9821152"/>
                </a:lnTo>
                <a:lnTo>
                  <a:pt x="5323964" y="9821152"/>
                </a:lnTo>
                <a:lnTo>
                  <a:pt x="5316404" y="9933477"/>
                </a:lnTo>
                <a:cubicBezTo>
                  <a:pt x="5276666" y="10227644"/>
                  <a:pt x="5101532" y="10489633"/>
                  <a:pt x="4838721" y="10637788"/>
                </a:cubicBezTo>
                <a:cubicBezTo>
                  <a:pt x="4538366" y="10807108"/>
                  <a:pt x="4170086" y="10801480"/>
                  <a:pt x="3875045" y="10623063"/>
                </a:cubicBezTo>
                <a:cubicBezTo>
                  <a:pt x="3580003" y="10444646"/>
                  <a:pt x="3403967" y="10121115"/>
                  <a:pt x="3414410" y="9776480"/>
                </a:cubicBezTo>
                <a:lnTo>
                  <a:pt x="3769699" y="9787246"/>
                </a:lnTo>
                <a:cubicBezTo>
                  <a:pt x="3763141" y="10003677"/>
                  <a:pt x="3873692" y="10206855"/>
                  <a:pt x="4058978" y="10318901"/>
                </a:cubicBezTo>
                <a:cubicBezTo>
                  <a:pt x="4244264" y="10430947"/>
                  <a:pt x="4475544" y="10434481"/>
                  <a:pt x="4664167" y="10328148"/>
                </a:cubicBezTo>
                <a:cubicBezTo>
                  <a:pt x="4852790" y="10221815"/>
                  <a:pt x="4969497" y="10022110"/>
                  <a:pt x="4969554" y="9805580"/>
                </a:cubicBezTo>
                <a:lnTo>
                  <a:pt x="4970612" y="9805580"/>
                </a:lnTo>
                <a:lnTo>
                  <a:pt x="4970612" y="4711318"/>
                </a:lnTo>
                <a:lnTo>
                  <a:pt x="4843983" y="4724506"/>
                </a:lnTo>
                <a:cubicBezTo>
                  <a:pt x="4153684" y="4820778"/>
                  <a:pt x="3606351" y="5239260"/>
                  <a:pt x="3466313" y="5773580"/>
                </a:cubicBezTo>
                <a:lnTo>
                  <a:pt x="3432089" y="6038646"/>
                </a:lnTo>
                <a:lnTo>
                  <a:pt x="3397865" y="5773580"/>
                </a:lnTo>
                <a:cubicBezTo>
                  <a:pt x="3237820" y="5162929"/>
                  <a:pt x="2545801" y="4703575"/>
                  <a:pt x="1716367" y="4703575"/>
                </a:cubicBezTo>
                <a:cubicBezTo>
                  <a:pt x="886935" y="4703575"/>
                  <a:pt x="194916" y="5162929"/>
                  <a:pt x="34871" y="5773580"/>
                </a:cubicBezTo>
                <a:lnTo>
                  <a:pt x="194" y="6042158"/>
                </a:lnTo>
                <a:lnTo>
                  <a:pt x="26578" y="5513084"/>
                </a:lnTo>
                <a:cubicBezTo>
                  <a:pt x="281959" y="2966815"/>
                  <a:pt x="2347313" y="962340"/>
                  <a:pt x="4899361" y="839547"/>
                </a:cubicBezTo>
                <a:lnTo>
                  <a:pt x="4970612" y="837837"/>
                </a:lnTo>
                <a:lnTo>
                  <a:pt x="4970612" y="177197"/>
                </a:lnTo>
                <a:cubicBezTo>
                  <a:pt x="4970612" y="79334"/>
                  <a:pt x="5049946" y="0"/>
                  <a:pt x="514780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0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262626"/>
              </a:solidFill>
            </a:endParaRPr>
          </a:p>
        </p:txBody>
      </p:sp>
      <p:sp>
        <p:nvSpPr>
          <p:cNvPr id="54" name="出自【趣你的PPT】(微信:qunideppt)：最优质的PPT资源库"/>
          <p:cNvSpPr/>
          <p:nvPr/>
        </p:nvSpPr>
        <p:spPr bwMode="auto">
          <a:xfrm>
            <a:off x="7219189" y="3882271"/>
            <a:ext cx="669356" cy="591264"/>
          </a:xfrm>
          <a:custGeom>
            <a:avLst/>
            <a:gdLst>
              <a:gd name="T0" fmla="*/ 62870906 w 5806"/>
              <a:gd name="T1" fmla="*/ 551852761 h 5129"/>
              <a:gd name="T2" fmla="*/ 300681578 w 5806"/>
              <a:gd name="T3" fmla="*/ 144822472 h 5129"/>
              <a:gd name="T4" fmla="*/ 590705195 w 5806"/>
              <a:gd name="T5" fmla="*/ 54012371 h 5129"/>
              <a:gd name="T6" fmla="*/ 583169519 w 5806"/>
              <a:gd name="T7" fmla="*/ 45727558 h 5129"/>
              <a:gd name="T8" fmla="*/ 575310656 w 5806"/>
              <a:gd name="T9" fmla="*/ 38088418 h 5129"/>
              <a:gd name="T10" fmla="*/ 567020986 w 5806"/>
              <a:gd name="T11" fmla="*/ 31202562 h 5129"/>
              <a:gd name="T12" fmla="*/ 558301165 w 5806"/>
              <a:gd name="T13" fmla="*/ 24962049 h 5129"/>
              <a:gd name="T14" fmla="*/ 549257829 w 5806"/>
              <a:gd name="T15" fmla="*/ 19474493 h 5129"/>
              <a:gd name="T16" fmla="*/ 539891962 w 5806"/>
              <a:gd name="T17" fmla="*/ 14525325 h 5129"/>
              <a:gd name="T18" fmla="*/ 530202907 w 5806"/>
              <a:gd name="T19" fmla="*/ 10436725 h 5129"/>
              <a:gd name="T20" fmla="*/ 520406233 w 5806"/>
              <a:gd name="T21" fmla="*/ 6993796 h 5129"/>
              <a:gd name="T22" fmla="*/ 510286700 w 5806"/>
              <a:gd name="T23" fmla="*/ 4196212 h 5129"/>
              <a:gd name="T24" fmla="*/ 500059547 w 5806"/>
              <a:gd name="T25" fmla="*/ 2151912 h 5129"/>
              <a:gd name="T26" fmla="*/ 489724446 w 5806"/>
              <a:gd name="T27" fmla="*/ 753284 h 5129"/>
              <a:gd name="T28" fmla="*/ 479389674 w 5806"/>
              <a:gd name="T29" fmla="*/ 107612 h 5129"/>
              <a:gd name="T30" fmla="*/ 468946953 w 5806"/>
              <a:gd name="T31" fmla="*/ 322836 h 5129"/>
              <a:gd name="T32" fmla="*/ 458612181 w 5806"/>
              <a:gd name="T33" fmla="*/ 1075792 h 5129"/>
              <a:gd name="T34" fmla="*/ 448277080 w 5806"/>
              <a:gd name="T35" fmla="*/ 2582360 h 5129"/>
              <a:gd name="T36" fmla="*/ 438049927 w 5806"/>
              <a:gd name="T37" fmla="*/ 4841884 h 5129"/>
              <a:gd name="T38" fmla="*/ 427822774 w 5806"/>
              <a:gd name="T39" fmla="*/ 7854364 h 5129"/>
              <a:gd name="T40" fmla="*/ 417918480 w 5806"/>
              <a:gd name="T41" fmla="*/ 11727741 h 5129"/>
              <a:gd name="T42" fmla="*/ 408229426 w 5806"/>
              <a:gd name="T43" fmla="*/ 16246789 h 5129"/>
              <a:gd name="T44" fmla="*/ 398647991 w 5806"/>
              <a:gd name="T45" fmla="*/ 21411181 h 5129"/>
              <a:gd name="T46" fmla="*/ 389604983 w 5806"/>
              <a:gd name="T47" fmla="*/ 27329185 h 5129"/>
              <a:gd name="T48" fmla="*/ 577248467 w 5806"/>
              <a:gd name="T49" fmla="*/ 259087725 h 5129"/>
              <a:gd name="T50" fmla="*/ 584999711 w 5806"/>
              <a:gd name="T51" fmla="*/ 251340973 h 5129"/>
              <a:gd name="T52" fmla="*/ 592212528 w 5806"/>
              <a:gd name="T53" fmla="*/ 243163773 h 5129"/>
              <a:gd name="T54" fmla="*/ 598671678 w 5806"/>
              <a:gd name="T55" fmla="*/ 234556124 h 5129"/>
              <a:gd name="T56" fmla="*/ 604269872 w 5806"/>
              <a:gd name="T57" fmla="*/ 225518356 h 5129"/>
              <a:gd name="T58" fmla="*/ 609437258 w 5806"/>
              <a:gd name="T59" fmla="*/ 216372647 h 5129"/>
              <a:gd name="T60" fmla="*/ 613743687 w 5806"/>
              <a:gd name="T61" fmla="*/ 206796819 h 5129"/>
              <a:gd name="T62" fmla="*/ 617511361 w 5806"/>
              <a:gd name="T63" fmla="*/ 196898154 h 5129"/>
              <a:gd name="T64" fmla="*/ 620310457 w 5806"/>
              <a:gd name="T65" fmla="*/ 186891878 h 5129"/>
              <a:gd name="T66" fmla="*/ 622679075 w 5806"/>
              <a:gd name="T67" fmla="*/ 176777989 h 5129"/>
              <a:gd name="T68" fmla="*/ 624186079 w 5806"/>
              <a:gd name="T69" fmla="*/ 166341265 h 5129"/>
              <a:gd name="T70" fmla="*/ 624939745 w 5806"/>
              <a:gd name="T71" fmla="*/ 156119764 h 5129"/>
              <a:gd name="T72" fmla="*/ 625047365 w 5806"/>
              <a:gd name="T73" fmla="*/ 145575428 h 5129"/>
              <a:gd name="T74" fmla="*/ 624508938 w 5806"/>
              <a:gd name="T75" fmla="*/ 135246315 h 5129"/>
              <a:gd name="T76" fmla="*/ 623109554 w 5806"/>
              <a:gd name="T77" fmla="*/ 124809590 h 5129"/>
              <a:gd name="T78" fmla="*/ 621064123 w 5806"/>
              <a:gd name="T79" fmla="*/ 114588418 h 5129"/>
              <a:gd name="T80" fmla="*/ 618265027 w 5806"/>
              <a:gd name="T81" fmla="*/ 104474529 h 5129"/>
              <a:gd name="T82" fmla="*/ 614712592 w 5806"/>
              <a:gd name="T83" fmla="*/ 94467925 h 5129"/>
              <a:gd name="T84" fmla="*/ 610406163 w 5806"/>
              <a:gd name="T85" fmla="*/ 84676872 h 5129"/>
              <a:gd name="T86" fmla="*/ 605346397 w 5806"/>
              <a:gd name="T87" fmla="*/ 75101044 h 5129"/>
              <a:gd name="T88" fmla="*/ 599640584 w 5806"/>
              <a:gd name="T89" fmla="*/ 65955335 h 5129"/>
              <a:gd name="T90" fmla="*/ 592966194 w 5806"/>
              <a:gd name="T91" fmla="*/ 56917567 h 5129"/>
              <a:gd name="T92" fmla="*/ 549903875 w 5806"/>
              <a:gd name="T93" fmla="*/ 279315503 h 5129"/>
              <a:gd name="T94" fmla="*/ 359138435 w 5806"/>
              <a:gd name="T95" fmla="*/ 55841447 h 5129"/>
              <a:gd name="T96" fmla="*/ 352033238 w 5806"/>
              <a:gd name="T97" fmla="*/ 65417603 h 5129"/>
              <a:gd name="T98" fmla="*/ 345789327 w 5806"/>
              <a:gd name="T99" fmla="*/ 75531492 h 5129"/>
              <a:gd name="T100" fmla="*/ 340406373 w 5806"/>
              <a:gd name="T101" fmla="*/ 85860605 h 5129"/>
              <a:gd name="T102" fmla="*/ 335885033 w 5806"/>
              <a:gd name="T103" fmla="*/ 96619837 h 5129"/>
              <a:gd name="T104" fmla="*/ 332224650 w 5806"/>
              <a:gd name="T105" fmla="*/ 107594622 h 5129"/>
              <a:gd name="T106" fmla="*/ 494353734 w 5806"/>
              <a:gd name="T107" fmla="*/ 297714203 h 5129"/>
              <a:gd name="T108" fmla="*/ 505765032 w 5806"/>
              <a:gd name="T109" fmla="*/ 295885127 h 5129"/>
              <a:gd name="T110" fmla="*/ 517176658 w 5806"/>
              <a:gd name="T111" fmla="*/ 293195155 h 5129"/>
              <a:gd name="T112" fmla="*/ 528265096 w 5806"/>
              <a:gd name="T113" fmla="*/ 289429391 h 5129"/>
              <a:gd name="T114" fmla="*/ 539245915 w 5806"/>
              <a:gd name="T115" fmla="*/ 284803059 h 5129"/>
              <a:gd name="T116" fmla="*/ 549903875 w 5806"/>
              <a:gd name="T117" fmla="*/ 279315503 h 5129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5806" h="5129">
                <a:moveTo>
                  <a:pt x="2793" y="1346"/>
                </a:moveTo>
                <a:lnTo>
                  <a:pt x="4144" y="2972"/>
                </a:lnTo>
                <a:lnTo>
                  <a:pt x="584" y="5129"/>
                </a:lnTo>
                <a:lnTo>
                  <a:pt x="204" y="4858"/>
                </a:lnTo>
                <a:lnTo>
                  <a:pt x="0" y="4425"/>
                </a:lnTo>
                <a:lnTo>
                  <a:pt x="2793" y="1346"/>
                </a:lnTo>
                <a:close/>
                <a:moveTo>
                  <a:pt x="5487" y="502"/>
                </a:moveTo>
                <a:lnTo>
                  <a:pt x="5487" y="502"/>
                </a:lnTo>
                <a:lnTo>
                  <a:pt x="5464" y="476"/>
                </a:lnTo>
                <a:lnTo>
                  <a:pt x="5441" y="451"/>
                </a:lnTo>
                <a:lnTo>
                  <a:pt x="5417" y="425"/>
                </a:lnTo>
                <a:lnTo>
                  <a:pt x="5394" y="401"/>
                </a:lnTo>
                <a:lnTo>
                  <a:pt x="5369" y="378"/>
                </a:lnTo>
                <a:lnTo>
                  <a:pt x="5344" y="354"/>
                </a:lnTo>
                <a:lnTo>
                  <a:pt x="5319" y="333"/>
                </a:lnTo>
                <a:lnTo>
                  <a:pt x="5293" y="311"/>
                </a:lnTo>
                <a:lnTo>
                  <a:pt x="5267" y="290"/>
                </a:lnTo>
                <a:lnTo>
                  <a:pt x="5240" y="271"/>
                </a:lnTo>
                <a:lnTo>
                  <a:pt x="5214" y="250"/>
                </a:lnTo>
                <a:lnTo>
                  <a:pt x="5186" y="232"/>
                </a:lnTo>
                <a:lnTo>
                  <a:pt x="5159" y="214"/>
                </a:lnTo>
                <a:lnTo>
                  <a:pt x="5130" y="197"/>
                </a:lnTo>
                <a:lnTo>
                  <a:pt x="5102" y="181"/>
                </a:lnTo>
                <a:lnTo>
                  <a:pt x="5073" y="164"/>
                </a:lnTo>
                <a:lnTo>
                  <a:pt x="5044" y="149"/>
                </a:lnTo>
                <a:lnTo>
                  <a:pt x="5015" y="135"/>
                </a:lnTo>
                <a:lnTo>
                  <a:pt x="4985" y="122"/>
                </a:lnTo>
                <a:lnTo>
                  <a:pt x="4955" y="109"/>
                </a:lnTo>
                <a:lnTo>
                  <a:pt x="4925" y="97"/>
                </a:lnTo>
                <a:lnTo>
                  <a:pt x="4895" y="85"/>
                </a:lnTo>
                <a:lnTo>
                  <a:pt x="4864" y="74"/>
                </a:lnTo>
                <a:lnTo>
                  <a:pt x="4834" y="65"/>
                </a:lnTo>
                <a:lnTo>
                  <a:pt x="4803" y="55"/>
                </a:lnTo>
                <a:lnTo>
                  <a:pt x="4772" y="47"/>
                </a:lnTo>
                <a:lnTo>
                  <a:pt x="4740" y="39"/>
                </a:lnTo>
                <a:lnTo>
                  <a:pt x="4709" y="32"/>
                </a:lnTo>
                <a:lnTo>
                  <a:pt x="4677" y="25"/>
                </a:lnTo>
                <a:lnTo>
                  <a:pt x="4645" y="20"/>
                </a:lnTo>
                <a:lnTo>
                  <a:pt x="4613" y="14"/>
                </a:lnTo>
                <a:lnTo>
                  <a:pt x="4581" y="10"/>
                </a:lnTo>
                <a:lnTo>
                  <a:pt x="4549" y="7"/>
                </a:lnTo>
                <a:lnTo>
                  <a:pt x="4518" y="5"/>
                </a:lnTo>
                <a:lnTo>
                  <a:pt x="4486" y="3"/>
                </a:lnTo>
                <a:lnTo>
                  <a:pt x="4453" y="1"/>
                </a:lnTo>
                <a:lnTo>
                  <a:pt x="4420" y="0"/>
                </a:lnTo>
                <a:lnTo>
                  <a:pt x="4388" y="1"/>
                </a:lnTo>
                <a:lnTo>
                  <a:pt x="4356" y="3"/>
                </a:lnTo>
                <a:lnTo>
                  <a:pt x="4324" y="4"/>
                </a:lnTo>
                <a:lnTo>
                  <a:pt x="4292" y="7"/>
                </a:lnTo>
                <a:lnTo>
                  <a:pt x="4260" y="10"/>
                </a:lnTo>
                <a:lnTo>
                  <a:pt x="4227" y="14"/>
                </a:lnTo>
                <a:lnTo>
                  <a:pt x="4195" y="19"/>
                </a:lnTo>
                <a:lnTo>
                  <a:pt x="4164" y="24"/>
                </a:lnTo>
                <a:lnTo>
                  <a:pt x="4132" y="30"/>
                </a:lnTo>
                <a:lnTo>
                  <a:pt x="4100" y="38"/>
                </a:lnTo>
                <a:lnTo>
                  <a:pt x="4069" y="45"/>
                </a:lnTo>
                <a:lnTo>
                  <a:pt x="4037" y="54"/>
                </a:lnTo>
                <a:lnTo>
                  <a:pt x="4006" y="64"/>
                </a:lnTo>
                <a:lnTo>
                  <a:pt x="3974" y="73"/>
                </a:lnTo>
                <a:lnTo>
                  <a:pt x="3943" y="84"/>
                </a:lnTo>
                <a:lnTo>
                  <a:pt x="3912" y="96"/>
                </a:lnTo>
                <a:lnTo>
                  <a:pt x="3882" y="109"/>
                </a:lnTo>
                <a:lnTo>
                  <a:pt x="3852" y="122"/>
                </a:lnTo>
                <a:lnTo>
                  <a:pt x="3821" y="135"/>
                </a:lnTo>
                <a:lnTo>
                  <a:pt x="3792" y="151"/>
                </a:lnTo>
                <a:lnTo>
                  <a:pt x="3762" y="166"/>
                </a:lnTo>
                <a:lnTo>
                  <a:pt x="3733" y="182"/>
                </a:lnTo>
                <a:lnTo>
                  <a:pt x="3703" y="199"/>
                </a:lnTo>
                <a:lnTo>
                  <a:pt x="3675" y="217"/>
                </a:lnTo>
                <a:lnTo>
                  <a:pt x="3646" y="235"/>
                </a:lnTo>
                <a:lnTo>
                  <a:pt x="3619" y="254"/>
                </a:lnTo>
                <a:lnTo>
                  <a:pt x="3591" y="275"/>
                </a:lnTo>
                <a:lnTo>
                  <a:pt x="5362" y="2408"/>
                </a:lnTo>
                <a:lnTo>
                  <a:pt x="5387" y="2385"/>
                </a:lnTo>
                <a:lnTo>
                  <a:pt x="5411" y="2361"/>
                </a:lnTo>
                <a:lnTo>
                  <a:pt x="5434" y="2336"/>
                </a:lnTo>
                <a:lnTo>
                  <a:pt x="5457" y="2311"/>
                </a:lnTo>
                <a:lnTo>
                  <a:pt x="5479" y="2286"/>
                </a:lnTo>
                <a:lnTo>
                  <a:pt x="5501" y="2260"/>
                </a:lnTo>
                <a:lnTo>
                  <a:pt x="5521" y="2234"/>
                </a:lnTo>
                <a:lnTo>
                  <a:pt x="5542" y="2207"/>
                </a:lnTo>
                <a:lnTo>
                  <a:pt x="5561" y="2180"/>
                </a:lnTo>
                <a:lnTo>
                  <a:pt x="5579" y="2152"/>
                </a:lnTo>
                <a:lnTo>
                  <a:pt x="5596" y="2124"/>
                </a:lnTo>
                <a:lnTo>
                  <a:pt x="5613" y="2096"/>
                </a:lnTo>
                <a:lnTo>
                  <a:pt x="5631" y="2068"/>
                </a:lnTo>
                <a:lnTo>
                  <a:pt x="5646" y="2039"/>
                </a:lnTo>
                <a:lnTo>
                  <a:pt x="5661" y="2011"/>
                </a:lnTo>
                <a:lnTo>
                  <a:pt x="5675" y="1981"/>
                </a:lnTo>
                <a:lnTo>
                  <a:pt x="5689" y="1952"/>
                </a:lnTo>
                <a:lnTo>
                  <a:pt x="5701" y="1922"/>
                </a:lnTo>
                <a:lnTo>
                  <a:pt x="5713" y="1892"/>
                </a:lnTo>
                <a:lnTo>
                  <a:pt x="5725" y="1860"/>
                </a:lnTo>
                <a:lnTo>
                  <a:pt x="5736" y="1830"/>
                </a:lnTo>
                <a:lnTo>
                  <a:pt x="5745" y="1799"/>
                </a:lnTo>
                <a:lnTo>
                  <a:pt x="5754" y="1768"/>
                </a:lnTo>
                <a:lnTo>
                  <a:pt x="5762" y="1737"/>
                </a:lnTo>
                <a:lnTo>
                  <a:pt x="5770" y="1706"/>
                </a:lnTo>
                <a:lnTo>
                  <a:pt x="5778" y="1674"/>
                </a:lnTo>
                <a:lnTo>
                  <a:pt x="5784" y="1643"/>
                </a:lnTo>
                <a:lnTo>
                  <a:pt x="5789" y="1611"/>
                </a:lnTo>
                <a:lnTo>
                  <a:pt x="5794" y="1579"/>
                </a:lnTo>
                <a:lnTo>
                  <a:pt x="5798" y="1546"/>
                </a:lnTo>
                <a:lnTo>
                  <a:pt x="5801" y="1515"/>
                </a:lnTo>
                <a:lnTo>
                  <a:pt x="5803" y="1483"/>
                </a:lnTo>
                <a:lnTo>
                  <a:pt x="5805" y="1451"/>
                </a:lnTo>
                <a:lnTo>
                  <a:pt x="5806" y="1419"/>
                </a:lnTo>
                <a:lnTo>
                  <a:pt x="5806" y="1387"/>
                </a:lnTo>
                <a:lnTo>
                  <a:pt x="5806" y="1353"/>
                </a:lnTo>
                <a:lnTo>
                  <a:pt x="5805" y="1321"/>
                </a:lnTo>
                <a:lnTo>
                  <a:pt x="5803" y="1289"/>
                </a:lnTo>
                <a:lnTo>
                  <a:pt x="5801" y="1257"/>
                </a:lnTo>
                <a:lnTo>
                  <a:pt x="5797" y="1225"/>
                </a:lnTo>
                <a:lnTo>
                  <a:pt x="5794" y="1193"/>
                </a:lnTo>
                <a:lnTo>
                  <a:pt x="5788" y="1160"/>
                </a:lnTo>
                <a:lnTo>
                  <a:pt x="5783" y="1129"/>
                </a:lnTo>
                <a:lnTo>
                  <a:pt x="5776" y="1097"/>
                </a:lnTo>
                <a:lnTo>
                  <a:pt x="5769" y="1065"/>
                </a:lnTo>
                <a:lnTo>
                  <a:pt x="5760" y="1034"/>
                </a:lnTo>
                <a:lnTo>
                  <a:pt x="5752" y="1002"/>
                </a:lnTo>
                <a:lnTo>
                  <a:pt x="5743" y="971"/>
                </a:lnTo>
                <a:lnTo>
                  <a:pt x="5732" y="940"/>
                </a:lnTo>
                <a:lnTo>
                  <a:pt x="5722" y="908"/>
                </a:lnTo>
                <a:lnTo>
                  <a:pt x="5710" y="878"/>
                </a:lnTo>
                <a:lnTo>
                  <a:pt x="5697" y="847"/>
                </a:lnTo>
                <a:lnTo>
                  <a:pt x="5684" y="817"/>
                </a:lnTo>
                <a:lnTo>
                  <a:pt x="5670" y="787"/>
                </a:lnTo>
                <a:lnTo>
                  <a:pt x="5655" y="757"/>
                </a:lnTo>
                <a:lnTo>
                  <a:pt x="5639" y="727"/>
                </a:lnTo>
                <a:lnTo>
                  <a:pt x="5623" y="698"/>
                </a:lnTo>
                <a:lnTo>
                  <a:pt x="5606" y="669"/>
                </a:lnTo>
                <a:lnTo>
                  <a:pt x="5588" y="640"/>
                </a:lnTo>
                <a:lnTo>
                  <a:pt x="5570" y="613"/>
                </a:lnTo>
                <a:lnTo>
                  <a:pt x="5550" y="585"/>
                </a:lnTo>
                <a:lnTo>
                  <a:pt x="5530" y="557"/>
                </a:lnTo>
                <a:lnTo>
                  <a:pt x="5508" y="529"/>
                </a:lnTo>
                <a:lnTo>
                  <a:pt x="5487" y="502"/>
                </a:lnTo>
                <a:close/>
                <a:moveTo>
                  <a:pt x="5108" y="2596"/>
                </a:moveTo>
                <a:lnTo>
                  <a:pt x="3360" y="490"/>
                </a:lnTo>
                <a:lnTo>
                  <a:pt x="3336" y="519"/>
                </a:lnTo>
                <a:lnTo>
                  <a:pt x="3313" y="548"/>
                </a:lnTo>
                <a:lnTo>
                  <a:pt x="3292" y="578"/>
                </a:lnTo>
                <a:lnTo>
                  <a:pt x="3270" y="608"/>
                </a:lnTo>
                <a:lnTo>
                  <a:pt x="3250" y="639"/>
                </a:lnTo>
                <a:lnTo>
                  <a:pt x="3230" y="670"/>
                </a:lnTo>
                <a:lnTo>
                  <a:pt x="3212" y="702"/>
                </a:lnTo>
                <a:lnTo>
                  <a:pt x="3194" y="734"/>
                </a:lnTo>
                <a:lnTo>
                  <a:pt x="3178" y="766"/>
                </a:lnTo>
                <a:lnTo>
                  <a:pt x="3162" y="798"/>
                </a:lnTo>
                <a:lnTo>
                  <a:pt x="3147" y="831"/>
                </a:lnTo>
                <a:lnTo>
                  <a:pt x="3133" y="865"/>
                </a:lnTo>
                <a:lnTo>
                  <a:pt x="3120" y="898"/>
                </a:lnTo>
                <a:lnTo>
                  <a:pt x="3107" y="932"/>
                </a:lnTo>
                <a:lnTo>
                  <a:pt x="3096" y="965"/>
                </a:lnTo>
                <a:lnTo>
                  <a:pt x="3086" y="1000"/>
                </a:lnTo>
                <a:lnTo>
                  <a:pt x="4557" y="2772"/>
                </a:lnTo>
                <a:lnTo>
                  <a:pt x="4592" y="2767"/>
                </a:lnTo>
                <a:lnTo>
                  <a:pt x="4627" y="2763"/>
                </a:lnTo>
                <a:lnTo>
                  <a:pt x="4663" y="2757"/>
                </a:lnTo>
                <a:lnTo>
                  <a:pt x="4698" y="2750"/>
                </a:lnTo>
                <a:lnTo>
                  <a:pt x="4733" y="2743"/>
                </a:lnTo>
                <a:lnTo>
                  <a:pt x="4769" y="2734"/>
                </a:lnTo>
                <a:lnTo>
                  <a:pt x="4804" y="2725"/>
                </a:lnTo>
                <a:lnTo>
                  <a:pt x="4838" y="2714"/>
                </a:lnTo>
                <a:lnTo>
                  <a:pt x="4873" y="2702"/>
                </a:lnTo>
                <a:lnTo>
                  <a:pt x="4907" y="2690"/>
                </a:lnTo>
                <a:lnTo>
                  <a:pt x="4941" y="2676"/>
                </a:lnTo>
                <a:lnTo>
                  <a:pt x="4976" y="2662"/>
                </a:lnTo>
                <a:lnTo>
                  <a:pt x="5009" y="2647"/>
                </a:lnTo>
                <a:lnTo>
                  <a:pt x="5042" y="2630"/>
                </a:lnTo>
                <a:lnTo>
                  <a:pt x="5074" y="2614"/>
                </a:lnTo>
                <a:lnTo>
                  <a:pt x="5108" y="25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endParaRPr lang="zh-CN" altLang="en-US">
              <a:solidFill>
                <a:srgbClr val="262626"/>
              </a:solidFill>
            </a:endParaRPr>
          </a:p>
        </p:txBody>
      </p:sp>
      <p:sp>
        <p:nvSpPr>
          <p:cNvPr id="57" name="出自【趣你的PPT】(微信:qunideppt)：最优质的PPT资源库"/>
          <p:cNvSpPr/>
          <p:nvPr/>
        </p:nvSpPr>
        <p:spPr bwMode="auto">
          <a:xfrm>
            <a:off x="1222649" y="4472564"/>
            <a:ext cx="581410" cy="501951"/>
          </a:xfrm>
          <a:custGeom>
            <a:avLst/>
            <a:gdLst>
              <a:gd name="T0" fmla="*/ 1814848 w 5325"/>
              <a:gd name="T1" fmla="*/ 1012065 h 4595"/>
              <a:gd name="T2" fmla="*/ 90510 w 5325"/>
              <a:gd name="T3" fmla="*/ 0 h 4595"/>
              <a:gd name="T4" fmla="*/ 0 w 5325"/>
              <a:gd name="T5" fmla="*/ 1012065 h 4595"/>
              <a:gd name="T6" fmla="*/ 459346 w 5325"/>
              <a:gd name="T7" fmla="*/ 1169473 h 4595"/>
              <a:gd name="T8" fmla="*/ 502276 w 5325"/>
              <a:gd name="T9" fmla="*/ 1643845 h 4595"/>
              <a:gd name="T10" fmla="*/ 630349 w 5325"/>
              <a:gd name="T11" fmla="*/ 1169473 h 4595"/>
              <a:gd name="T12" fmla="*/ 1275366 w 5325"/>
              <a:gd name="T13" fmla="*/ 1169473 h 4595"/>
              <a:gd name="T14" fmla="*/ 1403439 w 5325"/>
              <a:gd name="T15" fmla="*/ 1643845 h 4595"/>
              <a:gd name="T16" fmla="*/ 1446011 w 5325"/>
              <a:gd name="T17" fmla="*/ 1169473 h 4595"/>
              <a:gd name="T18" fmla="*/ 1905000 w 5325"/>
              <a:gd name="T19" fmla="*/ 1012065 h 4595"/>
              <a:gd name="T20" fmla="*/ 1653862 w 5325"/>
              <a:gd name="T21" fmla="*/ 977363 h 4595"/>
              <a:gd name="T22" fmla="*/ 1653504 w 5325"/>
              <a:gd name="T23" fmla="*/ 984518 h 4595"/>
              <a:gd name="T24" fmla="*/ 1651000 w 5325"/>
              <a:gd name="T25" fmla="*/ 990958 h 4595"/>
              <a:gd name="T26" fmla="*/ 1648138 w 5325"/>
              <a:gd name="T27" fmla="*/ 996682 h 4595"/>
              <a:gd name="T28" fmla="*/ 1643845 w 5325"/>
              <a:gd name="T29" fmla="*/ 1002048 h 4595"/>
              <a:gd name="T30" fmla="*/ 1638837 w 5325"/>
              <a:gd name="T31" fmla="*/ 1005983 h 4595"/>
              <a:gd name="T32" fmla="*/ 1632755 w 5325"/>
              <a:gd name="T33" fmla="*/ 1009561 h 4595"/>
              <a:gd name="T34" fmla="*/ 1626673 w 5325"/>
              <a:gd name="T35" fmla="*/ 1011349 h 4595"/>
              <a:gd name="T36" fmla="*/ 1619518 w 5325"/>
              <a:gd name="T37" fmla="*/ 1012065 h 4595"/>
              <a:gd name="T38" fmla="*/ 1149439 w 5325"/>
              <a:gd name="T39" fmla="*/ 1012065 h 4595"/>
              <a:gd name="T40" fmla="*/ 1142642 w 5325"/>
              <a:gd name="T41" fmla="*/ 1011349 h 4595"/>
              <a:gd name="T42" fmla="*/ 1135845 w 5325"/>
              <a:gd name="T43" fmla="*/ 1009561 h 4595"/>
              <a:gd name="T44" fmla="*/ 1130121 w 5325"/>
              <a:gd name="T45" fmla="*/ 1005983 h 4595"/>
              <a:gd name="T46" fmla="*/ 1125470 w 5325"/>
              <a:gd name="T47" fmla="*/ 1002048 h 4595"/>
              <a:gd name="T48" fmla="*/ 1120820 w 5325"/>
              <a:gd name="T49" fmla="*/ 996682 h 4595"/>
              <a:gd name="T50" fmla="*/ 1117958 w 5325"/>
              <a:gd name="T51" fmla="*/ 990958 h 4595"/>
              <a:gd name="T52" fmla="*/ 1115811 w 5325"/>
              <a:gd name="T53" fmla="*/ 984518 h 4595"/>
              <a:gd name="T54" fmla="*/ 1115454 w 5325"/>
              <a:gd name="T55" fmla="*/ 977363 h 4595"/>
              <a:gd name="T56" fmla="*/ 1115454 w 5325"/>
              <a:gd name="T57" fmla="*/ 731592 h 4595"/>
              <a:gd name="T58" fmla="*/ 1115811 w 5325"/>
              <a:gd name="T59" fmla="*/ 724437 h 4595"/>
              <a:gd name="T60" fmla="*/ 1117958 w 5325"/>
              <a:gd name="T61" fmla="*/ 718355 h 4595"/>
              <a:gd name="T62" fmla="*/ 1120820 w 5325"/>
              <a:gd name="T63" fmla="*/ 712273 h 4595"/>
              <a:gd name="T64" fmla="*/ 1125470 w 5325"/>
              <a:gd name="T65" fmla="*/ 707265 h 4595"/>
              <a:gd name="T66" fmla="*/ 1130121 w 5325"/>
              <a:gd name="T67" fmla="*/ 702972 h 4595"/>
              <a:gd name="T68" fmla="*/ 1135845 w 5325"/>
              <a:gd name="T69" fmla="*/ 699752 h 4595"/>
              <a:gd name="T70" fmla="*/ 1142642 w 5325"/>
              <a:gd name="T71" fmla="*/ 697606 h 4595"/>
              <a:gd name="T72" fmla="*/ 1149439 w 5325"/>
              <a:gd name="T73" fmla="*/ 697248 h 4595"/>
              <a:gd name="T74" fmla="*/ 1619518 w 5325"/>
              <a:gd name="T75" fmla="*/ 697248 h 4595"/>
              <a:gd name="T76" fmla="*/ 1626673 w 5325"/>
              <a:gd name="T77" fmla="*/ 697606 h 4595"/>
              <a:gd name="T78" fmla="*/ 1632755 w 5325"/>
              <a:gd name="T79" fmla="*/ 699752 h 4595"/>
              <a:gd name="T80" fmla="*/ 1638837 w 5325"/>
              <a:gd name="T81" fmla="*/ 702972 h 4595"/>
              <a:gd name="T82" fmla="*/ 1643845 w 5325"/>
              <a:gd name="T83" fmla="*/ 707265 h 4595"/>
              <a:gd name="T84" fmla="*/ 1648138 w 5325"/>
              <a:gd name="T85" fmla="*/ 712273 h 4595"/>
              <a:gd name="T86" fmla="*/ 1651000 w 5325"/>
              <a:gd name="T87" fmla="*/ 718355 h 4595"/>
              <a:gd name="T88" fmla="*/ 1653504 w 5325"/>
              <a:gd name="T89" fmla="*/ 724437 h 4595"/>
              <a:gd name="T90" fmla="*/ 1653862 w 5325"/>
              <a:gd name="T91" fmla="*/ 731592 h 4595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325" h="4595">
                <a:moveTo>
                  <a:pt x="5325" y="2829"/>
                </a:moveTo>
                <a:lnTo>
                  <a:pt x="5073" y="2829"/>
                </a:lnTo>
                <a:lnTo>
                  <a:pt x="5073" y="0"/>
                </a:lnTo>
                <a:lnTo>
                  <a:pt x="253" y="0"/>
                </a:lnTo>
                <a:lnTo>
                  <a:pt x="253" y="2829"/>
                </a:lnTo>
                <a:lnTo>
                  <a:pt x="0" y="2829"/>
                </a:lnTo>
                <a:lnTo>
                  <a:pt x="0" y="3269"/>
                </a:lnTo>
                <a:lnTo>
                  <a:pt x="1284" y="3269"/>
                </a:lnTo>
                <a:lnTo>
                  <a:pt x="926" y="4595"/>
                </a:lnTo>
                <a:lnTo>
                  <a:pt x="1404" y="4595"/>
                </a:lnTo>
                <a:lnTo>
                  <a:pt x="1762" y="3269"/>
                </a:lnTo>
                <a:lnTo>
                  <a:pt x="3565" y="3269"/>
                </a:lnTo>
                <a:lnTo>
                  <a:pt x="3764" y="4009"/>
                </a:lnTo>
                <a:lnTo>
                  <a:pt x="3923" y="4595"/>
                </a:lnTo>
                <a:lnTo>
                  <a:pt x="4400" y="4595"/>
                </a:lnTo>
                <a:lnTo>
                  <a:pt x="4042" y="3269"/>
                </a:lnTo>
                <a:lnTo>
                  <a:pt x="5325" y="3269"/>
                </a:lnTo>
                <a:lnTo>
                  <a:pt x="5325" y="2829"/>
                </a:lnTo>
                <a:close/>
                <a:moveTo>
                  <a:pt x="4623" y="2732"/>
                </a:moveTo>
                <a:lnTo>
                  <a:pt x="4623" y="2732"/>
                </a:lnTo>
                <a:lnTo>
                  <a:pt x="4623" y="2742"/>
                </a:lnTo>
                <a:lnTo>
                  <a:pt x="4622" y="2752"/>
                </a:lnTo>
                <a:lnTo>
                  <a:pt x="4619" y="2760"/>
                </a:lnTo>
                <a:lnTo>
                  <a:pt x="4615" y="2770"/>
                </a:lnTo>
                <a:lnTo>
                  <a:pt x="4612" y="2779"/>
                </a:lnTo>
                <a:lnTo>
                  <a:pt x="4607" y="2786"/>
                </a:lnTo>
                <a:lnTo>
                  <a:pt x="4601" y="2794"/>
                </a:lnTo>
                <a:lnTo>
                  <a:pt x="4595" y="2801"/>
                </a:lnTo>
                <a:lnTo>
                  <a:pt x="4588" y="2807"/>
                </a:lnTo>
                <a:lnTo>
                  <a:pt x="4581" y="2812"/>
                </a:lnTo>
                <a:lnTo>
                  <a:pt x="4573" y="2817"/>
                </a:lnTo>
                <a:lnTo>
                  <a:pt x="4564" y="2822"/>
                </a:lnTo>
                <a:lnTo>
                  <a:pt x="4555" y="2824"/>
                </a:lnTo>
                <a:lnTo>
                  <a:pt x="4547" y="2827"/>
                </a:lnTo>
                <a:lnTo>
                  <a:pt x="4537" y="2828"/>
                </a:lnTo>
                <a:lnTo>
                  <a:pt x="4527" y="2829"/>
                </a:lnTo>
                <a:lnTo>
                  <a:pt x="3213" y="2829"/>
                </a:lnTo>
                <a:lnTo>
                  <a:pt x="3203" y="2828"/>
                </a:lnTo>
                <a:lnTo>
                  <a:pt x="3194" y="2827"/>
                </a:lnTo>
                <a:lnTo>
                  <a:pt x="3185" y="2824"/>
                </a:lnTo>
                <a:lnTo>
                  <a:pt x="3175" y="2822"/>
                </a:lnTo>
                <a:lnTo>
                  <a:pt x="3168" y="2817"/>
                </a:lnTo>
                <a:lnTo>
                  <a:pt x="3159" y="2812"/>
                </a:lnTo>
                <a:lnTo>
                  <a:pt x="3152" y="2807"/>
                </a:lnTo>
                <a:lnTo>
                  <a:pt x="3146" y="2801"/>
                </a:lnTo>
                <a:lnTo>
                  <a:pt x="3140" y="2794"/>
                </a:lnTo>
                <a:lnTo>
                  <a:pt x="3133" y="2786"/>
                </a:lnTo>
                <a:lnTo>
                  <a:pt x="3129" y="2779"/>
                </a:lnTo>
                <a:lnTo>
                  <a:pt x="3125" y="2770"/>
                </a:lnTo>
                <a:lnTo>
                  <a:pt x="3121" y="2760"/>
                </a:lnTo>
                <a:lnTo>
                  <a:pt x="3119" y="2752"/>
                </a:lnTo>
                <a:lnTo>
                  <a:pt x="3118" y="2742"/>
                </a:lnTo>
                <a:lnTo>
                  <a:pt x="3118" y="2732"/>
                </a:lnTo>
                <a:lnTo>
                  <a:pt x="3118" y="2045"/>
                </a:lnTo>
                <a:lnTo>
                  <a:pt x="3118" y="2035"/>
                </a:lnTo>
                <a:lnTo>
                  <a:pt x="3119" y="2025"/>
                </a:lnTo>
                <a:lnTo>
                  <a:pt x="3121" y="2016"/>
                </a:lnTo>
                <a:lnTo>
                  <a:pt x="3125" y="2008"/>
                </a:lnTo>
                <a:lnTo>
                  <a:pt x="3129" y="1999"/>
                </a:lnTo>
                <a:lnTo>
                  <a:pt x="3133" y="1991"/>
                </a:lnTo>
                <a:lnTo>
                  <a:pt x="3140" y="1983"/>
                </a:lnTo>
                <a:lnTo>
                  <a:pt x="3146" y="1977"/>
                </a:lnTo>
                <a:lnTo>
                  <a:pt x="3152" y="1971"/>
                </a:lnTo>
                <a:lnTo>
                  <a:pt x="3159" y="1965"/>
                </a:lnTo>
                <a:lnTo>
                  <a:pt x="3168" y="1960"/>
                </a:lnTo>
                <a:lnTo>
                  <a:pt x="3175" y="1956"/>
                </a:lnTo>
                <a:lnTo>
                  <a:pt x="3185" y="1953"/>
                </a:lnTo>
                <a:lnTo>
                  <a:pt x="3194" y="1950"/>
                </a:lnTo>
                <a:lnTo>
                  <a:pt x="3203" y="1949"/>
                </a:lnTo>
                <a:lnTo>
                  <a:pt x="3213" y="1949"/>
                </a:lnTo>
                <a:lnTo>
                  <a:pt x="4527" y="1949"/>
                </a:lnTo>
                <a:lnTo>
                  <a:pt x="4537" y="1949"/>
                </a:lnTo>
                <a:lnTo>
                  <a:pt x="4547" y="1950"/>
                </a:lnTo>
                <a:lnTo>
                  <a:pt x="4555" y="1953"/>
                </a:lnTo>
                <a:lnTo>
                  <a:pt x="4564" y="1956"/>
                </a:lnTo>
                <a:lnTo>
                  <a:pt x="4573" y="1960"/>
                </a:lnTo>
                <a:lnTo>
                  <a:pt x="4581" y="1965"/>
                </a:lnTo>
                <a:lnTo>
                  <a:pt x="4588" y="1971"/>
                </a:lnTo>
                <a:lnTo>
                  <a:pt x="4595" y="1977"/>
                </a:lnTo>
                <a:lnTo>
                  <a:pt x="4601" y="1983"/>
                </a:lnTo>
                <a:lnTo>
                  <a:pt x="4607" y="1991"/>
                </a:lnTo>
                <a:lnTo>
                  <a:pt x="4612" y="1999"/>
                </a:lnTo>
                <a:lnTo>
                  <a:pt x="4615" y="2008"/>
                </a:lnTo>
                <a:lnTo>
                  <a:pt x="4619" y="2016"/>
                </a:lnTo>
                <a:lnTo>
                  <a:pt x="4622" y="2025"/>
                </a:lnTo>
                <a:lnTo>
                  <a:pt x="4623" y="2035"/>
                </a:lnTo>
                <a:lnTo>
                  <a:pt x="4623" y="2045"/>
                </a:lnTo>
                <a:lnTo>
                  <a:pt x="4623" y="27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bIns="72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262626"/>
              </a:solidFill>
            </a:endParaRPr>
          </a:p>
        </p:txBody>
      </p:sp>
      <p:sp>
        <p:nvSpPr>
          <p:cNvPr id="27" name="出自【趣你的PPT】(微信:qunideppt)：最优质的PPT资源库"/>
          <p:cNvSpPr txBox="1"/>
          <p:nvPr/>
        </p:nvSpPr>
        <p:spPr>
          <a:xfrm>
            <a:off x="1429012" y="2437088"/>
            <a:ext cx="2142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单击此处可编辑内容，根据您的需要自由拉伸文本框大小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出自【趣你的PPT】(微信:qunideppt)：最优质的PPT资源库"/>
          <p:cNvSpPr txBox="1"/>
          <p:nvPr/>
        </p:nvSpPr>
        <p:spPr>
          <a:xfrm>
            <a:off x="3664212" y="3833072"/>
            <a:ext cx="2142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单击此处可编辑内容，根据您的需要自由拉伸文本框大小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6500884" y="2424896"/>
            <a:ext cx="2142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单击此处可编辑内容，根据您的需要自由拉伸文本框大小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9089652" y="3808688"/>
            <a:ext cx="2142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单击此处可编辑内容，根据您的需要自由拉伸文本框大小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18" name="文本框 17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16200000">
            <a:off x="6501731" y="1167730"/>
            <a:ext cx="4853099" cy="6527440"/>
          </a:xfrm>
          <a:prstGeom prst="rect">
            <a:avLst/>
          </a:prstGeom>
          <a:effectLst/>
        </p:spPr>
      </p:pic>
      <p:sp>
        <p:nvSpPr>
          <p:cNvPr id="6" name="文本框 5"/>
          <p:cNvSpPr txBox="1"/>
          <p:nvPr/>
        </p:nvSpPr>
        <p:spPr>
          <a:xfrm>
            <a:off x="955518" y="1363765"/>
            <a:ext cx="26213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Part 04</a:t>
            </a:r>
            <a:endParaRPr lang="en-US" altLang="zh-CN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53634" y="3143056"/>
            <a:ext cx="54911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总体建议与总结</a:t>
            </a:r>
            <a:endParaRPr lang="zh-CN" altLang="en-US" sz="5400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V="1">
            <a:off x="742721" y="2511950"/>
            <a:ext cx="7246783" cy="41352"/>
          </a:xfrm>
          <a:prstGeom prst="line">
            <a:avLst/>
          </a:prstGeom>
          <a:ln w="28575">
            <a:solidFill>
              <a:srgbClr val="2E5F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出自【趣你的PPT】(微信:qunideppt)：最优质的PPT资源库"/>
          <p:cNvSpPr/>
          <p:nvPr/>
        </p:nvSpPr>
        <p:spPr bwMode="auto">
          <a:xfrm>
            <a:off x="5450756" y="1611086"/>
            <a:ext cx="1409985" cy="1338764"/>
          </a:xfrm>
          <a:custGeom>
            <a:avLst/>
            <a:gdLst>
              <a:gd name="T0" fmla="*/ 112 w 600"/>
              <a:gd name="T1" fmla="*/ 559 h 570"/>
              <a:gd name="T2" fmla="*/ 117 w 600"/>
              <a:gd name="T3" fmla="*/ 400 h 570"/>
              <a:gd name="T4" fmla="*/ 15 w 600"/>
              <a:gd name="T5" fmla="*/ 254 h 570"/>
              <a:gd name="T6" fmla="*/ 0 w 600"/>
              <a:gd name="T7" fmla="*/ 235 h 570"/>
              <a:gd name="T8" fmla="*/ 6 w 600"/>
              <a:gd name="T9" fmla="*/ 214 h 570"/>
              <a:gd name="T10" fmla="*/ 8 w 600"/>
              <a:gd name="T11" fmla="*/ 209 h 570"/>
              <a:gd name="T12" fmla="*/ 10 w 600"/>
              <a:gd name="T13" fmla="*/ 205 h 570"/>
              <a:gd name="T14" fmla="*/ 14 w 600"/>
              <a:gd name="T15" fmla="*/ 201 h 570"/>
              <a:gd name="T16" fmla="*/ 18 w 600"/>
              <a:gd name="T17" fmla="*/ 197 h 570"/>
              <a:gd name="T18" fmla="*/ 22 w 600"/>
              <a:gd name="T19" fmla="*/ 194 h 570"/>
              <a:gd name="T20" fmla="*/ 27 w 600"/>
              <a:gd name="T21" fmla="*/ 192 h 570"/>
              <a:gd name="T22" fmla="*/ 34 w 600"/>
              <a:gd name="T23" fmla="*/ 189 h 570"/>
              <a:gd name="T24" fmla="*/ 202 w 600"/>
              <a:gd name="T25" fmla="*/ 132 h 570"/>
              <a:gd name="T26" fmla="*/ 302 w 600"/>
              <a:gd name="T27" fmla="*/ 0 h 570"/>
              <a:gd name="T28" fmla="*/ 402 w 600"/>
              <a:gd name="T29" fmla="*/ 132 h 570"/>
              <a:gd name="T30" fmla="*/ 570 w 600"/>
              <a:gd name="T31" fmla="*/ 189 h 570"/>
              <a:gd name="T32" fmla="*/ 576 w 600"/>
              <a:gd name="T33" fmla="*/ 191 h 570"/>
              <a:gd name="T34" fmla="*/ 580 w 600"/>
              <a:gd name="T35" fmla="*/ 193 h 570"/>
              <a:gd name="T36" fmla="*/ 584 w 600"/>
              <a:gd name="T37" fmla="*/ 196 h 570"/>
              <a:gd name="T38" fmla="*/ 589 w 600"/>
              <a:gd name="T39" fmla="*/ 200 h 570"/>
              <a:gd name="T40" fmla="*/ 592 w 600"/>
              <a:gd name="T41" fmla="*/ 203 h 570"/>
              <a:gd name="T42" fmla="*/ 595 w 600"/>
              <a:gd name="T43" fmla="*/ 207 h 570"/>
              <a:gd name="T44" fmla="*/ 597 w 600"/>
              <a:gd name="T45" fmla="*/ 212 h 570"/>
              <a:gd name="T46" fmla="*/ 599 w 600"/>
              <a:gd name="T47" fmla="*/ 218 h 570"/>
              <a:gd name="T48" fmla="*/ 600 w 600"/>
              <a:gd name="T49" fmla="*/ 223 h 570"/>
              <a:gd name="T50" fmla="*/ 600 w 600"/>
              <a:gd name="T51" fmla="*/ 227 h 570"/>
              <a:gd name="T52" fmla="*/ 599 w 600"/>
              <a:gd name="T53" fmla="*/ 233 h 570"/>
              <a:gd name="T54" fmla="*/ 598 w 600"/>
              <a:gd name="T55" fmla="*/ 238 h 570"/>
              <a:gd name="T56" fmla="*/ 594 w 600"/>
              <a:gd name="T57" fmla="*/ 248 h 570"/>
              <a:gd name="T58" fmla="*/ 589 w 600"/>
              <a:gd name="T59" fmla="*/ 254 h 570"/>
              <a:gd name="T60" fmla="*/ 487 w 600"/>
              <a:gd name="T61" fmla="*/ 400 h 570"/>
              <a:gd name="T62" fmla="*/ 491 w 600"/>
              <a:gd name="T63" fmla="*/ 559 h 570"/>
              <a:gd name="T64" fmla="*/ 465 w 600"/>
              <a:gd name="T65" fmla="*/ 570 h 570"/>
              <a:gd name="T66" fmla="*/ 387 w 600"/>
              <a:gd name="T67" fmla="*/ 539 h 570"/>
              <a:gd name="T68" fmla="*/ 302 w 600"/>
              <a:gd name="T69" fmla="*/ 509 h 570"/>
              <a:gd name="T70" fmla="*/ 217 w 600"/>
              <a:gd name="T71" fmla="*/ 539 h 570"/>
              <a:gd name="T72" fmla="*/ 139 w 600"/>
              <a:gd name="T73" fmla="*/ 57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00" h="570">
                <a:moveTo>
                  <a:pt x="139" y="570"/>
                </a:moveTo>
                <a:cubicBezTo>
                  <a:pt x="128" y="570"/>
                  <a:pt x="119" y="566"/>
                  <a:pt x="112" y="559"/>
                </a:cubicBezTo>
                <a:cubicBezTo>
                  <a:pt x="107" y="553"/>
                  <a:pt x="102" y="543"/>
                  <a:pt x="103" y="528"/>
                </a:cubicBezTo>
                <a:cubicBezTo>
                  <a:pt x="107" y="485"/>
                  <a:pt x="111" y="442"/>
                  <a:pt x="117" y="400"/>
                </a:cubicBezTo>
                <a:cubicBezTo>
                  <a:pt x="118" y="386"/>
                  <a:pt x="111" y="363"/>
                  <a:pt x="101" y="352"/>
                </a:cubicBezTo>
                <a:cubicBezTo>
                  <a:pt x="72" y="322"/>
                  <a:pt x="44" y="289"/>
                  <a:pt x="15" y="254"/>
                </a:cubicBezTo>
                <a:cubicBezTo>
                  <a:pt x="11" y="248"/>
                  <a:pt x="8" y="242"/>
                  <a:pt x="6" y="237"/>
                </a:cubicBezTo>
                <a:cubicBezTo>
                  <a:pt x="0" y="235"/>
                  <a:pt x="0" y="235"/>
                  <a:pt x="0" y="235"/>
                </a:cubicBezTo>
                <a:cubicBezTo>
                  <a:pt x="5" y="216"/>
                  <a:pt x="5" y="216"/>
                  <a:pt x="5" y="216"/>
                </a:cubicBezTo>
                <a:cubicBezTo>
                  <a:pt x="5" y="215"/>
                  <a:pt x="6" y="215"/>
                  <a:pt x="6" y="214"/>
                </a:cubicBezTo>
                <a:cubicBezTo>
                  <a:pt x="6" y="213"/>
                  <a:pt x="6" y="212"/>
                  <a:pt x="7" y="211"/>
                </a:cubicBezTo>
                <a:cubicBezTo>
                  <a:pt x="7" y="211"/>
                  <a:pt x="7" y="210"/>
                  <a:pt x="8" y="209"/>
                </a:cubicBezTo>
                <a:cubicBezTo>
                  <a:pt x="8" y="208"/>
                  <a:pt x="9" y="207"/>
                  <a:pt x="9" y="207"/>
                </a:cubicBezTo>
                <a:cubicBezTo>
                  <a:pt x="10" y="206"/>
                  <a:pt x="10" y="205"/>
                  <a:pt x="10" y="205"/>
                </a:cubicBezTo>
                <a:cubicBezTo>
                  <a:pt x="11" y="204"/>
                  <a:pt x="12" y="203"/>
                  <a:pt x="12" y="202"/>
                </a:cubicBezTo>
                <a:cubicBezTo>
                  <a:pt x="13" y="202"/>
                  <a:pt x="13" y="201"/>
                  <a:pt x="14" y="201"/>
                </a:cubicBezTo>
                <a:cubicBezTo>
                  <a:pt x="15" y="200"/>
                  <a:pt x="15" y="199"/>
                  <a:pt x="16" y="199"/>
                </a:cubicBezTo>
                <a:cubicBezTo>
                  <a:pt x="17" y="198"/>
                  <a:pt x="17" y="198"/>
                  <a:pt x="18" y="197"/>
                </a:cubicBezTo>
                <a:cubicBezTo>
                  <a:pt x="19" y="197"/>
                  <a:pt x="19" y="196"/>
                  <a:pt x="20" y="195"/>
                </a:cubicBezTo>
                <a:cubicBezTo>
                  <a:pt x="21" y="195"/>
                  <a:pt x="21" y="195"/>
                  <a:pt x="22" y="194"/>
                </a:cubicBezTo>
                <a:cubicBezTo>
                  <a:pt x="23" y="194"/>
                  <a:pt x="24" y="193"/>
                  <a:pt x="25" y="193"/>
                </a:cubicBezTo>
                <a:cubicBezTo>
                  <a:pt x="25" y="193"/>
                  <a:pt x="26" y="192"/>
                  <a:pt x="27" y="192"/>
                </a:cubicBezTo>
                <a:cubicBezTo>
                  <a:pt x="28" y="191"/>
                  <a:pt x="28" y="191"/>
                  <a:pt x="29" y="191"/>
                </a:cubicBezTo>
                <a:cubicBezTo>
                  <a:pt x="31" y="190"/>
                  <a:pt x="32" y="190"/>
                  <a:pt x="34" y="189"/>
                </a:cubicBezTo>
                <a:cubicBezTo>
                  <a:pt x="69" y="180"/>
                  <a:pt x="112" y="171"/>
                  <a:pt x="161" y="163"/>
                </a:cubicBezTo>
                <a:cubicBezTo>
                  <a:pt x="175" y="160"/>
                  <a:pt x="195" y="145"/>
                  <a:pt x="202" y="132"/>
                </a:cubicBezTo>
                <a:cubicBezTo>
                  <a:pt x="225" y="90"/>
                  <a:pt x="248" y="51"/>
                  <a:pt x="268" y="19"/>
                </a:cubicBezTo>
                <a:cubicBezTo>
                  <a:pt x="277" y="7"/>
                  <a:pt x="289" y="0"/>
                  <a:pt x="302" y="0"/>
                </a:cubicBezTo>
                <a:cubicBezTo>
                  <a:pt x="315" y="0"/>
                  <a:pt x="327" y="7"/>
                  <a:pt x="335" y="19"/>
                </a:cubicBezTo>
                <a:cubicBezTo>
                  <a:pt x="356" y="51"/>
                  <a:pt x="379" y="90"/>
                  <a:pt x="402" y="132"/>
                </a:cubicBezTo>
                <a:cubicBezTo>
                  <a:pt x="409" y="145"/>
                  <a:pt x="429" y="160"/>
                  <a:pt x="443" y="163"/>
                </a:cubicBezTo>
                <a:cubicBezTo>
                  <a:pt x="492" y="171"/>
                  <a:pt x="535" y="180"/>
                  <a:pt x="570" y="189"/>
                </a:cubicBezTo>
                <a:cubicBezTo>
                  <a:pt x="571" y="190"/>
                  <a:pt x="573" y="190"/>
                  <a:pt x="574" y="191"/>
                </a:cubicBezTo>
                <a:cubicBezTo>
                  <a:pt x="575" y="191"/>
                  <a:pt x="575" y="191"/>
                  <a:pt x="576" y="191"/>
                </a:cubicBezTo>
                <a:cubicBezTo>
                  <a:pt x="577" y="192"/>
                  <a:pt x="578" y="192"/>
                  <a:pt x="579" y="193"/>
                </a:cubicBezTo>
                <a:cubicBezTo>
                  <a:pt x="579" y="193"/>
                  <a:pt x="580" y="193"/>
                  <a:pt x="580" y="193"/>
                </a:cubicBezTo>
                <a:cubicBezTo>
                  <a:pt x="581" y="194"/>
                  <a:pt x="582" y="194"/>
                  <a:pt x="583" y="195"/>
                </a:cubicBezTo>
                <a:cubicBezTo>
                  <a:pt x="583" y="195"/>
                  <a:pt x="584" y="195"/>
                  <a:pt x="584" y="196"/>
                </a:cubicBezTo>
                <a:cubicBezTo>
                  <a:pt x="585" y="197"/>
                  <a:pt x="587" y="198"/>
                  <a:pt x="588" y="199"/>
                </a:cubicBezTo>
                <a:cubicBezTo>
                  <a:pt x="588" y="199"/>
                  <a:pt x="588" y="199"/>
                  <a:pt x="589" y="200"/>
                </a:cubicBezTo>
                <a:cubicBezTo>
                  <a:pt x="590" y="200"/>
                  <a:pt x="590" y="201"/>
                  <a:pt x="591" y="202"/>
                </a:cubicBezTo>
                <a:cubicBezTo>
                  <a:pt x="592" y="202"/>
                  <a:pt x="592" y="203"/>
                  <a:pt x="592" y="203"/>
                </a:cubicBezTo>
                <a:cubicBezTo>
                  <a:pt x="593" y="204"/>
                  <a:pt x="594" y="205"/>
                  <a:pt x="594" y="206"/>
                </a:cubicBezTo>
                <a:cubicBezTo>
                  <a:pt x="594" y="206"/>
                  <a:pt x="595" y="207"/>
                  <a:pt x="595" y="207"/>
                </a:cubicBezTo>
                <a:cubicBezTo>
                  <a:pt x="596" y="208"/>
                  <a:pt x="596" y="209"/>
                  <a:pt x="597" y="210"/>
                </a:cubicBezTo>
                <a:cubicBezTo>
                  <a:pt x="597" y="211"/>
                  <a:pt x="597" y="211"/>
                  <a:pt x="597" y="212"/>
                </a:cubicBezTo>
                <a:cubicBezTo>
                  <a:pt x="598" y="213"/>
                  <a:pt x="598" y="215"/>
                  <a:pt x="599" y="216"/>
                </a:cubicBezTo>
                <a:cubicBezTo>
                  <a:pt x="599" y="217"/>
                  <a:pt x="599" y="217"/>
                  <a:pt x="599" y="218"/>
                </a:cubicBezTo>
                <a:cubicBezTo>
                  <a:pt x="599" y="219"/>
                  <a:pt x="599" y="220"/>
                  <a:pt x="600" y="221"/>
                </a:cubicBezTo>
                <a:cubicBezTo>
                  <a:pt x="600" y="222"/>
                  <a:pt x="600" y="222"/>
                  <a:pt x="600" y="223"/>
                </a:cubicBezTo>
                <a:cubicBezTo>
                  <a:pt x="600" y="224"/>
                  <a:pt x="600" y="225"/>
                  <a:pt x="600" y="226"/>
                </a:cubicBezTo>
                <a:cubicBezTo>
                  <a:pt x="600" y="226"/>
                  <a:pt x="600" y="227"/>
                  <a:pt x="600" y="227"/>
                </a:cubicBezTo>
                <a:cubicBezTo>
                  <a:pt x="600" y="229"/>
                  <a:pt x="599" y="230"/>
                  <a:pt x="599" y="232"/>
                </a:cubicBezTo>
                <a:cubicBezTo>
                  <a:pt x="599" y="232"/>
                  <a:pt x="599" y="232"/>
                  <a:pt x="599" y="233"/>
                </a:cubicBezTo>
                <a:cubicBezTo>
                  <a:pt x="599" y="234"/>
                  <a:pt x="599" y="235"/>
                  <a:pt x="598" y="236"/>
                </a:cubicBezTo>
                <a:cubicBezTo>
                  <a:pt x="598" y="237"/>
                  <a:pt x="598" y="237"/>
                  <a:pt x="598" y="238"/>
                </a:cubicBezTo>
                <a:cubicBezTo>
                  <a:pt x="598" y="238"/>
                  <a:pt x="597" y="239"/>
                  <a:pt x="597" y="239"/>
                </a:cubicBezTo>
                <a:cubicBezTo>
                  <a:pt x="594" y="248"/>
                  <a:pt x="594" y="248"/>
                  <a:pt x="594" y="248"/>
                </a:cubicBezTo>
                <a:cubicBezTo>
                  <a:pt x="593" y="248"/>
                  <a:pt x="593" y="248"/>
                  <a:pt x="593" y="248"/>
                </a:cubicBezTo>
                <a:cubicBezTo>
                  <a:pt x="591" y="250"/>
                  <a:pt x="590" y="252"/>
                  <a:pt x="589" y="254"/>
                </a:cubicBezTo>
                <a:cubicBezTo>
                  <a:pt x="560" y="289"/>
                  <a:pt x="532" y="322"/>
                  <a:pt x="503" y="352"/>
                </a:cubicBezTo>
                <a:cubicBezTo>
                  <a:pt x="493" y="363"/>
                  <a:pt x="485" y="386"/>
                  <a:pt x="487" y="400"/>
                </a:cubicBezTo>
                <a:cubicBezTo>
                  <a:pt x="492" y="442"/>
                  <a:pt x="497" y="485"/>
                  <a:pt x="501" y="528"/>
                </a:cubicBezTo>
                <a:cubicBezTo>
                  <a:pt x="502" y="543"/>
                  <a:pt x="496" y="553"/>
                  <a:pt x="491" y="559"/>
                </a:cubicBezTo>
                <a:cubicBezTo>
                  <a:pt x="485" y="566"/>
                  <a:pt x="475" y="570"/>
                  <a:pt x="465" y="570"/>
                </a:cubicBezTo>
                <a:cubicBezTo>
                  <a:pt x="465" y="570"/>
                  <a:pt x="465" y="570"/>
                  <a:pt x="465" y="570"/>
                </a:cubicBezTo>
                <a:cubicBezTo>
                  <a:pt x="458" y="570"/>
                  <a:pt x="451" y="568"/>
                  <a:pt x="444" y="565"/>
                </a:cubicBezTo>
                <a:cubicBezTo>
                  <a:pt x="425" y="556"/>
                  <a:pt x="406" y="548"/>
                  <a:pt x="387" y="539"/>
                </a:cubicBezTo>
                <a:cubicBezTo>
                  <a:pt x="367" y="531"/>
                  <a:pt x="347" y="522"/>
                  <a:pt x="327" y="513"/>
                </a:cubicBezTo>
                <a:cubicBezTo>
                  <a:pt x="321" y="510"/>
                  <a:pt x="312" y="509"/>
                  <a:pt x="302" y="509"/>
                </a:cubicBezTo>
                <a:cubicBezTo>
                  <a:pt x="292" y="509"/>
                  <a:pt x="283" y="510"/>
                  <a:pt x="277" y="513"/>
                </a:cubicBezTo>
                <a:cubicBezTo>
                  <a:pt x="256" y="522"/>
                  <a:pt x="236" y="531"/>
                  <a:pt x="217" y="539"/>
                </a:cubicBezTo>
                <a:cubicBezTo>
                  <a:pt x="197" y="548"/>
                  <a:pt x="179" y="556"/>
                  <a:pt x="160" y="565"/>
                </a:cubicBezTo>
                <a:cubicBezTo>
                  <a:pt x="153" y="568"/>
                  <a:pt x="146" y="570"/>
                  <a:pt x="139" y="5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215900" dist="76200" dir="2700000" sx="101000" sy="101000" algn="tl" rotWithShape="0">
              <a:prstClr val="black">
                <a:alpha val="27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出自【趣你的PPT】(微信:qunideppt)：最优质的PPT资源库"/>
          <p:cNvSpPr/>
          <p:nvPr/>
        </p:nvSpPr>
        <p:spPr bwMode="auto">
          <a:xfrm>
            <a:off x="5500301" y="1650310"/>
            <a:ext cx="1320183" cy="1260317"/>
          </a:xfrm>
          <a:custGeom>
            <a:avLst/>
            <a:gdLst>
              <a:gd name="T0" fmla="*/ 265 w 562"/>
              <a:gd name="T1" fmla="*/ 14 h 536"/>
              <a:gd name="T2" fmla="*/ 297 w 562"/>
              <a:gd name="T3" fmla="*/ 14 h 536"/>
              <a:gd name="T4" fmla="*/ 363 w 562"/>
              <a:gd name="T5" fmla="*/ 125 h 536"/>
              <a:gd name="T6" fmla="*/ 419 w 562"/>
              <a:gd name="T7" fmla="*/ 166 h 536"/>
              <a:gd name="T8" fmla="*/ 544 w 562"/>
              <a:gd name="T9" fmla="*/ 193 h 536"/>
              <a:gd name="T10" fmla="*/ 552 w 562"/>
              <a:gd name="T11" fmla="*/ 224 h 536"/>
              <a:gd name="T12" fmla="*/ 467 w 562"/>
              <a:gd name="T13" fmla="*/ 321 h 536"/>
              <a:gd name="T14" fmla="*/ 445 w 562"/>
              <a:gd name="T15" fmla="*/ 386 h 536"/>
              <a:gd name="T16" fmla="*/ 459 w 562"/>
              <a:gd name="T17" fmla="*/ 513 h 536"/>
              <a:gd name="T18" fmla="*/ 432 w 562"/>
              <a:gd name="T19" fmla="*/ 529 h 536"/>
              <a:gd name="T20" fmla="*/ 314 w 562"/>
              <a:gd name="T21" fmla="*/ 477 h 536"/>
              <a:gd name="T22" fmla="*/ 247 w 562"/>
              <a:gd name="T23" fmla="*/ 477 h 536"/>
              <a:gd name="T24" fmla="*/ 130 w 562"/>
              <a:gd name="T25" fmla="*/ 529 h 536"/>
              <a:gd name="T26" fmla="*/ 103 w 562"/>
              <a:gd name="T27" fmla="*/ 513 h 536"/>
              <a:gd name="T28" fmla="*/ 116 w 562"/>
              <a:gd name="T29" fmla="*/ 386 h 536"/>
              <a:gd name="T30" fmla="*/ 95 w 562"/>
              <a:gd name="T31" fmla="*/ 321 h 536"/>
              <a:gd name="T32" fmla="*/ 10 w 562"/>
              <a:gd name="T33" fmla="*/ 224 h 536"/>
              <a:gd name="T34" fmla="*/ 18 w 562"/>
              <a:gd name="T35" fmla="*/ 193 h 536"/>
              <a:gd name="T36" fmla="*/ 143 w 562"/>
              <a:gd name="T37" fmla="*/ 166 h 536"/>
              <a:gd name="T38" fmla="*/ 199 w 562"/>
              <a:gd name="T39" fmla="*/ 125 h 536"/>
              <a:gd name="T40" fmla="*/ 265 w 562"/>
              <a:gd name="T41" fmla="*/ 14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62" h="536">
                <a:moveTo>
                  <a:pt x="265" y="14"/>
                </a:moveTo>
                <a:cubicBezTo>
                  <a:pt x="274" y="0"/>
                  <a:pt x="288" y="0"/>
                  <a:pt x="297" y="14"/>
                </a:cubicBezTo>
                <a:cubicBezTo>
                  <a:pt x="318" y="45"/>
                  <a:pt x="340" y="84"/>
                  <a:pt x="363" y="125"/>
                </a:cubicBezTo>
                <a:cubicBezTo>
                  <a:pt x="373" y="144"/>
                  <a:pt x="398" y="162"/>
                  <a:pt x="419" y="166"/>
                </a:cubicBezTo>
                <a:cubicBezTo>
                  <a:pt x="465" y="174"/>
                  <a:pt x="508" y="183"/>
                  <a:pt x="544" y="193"/>
                </a:cubicBezTo>
                <a:cubicBezTo>
                  <a:pt x="559" y="197"/>
                  <a:pt x="562" y="210"/>
                  <a:pt x="552" y="224"/>
                </a:cubicBezTo>
                <a:cubicBezTo>
                  <a:pt x="527" y="254"/>
                  <a:pt x="499" y="287"/>
                  <a:pt x="467" y="321"/>
                </a:cubicBezTo>
                <a:cubicBezTo>
                  <a:pt x="453" y="336"/>
                  <a:pt x="443" y="366"/>
                  <a:pt x="445" y="386"/>
                </a:cubicBezTo>
                <a:cubicBezTo>
                  <a:pt x="451" y="431"/>
                  <a:pt x="456" y="474"/>
                  <a:pt x="459" y="513"/>
                </a:cubicBezTo>
                <a:cubicBezTo>
                  <a:pt x="461" y="530"/>
                  <a:pt x="448" y="536"/>
                  <a:pt x="432" y="529"/>
                </a:cubicBezTo>
                <a:cubicBezTo>
                  <a:pt x="394" y="512"/>
                  <a:pt x="356" y="496"/>
                  <a:pt x="314" y="477"/>
                </a:cubicBezTo>
                <a:cubicBezTo>
                  <a:pt x="296" y="469"/>
                  <a:pt x="266" y="469"/>
                  <a:pt x="247" y="477"/>
                </a:cubicBezTo>
                <a:cubicBezTo>
                  <a:pt x="206" y="496"/>
                  <a:pt x="168" y="512"/>
                  <a:pt x="130" y="529"/>
                </a:cubicBezTo>
                <a:cubicBezTo>
                  <a:pt x="114" y="536"/>
                  <a:pt x="101" y="530"/>
                  <a:pt x="103" y="513"/>
                </a:cubicBezTo>
                <a:cubicBezTo>
                  <a:pt x="106" y="474"/>
                  <a:pt x="111" y="431"/>
                  <a:pt x="116" y="386"/>
                </a:cubicBezTo>
                <a:cubicBezTo>
                  <a:pt x="119" y="366"/>
                  <a:pt x="109" y="336"/>
                  <a:pt x="95" y="321"/>
                </a:cubicBezTo>
                <a:cubicBezTo>
                  <a:pt x="63" y="287"/>
                  <a:pt x="35" y="254"/>
                  <a:pt x="10" y="224"/>
                </a:cubicBezTo>
                <a:cubicBezTo>
                  <a:pt x="0" y="210"/>
                  <a:pt x="2" y="197"/>
                  <a:pt x="18" y="193"/>
                </a:cubicBezTo>
                <a:cubicBezTo>
                  <a:pt x="54" y="183"/>
                  <a:pt x="97" y="174"/>
                  <a:pt x="143" y="166"/>
                </a:cubicBezTo>
                <a:cubicBezTo>
                  <a:pt x="164" y="162"/>
                  <a:pt x="189" y="144"/>
                  <a:pt x="199" y="125"/>
                </a:cubicBezTo>
                <a:cubicBezTo>
                  <a:pt x="222" y="84"/>
                  <a:pt x="244" y="45"/>
                  <a:pt x="265" y="1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出自【趣你的PPT】(微信:qunideppt)：最优质的PPT资源库"/>
          <p:cNvSpPr/>
          <p:nvPr/>
        </p:nvSpPr>
        <p:spPr bwMode="auto">
          <a:xfrm>
            <a:off x="4267855" y="2351174"/>
            <a:ext cx="1382115" cy="1400696"/>
          </a:xfrm>
          <a:custGeom>
            <a:avLst/>
            <a:gdLst>
              <a:gd name="T0" fmla="*/ 396 w 588"/>
              <a:gd name="T1" fmla="*/ 594 h 596"/>
              <a:gd name="T2" fmla="*/ 261 w 588"/>
              <a:gd name="T3" fmla="*/ 511 h 596"/>
              <a:gd name="T4" fmla="*/ 83 w 588"/>
              <a:gd name="T5" fmla="*/ 526 h 596"/>
              <a:gd name="T6" fmla="*/ 59 w 588"/>
              <a:gd name="T7" fmla="*/ 529 h 596"/>
              <a:gd name="T8" fmla="*/ 44 w 588"/>
              <a:gd name="T9" fmla="*/ 514 h 596"/>
              <a:gd name="T10" fmla="*/ 41 w 588"/>
              <a:gd name="T11" fmla="*/ 510 h 596"/>
              <a:gd name="T12" fmla="*/ 39 w 588"/>
              <a:gd name="T13" fmla="*/ 505 h 596"/>
              <a:gd name="T14" fmla="*/ 37 w 588"/>
              <a:gd name="T15" fmla="*/ 500 h 596"/>
              <a:gd name="T16" fmla="*/ 36 w 588"/>
              <a:gd name="T17" fmla="*/ 495 h 596"/>
              <a:gd name="T18" fmla="*/ 35 w 588"/>
              <a:gd name="T19" fmla="*/ 490 h 596"/>
              <a:gd name="T20" fmla="*/ 35 w 588"/>
              <a:gd name="T21" fmla="*/ 485 h 596"/>
              <a:gd name="T22" fmla="*/ 37 w 588"/>
              <a:gd name="T23" fmla="*/ 477 h 596"/>
              <a:gd name="T24" fmla="*/ 72 w 588"/>
              <a:gd name="T25" fmla="*/ 303 h 596"/>
              <a:gd name="T26" fmla="*/ 7 w 588"/>
              <a:gd name="T27" fmla="*/ 150 h 596"/>
              <a:gd name="T28" fmla="*/ 172 w 588"/>
              <a:gd name="T29" fmla="*/ 130 h 596"/>
              <a:gd name="T30" fmla="*/ 305 w 588"/>
              <a:gd name="T31" fmla="*/ 13 h 596"/>
              <a:gd name="T32" fmla="*/ 309 w 588"/>
              <a:gd name="T33" fmla="*/ 9 h 596"/>
              <a:gd name="T34" fmla="*/ 313 w 588"/>
              <a:gd name="T35" fmla="*/ 6 h 596"/>
              <a:gd name="T36" fmla="*/ 317 w 588"/>
              <a:gd name="T37" fmla="*/ 4 h 596"/>
              <a:gd name="T38" fmla="*/ 323 w 588"/>
              <a:gd name="T39" fmla="*/ 2 h 596"/>
              <a:gd name="T40" fmla="*/ 328 w 588"/>
              <a:gd name="T41" fmla="*/ 1 h 596"/>
              <a:gd name="T42" fmla="*/ 333 w 588"/>
              <a:gd name="T43" fmla="*/ 0 h 596"/>
              <a:gd name="T44" fmla="*/ 338 w 588"/>
              <a:gd name="T45" fmla="*/ 1 h 596"/>
              <a:gd name="T46" fmla="*/ 344 w 588"/>
              <a:gd name="T47" fmla="*/ 2 h 596"/>
              <a:gd name="T48" fmla="*/ 349 w 588"/>
              <a:gd name="T49" fmla="*/ 4 h 596"/>
              <a:gd name="T50" fmla="*/ 353 w 588"/>
              <a:gd name="T51" fmla="*/ 6 h 596"/>
              <a:gd name="T52" fmla="*/ 357 w 588"/>
              <a:gd name="T53" fmla="*/ 10 h 596"/>
              <a:gd name="T54" fmla="*/ 361 w 588"/>
              <a:gd name="T55" fmla="*/ 13 h 596"/>
              <a:gd name="T56" fmla="*/ 368 w 588"/>
              <a:gd name="T57" fmla="*/ 21 h 596"/>
              <a:gd name="T58" fmla="*/ 370 w 588"/>
              <a:gd name="T59" fmla="*/ 29 h 596"/>
              <a:gd name="T60" fmla="*/ 446 w 588"/>
              <a:gd name="T61" fmla="*/ 190 h 596"/>
              <a:gd name="T62" fmla="*/ 585 w 588"/>
              <a:gd name="T63" fmla="*/ 266 h 596"/>
              <a:gd name="T64" fmla="*/ 582 w 588"/>
              <a:gd name="T65" fmla="*/ 294 h 596"/>
              <a:gd name="T66" fmla="*/ 516 w 588"/>
              <a:gd name="T67" fmla="*/ 347 h 596"/>
              <a:gd name="T68" fmla="*/ 447 w 588"/>
              <a:gd name="T69" fmla="*/ 405 h 596"/>
              <a:gd name="T70" fmla="*/ 432 w 588"/>
              <a:gd name="T71" fmla="*/ 494 h 596"/>
              <a:gd name="T72" fmla="*/ 419 w 588"/>
              <a:gd name="T73" fmla="*/ 577 h 5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88" h="596">
                <a:moveTo>
                  <a:pt x="419" y="577"/>
                </a:moveTo>
                <a:cubicBezTo>
                  <a:pt x="414" y="586"/>
                  <a:pt x="405" y="592"/>
                  <a:pt x="396" y="594"/>
                </a:cubicBezTo>
                <a:cubicBezTo>
                  <a:pt x="389" y="595"/>
                  <a:pt x="377" y="596"/>
                  <a:pt x="365" y="587"/>
                </a:cubicBezTo>
                <a:cubicBezTo>
                  <a:pt x="329" y="562"/>
                  <a:pt x="294" y="536"/>
                  <a:pt x="261" y="511"/>
                </a:cubicBezTo>
                <a:cubicBezTo>
                  <a:pt x="250" y="502"/>
                  <a:pt x="226" y="497"/>
                  <a:pt x="211" y="501"/>
                </a:cubicBezTo>
                <a:cubicBezTo>
                  <a:pt x="171" y="510"/>
                  <a:pt x="129" y="518"/>
                  <a:pt x="83" y="526"/>
                </a:cubicBezTo>
                <a:cubicBezTo>
                  <a:pt x="76" y="527"/>
                  <a:pt x="70" y="527"/>
                  <a:pt x="64" y="525"/>
                </a:cubicBezTo>
                <a:cubicBezTo>
                  <a:pt x="59" y="529"/>
                  <a:pt x="59" y="529"/>
                  <a:pt x="59" y="529"/>
                </a:cubicBezTo>
                <a:cubicBezTo>
                  <a:pt x="46" y="515"/>
                  <a:pt x="46" y="515"/>
                  <a:pt x="46" y="515"/>
                </a:cubicBezTo>
                <a:cubicBezTo>
                  <a:pt x="45" y="515"/>
                  <a:pt x="45" y="514"/>
                  <a:pt x="44" y="514"/>
                </a:cubicBezTo>
                <a:cubicBezTo>
                  <a:pt x="44" y="513"/>
                  <a:pt x="43" y="512"/>
                  <a:pt x="42" y="512"/>
                </a:cubicBezTo>
                <a:cubicBezTo>
                  <a:pt x="42" y="511"/>
                  <a:pt x="41" y="510"/>
                  <a:pt x="41" y="510"/>
                </a:cubicBezTo>
                <a:cubicBezTo>
                  <a:pt x="40" y="509"/>
                  <a:pt x="40" y="508"/>
                  <a:pt x="39" y="507"/>
                </a:cubicBezTo>
                <a:cubicBezTo>
                  <a:pt x="39" y="506"/>
                  <a:pt x="39" y="506"/>
                  <a:pt x="39" y="505"/>
                </a:cubicBezTo>
                <a:cubicBezTo>
                  <a:pt x="38" y="504"/>
                  <a:pt x="38" y="503"/>
                  <a:pt x="37" y="502"/>
                </a:cubicBezTo>
                <a:cubicBezTo>
                  <a:pt x="37" y="502"/>
                  <a:pt x="37" y="501"/>
                  <a:pt x="37" y="500"/>
                </a:cubicBezTo>
                <a:cubicBezTo>
                  <a:pt x="36" y="499"/>
                  <a:pt x="36" y="498"/>
                  <a:pt x="36" y="497"/>
                </a:cubicBezTo>
                <a:cubicBezTo>
                  <a:pt x="36" y="497"/>
                  <a:pt x="36" y="496"/>
                  <a:pt x="36" y="495"/>
                </a:cubicBezTo>
                <a:cubicBezTo>
                  <a:pt x="35" y="494"/>
                  <a:pt x="35" y="493"/>
                  <a:pt x="35" y="492"/>
                </a:cubicBezTo>
                <a:cubicBezTo>
                  <a:pt x="35" y="491"/>
                  <a:pt x="35" y="491"/>
                  <a:pt x="35" y="490"/>
                </a:cubicBezTo>
                <a:cubicBezTo>
                  <a:pt x="35" y="489"/>
                  <a:pt x="35" y="488"/>
                  <a:pt x="35" y="487"/>
                </a:cubicBezTo>
                <a:cubicBezTo>
                  <a:pt x="35" y="486"/>
                  <a:pt x="35" y="485"/>
                  <a:pt x="35" y="485"/>
                </a:cubicBezTo>
                <a:cubicBezTo>
                  <a:pt x="36" y="484"/>
                  <a:pt x="36" y="483"/>
                  <a:pt x="36" y="482"/>
                </a:cubicBezTo>
                <a:cubicBezTo>
                  <a:pt x="36" y="481"/>
                  <a:pt x="36" y="479"/>
                  <a:pt x="37" y="477"/>
                </a:cubicBezTo>
                <a:cubicBezTo>
                  <a:pt x="47" y="442"/>
                  <a:pt x="60" y="401"/>
                  <a:pt x="77" y="354"/>
                </a:cubicBezTo>
                <a:cubicBezTo>
                  <a:pt x="82" y="341"/>
                  <a:pt x="79" y="316"/>
                  <a:pt x="72" y="303"/>
                </a:cubicBezTo>
                <a:cubicBezTo>
                  <a:pt x="46" y="262"/>
                  <a:pt x="24" y="223"/>
                  <a:pt x="7" y="189"/>
                </a:cubicBezTo>
                <a:cubicBezTo>
                  <a:pt x="0" y="176"/>
                  <a:pt x="0" y="162"/>
                  <a:pt x="7" y="150"/>
                </a:cubicBezTo>
                <a:cubicBezTo>
                  <a:pt x="13" y="139"/>
                  <a:pt x="25" y="132"/>
                  <a:pt x="40" y="131"/>
                </a:cubicBezTo>
                <a:cubicBezTo>
                  <a:pt x="78" y="129"/>
                  <a:pt x="123" y="129"/>
                  <a:pt x="172" y="130"/>
                </a:cubicBezTo>
                <a:cubicBezTo>
                  <a:pt x="186" y="130"/>
                  <a:pt x="209" y="120"/>
                  <a:pt x="218" y="109"/>
                </a:cubicBezTo>
                <a:cubicBezTo>
                  <a:pt x="251" y="71"/>
                  <a:pt x="280" y="39"/>
                  <a:pt x="305" y="13"/>
                </a:cubicBezTo>
                <a:cubicBezTo>
                  <a:pt x="306" y="12"/>
                  <a:pt x="307" y="11"/>
                  <a:pt x="308" y="10"/>
                </a:cubicBezTo>
                <a:cubicBezTo>
                  <a:pt x="309" y="10"/>
                  <a:pt x="309" y="9"/>
                  <a:pt x="309" y="9"/>
                </a:cubicBezTo>
                <a:cubicBezTo>
                  <a:pt x="310" y="8"/>
                  <a:pt x="311" y="8"/>
                  <a:pt x="312" y="7"/>
                </a:cubicBezTo>
                <a:cubicBezTo>
                  <a:pt x="312" y="7"/>
                  <a:pt x="313" y="6"/>
                  <a:pt x="313" y="6"/>
                </a:cubicBezTo>
                <a:cubicBezTo>
                  <a:pt x="314" y="6"/>
                  <a:pt x="315" y="5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9" y="3"/>
                  <a:pt x="320" y="3"/>
                  <a:pt x="322" y="2"/>
                </a:cubicBezTo>
                <a:cubicBezTo>
                  <a:pt x="322" y="2"/>
                  <a:pt x="323" y="2"/>
                  <a:pt x="323" y="2"/>
                </a:cubicBezTo>
                <a:cubicBezTo>
                  <a:pt x="324" y="1"/>
                  <a:pt x="325" y="1"/>
                  <a:pt x="326" y="1"/>
                </a:cubicBezTo>
                <a:cubicBezTo>
                  <a:pt x="327" y="1"/>
                  <a:pt x="328" y="1"/>
                  <a:pt x="328" y="1"/>
                </a:cubicBezTo>
                <a:cubicBezTo>
                  <a:pt x="329" y="0"/>
                  <a:pt x="330" y="0"/>
                  <a:pt x="331" y="0"/>
                </a:cubicBezTo>
                <a:cubicBezTo>
                  <a:pt x="332" y="0"/>
                  <a:pt x="333" y="0"/>
                  <a:pt x="333" y="0"/>
                </a:cubicBezTo>
                <a:cubicBezTo>
                  <a:pt x="334" y="0"/>
                  <a:pt x="335" y="0"/>
                  <a:pt x="336" y="0"/>
                </a:cubicBezTo>
                <a:cubicBezTo>
                  <a:pt x="337" y="0"/>
                  <a:pt x="337" y="1"/>
                  <a:pt x="338" y="1"/>
                </a:cubicBezTo>
                <a:cubicBezTo>
                  <a:pt x="339" y="1"/>
                  <a:pt x="341" y="1"/>
                  <a:pt x="343" y="2"/>
                </a:cubicBezTo>
                <a:cubicBezTo>
                  <a:pt x="343" y="2"/>
                  <a:pt x="344" y="2"/>
                  <a:pt x="344" y="2"/>
                </a:cubicBezTo>
                <a:cubicBezTo>
                  <a:pt x="345" y="2"/>
                  <a:pt x="346" y="3"/>
                  <a:pt x="347" y="3"/>
                </a:cubicBezTo>
                <a:cubicBezTo>
                  <a:pt x="348" y="3"/>
                  <a:pt x="348" y="4"/>
                  <a:pt x="349" y="4"/>
                </a:cubicBezTo>
                <a:cubicBezTo>
                  <a:pt x="350" y="4"/>
                  <a:pt x="351" y="5"/>
                  <a:pt x="351" y="5"/>
                </a:cubicBezTo>
                <a:cubicBezTo>
                  <a:pt x="352" y="6"/>
                  <a:pt x="352" y="6"/>
                  <a:pt x="353" y="6"/>
                </a:cubicBezTo>
                <a:cubicBezTo>
                  <a:pt x="354" y="7"/>
                  <a:pt x="355" y="8"/>
                  <a:pt x="356" y="9"/>
                </a:cubicBezTo>
                <a:cubicBezTo>
                  <a:pt x="357" y="9"/>
                  <a:pt x="357" y="9"/>
                  <a:pt x="357" y="10"/>
                </a:cubicBezTo>
                <a:cubicBezTo>
                  <a:pt x="358" y="10"/>
                  <a:pt x="359" y="11"/>
                  <a:pt x="360" y="12"/>
                </a:cubicBezTo>
                <a:cubicBezTo>
                  <a:pt x="360" y="12"/>
                  <a:pt x="360" y="13"/>
                  <a:pt x="361" y="13"/>
                </a:cubicBezTo>
                <a:cubicBezTo>
                  <a:pt x="361" y="14"/>
                  <a:pt x="361" y="14"/>
                  <a:pt x="362" y="14"/>
                </a:cubicBezTo>
                <a:cubicBezTo>
                  <a:pt x="368" y="21"/>
                  <a:pt x="368" y="21"/>
                  <a:pt x="368" y="21"/>
                </a:cubicBezTo>
                <a:cubicBezTo>
                  <a:pt x="367" y="23"/>
                  <a:pt x="367" y="23"/>
                  <a:pt x="367" y="23"/>
                </a:cubicBezTo>
                <a:cubicBezTo>
                  <a:pt x="368" y="25"/>
                  <a:pt x="369" y="27"/>
                  <a:pt x="370" y="29"/>
                </a:cubicBezTo>
                <a:cubicBezTo>
                  <a:pt x="386" y="72"/>
                  <a:pt x="400" y="112"/>
                  <a:pt x="412" y="152"/>
                </a:cubicBezTo>
                <a:cubicBezTo>
                  <a:pt x="417" y="166"/>
                  <a:pt x="433" y="185"/>
                  <a:pt x="446" y="190"/>
                </a:cubicBezTo>
                <a:cubicBezTo>
                  <a:pt x="485" y="207"/>
                  <a:pt x="525" y="224"/>
                  <a:pt x="563" y="242"/>
                </a:cubicBezTo>
                <a:cubicBezTo>
                  <a:pt x="578" y="249"/>
                  <a:pt x="583" y="259"/>
                  <a:pt x="585" y="266"/>
                </a:cubicBezTo>
                <a:cubicBezTo>
                  <a:pt x="588" y="275"/>
                  <a:pt x="587" y="285"/>
                  <a:pt x="582" y="294"/>
                </a:cubicBezTo>
                <a:cubicBezTo>
                  <a:pt x="582" y="294"/>
                  <a:pt x="582" y="294"/>
                  <a:pt x="582" y="294"/>
                </a:cubicBezTo>
                <a:cubicBezTo>
                  <a:pt x="579" y="300"/>
                  <a:pt x="574" y="305"/>
                  <a:pt x="567" y="310"/>
                </a:cubicBezTo>
                <a:cubicBezTo>
                  <a:pt x="550" y="322"/>
                  <a:pt x="534" y="334"/>
                  <a:pt x="516" y="347"/>
                </a:cubicBezTo>
                <a:cubicBezTo>
                  <a:pt x="499" y="359"/>
                  <a:pt x="482" y="372"/>
                  <a:pt x="464" y="385"/>
                </a:cubicBezTo>
                <a:cubicBezTo>
                  <a:pt x="458" y="389"/>
                  <a:pt x="452" y="396"/>
                  <a:pt x="447" y="405"/>
                </a:cubicBezTo>
                <a:cubicBezTo>
                  <a:pt x="442" y="413"/>
                  <a:pt x="439" y="422"/>
                  <a:pt x="439" y="428"/>
                </a:cubicBezTo>
                <a:cubicBezTo>
                  <a:pt x="436" y="451"/>
                  <a:pt x="434" y="473"/>
                  <a:pt x="432" y="494"/>
                </a:cubicBezTo>
                <a:cubicBezTo>
                  <a:pt x="429" y="515"/>
                  <a:pt x="427" y="535"/>
                  <a:pt x="425" y="556"/>
                </a:cubicBezTo>
                <a:cubicBezTo>
                  <a:pt x="424" y="564"/>
                  <a:pt x="422" y="571"/>
                  <a:pt x="419" y="57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215900" dist="76200" dir="2700000" sx="101000" sy="101000" algn="tl" rotWithShape="0">
              <a:prstClr val="black">
                <a:alpha val="27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出自【趣你的PPT】(微信:qunideppt)：最优质的PPT资源库"/>
          <p:cNvSpPr/>
          <p:nvPr/>
        </p:nvSpPr>
        <p:spPr bwMode="auto">
          <a:xfrm>
            <a:off x="4310175" y="2388333"/>
            <a:ext cx="1297475" cy="1323280"/>
          </a:xfrm>
          <a:custGeom>
            <a:avLst/>
            <a:gdLst>
              <a:gd name="T0" fmla="*/ 8 w 552"/>
              <a:gd name="T1" fmla="*/ 164 h 563"/>
              <a:gd name="T2" fmla="*/ 24 w 552"/>
              <a:gd name="T3" fmla="*/ 136 h 563"/>
              <a:gd name="T4" fmla="*/ 153 w 552"/>
              <a:gd name="T5" fmla="*/ 135 h 563"/>
              <a:gd name="T6" fmla="*/ 216 w 552"/>
              <a:gd name="T7" fmla="*/ 107 h 563"/>
              <a:gd name="T8" fmla="*/ 302 w 552"/>
              <a:gd name="T9" fmla="*/ 12 h 563"/>
              <a:gd name="T10" fmla="*/ 333 w 552"/>
              <a:gd name="T11" fmla="*/ 20 h 563"/>
              <a:gd name="T12" fmla="*/ 375 w 552"/>
              <a:gd name="T13" fmla="*/ 142 h 563"/>
              <a:gd name="T14" fmla="*/ 420 w 552"/>
              <a:gd name="T15" fmla="*/ 193 h 563"/>
              <a:gd name="T16" fmla="*/ 537 w 552"/>
              <a:gd name="T17" fmla="*/ 245 h 563"/>
              <a:gd name="T18" fmla="*/ 537 w 552"/>
              <a:gd name="T19" fmla="*/ 277 h 563"/>
              <a:gd name="T20" fmla="*/ 433 w 552"/>
              <a:gd name="T21" fmla="*/ 352 h 563"/>
              <a:gd name="T22" fmla="*/ 400 w 552"/>
              <a:gd name="T23" fmla="*/ 410 h 563"/>
              <a:gd name="T24" fmla="*/ 386 w 552"/>
              <a:gd name="T25" fmla="*/ 538 h 563"/>
              <a:gd name="T26" fmla="*/ 358 w 552"/>
              <a:gd name="T27" fmla="*/ 553 h 563"/>
              <a:gd name="T28" fmla="*/ 255 w 552"/>
              <a:gd name="T29" fmla="*/ 478 h 563"/>
              <a:gd name="T30" fmla="*/ 189 w 552"/>
              <a:gd name="T31" fmla="*/ 464 h 563"/>
              <a:gd name="T32" fmla="*/ 62 w 552"/>
              <a:gd name="T33" fmla="*/ 489 h 563"/>
              <a:gd name="T34" fmla="*/ 39 w 552"/>
              <a:gd name="T35" fmla="*/ 467 h 563"/>
              <a:gd name="T36" fmla="*/ 79 w 552"/>
              <a:gd name="T37" fmla="*/ 345 h 563"/>
              <a:gd name="T38" fmla="*/ 71 w 552"/>
              <a:gd name="T39" fmla="*/ 276 h 563"/>
              <a:gd name="T40" fmla="*/ 8 w 552"/>
              <a:gd name="T41" fmla="*/ 164 h 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52" h="563">
                <a:moveTo>
                  <a:pt x="8" y="164"/>
                </a:moveTo>
                <a:cubicBezTo>
                  <a:pt x="0" y="149"/>
                  <a:pt x="7" y="137"/>
                  <a:pt x="24" y="136"/>
                </a:cubicBezTo>
                <a:cubicBezTo>
                  <a:pt x="61" y="134"/>
                  <a:pt x="106" y="133"/>
                  <a:pt x="153" y="135"/>
                </a:cubicBezTo>
                <a:cubicBezTo>
                  <a:pt x="174" y="135"/>
                  <a:pt x="203" y="123"/>
                  <a:pt x="216" y="107"/>
                </a:cubicBezTo>
                <a:cubicBezTo>
                  <a:pt x="247" y="71"/>
                  <a:pt x="276" y="38"/>
                  <a:pt x="302" y="12"/>
                </a:cubicBezTo>
                <a:cubicBezTo>
                  <a:pt x="313" y="0"/>
                  <a:pt x="326" y="4"/>
                  <a:pt x="333" y="20"/>
                </a:cubicBezTo>
                <a:cubicBezTo>
                  <a:pt x="346" y="57"/>
                  <a:pt x="361" y="98"/>
                  <a:pt x="375" y="142"/>
                </a:cubicBezTo>
                <a:cubicBezTo>
                  <a:pt x="381" y="162"/>
                  <a:pt x="401" y="185"/>
                  <a:pt x="420" y="193"/>
                </a:cubicBezTo>
                <a:cubicBezTo>
                  <a:pt x="462" y="211"/>
                  <a:pt x="501" y="229"/>
                  <a:pt x="537" y="245"/>
                </a:cubicBezTo>
                <a:cubicBezTo>
                  <a:pt x="552" y="252"/>
                  <a:pt x="552" y="266"/>
                  <a:pt x="537" y="277"/>
                </a:cubicBezTo>
                <a:cubicBezTo>
                  <a:pt x="504" y="301"/>
                  <a:pt x="470" y="326"/>
                  <a:pt x="433" y="352"/>
                </a:cubicBezTo>
                <a:cubicBezTo>
                  <a:pt x="417" y="364"/>
                  <a:pt x="402" y="391"/>
                  <a:pt x="400" y="410"/>
                </a:cubicBezTo>
                <a:cubicBezTo>
                  <a:pt x="395" y="455"/>
                  <a:pt x="390" y="497"/>
                  <a:pt x="386" y="538"/>
                </a:cubicBezTo>
                <a:cubicBezTo>
                  <a:pt x="385" y="556"/>
                  <a:pt x="373" y="563"/>
                  <a:pt x="358" y="553"/>
                </a:cubicBezTo>
                <a:cubicBezTo>
                  <a:pt x="327" y="531"/>
                  <a:pt x="292" y="506"/>
                  <a:pt x="255" y="478"/>
                </a:cubicBezTo>
                <a:cubicBezTo>
                  <a:pt x="239" y="466"/>
                  <a:pt x="209" y="460"/>
                  <a:pt x="189" y="464"/>
                </a:cubicBezTo>
                <a:cubicBezTo>
                  <a:pt x="143" y="475"/>
                  <a:pt x="100" y="483"/>
                  <a:pt x="62" y="489"/>
                </a:cubicBezTo>
                <a:cubicBezTo>
                  <a:pt x="45" y="492"/>
                  <a:pt x="35" y="482"/>
                  <a:pt x="39" y="467"/>
                </a:cubicBezTo>
                <a:cubicBezTo>
                  <a:pt x="49" y="431"/>
                  <a:pt x="63" y="389"/>
                  <a:pt x="79" y="345"/>
                </a:cubicBezTo>
                <a:cubicBezTo>
                  <a:pt x="86" y="326"/>
                  <a:pt x="82" y="294"/>
                  <a:pt x="71" y="276"/>
                </a:cubicBezTo>
                <a:cubicBezTo>
                  <a:pt x="46" y="236"/>
                  <a:pt x="24" y="197"/>
                  <a:pt x="8" y="16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出自【趣你的PPT】(微信:qunideppt)：最优质的PPT资源库"/>
          <p:cNvSpPr/>
          <p:nvPr/>
        </p:nvSpPr>
        <p:spPr bwMode="auto">
          <a:xfrm>
            <a:off x="4278176" y="3829284"/>
            <a:ext cx="1381084" cy="1397599"/>
          </a:xfrm>
          <a:custGeom>
            <a:avLst/>
            <a:gdLst>
              <a:gd name="T0" fmla="*/ 586 w 588"/>
              <a:gd name="T1" fmla="*/ 330 h 595"/>
              <a:gd name="T2" fmla="*/ 446 w 588"/>
              <a:gd name="T3" fmla="*/ 406 h 595"/>
              <a:gd name="T4" fmla="*/ 370 w 588"/>
              <a:gd name="T5" fmla="*/ 567 h 595"/>
              <a:gd name="T6" fmla="*/ 361 w 588"/>
              <a:gd name="T7" fmla="*/ 589 h 595"/>
              <a:gd name="T8" fmla="*/ 340 w 588"/>
              <a:gd name="T9" fmla="*/ 595 h 595"/>
              <a:gd name="T10" fmla="*/ 335 w 588"/>
              <a:gd name="T11" fmla="*/ 595 h 595"/>
              <a:gd name="T12" fmla="*/ 330 w 588"/>
              <a:gd name="T13" fmla="*/ 595 h 595"/>
              <a:gd name="T14" fmla="*/ 325 w 588"/>
              <a:gd name="T15" fmla="*/ 594 h 595"/>
              <a:gd name="T16" fmla="*/ 320 w 588"/>
              <a:gd name="T17" fmla="*/ 593 h 595"/>
              <a:gd name="T18" fmla="*/ 315 w 588"/>
              <a:gd name="T19" fmla="*/ 590 h 595"/>
              <a:gd name="T20" fmla="*/ 311 w 588"/>
              <a:gd name="T21" fmla="*/ 588 h 595"/>
              <a:gd name="T22" fmla="*/ 305 w 588"/>
              <a:gd name="T23" fmla="*/ 583 h 595"/>
              <a:gd name="T24" fmla="*/ 172 w 588"/>
              <a:gd name="T25" fmla="*/ 466 h 595"/>
              <a:gd name="T26" fmla="*/ 7 w 588"/>
              <a:gd name="T27" fmla="*/ 445 h 595"/>
              <a:gd name="T28" fmla="*/ 72 w 588"/>
              <a:gd name="T29" fmla="*/ 292 h 595"/>
              <a:gd name="T30" fmla="*/ 37 w 588"/>
              <a:gd name="T31" fmla="*/ 119 h 595"/>
              <a:gd name="T32" fmla="*/ 36 w 588"/>
              <a:gd name="T33" fmla="*/ 113 h 595"/>
              <a:gd name="T34" fmla="*/ 35 w 588"/>
              <a:gd name="T35" fmla="*/ 108 h 595"/>
              <a:gd name="T36" fmla="*/ 35 w 588"/>
              <a:gd name="T37" fmla="*/ 103 h 595"/>
              <a:gd name="T38" fmla="*/ 36 w 588"/>
              <a:gd name="T39" fmla="*/ 97 h 595"/>
              <a:gd name="T40" fmla="*/ 38 w 588"/>
              <a:gd name="T41" fmla="*/ 92 h 595"/>
              <a:gd name="T42" fmla="*/ 40 w 588"/>
              <a:gd name="T43" fmla="*/ 88 h 595"/>
              <a:gd name="T44" fmla="*/ 43 w 588"/>
              <a:gd name="T45" fmla="*/ 84 h 595"/>
              <a:gd name="T46" fmla="*/ 47 w 588"/>
              <a:gd name="T47" fmla="*/ 79 h 595"/>
              <a:gd name="T48" fmla="*/ 51 w 588"/>
              <a:gd name="T49" fmla="*/ 76 h 595"/>
              <a:gd name="T50" fmla="*/ 55 w 588"/>
              <a:gd name="T51" fmla="*/ 74 h 595"/>
              <a:gd name="T52" fmla="*/ 60 w 588"/>
              <a:gd name="T53" fmla="*/ 72 h 595"/>
              <a:gd name="T54" fmla="*/ 65 w 588"/>
              <a:gd name="T55" fmla="*/ 70 h 595"/>
              <a:gd name="T56" fmla="*/ 76 w 588"/>
              <a:gd name="T57" fmla="*/ 68 h 595"/>
              <a:gd name="T58" fmla="*/ 83 w 588"/>
              <a:gd name="T59" fmla="*/ 70 h 595"/>
              <a:gd name="T60" fmla="*/ 261 w 588"/>
              <a:gd name="T61" fmla="*/ 85 h 595"/>
              <a:gd name="T62" fmla="*/ 396 w 588"/>
              <a:gd name="T63" fmla="*/ 2 h 595"/>
              <a:gd name="T64" fmla="*/ 419 w 588"/>
              <a:gd name="T65" fmla="*/ 19 h 595"/>
              <a:gd name="T66" fmla="*/ 432 w 588"/>
              <a:gd name="T67" fmla="*/ 102 h 595"/>
              <a:gd name="T68" fmla="*/ 447 w 588"/>
              <a:gd name="T69" fmla="*/ 191 h 595"/>
              <a:gd name="T70" fmla="*/ 516 w 588"/>
              <a:gd name="T71" fmla="*/ 249 h 595"/>
              <a:gd name="T72" fmla="*/ 582 w 588"/>
              <a:gd name="T73" fmla="*/ 302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88" h="595">
                <a:moveTo>
                  <a:pt x="582" y="302"/>
                </a:moveTo>
                <a:cubicBezTo>
                  <a:pt x="587" y="311"/>
                  <a:pt x="588" y="321"/>
                  <a:pt x="586" y="330"/>
                </a:cubicBezTo>
                <a:cubicBezTo>
                  <a:pt x="583" y="337"/>
                  <a:pt x="578" y="347"/>
                  <a:pt x="563" y="354"/>
                </a:cubicBezTo>
                <a:cubicBezTo>
                  <a:pt x="524" y="372"/>
                  <a:pt x="485" y="389"/>
                  <a:pt x="446" y="406"/>
                </a:cubicBezTo>
                <a:cubicBezTo>
                  <a:pt x="433" y="411"/>
                  <a:pt x="417" y="429"/>
                  <a:pt x="413" y="443"/>
                </a:cubicBezTo>
                <a:cubicBezTo>
                  <a:pt x="400" y="483"/>
                  <a:pt x="386" y="524"/>
                  <a:pt x="370" y="567"/>
                </a:cubicBezTo>
                <a:cubicBezTo>
                  <a:pt x="368" y="573"/>
                  <a:pt x="364" y="579"/>
                  <a:pt x="360" y="583"/>
                </a:cubicBezTo>
                <a:cubicBezTo>
                  <a:pt x="361" y="589"/>
                  <a:pt x="361" y="589"/>
                  <a:pt x="361" y="589"/>
                </a:cubicBezTo>
                <a:cubicBezTo>
                  <a:pt x="342" y="594"/>
                  <a:pt x="342" y="594"/>
                  <a:pt x="342" y="594"/>
                </a:cubicBezTo>
                <a:cubicBezTo>
                  <a:pt x="342" y="594"/>
                  <a:pt x="341" y="595"/>
                  <a:pt x="340" y="595"/>
                </a:cubicBezTo>
                <a:cubicBezTo>
                  <a:pt x="340" y="595"/>
                  <a:pt x="339" y="595"/>
                  <a:pt x="337" y="595"/>
                </a:cubicBezTo>
                <a:cubicBezTo>
                  <a:pt x="337" y="595"/>
                  <a:pt x="336" y="595"/>
                  <a:pt x="335" y="595"/>
                </a:cubicBezTo>
                <a:cubicBezTo>
                  <a:pt x="334" y="595"/>
                  <a:pt x="333" y="595"/>
                  <a:pt x="332" y="595"/>
                </a:cubicBezTo>
                <a:cubicBezTo>
                  <a:pt x="331" y="595"/>
                  <a:pt x="331" y="595"/>
                  <a:pt x="330" y="595"/>
                </a:cubicBezTo>
                <a:cubicBezTo>
                  <a:pt x="329" y="595"/>
                  <a:pt x="328" y="595"/>
                  <a:pt x="327" y="595"/>
                </a:cubicBezTo>
                <a:cubicBezTo>
                  <a:pt x="326" y="595"/>
                  <a:pt x="325" y="595"/>
                  <a:pt x="325" y="594"/>
                </a:cubicBezTo>
                <a:cubicBezTo>
                  <a:pt x="324" y="594"/>
                  <a:pt x="323" y="594"/>
                  <a:pt x="322" y="594"/>
                </a:cubicBezTo>
                <a:cubicBezTo>
                  <a:pt x="321" y="593"/>
                  <a:pt x="320" y="593"/>
                  <a:pt x="320" y="593"/>
                </a:cubicBezTo>
                <a:cubicBezTo>
                  <a:pt x="319" y="592"/>
                  <a:pt x="318" y="592"/>
                  <a:pt x="317" y="592"/>
                </a:cubicBezTo>
                <a:cubicBezTo>
                  <a:pt x="316" y="591"/>
                  <a:pt x="316" y="591"/>
                  <a:pt x="315" y="590"/>
                </a:cubicBezTo>
                <a:cubicBezTo>
                  <a:pt x="314" y="590"/>
                  <a:pt x="313" y="590"/>
                  <a:pt x="313" y="589"/>
                </a:cubicBezTo>
                <a:cubicBezTo>
                  <a:pt x="312" y="589"/>
                  <a:pt x="311" y="588"/>
                  <a:pt x="311" y="588"/>
                </a:cubicBezTo>
                <a:cubicBezTo>
                  <a:pt x="310" y="587"/>
                  <a:pt x="309" y="587"/>
                  <a:pt x="309" y="586"/>
                </a:cubicBezTo>
                <a:cubicBezTo>
                  <a:pt x="307" y="585"/>
                  <a:pt x="306" y="584"/>
                  <a:pt x="305" y="583"/>
                </a:cubicBezTo>
                <a:cubicBezTo>
                  <a:pt x="280" y="557"/>
                  <a:pt x="251" y="524"/>
                  <a:pt x="218" y="486"/>
                </a:cubicBezTo>
                <a:cubicBezTo>
                  <a:pt x="209" y="475"/>
                  <a:pt x="186" y="465"/>
                  <a:pt x="172" y="466"/>
                </a:cubicBezTo>
                <a:cubicBezTo>
                  <a:pt x="124" y="467"/>
                  <a:pt x="78" y="467"/>
                  <a:pt x="41" y="465"/>
                </a:cubicBezTo>
                <a:cubicBezTo>
                  <a:pt x="26" y="463"/>
                  <a:pt x="13" y="456"/>
                  <a:pt x="7" y="445"/>
                </a:cubicBezTo>
                <a:cubicBezTo>
                  <a:pt x="0" y="434"/>
                  <a:pt x="0" y="420"/>
                  <a:pt x="7" y="407"/>
                </a:cubicBezTo>
                <a:cubicBezTo>
                  <a:pt x="24" y="373"/>
                  <a:pt x="46" y="333"/>
                  <a:pt x="72" y="292"/>
                </a:cubicBezTo>
                <a:cubicBezTo>
                  <a:pt x="79" y="280"/>
                  <a:pt x="82" y="255"/>
                  <a:pt x="77" y="241"/>
                </a:cubicBezTo>
                <a:cubicBezTo>
                  <a:pt x="60" y="195"/>
                  <a:pt x="47" y="153"/>
                  <a:pt x="37" y="119"/>
                </a:cubicBezTo>
                <a:cubicBezTo>
                  <a:pt x="37" y="117"/>
                  <a:pt x="36" y="115"/>
                  <a:pt x="36" y="114"/>
                </a:cubicBezTo>
                <a:cubicBezTo>
                  <a:pt x="36" y="113"/>
                  <a:pt x="36" y="113"/>
                  <a:pt x="36" y="113"/>
                </a:cubicBezTo>
                <a:cubicBezTo>
                  <a:pt x="36" y="111"/>
                  <a:pt x="35" y="110"/>
                  <a:pt x="35" y="109"/>
                </a:cubicBezTo>
                <a:cubicBezTo>
                  <a:pt x="35" y="109"/>
                  <a:pt x="35" y="108"/>
                  <a:pt x="35" y="108"/>
                </a:cubicBezTo>
                <a:cubicBezTo>
                  <a:pt x="35" y="107"/>
                  <a:pt x="35" y="105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1"/>
                  <a:pt x="36" y="100"/>
                  <a:pt x="36" y="98"/>
                </a:cubicBezTo>
                <a:cubicBezTo>
                  <a:pt x="36" y="98"/>
                  <a:pt x="36" y="97"/>
                  <a:pt x="36" y="97"/>
                </a:cubicBezTo>
                <a:cubicBezTo>
                  <a:pt x="37" y="96"/>
                  <a:pt x="37" y="95"/>
                  <a:pt x="37" y="94"/>
                </a:cubicBezTo>
                <a:cubicBezTo>
                  <a:pt x="37" y="93"/>
                  <a:pt x="38" y="93"/>
                  <a:pt x="38" y="92"/>
                </a:cubicBezTo>
                <a:cubicBezTo>
                  <a:pt x="38" y="91"/>
                  <a:pt x="39" y="90"/>
                  <a:pt x="39" y="89"/>
                </a:cubicBezTo>
                <a:cubicBezTo>
                  <a:pt x="39" y="89"/>
                  <a:pt x="40" y="88"/>
                  <a:pt x="40" y="88"/>
                </a:cubicBezTo>
                <a:cubicBezTo>
                  <a:pt x="41" y="87"/>
                  <a:pt x="41" y="86"/>
                  <a:pt x="42" y="85"/>
                </a:cubicBezTo>
                <a:cubicBezTo>
                  <a:pt x="42" y="84"/>
                  <a:pt x="42" y="84"/>
                  <a:pt x="43" y="84"/>
                </a:cubicBezTo>
                <a:cubicBezTo>
                  <a:pt x="44" y="82"/>
                  <a:pt x="45" y="81"/>
                  <a:pt x="46" y="80"/>
                </a:cubicBezTo>
                <a:cubicBezTo>
                  <a:pt x="46" y="80"/>
                  <a:pt x="47" y="79"/>
                  <a:pt x="47" y="79"/>
                </a:cubicBezTo>
                <a:cubicBezTo>
                  <a:pt x="48" y="78"/>
                  <a:pt x="49" y="78"/>
                  <a:pt x="50" y="77"/>
                </a:cubicBezTo>
                <a:cubicBezTo>
                  <a:pt x="50" y="77"/>
                  <a:pt x="50" y="76"/>
                  <a:pt x="51" y="76"/>
                </a:cubicBezTo>
                <a:cubicBezTo>
                  <a:pt x="52" y="75"/>
                  <a:pt x="53" y="75"/>
                  <a:pt x="54" y="74"/>
                </a:cubicBezTo>
                <a:cubicBezTo>
                  <a:pt x="54" y="74"/>
                  <a:pt x="55" y="74"/>
                  <a:pt x="55" y="74"/>
                </a:cubicBezTo>
                <a:cubicBezTo>
                  <a:pt x="56" y="73"/>
                  <a:pt x="58" y="72"/>
                  <a:pt x="59" y="72"/>
                </a:cubicBezTo>
                <a:cubicBezTo>
                  <a:pt x="59" y="72"/>
                  <a:pt x="60" y="72"/>
                  <a:pt x="60" y="72"/>
                </a:cubicBezTo>
                <a:cubicBezTo>
                  <a:pt x="61" y="71"/>
                  <a:pt x="62" y="71"/>
                  <a:pt x="63" y="71"/>
                </a:cubicBezTo>
                <a:cubicBezTo>
                  <a:pt x="64" y="70"/>
                  <a:pt x="64" y="70"/>
                  <a:pt x="65" y="70"/>
                </a:cubicBezTo>
                <a:cubicBezTo>
                  <a:pt x="65" y="70"/>
                  <a:pt x="66" y="70"/>
                  <a:pt x="67" y="70"/>
                </a:cubicBezTo>
                <a:cubicBezTo>
                  <a:pt x="76" y="68"/>
                  <a:pt x="76" y="68"/>
                  <a:pt x="76" y="68"/>
                </a:cubicBezTo>
                <a:cubicBezTo>
                  <a:pt x="77" y="69"/>
                  <a:pt x="77" y="69"/>
                  <a:pt x="77" y="69"/>
                </a:cubicBezTo>
                <a:cubicBezTo>
                  <a:pt x="79" y="69"/>
                  <a:pt x="81" y="70"/>
                  <a:pt x="83" y="70"/>
                </a:cubicBezTo>
                <a:cubicBezTo>
                  <a:pt x="129" y="77"/>
                  <a:pt x="171" y="86"/>
                  <a:pt x="211" y="95"/>
                </a:cubicBezTo>
                <a:cubicBezTo>
                  <a:pt x="226" y="98"/>
                  <a:pt x="250" y="93"/>
                  <a:pt x="261" y="85"/>
                </a:cubicBezTo>
                <a:cubicBezTo>
                  <a:pt x="295" y="59"/>
                  <a:pt x="330" y="34"/>
                  <a:pt x="365" y="9"/>
                </a:cubicBezTo>
                <a:cubicBezTo>
                  <a:pt x="377" y="0"/>
                  <a:pt x="389" y="0"/>
                  <a:pt x="396" y="2"/>
                </a:cubicBezTo>
                <a:cubicBezTo>
                  <a:pt x="406" y="4"/>
                  <a:pt x="414" y="10"/>
                  <a:pt x="419" y="19"/>
                </a:cubicBezTo>
                <a:cubicBezTo>
                  <a:pt x="419" y="19"/>
                  <a:pt x="419" y="19"/>
                  <a:pt x="419" y="19"/>
                </a:cubicBezTo>
                <a:cubicBezTo>
                  <a:pt x="422" y="25"/>
                  <a:pt x="424" y="32"/>
                  <a:pt x="425" y="40"/>
                </a:cubicBezTo>
                <a:cubicBezTo>
                  <a:pt x="427" y="60"/>
                  <a:pt x="429" y="81"/>
                  <a:pt x="432" y="102"/>
                </a:cubicBezTo>
                <a:cubicBezTo>
                  <a:pt x="434" y="123"/>
                  <a:pt x="436" y="145"/>
                  <a:pt x="439" y="167"/>
                </a:cubicBezTo>
                <a:cubicBezTo>
                  <a:pt x="439" y="174"/>
                  <a:pt x="443" y="183"/>
                  <a:pt x="447" y="191"/>
                </a:cubicBezTo>
                <a:cubicBezTo>
                  <a:pt x="452" y="199"/>
                  <a:pt x="458" y="207"/>
                  <a:pt x="464" y="210"/>
                </a:cubicBezTo>
                <a:cubicBezTo>
                  <a:pt x="482" y="224"/>
                  <a:pt x="499" y="236"/>
                  <a:pt x="516" y="249"/>
                </a:cubicBezTo>
                <a:cubicBezTo>
                  <a:pt x="534" y="262"/>
                  <a:pt x="550" y="274"/>
                  <a:pt x="567" y="286"/>
                </a:cubicBezTo>
                <a:cubicBezTo>
                  <a:pt x="574" y="290"/>
                  <a:pt x="579" y="296"/>
                  <a:pt x="582" y="3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215900" dist="76200" dir="2700000" sx="101000" sy="101000" algn="tl" rotWithShape="0">
              <a:prstClr val="black">
                <a:alpha val="27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出自【趣你的PPT】(微信:qunideppt)：最优质的PPT资源库"/>
          <p:cNvSpPr/>
          <p:nvPr/>
        </p:nvSpPr>
        <p:spPr bwMode="auto">
          <a:xfrm>
            <a:off x="4320497" y="3866443"/>
            <a:ext cx="1296443" cy="1325345"/>
          </a:xfrm>
          <a:custGeom>
            <a:avLst/>
            <a:gdLst>
              <a:gd name="T0" fmla="*/ 24 w 552"/>
              <a:gd name="T1" fmla="*/ 428 h 564"/>
              <a:gd name="T2" fmla="*/ 8 w 552"/>
              <a:gd name="T3" fmla="*/ 400 h 564"/>
              <a:gd name="T4" fmla="*/ 71 w 552"/>
              <a:gd name="T5" fmla="*/ 287 h 564"/>
              <a:gd name="T6" fmla="*/ 79 w 552"/>
              <a:gd name="T7" fmla="*/ 218 h 564"/>
              <a:gd name="T8" fmla="*/ 39 w 552"/>
              <a:gd name="T9" fmla="*/ 97 h 564"/>
              <a:gd name="T10" fmla="*/ 62 w 552"/>
              <a:gd name="T11" fmla="*/ 75 h 564"/>
              <a:gd name="T12" fmla="*/ 189 w 552"/>
              <a:gd name="T13" fmla="*/ 99 h 564"/>
              <a:gd name="T14" fmla="*/ 255 w 552"/>
              <a:gd name="T15" fmla="*/ 85 h 564"/>
              <a:gd name="T16" fmla="*/ 359 w 552"/>
              <a:gd name="T17" fmla="*/ 10 h 564"/>
              <a:gd name="T18" fmla="*/ 386 w 552"/>
              <a:gd name="T19" fmla="*/ 26 h 564"/>
              <a:gd name="T20" fmla="*/ 400 w 552"/>
              <a:gd name="T21" fmla="*/ 153 h 564"/>
              <a:gd name="T22" fmla="*/ 433 w 552"/>
              <a:gd name="T23" fmla="*/ 211 h 564"/>
              <a:gd name="T24" fmla="*/ 537 w 552"/>
              <a:gd name="T25" fmla="*/ 287 h 564"/>
              <a:gd name="T26" fmla="*/ 537 w 552"/>
              <a:gd name="T27" fmla="*/ 319 h 564"/>
              <a:gd name="T28" fmla="*/ 420 w 552"/>
              <a:gd name="T29" fmla="*/ 370 h 564"/>
              <a:gd name="T30" fmla="*/ 375 w 552"/>
              <a:gd name="T31" fmla="*/ 421 h 564"/>
              <a:gd name="T32" fmla="*/ 333 w 552"/>
              <a:gd name="T33" fmla="*/ 543 h 564"/>
              <a:gd name="T34" fmla="*/ 302 w 552"/>
              <a:gd name="T35" fmla="*/ 552 h 564"/>
              <a:gd name="T36" fmla="*/ 216 w 552"/>
              <a:gd name="T37" fmla="*/ 457 h 564"/>
              <a:gd name="T38" fmla="*/ 153 w 552"/>
              <a:gd name="T39" fmla="*/ 429 h 564"/>
              <a:gd name="T40" fmla="*/ 24 w 552"/>
              <a:gd name="T41" fmla="*/ 428 h 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52" h="564">
                <a:moveTo>
                  <a:pt x="24" y="428"/>
                </a:moveTo>
                <a:cubicBezTo>
                  <a:pt x="7" y="427"/>
                  <a:pt x="0" y="415"/>
                  <a:pt x="8" y="400"/>
                </a:cubicBezTo>
                <a:cubicBezTo>
                  <a:pt x="25" y="366"/>
                  <a:pt x="46" y="328"/>
                  <a:pt x="71" y="287"/>
                </a:cubicBezTo>
                <a:cubicBezTo>
                  <a:pt x="82" y="269"/>
                  <a:pt x="86" y="238"/>
                  <a:pt x="79" y="218"/>
                </a:cubicBezTo>
                <a:cubicBezTo>
                  <a:pt x="63" y="174"/>
                  <a:pt x="49" y="132"/>
                  <a:pt x="39" y="97"/>
                </a:cubicBezTo>
                <a:cubicBezTo>
                  <a:pt x="35" y="81"/>
                  <a:pt x="45" y="72"/>
                  <a:pt x="62" y="75"/>
                </a:cubicBezTo>
                <a:cubicBezTo>
                  <a:pt x="100" y="81"/>
                  <a:pt x="143" y="89"/>
                  <a:pt x="189" y="99"/>
                </a:cubicBezTo>
                <a:cubicBezTo>
                  <a:pt x="209" y="104"/>
                  <a:pt x="239" y="98"/>
                  <a:pt x="255" y="85"/>
                </a:cubicBezTo>
                <a:cubicBezTo>
                  <a:pt x="292" y="58"/>
                  <a:pt x="327" y="33"/>
                  <a:pt x="359" y="10"/>
                </a:cubicBezTo>
                <a:cubicBezTo>
                  <a:pt x="373" y="0"/>
                  <a:pt x="385" y="8"/>
                  <a:pt x="386" y="26"/>
                </a:cubicBezTo>
                <a:cubicBezTo>
                  <a:pt x="390" y="67"/>
                  <a:pt x="395" y="108"/>
                  <a:pt x="400" y="153"/>
                </a:cubicBezTo>
                <a:cubicBezTo>
                  <a:pt x="402" y="173"/>
                  <a:pt x="417" y="200"/>
                  <a:pt x="433" y="211"/>
                </a:cubicBezTo>
                <a:cubicBezTo>
                  <a:pt x="470" y="238"/>
                  <a:pt x="504" y="263"/>
                  <a:pt x="537" y="287"/>
                </a:cubicBezTo>
                <a:cubicBezTo>
                  <a:pt x="552" y="297"/>
                  <a:pt x="552" y="311"/>
                  <a:pt x="537" y="319"/>
                </a:cubicBezTo>
                <a:cubicBezTo>
                  <a:pt x="501" y="335"/>
                  <a:pt x="462" y="353"/>
                  <a:pt x="420" y="370"/>
                </a:cubicBezTo>
                <a:cubicBezTo>
                  <a:pt x="401" y="378"/>
                  <a:pt x="381" y="402"/>
                  <a:pt x="375" y="421"/>
                </a:cubicBezTo>
                <a:cubicBezTo>
                  <a:pt x="361" y="466"/>
                  <a:pt x="346" y="507"/>
                  <a:pt x="333" y="543"/>
                </a:cubicBezTo>
                <a:cubicBezTo>
                  <a:pt x="326" y="559"/>
                  <a:pt x="313" y="564"/>
                  <a:pt x="302" y="552"/>
                </a:cubicBezTo>
                <a:cubicBezTo>
                  <a:pt x="276" y="526"/>
                  <a:pt x="247" y="493"/>
                  <a:pt x="216" y="457"/>
                </a:cubicBezTo>
                <a:cubicBezTo>
                  <a:pt x="203" y="441"/>
                  <a:pt x="174" y="428"/>
                  <a:pt x="153" y="429"/>
                </a:cubicBezTo>
                <a:cubicBezTo>
                  <a:pt x="106" y="430"/>
                  <a:pt x="61" y="430"/>
                  <a:pt x="24" y="4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出自【趣你的PPT】(微信:qunideppt)：最优质的PPT资源库"/>
          <p:cNvSpPr/>
          <p:nvPr/>
        </p:nvSpPr>
        <p:spPr bwMode="auto">
          <a:xfrm>
            <a:off x="5478625" y="4613756"/>
            <a:ext cx="1409985" cy="1339796"/>
          </a:xfrm>
          <a:custGeom>
            <a:avLst/>
            <a:gdLst>
              <a:gd name="T0" fmla="*/ 488 w 600"/>
              <a:gd name="T1" fmla="*/ 11 h 570"/>
              <a:gd name="T2" fmla="*/ 483 w 600"/>
              <a:gd name="T3" fmla="*/ 170 h 570"/>
              <a:gd name="T4" fmla="*/ 585 w 600"/>
              <a:gd name="T5" fmla="*/ 316 h 570"/>
              <a:gd name="T6" fmla="*/ 600 w 600"/>
              <a:gd name="T7" fmla="*/ 335 h 570"/>
              <a:gd name="T8" fmla="*/ 594 w 600"/>
              <a:gd name="T9" fmla="*/ 356 h 570"/>
              <a:gd name="T10" fmla="*/ 592 w 600"/>
              <a:gd name="T11" fmla="*/ 360 h 570"/>
              <a:gd name="T12" fmla="*/ 589 w 600"/>
              <a:gd name="T13" fmla="*/ 365 h 570"/>
              <a:gd name="T14" fmla="*/ 586 w 600"/>
              <a:gd name="T15" fmla="*/ 369 h 570"/>
              <a:gd name="T16" fmla="*/ 582 w 600"/>
              <a:gd name="T17" fmla="*/ 372 h 570"/>
              <a:gd name="T18" fmla="*/ 578 w 600"/>
              <a:gd name="T19" fmla="*/ 375 h 570"/>
              <a:gd name="T20" fmla="*/ 573 w 600"/>
              <a:gd name="T21" fmla="*/ 378 h 570"/>
              <a:gd name="T22" fmla="*/ 566 w 600"/>
              <a:gd name="T23" fmla="*/ 380 h 570"/>
              <a:gd name="T24" fmla="*/ 398 w 600"/>
              <a:gd name="T25" fmla="*/ 437 h 570"/>
              <a:gd name="T26" fmla="*/ 298 w 600"/>
              <a:gd name="T27" fmla="*/ 570 h 570"/>
              <a:gd name="T28" fmla="*/ 198 w 600"/>
              <a:gd name="T29" fmla="*/ 437 h 570"/>
              <a:gd name="T30" fmla="*/ 30 w 600"/>
              <a:gd name="T31" fmla="*/ 380 h 570"/>
              <a:gd name="T32" fmla="*/ 24 w 600"/>
              <a:gd name="T33" fmla="*/ 378 h 570"/>
              <a:gd name="T34" fmla="*/ 20 w 600"/>
              <a:gd name="T35" fmla="*/ 376 h 570"/>
              <a:gd name="T36" fmla="*/ 16 w 600"/>
              <a:gd name="T37" fmla="*/ 374 h 570"/>
              <a:gd name="T38" fmla="*/ 11 w 600"/>
              <a:gd name="T39" fmla="*/ 370 h 570"/>
              <a:gd name="T40" fmla="*/ 8 w 600"/>
              <a:gd name="T41" fmla="*/ 366 h 570"/>
              <a:gd name="T42" fmla="*/ 5 w 600"/>
              <a:gd name="T43" fmla="*/ 362 h 570"/>
              <a:gd name="T44" fmla="*/ 3 w 600"/>
              <a:gd name="T45" fmla="*/ 358 h 570"/>
              <a:gd name="T46" fmla="*/ 1 w 600"/>
              <a:gd name="T47" fmla="*/ 352 h 570"/>
              <a:gd name="T48" fmla="*/ 0 w 600"/>
              <a:gd name="T49" fmla="*/ 347 h 570"/>
              <a:gd name="T50" fmla="*/ 0 w 600"/>
              <a:gd name="T51" fmla="*/ 342 h 570"/>
              <a:gd name="T52" fmla="*/ 1 w 600"/>
              <a:gd name="T53" fmla="*/ 337 h 570"/>
              <a:gd name="T54" fmla="*/ 2 w 600"/>
              <a:gd name="T55" fmla="*/ 332 h 570"/>
              <a:gd name="T56" fmla="*/ 6 w 600"/>
              <a:gd name="T57" fmla="*/ 322 h 570"/>
              <a:gd name="T58" fmla="*/ 11 w 600"/>
              <a:gd name="T59" fmla="*/ 316 h 570"/>
              <a:gd name="T60" fmla="*/ 113 w 600"/>
              <a:gd name="T61" fmla="*/ 170 h 570"/>
              <a:gd name="T62" fmla="*/ 109 w 600"/>
              <a:gd name="T63" fmla="*/ 11 h 570"/>
              <a:gd name="T64" fmla="*/ 135 w 600"/>
              <a:gd name="T65" fmla="*/ 0 h 570"/>
              <a:gd name="T66" fmla="*/ 213 w 600"/>
              <a:gd name="T67" fmla="*/ 30 h 570"/>
              <a:gd name="T68" fmla="*/ 298 w 600"/>
              <a:gd name="T69" fmla="*/ 61 h 570"/>
              <a:gd name="T70" fmla="*/ 383 w 600"/>
              <a:gd name="T71" fmla="*/ 30 h 570"/>
              <a:gd name="T72" fmla="*/ 461 w 600"/>
              <a:gd name="T73" fmla="*/ 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00" h="570">
                <a:moveTo>
                  <a:pt x="461" y="0"/>
                </a:moveTo>
                <a:cubicBezTo>
                  <a:pt x="472" y="0"/>
                  <a:pt x="481" y="4"/>
                  <a:pt x="488" y="11"/>
                </a:cubicBezTo>
                <a:cubicBezTo>
                  <a:pt x="493" y="16"/>
                  <a:pt x="498" y="26"/>
                  <a:pt x="497" y="42"/>
                </a:cubicBezTo>
                <a:cubicBezTo>
                  <a:pt x="493" y="85"/>
                  <a:pt x="488" y="128"/>
                  <a:pt x="483" y="170"/>
                </a:cubicBezTo>
                <a:cubicBezTo>
                  <a:pt x="481" y="183"/>
                  <a:pt x="489" y="207"/>
                  <a:pt x="499" y="217"/>
                </a:cubicBezTo>
                <a:cubicBezTo>
                  <a:pt x="528" y="248"/>
                  <a:pt x="556" y="280"/>
                  <a:pt x="585" y="316"/>
                </a:cubicBezTo>
                <a:cubicBezTo>
                  <a:pt x="589" y="321"/>
                  <a:pt x="592" y="327"/>
                  <a:pt x="594" y="333"/>
                </a:cubicBezTo>
                <a:cubicBezTo>
                  <a:pt x="600" y="335"/>
                  <a:pt x="600" y="335"/>
                  <a:pt x="600" y="335"/>
                </a:cubicBezTo>
                <a:cubicBezTo>
                  <a:pt x="595" y="354"/>
                  <a:pt x="595" y="354"/>
                  <a:pt x="595" y="354"/>
                </a:cubicBezTo>
                <a:cubicBezTo>
                  <a:pt x="595" y="354"/>
                  <a:pt x="594" y="355"/>
                  <a:pt x="594" y="356"/>
                </a:cubicBezTo>
                <a:cubicBezTo>
                  <a:pt x="594" y="356"/>
                  <a:pt x="594" y="357"/>
                  <a:pt x="593" y="358"/>
                </a:cubicBezTo>
                <a:cubicBezTo>
                  <a:pt x="593" y="359"/>
                  <a:pt x="593" y="360"/>
                  <a:pt x="592" y="360"/>
                </a:cubicBezTo>
                <a:cubicBezTo>
                  <a:pt x="592" y="361"/>
                  <a:pt x="591" y="362"/>
                  <a:pt x="591" y="363"/>
                </a:cubicBezTo>
                <a:cubicBezTo>
                  <a:pt x="590" y="364"/>
                  <a:pt x="590" y="364"/>
                  <a:pt x="589" y="365"/>
                </a:cubicBezTo>
                <a:cubicBezTo>
                  <a:pt x="589" y="366"/>
                  <a:pt x="588" y="367"/>
                  <a:pt x="588" y="367"/>
                </a:cubicBezTo>
                <a:cubicBezTo>
                  <a:pt x="587" y="368"/>
                  <a:pt x="587" y="368"/>
                  <a:pt x="586" y="369"/>
                </a:cubicBezTo>
                <a:cubicBezTo>
                  <a:pt x="585" y="370"/>
                  <a:pt x="585" y="370"/>
                  <a:pt x="584" y="371"/>
                </a:cubicBezTo>
                <a:cubicBezTo>
                  <a:pt x="583" y="372"/>
                  <a:pt x="583" y="372"/>
                  <a:pt x="582" y="372"/>
                </a:cubicBezTo>
                <a:cubicBezTo>
                  <a:pt x="581" y="373"/>
                  <a:pt x="581" y="374"/>
                  <a:pt x="580" y="374"/>
                </a:cubicBezTo>
                <a:cubicBezTo>
                  <a:pt x="579" y="375"/>
                  <a:pt x="578" y="375"/>
                  <a:pt x="578" y="375"/>
                </a:cubicBezTo>
                <a:cubicBezTo>
                  <a:pt x="577" y="376"/>
                  <a:pt x="576" y="376"/>
                  <a:pt x="575" y="377"/>
                </a:cubicBezTo>
                <a:cubicBezTo>
                  <a:pt x="575" y="377"/>
                  <a:pt x="574" y="377"/>
                  <a:pt x="573" y="378"/>
                </a:cubicBezTo>
                <a:cubicBezTo>
                  <a:pt x="572" y="378"/>
                  <a:pt x="572" y="378"/>
                  <a:pt x="571" y="379"/>
                </a:cubicBezTo>
                <a:cubicBezTo>
                  <a:pt x="569" y="379"/>
                  <a:pt x="568" y="380"/>
                  <a:pt x="566" y="380"/>
                </a:cubicBezTo>
                <a:cubicBezTo>
                  <a:pt x="531" y="389"/>
                  <a:pt x="488" y="398"/>
                  <a:pt x="439" y="407"/>
                </a:cubicBezTo>
                <a:cubicBezTo>
                  <a:pt x="425" y="410"/>
                  <a:pt x="405" y="424"/>
                  <a:pt x="398" y="437"/>
                </a:cubicBezTo>
                <a:cubicBezTo>
                  <a:pt x="375" y="480"/>
                  <a:pt x="352" y="519"/>
                  <a:pt x="332" y="550"/>
                </a:cubicBezTo>
                <a:cubicBezTo>
                  <a:pt x="323" y="563"/>
                  <a:pt x="311" y="570"/>
                  <a:pt x="298" y="570"/>
                </a:cubicBezTo>
                <a:cubicBezTo>
                  <a:pt x="285" y="570"/>
                  <a:pt x="273" y="563"/>
                  <a:pt x="265" y="550"/>
                </a:cubicBezTo>
                <a:cubicBezTo>
                  <a:pt x="244" y="519"/>
                  <a:pt x="221" y="480"/>
                  <a:pt x="198" y="437"/>
                </a:cubicBezTo>
                <a:cubicBezTo>
                  <a:pt x="191" y="424"/>
                  <a:pt x="171" y="410"/>
                  <a:pt x="157" y="407"/>
                </a:cubicBezTo>
                <a:cubicBezTo>
                  <a:pt x="108" y="398"/>
                  <a:pt x="65" y="389"/>
                  <a:pt x="30" y="380"/>
                </a:cubicBezTo>
                <a:cubicBezTo>
                  <a:pt x="29" y="380"/>
                  <a:pt x="27" y="379"/>
                  <a:pt x="26" y="379"/>
                </a:cubicBezTo>
                <a:cubicBezTo>
                  <a:pt x="25" y="379"/>
                  <a:pt x="25" y="379"/>
                  <a:pt x="24" y="378"/>
                </a:cubicBezTo>
                <a:cubicBezTo>
                  <a:pt x="23" y="378"/>
                  <a:pt x="22" y="378"/>
                  <a:pt x="21" y="377"/>
                </a:cubicBezTo>
                <a:cubicBezTo>
                  <a:pt x="21" y="377"/>
                  <a:pt x="20" y="377"/>
                  <a:pt x="20" y="376"/>
                </a:cubicBezTo>
                <a:cubicBezTo>
                  <a:pt x="19" y="376"/>
                  <a:pt x="18" y="375"/>
                  <a:pt x="17" y="375"/>
                </a:cubicBezTo>
                <a:cubicBezTo>
                  <a:pt x="17" y="374"/>
                  <a:pt x="16" y="374"/>
                  <a:pt x="16" y="374"/>
                </a:cubicBezTo>
                <a:cubicBezTo>
                  <a:pt x="15" y="373"/>
                  <a:pt x="13" y="372"/>
                  <a:pt x="12" y="371"/>
                </a:cubicBezTo>
                <a:cubicBezTo>
                  <a:pt x="12" y="371"/>
                  <a:pt x="11" y="370"/>
                  <a:pt x="11" y="370"/>
                </a:cubicBezTo>
                <a:cubicBezTo>
                  <a:pt x="10" y="369"/>
                  <a:pt x="10" y="369"/>
                  <a:pt x="9" y="368"/>
                </a:cubicBezTo>
                <a:cubicBezTo>
                  <a:pt x="8" y="367"/>
                  <a:pt x="8" y="367"/>
                  <a:pt x="8" y="366"/>
                </a:cubicBezTo>
                <a:cubicBezTo>
                  <a:pt x="7" y="365"/>
                  <a:pt x="6" y="365"/>
                  <a:pt x="6" y="364"/>
                </a:cubicBezTo>
                <a:cubicBezTo>
                  <a:pt x="5" y="363"/>
                  <a:pt x="5" y="363"/>
                  <a:pt x="5" y="362"/>
                </a:cubicBezTo>
                <a:cubicBezTo>
                  <a:pt x="4" y="361"/>
                  <a:pt x="4" y="360"/>
                  <a:pt x="3" y="359"/>
                </a:cubicBezTo>
                <a:cubicBezTo>
                  <a:pt x="3" y="359"/>
                  <a:pt x="3" y="358"/>
                  <a:pt x="3" y="358"/>
                </a:cubicBezTo>
                <a:cubicBezTo>
                  <a:pt x="2" y="356"/>
                  <a:pt x="2" y="355"/>
                  <a:pt x="1" y="353"/>
                </a:cubicBezTo>
                <a:cubicBezTo>
                  <a:pt x="1" y="353"/>
                  <a:pt x="1" y="352"/>
                  <a:pt x="1" y="352"/>
                </a:cubicBezTo>
                <a:cubicBezTo>
                  <a:pt x="1" y="351"/>
                  <a:pt x="1" y="350"/>
                  <a:pt x="0" y="349"/>
                </a:cubicBezTo>
                <a:cubicBezTo>
                  <a:pt x="0" y="348"/>
                  <a:pt x="0" y="348"/>
                  <a:pt x="0" y="347"/>
                </a:cubicBezTo>
                <a:cubicBezTo>
                  <a:pt x="0" y="346"/>
                  <a:pt x="0" y="345"/>
                  <a:pt x="0" y="344"/>
                </a:cubicBezTo>
                <a:cubicBezTo>
                  <a:pt x="0" y="343"/>
                  <a:pt x="0" y="343"/>
                  <a:pt x="0" y="342"/>
                </a:cubicBezTo>
                <a:cubicBezTo>
                  <a:pt x="0" y="341"/>
                  <a:pt x="0" y="339"/>
                  <a:pt x="1" y="338"/>
                </a:cubicBezTo>
                <a:cubicBezTo>
                  <a:pt x="1" y="338"/>
                  <a:pt x="1" y="337"/>
                  <a:pt x="1" y="337"/>
                </a:cubicBezTo>
                <a:cubicBezTo>
                  <a:pt x="1" y="336"/>
                  <a:pt x="1" y="335"/>
                  <a:pt x="2" y="333"/>
                </a:cubicBezTo>
                <a:cubicBezTo>
                  <a:pt x="2" y="333"/>
                  <a:pt x="2" y="332"/>
                  <a:pt x="2" y="332"/>
                </a:cubicBezTo>
                <a:cubicBezTo>
                  <a:pt x="2" y="331"/>
                  <a:pt x="3" y="331"/>
                  <a:pt x="3" y="330"/>
                </a:cubicBezTo>
                <a:cubicBezTo>
                  <a:pt x="6" y="322"/>
                  <a:pt x="6" y="322"/>
                  <a:pt x="6" y="322"/>
                </a:cubicBezTo>
                <a:cubicBezTo>
                  <a:pt x="7" y="321"/>
                  <a:pt x="7" y="321"/>
                  <a:pt x="7" y="321"/>
                </a:cubicBezTo>
                <a:cubicBezTo>
                  <a:pt x="9" y="319"/>
                  <a:pt x="10" y="318"/>
                  <a:pt x="11" y="316"/>
                </a:cubicBezTo>
                <a:cubicBezTo>
                  <a:pt x="40" y="280"/>
                  <a:pt x="68" y="248"/>
                  <a:pt x="97" y="217"/>
                </a:cubicBezTo>
                <a:cubicBezTo>
                  <a:pt x="107" y="207"/>
                  <a:pt x="115" y="183"/>
                  <a:pt x="113" y="170"/>
                </a:cubicBezTo>
                <a:cubicBezTo>
                  <a:pt x="108" y="127"/>
                  <a:pt x="103" y="85"/>
                  <a:pt x="99" y="42"/>
                </a:cubicBezTo>
                <a:cubicBezTo>
                  <a:pt x="98" y="26"/>
                  <a:pt x="103" y="16"/>
                  <a:pt x="109" y="11"/>
                </a:cubicBezTo>
                <a:cubicBezTo>
                  <a:pt x="115" y="4"/>
                  <a:pt x="124" y="0"/>
                  <a:pt x="135" y="0"/>
                </a:cubicBezTo>
                <a:cubicBezTo>
                  <a:pt x="135" y="0"/>
                  <a:pt x="135" y="0"/>
                  <a:pt x="135" y="0"/>
                </a:cubicBezTo>
                <a:cubicBezTo>
                  <a:pt x="142" y="0"/>
                  <a:pt x="149" y="1"/>
                  <a:pt x="156" y="5"/>
                </a:cubicBezTo>
                <a:cubicBezTo>
                  <a:pt x="175" y="13"/>
                  <a:pt x="193" y="22"/>
                  <a:pt x="213" y="30"/>
                </a:cubicBezTo>
                <a:cubicBezTo>
                  <a:pt x="233" y="39"/>
                  <a:pt x="253" y="47"/>
                  <a:pt x="273" y="57"/>
                </a:cubicBezTo>
                <a:cubicBezTo>
                  <a:pt x="279" y="60"/>
                  <a:pt x="288" y="61"/>
                  <a:pt x="298" y="61"/>
                </a:cubicBezTo>
                <a:cubicBezTo>
                  <a:pt x="308" y="61"/>
                  <a:pt x="317" y="60"/>
                  <a:pt x="323" y="57"/>
                </a:cubicBezTo>
                <a:cubicBezTo>
                  <a:pt x="344" y="47"/>
                  <a:pt x="363" y="39"/>
                  <a:pt x="383" y="30"/>
                </a:cubicBezTo>
                <a:cubicBezTo>
                  <a:pt x="403" y="21"/>
                  <a:pt x="421" y="13"/>
                  <a:pt x="440" y="5"/>
                </a:cubicBezTo>
                <a:cubicBezTo>
                  <a:pt x="447" y="1"/>
                  <a:pt x="454" y="0"/>
                  <a:pt x="46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215900" dist="76200" dir="2700000" sx="101000" sy="101000" algn="tl" rotWithShape="0">
              <a:prstClr val="black">
                <a:alpha val="27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出自【趣你的PPT】(微信:qunideppt)：最优质的PPT资源库"/>
          <p:cNvSpPr/>
          <p:nvPr/>
        </p:nvSpPr>
        <p:spPr bwMode="auto">
          <a:xfrm>
            <a:off x="5518881" y="4651947"/>
            <a:ext cx="1320183" cy="1259284"/>
          </a:xfrm>
          <a:custGeom>
            <a:avLst/>
            <a:gdLst>
              <a:gd name="T0" fmla="*/ 297 w 562"/>
              <a:gd name="T1" fmla="*/ 523 h 536"/>
              <a:gd name="T2" fmla="*/ 265 w 562"/>
              <a:gd name="T3" fmla="*/ 523 h 536"/>
              <a:gd name="T4" fmla="*/ 199 w 562"/>
              <a:gd name="T5" fmla="*/ 411 h 536"/>
              <a:gd name="T6" fmla="*/ 143 w 562"/>
              <a:gd name="T7" fmla="*/ 371 h 536"/>
              <a:gd name="T8" fmla="*/ 18 w 562"/>
              <a:gd name="T9" fmla="*/ 344 h 536"/>
              <a:gd name="T10" fmla="*/ 10 w 562"/>
              <a:gd name="T11" fmla="*/ 313 h 536"/>
              <a:gd name="T12" fmla="*/ 95 w 562"/>
              <a:gd name="T13" fmla="*/ 216 h 536"/>
              <a:gd name="T14" fmla="*/ 117 w 562"/>
              <a:gd name="T15" fmla="*/ 151 h 536"/>
              <a:gd name="T16" fmla="*/ 103 w 562"/>
              <a:gd name="T17" fmla="*/ 24 h 536"/>
              <a:gd name="T18" fmla="*/ 130 w 562"/>
              <a:gd name="T19" fmla="*/ 8 h 536"/>
              <a:gd name="T20" fmla="*/ 248 w 562"/>
              <a:gd name="T21" fmla="*/ 60 h 536"/>
              <a:gd name="T22" fmla="*/ 315 w 562"/>
              <a:gd name="T23" fmla="*/ 60 h 536"/>
              <a:gd name="T24" fmla="*/ 432 w 562"/>
              <a:gd name="T25" fmla="*/ 8 h 536"/>
              <a:gd name="T26" fmla="*/ 459 w 562"/>
              <a:gd name="T27" fmla="*/ 24 h 536"/>
              <a:gd name="T28" fmla="*/ 446 w 562"/>
              <a:gd name="T29" fmla="*/ 151 h 536"/>
              <a:gd name="T30" fmla="*/ 467 w 562"/>
              <a:gd name="T31" fmla="*/ 216 h 536"/>
              <a:gd name="T32" fmla="*/ 552 w 562"/>
              <a:gd name="T33" fmla="*/ 313 h 536"/>
              <a:gd name="T34" fmla="*/ 544 w 562"/>
              <a:gd name="T35" fmla="*/ 344 h 536"/>
              <a:gd name="T36" fmla="*/ 419 w 562"/>
              <a:gd name="T37" fmla="*/ 371 h 536"/>
              <a:gd name="T38" fmla="*/ 363 w 562"/>
              <a:gd name="T39" fmla="*/ 411 h 536"/>
              <a:gd name="T40" fmla="*/ 297 w 562"/>
              <a:gd name="T41" fmla="*/ 523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62" h="536">
                <a:moveTo>
                  <a:pt x="297" y="523"/>
                </a:moveTo>
                <a:cubicBezTo>
                  <a:pt x="288" y="536"/>
                  <a:pt x="274" y="536"/>
                  <a:pt x="265" y="523"/>
                </a:cubicBezTo>
                <a:cubicBezTo>
                  <a:pt x="244" y="491"/>
                  <a:pt x="222" y="453"/>
                  <a:pt x="199" y="411"/>
                </a:cubicBezTo>
                <a:cubicBezTo>
                  <a:pt x="189" y="393"/>
                  <a:pt x="164" y="374"/>
                  <a:pt x="143" y="371"/>
                </a:cubicBezTo>
                <a:cubicBezTo>
                  <a:pt x="97" y="362"/>
                  <a:pt x="54" y="353"/>
                  <a:pt x="18" y="344"/>
                </a:cubicBezTo>
                <a:cubicBezTo>
                  <a:pt x="3" y="340"/>
                  <a:pt x="0" y="326"/>
                  <a:pt x="10" y="313"/>
                </a:cubicBezTo>
                <a:cubicBezTo>
                  <a:pt x="35" y="283"/>
                  <a:pt x="63" y="250"/>
                  <a:pt x="95" y="216"/>
                </a:cubicBezTo>
                <a:cubicBezTo>
                  <a:pt x="109" y="201"/>
                  <a:pt x="119" y="171"/>
                  <a:pt x="117" y="151"/>
                </a:cubicBezTo>
                <a:cubicBezTo>
                  <a:pt x="111" y="105"/>
                  <a:pt x="106" y="63"/>
                  <a:pt x="103" y="24"/>
                </a:cubicBezTo>
                <a:cubicBezTo>
                  <a:pt x="101" y="7"/>
                  <a:pt x="114" y="0"/>
                  <a:pt x="130" y="8"/>
                </a:cubicBezTo>
                <a:cubicBezTo>
                  <a:pt x="168" y="25"/>
                  <a:pt x="206" y="41"/>
                  <a:pt x="248" y="60"/>
                </a:cubicBezTo>
                <a:cubicBezTo>
                  <a:pt x="266" y="68"/>
                  <a:pt x="296" y="68"/>
                  <a:pt x="315" y="60"/>
                </a:cubicBezTo>
                <a:cubicBezTo>
                  <a:pt x="356" y="41"/>
                  <a:pt x="394" y="25"/>
                  <a:pt x="432" y="8"/>
                </a:cubicBezTo>
                <a:cubicBezTo>
                  <a:pt x="448" y="0"/>
                  <a:pt x="461" y="7"/>
                  <a:pt x="459" y="24"/>
                </a:cubicBezTo>
                <a:cubicBezTo>
                  <a:pt x="456" y="63"/>
                  <a:pt x="451" y="105"/>
                  <a:pt x="446" y="151"/>
                </a:cubicBezTo>
                <a:cubicBezTo>
                  <a:pt x="443" y="171"/>
                  <a:pt x="453" y="201"/>
                  <a:pt x="467" y="216"/>
                </a:cubicBezTo>
                <a:cubicBezTo>
                  <a:pt x="499" y="250"/>
                  <a:pt x="527" y="283"/>
                  <a:pt x="552" y="313"/>
                </a:cubicBezTo>
                <a:cubicBezTo>
                  <a:pt x="562" y="326"/>
                  <a:pt x="559" y="340"/>
                  <a:pt x="544" y="344"/>
                </a:cubicBezTo>
                <a:cubicBezTo>
                  <a:pt x="508" y="353"/>
                  <a:pt x="465" y="362"/>
                  <a:pt x="419" y="371"/>
                </a:cubicBezTo>
                <a:cubicBezTo>
                  <a:pt x="398" y="374"/>
                  <a:pt x="373" y="393"/>
                  <a:pt x="363" y="411"/>
                </a:cubicBezTo>
                <a:cubicBezTo>
                  <a:pt x="340" y="453"/>
                  <a:pt x="318" y="491"/>
                  <a:pt x="297" y="52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出自【趣你的PPT】(微信:qunideppt)：最优质的PPT资源库"/>
          <p:cNvSpPr/>
          <p:nvPr/>
        </p:nvSpPr>
        <p:spPr bwMode="auto">
          <a:xfrm>
            <a:off x="6689395" y="3812769"/>
            <a:ext cx="1381084" cy="1397599"/>
          </a:xfrm>
          <a:custGeom>
            <a:avLst/>
            <a:gdLst>
              <a:gd name="T0" fmla="*/ 192 w 588"/>
              <a:gd name="T1" fmla="*/ 2 h 595"/>
              <a:gd name="T2" fmla="*/ 327 w 588"/>
              <a:gd name="T3" fmla="*/ 85 h 595"/>
              <a:gd name="T4" fmla="*/ 505 w 588"/>
              <a:gd name="T5" fmla="*/ 70 h 595"/>
              <a:gd name="T6" fmla="*/ 529 w 588"/>
              <a:gd name="T7" fmla="*/ 67 h 595"/>
              <a:gd name="T8" fmla="*/ 544 w 588"/>
              <a:gd name="T9" fmla="*/ 82 h 595"/>
              <a:gd name="T10" fmla="*/ 547 w 588"/>
              <a:gd name="T11" fmla="*/ 86 h 595"/>
              <a:gd name="T12" fmla="*/ 549 w 588"/>
              <a:gd name="T13" fmla="*/ 90 h 595"/>
              <a:gd name="T14" fmla="*/ 551 w 588"/>
              <a:gd name="T15" fmla="*/ 95 h 595"/>
              <a:gd name="T16" fmla="*/ 552 w 588"/>
              <a:gd name="T17" fmla="*/ 101 h 595"/>
              <a:gd name="T18" fmla="*/ 553 w 588"/>
              <a:gd name="T19" fmla="*/ 106 h 595"/>
              <a:gd name="T20" fmla="*/ 552 w 588"/>
              <a:gd name="T21" fmla="*/ 111 h 595"/>
              <a:gd name="T22" fmla="*/ 551 w 588"/>
              <a:gd name="T23" fmla="*/ 118 h 595"/>
              <a:gd name="T24" fmla="*/ 516 w 588"/>
              <a:gd name="T25" fmla="*/ 292 h 595"/>
              <a:gd name="T26" fmla="*/ 581 w 588"/>
              <a:gd name="T27" fmla="*/ 445 h 595"/>
              <a:gd name="T28" fmla="*/ 416 w 588"/>
              <a:gd name="T29" fmla="*/ 466 h 595"/>
              <a:gd name="T30" fmla="*/ 283 w 588"/>
              <a:gd name="T31" fmla="*/ 583 h 595"/>
              <a:gd name="T32" fmla="*/ 279 w 588"/>
              <a:gd name="T33" fmla="*/ 587 h 595"/>
              <a:gd name="T34" fmla="*/ 275 w 588"/>
              <a:gd name="T35" fmla="*/ 589 h 595"/>
              <a:gd name="T36" fmla="*/ 271 w 588"/>
              <a:gd name="T37" fmla="*/ 592 h 595"/>
              <a:gd name="T38" fmla="*/ 265 w 588"/>
              <a:gd name="T39" fmla="*/ 594 h 595"/>
              <a:gd name="T40" fmla="*/ 260 w 588"/>
              <a:gd name="T41" fmla="*/ 595 h 595"/>
              <a:gd name="T42" fmla="*/ 255 w 588"/>
              <a:gd name="T43" fmla="*/ 595 h 595"/>
              <a:gd name="T44" fmla="*/ 250 w 588"/>
              <a:gd name="T45" fmla="*/ 595 h 595"/>
              <a:gd name="T46" fmla="*/ 244 w 588"/>
              <a:gd name="T47" fmla="*/ 594 h 595"/>
              <a:gd name="T48" fmla="*/ 239 w 588"/>
              <a:gd name="T49" fmla="*/ 592 h 595"/>
              <a:gd name="T50" fmla="*/ 235 w 588"/>
              <a:gd name="T51" fmla="*/ 589 h 595"/>
              <a:gd name="T52" fmla="*/ 231 w 588"/>
              <a:gd name="T53" fmla="*/ 586 h 595"/>
              <a:gd name="T54" fmla="*/ 227 w 588"/>
              <a:gd name="T55" fmla="*/ 583 h 595"/>
              <a:gd name="T56" fmla="*/ 220 w 588"/>
              <a:gd name="T57" fmla="*/ 574 h 595"/>
              <a:gd name="T58" fmla="*/ 218 w 588"/>
              <a:gd name="T59" fmla="*/ 567 h 595"/>
              <a:gd name="T60" fmla="*/ 142 w 588"/>
              <a:gd name="T61" fmla="*/ 406 h 595"/>
              <a:gd name="T62" fmla="*/ 2 w 588"/>
              <a:gd name="T63" fmla="*/ 330 h 595"/>
              <a:gd name="T64" fmla="*/ 6 w 588"/>
              <a:gd name="T65" fmla="*/ 302 h 595"/>
              <a:gd name="T66" fmla="*/ 72 w 588"/>
              <a:gd name="T67" fmla="*/ 249 h 595"/>
              <a:gd name="T68" fmla="*/ 141 w 588"/>
              <a:gd name="T69" fmla="*/ 191 h 595"/>
              <a:gd name="T70" fmla="*/ 156 w 588"/>
              <a:gd name="T71" fmla="*/ 102 h 595"/>
              <a:gd name="T72" fmla="*/ 169 w 588"/>
              <a:gd name="T73" fmla="*/ 19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88" h="595">
                <a:moveTo>
                  <a:pt x="169" y="19"/>
                </a:moveTo>
                <a:cubicBezTo>
                  <a:pt x="174" y="10"/>
                  <a:pt x="182" y="4"/>
                  <a:pt x="192" y="2"/>
                </a:cubicBezTo>
                <a:cubicBezTo>
                  <a:pt x="199" y="0"/>
                  <a:pt x="211" y="0"/>
                  <a:pt x="223" y="9"/>
                </a:cubicBezTo>
                <a:cubicBezTo>
                  <a:pt x="259" y="34"/>
                  <a:pt x="293" y="59"/>
                  <a:pt x="327" y="85"/>
                </a:cubicBezTo>
                <a:cubicBezTo>
                  <a:pt x="338" y="93"/>
                  <a:pt x="362" y="98"/>
                  <a:pt x="377" y="95"/>
                </a:cubicBezTo>
                <a:cubicBezTo>
                  <a:pt x="417" y="86"/>
                  <a:pt x="459" y="77"/>
                  <a:pt x="505" y="70"/>
                </a:cubicBezTo>
                <a:cubicBezTo>
                  <a:pt x="512" y="69"/>
                  <a:pt x="518" y="69"/>
                  <a:pt x="524" y="70"/>
                </a:cubicBezTo>
                <a:cubicBezTo>
                  <a:pt x="529" y="67"/>
                  <a:pt x="529" y="67"/>
                  <a:pt x="529" y="67"/>
                </a:cubicBezTo>
                <a:cubicBezTo>
                  <a:pt x="542" y="80"/>
                  <a:pt x="542" y="80"/>
                  <a:pt x="542" y="80"/>
                </a:cubicBezTo>
                <a:cubicBezTo>
                  <a:pt x="543" y="81"/>
                  <a:pt x="543" y="81"/>
                  <a:pt x="544" y="82"/>
                </a:cubicBezTo>
                <a:cubicBezTo>
                  <a:pt x="544" y="82"/>
                  <a:pt x="545" y="83"/>
                  <a:pt x="546" y="84"/>
                </a:cubicBezTo>
                <a:cubicBezTo>
                  <a:pt x="546" y="85"/>
                  <a:pt x="546" y="85"/>
                  <a:pt x="547" y="86"/>
                </a:cubicBezTo>
                <a:cubicBezTo>
                  <a:pt x="547" y="87"/>
                  <a:pt x="548" y="88"/>
                  <a:pt x="548" y="89"/>
                </a:cubicBezTo>
                <a:cubicBezTo>
                  <a:pt x="549" y="89"/>
                  <a:pt x="549" y="90"/>
                  <a:pt x="549" y="90"/>
                </a:cubicBezTo>
                <a:cubicBezTo>
                  <a:pt x="550" y="91"/>
                  <a:pt x="550" y="92"/>
                  <a:pt x="551" y="93"/>
                </a:cubicBezTo>
                <a:cubicBezTo>
                  <a:pt x="551" y="94"/>
                  <a:pt x="551" y="95"/>
                  <a:pt x="551" y="95"/>
                </a:cubicBezTo>
                <a:cubicBezTo>
                  <a:pt x="552" y="96"/>
                  <a:pt x="552" y="97"/>
                  <a:pt x="552" y="98"/>
                </a:cubicBezTo>
                <a:cubicBezTo>
                  <a:pt x="552" y="99"/>
                  <a:pt x="552" y="100"/>
                  <a:pt x="552" y="101"/>
                </a:cubicBezTo>
                <a:cubicBezTo>
                  <a:pt x="553" y="102"/>
                  <a:pt x="553" y="103"/>
                  <a:pt x="553" y="103"/>
                </a:cubicBezTo>
                <a:cubicBezTo>
                  <a:pt x="553" y="104"/>
                  <a:pt x="553" y="105"/>
                  <a:pt x="553" y="106"/>
                </a:cubicBezTo>
                <a:cubicBezTo>
                  <a:pt x="553" y="107"/>
                  <a:pt x="553" y="108"/>
                  <a:pt x="553" y="109"/>
                </a:cubicBezTo>
                <a:cubicBezTo>
                  <a:pt x="553" y="109"/>
                  <a:pt x="553" y="110"/>
                  <a:pt x="552" y="111"/>
                </a:cubicBezTo>
                <a:cubicBezTo>
                  <a:pt x="552" y="112"/>
                  <a:pt x="552" y="113"/>
                  <a:pt x="552" y="114"/>
                </a:cubicBezTo>
                <a:cubicBezTo>
                  <a:pt x="552" y="115"/>
                  <a:pt x="552" y="117"/>
                  <a:pt x="551" y="118"/>
                </a:cubicBezTo>
                <a:cubicBezTo>
                  <a:pt x="541" y="153"/>
                  <a:pt x="528" y="195"/>
                  <a:pt x="511" y="241"/>
                </a:cubicBezTo>
                <a:cubicBezTo>
                  <a:pt x="506" y="255"/>
                  <a:pt x="509" y="280"/>
                  <a:pt x="516" y="292"/>
                </a:cubicBezTo>
                <a:cubicBezTo>
                  <a:pt x="542" y="333"/>
                  <a:pt x="564" y="373"/>
                  <a:pt x="581" y="406"/>
                </a:cubicBezTo>
                <a:cubicBezTo>
                  <a:pt x="588" y="420"/>
                  <a:pt x="588" y="434"/>
                  <a:pt x="581" y="445"/>
                </a:cubicBezTo>
                <a:cubicBezTo>
                  <a:pt x="575" y="456"/>
                  <a:pt x="562" y="463"/>
                  <a:pt x="548" y="464"/>
                </a:cubicBezTo>
                <a:cubicBezTo>
                  <a:pt x="510" y="467"/>
                  <a:pt x="464" y="467"/>
                  <a:pt x="416" y="466"/>
                </a:cubicBezTo>
                <a:cubicBezTo>
                  <a:pt x="402" y="465"/>
                  <a:pt x="379" y="475"/>
                  <a:pt x="370" y="486"/>
                </a:cubicBezTo>
                <a:cubicBezTo>
                  <a:pt x="337" y="524"/>
                  <a:pt x="308" y="557"/>
                  <a:pt x="283" y="583"/>
                </a:cubicBezTo>
                <a:cubicBezTo>
                  <a:pt x="282" y="584"/>
                  <a:pt x="281" y="585"/>
                  <a:pt x="280" y="586"/>
                </a:cubicBezTo>
                <a:cubicBezTo>
                  <a:pt x="279" y="586"/>
                  <a:pt x="279" y="586"/>
                  <a:pt x="279" y="587"/>
                </a:cubicBezTo>
                <a:cubicBezTo>
                  <a:pt x="278" y="587"/>
                  <a:pt x="277" y="588"/>
                  <a:pt x="276" y="589"/>
                </a:cubicBezTo>
                <a:cubicBezTo>
                  <a:pt x="276" y="589"/>
                  <a:pt x="275" y="589"/>
                  <a:pt x="275" y="589"/>
                </a:cubicBezTo>
                <a:cubicBezTo>
                  <a:pt x="274" y="590"/>
                  <a:pt x="273" y="591"/>
                  <a:pt x="272" y="591"/>
                </a:cubicBezTo>
                <a:cubicBezTo>
                  <a:pt x="271" y="591"/>
                  <a:pt x="271" y="591"/>
                  <a:pt x="271" y="592"/>
                </a:cubicBezTo>
                <a:cubicBezTo>
                  <a:pt x="269" y="592"/>
                  <a:pt x="268" y="593"/>
                  <a:pt x="266" y="594"/>
                </a:cubicBezTo>
                <a:cubicBezTo>
                  <a:pt x="266" y="594"/>
                  <a:pt x="265" y="594"/>
                  <a:pt x="265" y="594"/>
                </a:cubicBezTo>
                <a:cubicBezTo>
                  <a:pt x="264" y="594"/>
                  <a:pt x="263" y="594"/>
                  <a:pt x="262" y="595"/>
                </a:cubicBezTo>
                <a:cubicBezTo>
                  <a:pt x="261" y="595"/>
                  <a:pt x="260" y="595"/>
                  <a:pt x="260" y="595"/>
                </a:cubicBezTo>
                <a:cubicBezTo>
                  <a:pt x="259" y="595"/>
                  <a:pt x="258" y="595"/>
                  <a:pt x="257" y="595"/>
                </a:cubicBezTo>
                <a:cubicBezTo>
                  <a:pt x="256" y="595"/>
                  <a:pt x="255" y="595"/>
                  <a:pt x="255" y="595"/>
                </a:cubicBezTo>
                <a:cubicBezTo>
                  <a:pt x="254" y="595"/>
                  <a:pt x="253" y="595"/>
                  <a:pt x="251" y="595"/>
                </a:cubicBezTo>
                <a:cubicBezTo>
                  <a:pt x="251" y="595"/>
                  <a:pt x="251" y="595"/>
                  <a:pt x="250" y="595"/>
                </a:cubicBezTo>
                <a:cubicBezTo>
                  <a:pt x="248" y="595"/>
                  <a:pt x="247" y="595"/>
                  <a:pt x="245" y="594"/>
                </a:cubicBezTo>
                <a:cubicBezTo>
                  <a:pt x="245" y="594"/>
                  <a:pt x="244" y="594"/>
                  <a:pt x="244" y="594"/>
                </a:cubicBezTo>
                <a:cubicBezTo>
                  <a:pt x="243" y="593"/>
                  <a:pt x="242" y="593"/>
                  <a:pt x="241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8" y="591"/>
                  <a:pt x="237" y="591"/>
                  <a:pt x="237" y="590"/>
                </a:cubicBezTo>
                <a:cubicBezTo>
                  <a:pt x="236" y="590"/>
                  <a:pt x="236" y="590"/>
                  <a:pt x="235" y="589"/>
                </a:cubicBezTo>
                <a:cubicBezTo>
                  <a:pt x="234" y="589"/>
                  <a:pt x="233" y="588"/>
                  <a:pt x="232" y="587"/>
                </a:cubicBezTo>
                <a:cubicBezTo>
                  <a:pt x="231" y="587"/>
                  <a:pt x="231" y="586"/>
                  <a:pt x="231" y="586"/>
                </a:cubicBezTo>
                <a:cubicBezTo>
                  <a:pt x="230" y="585"/>
                  <a:pt x="229" y="585"/>
                  <a:pt x="228" y="584"/>
                </a:cubicBezTo>
                <a:cubicBezTo>
                  <a:pt x="228" y="583"/>
                  <a:pt x="228" y="583"/>
                  <a:pt x="227" y="583"/>
                </a:cubicBezTo>
                <a:cubicBezTo>
                  <a:pt x="227" y="582"/>
                  <a:pt x="227" y="582"/>
                  <a:pt x="226" y="581"/>
                </a:cubicBezTo>
                <a:cubicBezTo>
                  <a:pt x="220" y="574"/>
                  <a:pt x="220" y="574"/>
                  <a:pt x="220" y="574"/>
                </a:cubicBezTo>
                <a:cubicBezTo>
                  <a:pt x="221" y="573"/>
                  <a:pt x="221" y="573"/>
                  <a:pt x="221" y="573"/>
                </a:cubicBezTo>
                <a:cubicBezTo>
                  <a:pt x="220" y="571"/>
                  <a:pt x="219" y="569"/>
                  <a:pt x="218" y="567"/>
                </a:cubicBezTo>
                <a:cubicBezTo>
                  <a:pt x="202" y="524"/>
                  <a:pt x="188" y="483"/>
                  <a:pt x="175" y="443"/>
                </a:cubicBezTo>
                <a:cubicBezTo>
                  <a:pt x="171" y="429"/>
                  <a:pt x="155" y="411"/>
                  <a:pt x="142" y="406"/>
                </a:cubicBezTo>
                <a:cubicBezTo>
                  <a:pt x="103" y="389"/>
                  <a:pt x="63" y="372"/>
                  <a:pt x="25" y="354"/>
                </a:cubicBezTo>
                <a:cubicBezTo>
                  <a:pt x="10" y="347"/>
                  <a:pt x="5" y="337"/>
                  <a:pt x="2" y="330"/>
                </a:cubicBezTo>
                <a:cubicBezTo>
                  <a:pt x="0" y="321"/>
                  <a:pt x="1" y="311"/>
                  <a:pt x="6" y="302"/>
                </a:cubicBezTo>
                <a:cubicBezTo>
                  <a:pt x="6" y="302"/>
                  <a:pt x="6" y="302"/>
                  <a:pt x="6" y="302"/>
                </a:cubicBezTo>
                <a:cubicBezTo>
                  <a:pt x="9" y="296"/>
                  <a:pt x="14" y="290"/>
                  <a:pt x="21" y="286"/>
                </a:cubicBezTo>
                <a:cubicBezTo>
                  <a:pt x="38" y="274"/>
                  <a:pt x="54" y="262"/>
                  <a:pt x="72" y="249"/>
                </a:cubicBezTo>
                <a:cubicBezTo>
                  <a:pt x="89" y="236"/>
                  <a:pt x="106" y="224"/>
                  <a:pt x="124" y="210"/>
                </a:cubicBezTo>
                <a:cubicBezTo>
                  <a:pt x="130" y="207"/>
                  <a:pt x="136" y="199"/>
                  <a:pt x="141" y="191"/>
                </a:cubicBezTo>
                <a:cubicBezTo>
                  <a:pt x="145" y="183"/>
                  <a:pt x="149" y="174"/>
                  <a:pt x="149" y="167"/>
                </a:cubicBezTo>
                <a:cubicBezTo>
                  <a:pt x="152" y="145"/>
                  <a:pt x="154" y="123"/>
                  <a:pt x="156" y="102"/>
                </a:cubicBezTo>
                <a:cubicBezTo>
                  <a:pt x="159" y="81"/>
                  <a:pt x="161" y="60"/>
                  <a:pt x="163" y="40"/>
                </a:cubicBezTo>
                <a:cubicBezTo>
                  <a:pt x="164" y="32"/>
                  <a:pt x="166" y="25"/>
                  <a:pt x="16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215900" dist="76200" dir="2700000" sx="101000" sy="101000" algn="tl" rotWithShape="0">
              <a:prstClr val="black">
                <a:alpha val="27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出自【趣你的PPT】(微信:qunideppt)：最优质的PPT资源库"/>
          <p:cNvSpPr/>
          <p:nvPr/>
        </p:nvSpPr>
        <p:spPr bwMode="auto">
          <a:xfrm>
            <a:off x="6731716" y="3849928"/>
            <a:ext cx="1296443" cy="1325345"/>
          </a:xfrm>
          <a:custGeom>
            <a:avLst/>
            <a:gdLst>
              <a:gd name="T0" fmla="*/ 544 w 552"/>
              <a:gd name="T1" fmla="*/ 400 h 564"/>
              <a:gd name="T2" fmla="*/ 528 w 552"/>
              <a:gd name="T3" fmla="*/ 428 h 564"/>
              <a:gd name="T4" fmla="*/ 399 w 552"/>
              <a:gd name="T5" fmla="*/ 429 h 564"/>
              <a:gd name="T6" fmla="*/ 336 w 552"/>
              <a:gd name="T7" fmla="*/ 457 h 564"/>
              <a:gd name="T8" fmla="*/ 250 w 552"/>
              <a:gd name="T9" fmla="*/ 552 h 564"/>
              <a:gd name="T10" fmla="*/ 219 w 552"/>
              <a:gd name="T11" fmla="*/ 543 h 564"/>
              <a:gd name="T12" fmla="*/ 177 w 552"/>
              <a:gd name="T13" fmla="*/ 421 h 564"/>
              <a:gd name="T14" fmla="*/ 132 w 552"/>
              <a:gd name="T15" fmla="*/ 370 h 564"/>
              <a:gd name="T16" fmla="*/ 15 w 552"/>
              <a:gd name="T17" fmla="*/ 319 h 564"/>
              <a:gd name="T18" fmla="*/ 15 w 552"/>
              <a:gd name="T19" fmla="*/ 287 h 564"/>
              <a:gd name="T20" fmla="*/ 119 w 552"/>
              <a:gd name="T21" fmla="*/ 211 h 564"/>
              <a:gd name="T22" fmla="*/ 152 w 552"/>
              <a:gd name="T23" fmla="*/ 153 h 564"/>
              <a:gd name="T24" fmla="*/ 166 w 552"/>
              <a:gd name="T25" fmla="*/ 26 h 564"/>
              <a:gd name="T26" fmla="*/ 193 w 552"/>
              <a:gd name="T27" fmla="*/ 10 h 564"/>
              <a:gd name="T28" fmla="*/ 297 w 552"/>
              <a:gd name="T29" fmla="*/ 85 h 564"/>
              <a:gd name="T30" fmla="*/ 363 w 552"/>
              <a:gd name="T31" fmla="*/ 99 h 564"/>
              <a:gd name="T32" fmla="*/ 490 w 552"/>
              <a:gd name="T33" fmla="*/ 74 h 564"/>
              <a:gd name="T34" fmla="*/ 513 w 552"/>
              <a:gd name="T35" fmla="*/ 97 h 564"/>
              <a:gd name="T36" fmla="*/ 473 w 552"/>
              <a:gd name="T37" fmla="*/ 218 h 564"/>
              <a:gd name="T38" fmla="*/ 481 w 552"/>
              <a:gd name="T39" fmla="*/ 287 h 564"/>
              <a:gd name="T40" fmla="*/ 544 w 552"/>
              <a:gd name="T41" fmla="*/ 400 h 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52" h="564">
                <a:moveTo>
                  <a:pt x="544" y="400"/>
                </a:moveTo>
                <a:cubicBezTo>
                  <a:pt x="552" y="415"/>
                  <a:pt x="545" y="427"/>
                  <a:pt x="528" y="428"/>
                </a:cubicBezTo>
                <a:cubicBezTo>
                  <a:pt x="491" y="430"/>
                  <a:pt x="446" y="430"/>
                  <a:pt x="399" y="429"/>
                </a:cubicBezTo>
                <a:cubicBezTo>
                  <a:pt x="378" y="428"/>
                  <a:pt x="349" y="441"/>
                  <a:pt x="336" y="457"/>
                </a:cubicBezTo>
                <a:cubicBezTo>
                  <a:pt x="305" y="493"/>
                  <a:pt x="276" y="526"/>
                  <a:pt x="250" y="552"/>
                </a:cubicBezTo>
                <a:cubicBezTo>
                  <a:pt x="239" y="564"/>
                  <a:pt x="226" y="559"/>
                  <a:pt x="219" y="543"/>
                </a:cubicBezTo>
                <a:cubicBezTo>
                  <a:pt x="206" y="507"/>
                  <a:pt x="191" y="466"/>
                  <a:pt x="177" y="421"/>
                </a:cubicBezTo>
                <a:cubicBezTo>
                  <a:pt x="171" y="401"/>
                  <a:pt x="151" y="378"/>
                  <a:pt x="132" y="370"/>
                </a:cubicBezTo>
                <a:cubicBezTo>
                  <a:pt x="90" y="353"/>
                  <a:pt x="51" y="335"/>
                  <a:pt x="15" y="319"/>
                </a:cubicBezTo>
                <a:cubicBezTo>
                  <a:pt x="0" y="311"/>
                  <a:pt x="0" y="297"/>
                  <a:pt x="15" y="287"/>
                </a:cubicBezTo>
                <a:cubicBezTo>
                  <a:pt x="48" y="263"/>
                  <a:pt x="82" y="238"/>
                  <a:pt x="119" y="211"/>
                </a:cubicBezTo>
                <a:cubicBezTo>
                  <a:pt x="135" y="200"/>
                  <a:pt x="150" y="173"/>
                  <a:pt x="152" y="153"/>
                </a:cubicBezTo>
                <a:cubicBezTo>
                  <a:pt x="157" y="108"/>
                  <a:pt x="162" y="67"/>
                  <a:pt x="166" y="26"/>
                </a:cubicBezTo>
                <a:cubicBezTo>
                  <a:pt x="167" y="8"/>
                  <a:pt x="179" y="0"/>
                  <a:pt x="193" y="10"/>
                </a:cubicBezTo>
                <a:cubicBezTo>
                  <a:pt x="225" y="32"/>
                  <a:pt x="260" y="58"/>
                  <a:pt x="297" y="85"/>
                </a:cubicBezTo>
                <a:cubicBezTo>
                  <a:pt x="313" y="98"/>
                  <a:pt x="343" y="104"/>
                  <a:pt x="363" y="99"/>
                </a:cubicBezTo>
                <a:cubicBezTo>
                  <a:pt x="409" y="89"/>
                  <a:pt x="452" y="81"/>
                  <a:pt x="490" y="74"/>
                </a:cubicBezTo>
                <a:cubicBezTo>
                  <a:pt x="507" y="72"/>
                  <a:pt x="517" y="81"/>
                  <a:pt x="513" y="97"/>
                </a:cubicBezTo>
                <a:cubicBezTo>
                  <a:pt x="503" y="132"/>
                  <a:pt x="489" y="174"/>
                  <a:pt x="473" y="218"/>
                </a:cubicBezTo>
                <a:cubicBezTo>
                  <a:pt x="466" y="238"/>
                  <a:pt x="470" y="269"/>
                  <a:pt x="481" y="287"/>
                </a:cubicBezTo>
                <a:cubicBezTo>
                  <a:pt x="506" y="328"/>
                  <a:pt x="527" y="366"/>
                  <a:pt x="544" y="4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出自【趣你的PPT】(微信:qunideppt)：最优质的PPT资源库"/>
          <p:cNvSpPr/>
          <p:nvPr/>
        </p:nvSpPr>
        <p:spPr bwMode="auto">
          <a:xfrm>
            <a:off x="6677009" y="2334659"/>
            <a:ext cx="1384180" cy="1397599"/>
          </a:xfrm>
          <a:custGeom>
            <a:avLst/>
            <a:gdLst>
              <a:gd name="T0" fmla="*/ 3 w 589"/>
              <a:gd name="T1" fmla="*/ 266 h 595"/>
              <a:gd name="T2" fmla="*/ 143 w 589"/>
              <a:gd name="T3" fmla="*/ 190 h 595"/>
              <a:gd name="T4" fmla="*/ 219 w 589"/>
              <a:gd name="T5" fmla="*/ 29 h 595"/>
              <a:gd name="T6" fmla="*/ 228 w 589"/>
              <a:gd name="T7" fmla="*/ 7 h 595"/>
              <a:gd name="T8" fmla="*/ 249 w 589"/>
              <a:gd name="T9" fmla="*/ 1 h 595"/>
              <a:gd name="T10" fmla="*/ 254 w 589"/>
              <a:gd name="T11" fmla="*/ 0 h 595"/>
              <a:gd name="T12" fmla="*/ 259 w 589"/>
              <a:gd name="T13" fmla="*/ 0 h 595"/>
              <a:gd name="T14" fmla="*/ 264 w 589"/>
              <a:gd name="T15" fmla="*/ 1 h 595"/>
              <a:gd name="T16" fmla="*/ 269 w 589"/>
              <a:gd name="T17" fmla="*/ 3 h 595"/>
              <a:gd name="T18" fmla="*/ 274 w 589"/>
              <a:gd name="T19" fmla="*/ 5 h 595"/>
              <a:gd name="T20" fmla="*/ 278 w 589"/>
              <a:gd name="T21" fmla="*/ 8 h 595"/>
              <a:gd name="T22" fmla="*/ 284 w 589"/>
              <a:gd name="T23" fmla="*/ 13 h 595"/>
              <a:gd name="T24" fmla="*/ 417 w 589"/>
              <a:gd name="T25" fmla="*/ 130 h 595"/>
              <a:gd name="T26" fmla="*/ 582 w 589"/>
              <a:gd name="T27" fmla="*/ 150 h 595"/>
              <a:gd name="T28" fmla="*/ 517 w 589"/>
              <a:gd name="T29" fmla="*/ 303 h 595"/>
              <a:gd name="T30" fmla="*/ 552 w 589"/>
              <a:gd name="T31" fmla="*/ 477 h 595"/>
              <a:gd name="T32" fmla="*/ 553 w 589"/>
              <a:gd name="T33" fmla="*/ 483 h 595"/>
              <a:gd name="T34" fmla="*/ 554 w 589"/>
              <a:gd name="T35" fmla="*/ 488 h 595"/>
              <a:gd name="T36" fmla="*/ 554 w 589"/>
              <a:gd name="T37" fmla="*/ 493 h 595"/>
              <a:gd name="T38" fmla="*/ 553 w 589"/>
              <a:gd name="T39" fmla="*/ 499 h 595"/>
              <a:gd name="T40" fmla="*/ 551 w 589"/>
              <a:gd name="T41" fmla="*/ 503 h 595"/>
              <a:gd name="T42" fmla="*/ 549 w 589"/>
              <a:gd name="T43" fmla="*/ 508 h 595"/>
              <a:gd name="T44" fmla="*/ 546 w 589"/>
              <a:gd name="T45" fmla="*/ 512 h 595"/>
              <a:gd name="T46" fmla="*/ 542 w 589"/>
              <a:gd name="T47" fmla="*/ 517 h 595"/>
              <a:gd name="T48" fmla="*/ 538 w 589"/>
              <a:gd name="T49" fmla="*/ 520 h 595"/>
              <a:gd name="T50" fmla="*/ 534 w 589"/>
              <a:gd name="T51" fmla="*/ 522 h 595"/>
              <a:gd name="T52" fmla="*/ 529 w 589"/>
              <a:gd name="T53" fmla="*/ 524 h 595"/>
              <a:gd name="T54" fmla="*/ 524 w 589"/>
              <a:gd name="T55" fmla="*/ 525 h 595"/>
              <a:gd name="T56" fmla="*/ 513 w 589"/>
              <a:gd name="T57" fmla="*/ 527 h 595"/>
              <a:gd name="T58" fmla="*/ 506 w 589"/>
              <a:gd name="T59" fmla="*/ 526 h 595"/>
              <a:gd name="T60" fmla="*/ 328 w 589"/>
              <a:gd name="T61" fmla="*/ 511 h 595"/>
              <a:gd name="T62" fmla="*/ 193 w 589"/>
              <a:gd name="T63" fmla="*/ 594 h 595"/>
              <a:gd name="T64" fmla="*/ 170 w 589"/>
              <a:gd name="T65" fmla="*/ 577 h 595"/>
              <a:gd name="T66" fmla="*/ 157 w 589"/>
              <a:gd name="T67" fmla="*/ 493 h 595"/>
              <a:gd name="T68" fmla="*/ 142 w 589"/>
              <a:gd name="T69" fmla="*/ 405 h 595"/>
              <a:gd name="T70" fmla="*/ 72 w 589"/>
              <a:gd name="T71" fmla="*/ 347 h 595"/>
              <a:gd name="T72" fmla="*/ 7 w 589"/>
              <a:gd name="T73" fmla="*/ 294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89" h="595">
                <a:moveTo>
                  <a:pt x="7" y="294"/>
                </a:moveTo>
                <a:cubicBezTo>
                  <a:pt x="2" y="285"/>
                  <a:pt x="0" y="275"/>
                  <a:pt x="3" y="266"/>
                </a:cubicBezTo>
                <a:cubicBezTo>
                  <a:pt x="6" y="259"/>
                  <a:pt x="11" y="249"/>
                  <a:pt x="26" y="242"/>
                </a:cubicBezTo>
                <a:cubicBezTo>
                  <a:pt x="64" y="224"/>
                  <a:pt x="104" y="206"/>
                  <a:pt x="143" y="190"/>
                </a:cubicBezTo>
                <a:cubicBezTo>
                  <a:pt x="156" y="185"/>
                  <a:pt x="172" y="166"/>
                  <a:pt x="176" y="152"/>
                </a:cubicBezTo>
                <a:cubicBezTo>
                  <a:pt x="189" y="112"/>
                  <a:pt x="202" y="72"/>
                  <a:pt x="219" y="29"/>
                </a:cubicBezTo>
                <a:cubicBezTo>
                  <a:pt x="221" y="22"/>
                  <a:pt x="225" y="17"/>
                  <a:pt x="229" y="12"/>
                </a:cubicBezTo>
                <a:cubicBezTo>
                  <a:pt x="228" y="7"/>
                  <a:pt x="228" y="7"/>
                  <a:pt x="228" y="7"/>
                </a:cubicBezTo>
                <a:cubicBezTo>
                  <a:pt x="247" y="1"/>
                  <a:pt x="247" y="1"/>
                  <a:pt x="247" y="1"/>
                </a:cubicBezTo>
                <a:cubicBezTo>
                  <a:pt x="247" y="1"/>
                  <a:pt x="248" y="1"/>
                  <a:pt x="249" y="1"/>
                </a:cubicBezTo>
                <a:cubicBezTo>
                  <a:pt x="249" y="1"/>
                  <a:pt x="250" y="1"/>
                  <a:pt x="252" y="0"/>
                </a:cubicBezTo>
                <a:cubicBezTo>
                  <a:pt x="252" y="0"/>
                  <a:pt x="253" y="0"/>
                  <a:pt x="254" y="0"/>
                </a:cubicBezTo>
                <a:cubicBezTo>
                  <a:pt x="255" y="0"/>
                  <a:pt x="256" y="0"/>
                  <a:pt x="257" y="0"/>
                </a:cubicBezTo>
                <a:cubicBezTo>
                  <a:pt x="258" y="0"/>
                  <a:pt x="258" y="0"/>
                  <a:pt x="259" y="0"/>
                </a:cubicBezTo>
                <a:cubicBezTo>
                  <a:pt x="260" y="1"/>
                  <a:pt x="261" y="1"/>
                  <a:pt x="262" y="1"/>
                </a:cubicBezTo>
                <a:cubicBezTo>
                  <a:pt x="263" y="1"/>
                  <a:pt x="263" y="1"/>
                  <a:pt x="264" y="1"/>
                </a:cubicBezTo>
                <a:cubicBezTo>
                  <a:pt x="265" y="2"/>
                  <a:pt x="266" y="2"/>
                  <a:pt x="267" y="2"/>
                </a:cubicBezTo>
                <a:cubicBezTo>
                  <a:pt x="268" y="2"/>
                  <a:pt x="268" y="3"/>
                  <a:pt x="269" y="3"/>
                </a:cubicBezTo>
                <a:cubicBezTo>
                  <a:pt x="270" y="3"/>
                  <a:pt x="271" y="4"/>
                  <a:pt x="272" y="4"/>
                </a:cubicBezTo>
                <a:cubicBezTo>
                  <a:pt x="273" y="4"/>
                  <a:pt x="273" y="5"/>
                  <a:pt x="274" y="5"/>
                </a:cubicBezTo>
                <a:cubicBezTo>
                  <a:pt x="275" y="6"/>
                  <a:pt x="276" y="6"/>
                  <a:pt x="276" y="7"/>
                </a:cubicBezTo>
                <a:cubicBezTo>
                  <a:pt x="277" y="7"/>
                  <a:pt x="278" y="8"/>
                  <a:pt x="278" y="8"/>
                </a:cubicBezTo>
                <a:cubicBezTo>
                  <a:pt x="279" y="9"/>
                  <a:pt x="280" y="9"/>
                  <a:pt x="280" y="10"/>
                </a:cubicBezTo>
                <a:cubicBezTo>
                  <a:pt x="282" y="11"/>
                  <a:pt x="283" y="12"/>
                  <a:pt x="284" y="13"/>
                </a:cubicBezTo>
                <a:cubicBezTo>
                  <a:pt x="309" y="39"/>
                  <a:pt x="338" y="71"/>
                  <a:pt x="370" y="109"/>
                </a:cubicBezTo>
                <a:cubicBezTo>
                  <a:pt x="380" y="120"/>
                  <a:pt x="402" y="130"/>
                  <a:pt x="417" y="130"/>
                </a:cubicBezTo>
                <a:cubicBezTo>
                  <a:pt x="465" y="129"/>
                  <a:pt x="511" y="129"/>
                  <a:pt x="548" y="131"/>
                </a:cubicBezTo>
                <a:cubicBezTo>
                  <a:pt x="563" y="132"/>
                  <a:pt x="576" y="139"/>
                  <a:pt x="582" y="150"/>
                </a:cubicBezTo>
                <a:cubicBezTo>
                  <a:pt x="589" y="162"/>
                  <a:pt x="589" y="176"/>
                  <a:pt x="582" y="189"/>
                </a:cubicBezTo>
                <a:cubicBezTo>
                  <a:pt x="565" y="223"/>
                  <a:pt x="543" y="262"/>
                  <a:pt x="517" y="303"/>
                </a:cubicBezTo>
                <a:cubicBezTo>
                  <a:pt x="510" y="316"/>
                  <a:pt x="507" y="341"/>
                  <a:pt x="512" y="354"/>
                </a:cubicBezTo>
                <a:cubicBezTo>
                  <a:pt x="529" y="401"/>
                  <a:pt x="542" y="442"/>
                  <a:pt x="552" y="477"/>
                </a:cubicBezTo>
                <a:cubicBezTo>
                  <a:pt x="552" y="479"/>
                  <a:pt x="553" y="480"/>
                  <a:pt x="553" y="482"/>
                </a:cubicBezTo>
                <a:cubicBezTo>
                  <a:pt x="553" y="482"/>
                  <a:pt x="553" y="483"/>
                  <a:pt x="553" y="483"/>
                </a:cubicBezTo>
                <a:cubicBezTo>
                  <a:pt x="553" y="484"/>
                  <a:pt x="554" y="485"/>
                  <a:pt x="554" y="486"/>
                </a:cubicBezTo>
                <a:cubicBezTo>
                  <a:pt x="554" y="487"/>
                  <a:pt x="554" y="487"/>
                  <a:pt x="554" y="488"/>
                </a:cubicBezTo>
                <a:cubicBezTo>
                  <a:pt x="554" y="489"/>
                  <a:pt x="554" y="490"/>
                  <a:pt x="554" y="491"/>
                </a:cubicBezTo>
                <a:cubicBezTo>
                  <a:pt x="554" y="492"/>
                  <a:pt x="554" y="492"/>
                  <a:pt x="554" y="493"/>
                </a:cubicBezTo>
                <a:cubicBezTo>
                  <a:pt x="553" y="494"/>
                  <a:pt x="553" y="496"/>
                  <a:pt x="553" y="497"/>
                </a:cubicBezTo>
                <a:cubicBezTo>
                  <a:pt x="553" y="498"/>
                  <a:pt x="553" y="498"/>
                  <a:pt x="553" y="499"/>
                </a:cubicBezTo>
                <a:cubicBezTo>
                  <a:pt x="552" y="500"/>
                  <a:pt x="552" y="501"/>
                  <a:pt x="552" y="502"/>
                </a:cubicBezTo>
                <a:cubicBezTo>
                  <a:pt x="551" y="502"/>
                  <a:pt x="551" y="503"/>
                  <a:pt x="551" y="503"/>
                </a:cubicBezTo>
                <a:cubicBezTo>
                  <a:pt x="551" y="505"/>
                  <a:pt x="550" y="505"/>
                  <a:pt x="550" y="506"/>
                </a:cubicBezTo>
                <a:cubicBezTo>
                  <a:pt x="549" y="507"/>
                  <a:pt x="549" y="507"/>
                  <a:pt x="549" y="508"/>
                </a:cubicBezTo>
                <a:cubicBezTo>
                  <a:pt x="548" y="509"/>
                  <a:pt x="548" y="510"/>
                  <a:pt x="547" y="511"/>
                </a:cubicBezTo>
                <a:cubicBezTo>
                  <a:pt x="547" y="511"/>
                  <a:pt x="547" y="512"/>
                  <a:pt x="546" y="512"/>
                </a:cubicBezTo>
                <a:cubicBezTo>
                  <a:pt x="545" y="513"/>
                  <a:pt x="544" y="514"/>
                  <a:pt x="543" y="516"/>
                </a:cubicBezTo>
                <a:cubicBezTo>
                  <a:pt x="543" y="516"/>
                  <a:pt x="542" y="516"/>
                  <a:pt x="542" y="517"/>
                </a:cubicBezTo>
                <a:cubicBezTo>
                  <a:pt x="541" y="517"/>
                  <a:pt x="540" y="518"/>
                  <a:pt x="539" y="519"/>
                </a:cubicBezTo>
                <a:cubicBezTo>
                  <a:pt x="539" y="519"/>
                  <a:pt x="539" y="519"/>
                  <a:pt x="538" y="520"/>
                </a:cubicBezTo>
                <a:cubicBezTo>
                  <a:pt x="537" y="520"/>
                  <a:pt x="536" y="521"/>
                  <a:pt x="535" y="521"/>
                </a:cubicBezTo>
                <a:cubicBezTo>
                  <a:pt x="535" y="522"/>
                  <a:pt x="534" y="522"/>
                  <a:pt x="534" y="522"/>
                </a:cubicBezTo>
                <a:cubicBezTo>
                  <a:pt x="533" y="523"/>
                  <a:pt x="531" y="523"/>
                  <a:pt x="530" y="524"/>
                </a:cubicBezTo>
                <a:cubicBezTo>
                  <a:pt x="530" y="524"/>
                  <a:pt x="529" y="524"/>
                  <a:pt x="529" y="524"/>
                </a:cubicBezTo>
                <a:cubicBezTo>
                  <a:pt x="528" y="524"/>
                  <a:pt x="527" y="525"/>
                  <a:pt x="526" y="525"/>
                </a:cubicBezTo>
                <a:cubicBezTo>
                  <a:pt x="525" y="525"/>
                  <a:pt x="525" y="525"/>
                  <a:pt x="524" y="525"/>
                </a:cubicBezTo>
                <a:cubicBezTo>
                  <a:pt x="524" y="526"/>
                  <a:pt x="523" y="526"/>
                  <a:pt x="522" y="526"/>
                </a:cubicBezTo>
                <a:cubicBezTo>
                  <a:pt x="513" y="527"/>
                  <a:pt x="513" y="527"/>
                  <a:pt x="513" y="527"/>
                </a:cubicBezTo>
                <a:cubicBezTo>
                  <a:pt x="512" y="526"/>
                  <a:pt x="512" y="526"/>
                  <a:pt x="512" y="526"/>
                </a:cubicBezTo>
                <a:cubicBezTo>
                  <a:pt x="510" y="526"/>
                  <a:pt x="508" y="526"/>
                  <a:pt x="506" y="526"/>
                </a:cubicBezTo>
                <a:cubicBezTo>
                  <a:pt x="460" y="518"/>
                  <a:pt x="418" y="510"/>
                  <a:pt x="378" y="501"/>
                </a:cubicBezTo>
                <a:cubicBezTo>
                  <a:pt x="363" y="497"/>
                  <a:pt x="339" y="502"/>
                  <a:pt x="328" y="511"/>
                </a:cubicBezTo>
                <a:cubicBezTo>
                  <a:pt x="294" y="536"/>
                  <a:pt x="259" y="562"/>
                  <a:pt x="224" y="586"/>
                </a:cubicBezTo>
                <a:cubicBezTo>
                  <a:pt x="212" y="595"/>
                  <a:pt x="200" y="595"/>
                  <a:pt x="193" y="594"/>
                </a:cubicBezTo>
                <a:cubicBezTo>
                  <a:pt x="183" y="592"/>
                  <a:pt x="175" y="586"/>
                  <a:pt x="170" y="577"/>
                </a:cubicBezTo>
                <a:cubicBezTo>
                  <a:pt x="170" y="577"/>
                  <a:pt x="170" y="577"/>
                  <a:pt x="170" y="577"/>
                </a:cubicBezTo>
                <a:cubicBezTo>
                  <a:pt x="167" y="571"/>
                  <a:pt x="165" y="564"/>
                  <a:pt x="164" y="556"/>
                </a:cubicBezTo>
                <a:cubicBezTo>
                  <a:pt x="162" y="535"/>
                  <a:pt x="160" y="515"/>
                  <a:pt x="157" y="493"/>
                </a:cubicBezTo>
                <a:cubicBezTo>
                  <a:pt x="155" y="473"/>
                  <a:pt x="153" y="451"/>
                  <a:pt x="150" y="428"/>
                </a:cubicBezTo>
                <a:cubicBezTo>
                  <a:pt x="150" y="422"/>
                  <a:pt x="146" y="413"/>
                  <a:pt x="142" y="405"/>
                </a:cubicBezTo>
                <a:cubicBezTo>
                  <a:pt x="137" y="396"/>
                  <a:pt x="131" y="389"/>
                  <a:pt x="125" y="385"/>
                </a:cubicBezTo>
                <a:cubicBezTo>
                  <a:pt x="107" y="372"/>
                  <a:pt x="89" y="359"/>
                  <a:pt x="72" y="347"/>
                </a:cubicBezTo>
                <a:cubicBezTo>
                  <a:pt x="55" y="334"/>
                  <a:pt x="38" y="322"/>
                  <a:pt x="22" y="310"/>
                </a:cubicBezTo>
                <a:cubicBezTo>
                  <a:pt x="15" y="305"/>
                  <a:pt x="10" y="300"/>
                  <a:pt x="7" y="2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215900" dist="76200" dir="2700000" sx="101000" sy="101000" algn="tl" rotWithShape="0">
              <a:prstClr val="black">
                <a:alpha val="27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出自【趣你的PPT】(微信:qunideppt)：最优质的PPT资源库"/>
          <p:cNvSpPr/>
          <p:nvPr/>
        </p:nvSpPr>
        <p:spPr bwMode="auto">
          <a:xfrm>
            <a:off x="6722426" y="2371818"/>
            <a:ext cx="1294379" cy="1323280"/>
          </a:xfrm>
          <a:custGeom>
            <a:avLst/>
            <a:gdLst>
              <a:gd name="T0" fmla="*/ 528 w 551"/>
              <a:gd name="T1" fmla="*/ 136 h 563"/>
              <a:gd name="T2" fmla="*/ 544 w 551"/>
              <a:gd name="T3" fmla="*/ 164 h 563"/>
              <a:gd name="T4" fmla="*/ 481 w 551"/>
              <a:gd name="T5" fmla="*/ 276 h 563"/>
              <a:gd name="T6" fmla="*/ 473 w 551"/>
              <a:gd name="T7" fmla="*/ 345 h 563"/>
              <a:gd name="T8" fmla="*/ 513 w 551"/>
              <a:gd name="T9" fmla="*/ 467 h 563"/>
              <a:gd name="T10" fmla="*/ 490 w 551"/>
              <a:gd name="T11" fmla="*/ 489 h 563"/>
              <a:gd name="T12" fmla="*/ 363 w 551"/>
              <a:gd name="T13" fmla="*/ 464 h 563"/>
              <a:gd name="T14" fmla="*/ 296 w 551"/>
              <a:gd name="T15" fmla="*/ 478 h 563"/>
              <a:gd name="T16" fmla="*/ 193 w 551"/>
              <a:gd name="T17" fmla="*/ 553 h 563"/>
              <a:gd name="T18" fmla="*/ 166 w 551"/>
              <a:gd name="T19" fmla="*/ 538 h 563"/>
              <a:gd name="T20" fmla="*/ 152 w 551"/>
              <a:gd name="T21" fmla="*/ 410 h 563"/>
              <a:gd name="T22" fmla="*/ 119 w 551"/>
              <a:gd name="T23" fmla="*/ 352 h 563"/>
              <a:gd name="T24" fmla="*/ 15 w 551"/>
              <a:gd name="T25" fmla="*/ 277 h 563"/>
              <a:gd name="T26" fmla="*/ 15 w 551"/>
              <a:gd name="T27" fmla="*/ 245 h 563"/>
              <a:gd name="T28" fmla="*/ 132 w 551"/>
              <a:gd name="T29" fmla="*/ 193 h 563"/>
              <a:gd name="T30" fmla="*/ 177 w 551"/>
              <a:gd name="T31" fmla="*/ 142 h 563"/>
              <a:gd name="T32" fmla="*/ 219 w 551"/>
              <a:gd name="T33" fmla="*/ 20 h 563"/>
              <a:gd name="T34" fmla="*/ 250 w 551"/>
              <a:gd name="T35" fmla="*/ 12 h 563"/>
              <a:gd name="T36" fmla="*/ 336 w 551"/>
              <a:gd name="T37" fmla="*/ 107 h 563"/>
              <a:gd name="T38" fmla="*/ 399 w 551"/>
              <a:gd name="T39" fmla="*/ 135 h 563"/>
              <a:gd name="T40" fmla="*/ 528 w 551"/>
              <a:gd name="T41" fmla="*/ 136 h 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51" h="563">
                <a:moveTo>
                  <a:pt x="528" y="136"/>
                </a:moveTo>
                <a:cubicBezTo>
                  <a:pt x="545" y="137"/>
                  <a:pt x="551" y="149"/>
                  <a:pt x="544" y="164"/>
                </a:cubicBezTo>
                <a:cubicBezTo>
                  <a:pt x="527" y="197"/>
                  <a:pt x="505" y="236"/>
                  <a:pt x="481" y="276"/>
                </a:cubicBezTo>
                <a:cubicBezTo>
                  <a:pt x="470" y="294"/>
                  <a:pt x="466" y="326"/>
                  <a:pt x="473" y="345"/>
                </a:cubicBezTo>
                <a:cubicBezTo>
                  <a:pt x="489" y="389"/>
                  <a:pt x="503" y="431"/>
                  <a:pt x="513" y="467"/>
                </a:cubicBezTo>
                <a:cubicBezTo>
                  <a:pt x="517" y="482"/>
                  <a:pt x="507" y="492"/>
                  <a:pt x="490" y="489"/>
                </a:cubicBezTo>
                <a:cubicBezTo>
                  <a:pt x="452" y="483"/>
                  <a:pt x="409" y="475"/>
                  <a:pt x="363" y="464"/>
                </a:cubicBezTo>
                <a:cubicBezTo>
                  <a:pt x="343" y="460"/>
                  <a:pt x="313" y="466"/>
                  <a:pt x="296" y="478"/>
                </a:cubicBezTo>
                <a:cubicBezTo>
                  <a:pt x="260" y="506"/>
                  <a:pt x="225" y="531"/>
                  <a:pt x="193" y="553"/>
                </a:cubicBezTo>
                <a:cubicBezTo>
                  <a:pt x="179" y="563"/>
                  <a:pt x="167" y="556"/>
                  <a:pt x="166" y="538"/>
                </a:cubicBezTo>
                <a:cubicBezTo>
                  <a:pt x="162" y="497"/>
                  <a:pt x="156" y="455"/>
                  <a:pt x="152" y="410"/>
                </a:cubicBezTo>
                <a:cubicBezTo>
                  <a:pt x="150" y="390"/>
                  <a:pt x="135" y="364"/>
                  <a:pt x="119" y="352"/>
                </a:cubicBezTo>
                <a:cubicBezTo>
                  <a:pt x="82" y="326"/>
                  <a:pt x="48" y="301"/>
                  <a:pt x="15" y="277"/>
                </a:cubicBezTo>
                <a:cubicBezTo>
                  <a:pt x="0" y="266"/>
                  <a:pt x="0" y="252"/>
                  <a:pt x="15" y="245"/>
                </a:cubicBezTo>
                <a:cubicBezTo>
                  <a:pt x="51" y="229"/>
                  <a:pt x="90" y="211"/>
                  <a:pt x="132" y="193"/>
                </a:cubicBezTo>
                <a:cubicBezTo>
                  <a:pt x="151" y="185"/>
                  <a:pt x="171" y="162"/>
                  <a:pt x="177" y="142"/>
                </a:cubicBezTo>
                <a:cubicBezTo>
                  <a:pt x="191" y="98"/>
                  <a:pt x="206" y="56"/>
                  <a:pt x="219" y="20"/>
                </a:cubicBezTo>
                <a:cubicBezTo>
                  <a:pt x="225" y="4"/>
                  <a:pt x="239" y="0"/>
                  <a:pt x="250" y="12"/>
                </a:cubicBezTo>
                <a:cubicBezTo>
                  <a:pt x="276" y="38"/>
                  <a:pt x="305" y="71"/>
                  <a:pt x="336" y="107"/>
                </a:cubicBezTo>
                <a:cubicBezTo>
                  <a:pt x="349" y="123"/>
                  <a:pt x="378" y="135"/>
                  <a:pt x="399" y="135"/>
                </a:cubicBezTo>
                <a:cubicBezTo>
                  <a:pt x="446" y="133"/>
                  <a:pt x="491" y="134"/>
                  <a:pt x="528" y="1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942606" y="4990991"/>
            <a:ext cx="414407" cy="467724"/>
          </a:xfrm>
          <a:custGeom>
            <a:avLst/>
            <a:gdLst>
              <a:gd name="T0" fmla="*/ 52 w 75"/>
              <a:gd name="T1" fmla="*/ 25 h 85"/>
              <a:gd name="T2" fmla="*/ 50 w 75"/>
              <a:gd name="T3" fmla="*/ 24 h 85"/>
              <a:gd name="T4" fmla="*/ 46 w 75"/>
              <a:gd name="T5" fmla="*/ 16 h 85"/>
              <a:gd name="T6" fmla="*/ 51 w 75"/>
              <a:gd name="T7" fmla="*/ 5 h 85"/>
              <a:gd name="T8" fmla="*/ 57 w 75"/>
              <a:gd name="T9" fmla="*/ 1 h 85"/>
              <a:gd name="T10" fmla="*/ 63 w 75"/>
              <a:gd name="T11" fmla="*/ 3 h 85"/>
              <a:gd name="T12" fmla="*/ 65 w 75"/>
              <a:gd name="T13" fmla="*/ 5 h 85"/>
              <a:gd name="T14" fmla="*/ 58 w 75"/>
              <a:gd name="T15" fmla="*/ 11 h 85"/>
              <a:gd name="T16" fmla="*/ 52 w 75"/>
              <a:gd name="T17" fmla="*/ 25 h 85"/>
              <a:gd name="T18" fmla="*/ 6 w 75"/>
              <a:gd name="T19" fmla="*/ 78 h 85"/>
              <a:gd name="T20" fmla="*/ 4 w 75"/>
              <a:gd name="T21" fmla="*/ 77 h 85"/>
              <a:gd name="T22" fmla="*/ 0 w 75"/>
              <a:gd name="T23" fmla="*/ 71 h 85"/>
              <a:gd name="T24" fmla="*/ 3 w 75"/>
              <a:gd name="T25" fmla="*/ 64 h 85"/>
              <a:gd name="T26" fmla="*/ 21 w 75"/>
              <a:gd name="T27" fmla="*/ 60 h 85"/>
              <a:gd name="T28" fmla="*/ 23 w 75"/>
              <a:gd name="T29" fmla="*/ 61 h 85"/>
              <a:gd name="T30" fmla="*/ 10 w 75"/>
              <a:gd name="T31" fmla="*/ 71 h 85"/>
              <a:gd name="T32" fmla="*/ 6 w 75"/>
              <a:gd name="T33" fmla="*/ 78 h 85"/>
              <a:gd name="T34" fmla="*/ 23 w 75"/>
              <a:gd name="T35" fmla="*/ 85 h 85"/>
              <a:gd name="T36" fmla="*/ 7 w 75"/>
              <a:gd name="T37" fmla="*/ 79 h 85"/>
              <a:gd name="T38" fmla="*/ 12 w 75"/>
              <a:gd name="T39" fmla="*/ 72 h 85"/>
              <a:gd name="T40" fmla="*/ 25 w 75"/>
              <a:gd name="T41" fmla="*/ 63 h 85"/>
              <a:gd name="T42" fmla="*/ 26 w 75"/>
              <a:gd name="T43" fmla="*/ 63 h 85"/>
              <a:gd name="T44" fmla="*/ 46 w 75"/>
              <a:gd name="T45" fmla="*/ 50 h 85"/>
              <a:gd name="T46" fmla="*/ 55 w 75"/>
              <a:gd name="T47" fmla="*/ 28 h 85"/>
              <a:gd name="T48" fmla="*/ 54 w 75"/>
              <a:gd name="T49" fmla="*/ 27 h 85"/>
              <a:gd name="T50" fmla="*/ 60 w 75"/>
              <a:gd name="T51" fmla="*/ 12 h 85"/>
              <a:gd name="T52" fmla="*/ 67 w 75"/>
              <a:gd name="T53" fmla="*/ 6 h 85"/>
              <a:gd name="T54" fmla="*/ 75 w 75"/>
              <a:gd name="T55" fmla="*/ 20 h 85"/>
              <a:gd name="T56" fmla="*/ 67 w 75"/>
              <a:gd name="T57" fmla="*/ 39 h 85"/>
              <a:gd name="T58" fmla="*/ 55 w 75"/>
              <a:gd name="T59" fmla="*/ 57 h 85"/>
              <a:gd name="T60" fmla="*/ 39 w 75"/>
              <a:gd name="T61" fmla="*/ 73 h 85"/>
              <a:gd name="T62" fmla="*/ 23 w 75"/>
              <a:gd name="T63" fmla="*/ 8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75" h="85">
                <a:moveTo>
                  <a:pt x="52" y="25"/>
                </a:moveTo>
                <a:cubicBezTo>
                  <a:pt x="50" y="24"/>
                  <a:pt x="50" y="24"/>
                  <a:pt x="50" y="24"/>
                </a:cubicBezTo>
                <a:cubicBezTo>
                  <a:pt x="47" y="21"/>
                  <a:pt x="45" y="19"/>
                  <a:pt x="46" y="16"/>
                </a:cubicBezTo>
                <a:cubicBezTo>
                  <a:pt x="46" y="13"/>
                  <a:pt x="47" y="9"/>
                  <a:pt x="51" y="5"/>
                </a:cubicBezTo>
                <a:cubicBezTo>
                  <a:pt x="53" y="2"/>
                  <a:pt x="55" y="1"/>
                  <a:pt x="57" y="1"/>
                </a:cubicBezTo>
                <a:cubicBezTo>
                  <a:pt x="58" y="0"/>
                  <a:pt x="61" y="1"/>
                  <a:pt x="63" y="3"/>
                </a:cubicBezTo>
                <a:cubicBezTo>
                  <a:pt x="65" y="5"/>
                  <a:pt x="65" y="5"/>
                  <a:pt x="65" y="5"/>
                </a:cubicBezTo>
                <a:cubicBezTo>
                  <a:pt x="62" y="7"/>
                  <a:pt x="60" y="9"/>
                  <a:pt x="58" y="11"/>
                </a:cubicBezTo>
                <a:cubicBezTo>
                  <a:pt x="55" y="15"/>
                  <a:pt x="53" y="20"/>
                  <a:pt x="52" y="25"/>
                </a:cubicBezTo>
                <a:close/>
                <a:moveTo>
                  <a:pt x="6" y="78"/>
                </a:moveTo>
                <a:cubicBezTo>
                  <a:pt x="4" y="77"/>
                  <a:pt x="4" y="77"/>
                  <a:pt x="4" y="77"/>
                </a:cubicBezTo>
                <a:cubicBezTo>
                  <a:pt x="1" y="75"/>
                  <a:pt x="0" y="73"/>
                  <a:pt x="0" y="71"/>
                </a:cubicBezTo>
                <a:cubicBezTo>
                  <a:pt x="0" y="69"/>
                  <a:pt x="1" y="67"/>
                  <a:pt x="3" y="64"/>
                </a:cubicBezTo>
                <a:cubicBezTo>
                  <a:pt x="9" y="57"/>
                  <a:pt x="15" y="55"/>
                  <a:pt x="21" y="60"/>
                </a:cubicBezTo>
                <a:cubicBezTo>
                  <a:pt x="23" y="61"/>
                  <a:pt x="23" y="61"/>
                  <a:pt x="23" y="61"/>
                </a:cubicBezTo>
                <a:cubicBezTo>
                  <a:pt x="18" y="63"/>
                  <a:pt x="14" y="66"/>
                  <a:pt x="10" y="71"/>
                </a:cubicBezTo>
                <a:cubicBezTo>
                  <a:pt x="8" y="73"/>
                  <a:pt x="7" y="75"/>
                  <a:pt x="6" y="78"/>
                </a:cubicBezTo>
                <a:close/>
                <a:moveTo>
                  <a:pt x="23" y="85"/>
                </a:moveTo>
                <a:cubicBezTo>
                  <a:pt x="18" y="84"/>
                  <a:pt x="12" y="82"/>
                  <a:pt x="7" y="79"/>
                </a:cubicBezTo>
                <a:cubicBezTo>
                  <a:pt x="9" y="77"/>
                  <a:pt x="10" y="74"/>
                  <a:pt x="12" y="72"/>
                </a:cubicBezTo>
                <a:cubicBezTo>
                  <a:pt x="15" y="68"/>
                  <a:pt x="19" y="65"/>
                  <a:pt x="25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30" y="66"/>
                  <a:pt x="36" y="62"/>
                  <a:pt x="46" y="50"/>
                </a:cubicBezTo>
                <a:cubicBezTo>
                  <a:pt x="56" y="38"/>
                  <a:pt x="59" y="31"/>
                  <a:pt x="55" y="28"/>
                </a:cubicBezTo>
                <a:cubicBezTo>
                  <a:pt x="54" y="27"/>
                  <a:pt x="54" y="27"/>
                  <a:pt x="54" y="27"/>
                </a:cubicBezTo>
                <a:cubicBezTo>
                  <a:pt x="55" y="21"/>
                  <a:pt x="57" y="16"/>
                  <a:pt x="60" y="12"/>
                </a:cubicBezTo>
                <a:cubicBezTo>
                  <a:pt x="62" y="10"/>
                  <a:pt x="64" y="8"/>
                  <a:pt x="67" y="6"/>
                </a:cubicBezTo>
                <a:cubicBezTo>
                  <a:pt x="71" y="10"/>
                  <a:pt x="73" y="15"/>
                  <a:pt x="75" y="20"/>
                </a:cubicBezTo>
                <a:cubicBezTo>
                  <a:pt x="73" y="27"/>
                  <a:pt x="70" y="33"/>
                  <a:pt x="67" y="39"/>
                </a:cubicBezTo>
                <a:cubicBezTo>
                  <a:pt x="64" y="45"/>
                  <a:pt x="59" y="51"/>
                  <a:pt x="55" y="57"/>
                </a:cubicBezTo>
                <a:cubicBezTo>
                  <a:pt x="50" y="63"/>
                  <a:pt x="45" y="68"/>
                  <a:pt x="39" y="73"/>
                </a:cubicBezTo>
                <a:cubicBezTo>
                  <a:pt x="34" y="78"/>
                  <a:pt x="29" y="82"/>
                  <a:pt x="23" y="8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出自【趣你的PPT】(微信:qunideppt)：最优质的PPT资源库"/>
          <p:cNvSpPr/>
          <p:nvPr/>
        </p:nvSpPr>
        <p:spPr bwMode="auto">
          <a:xfrm>
            <a:off x="7158001" y="4285098"/>
            <a:ext cx="557391" cy="491959"/>
          </a:xfrm>
          <a:custGeom>
            <a:avLst/>
            <a:gdLst>
              <a:gd name="T0" fmla="*/ 48 w 101"/>
              <a:gd name="T1" fmla="*/ 89 h 89"/>
              <a:gd name="T2" fmla="*/ 38 w 101"/>
              <a:gd name="T3" fmla="*/ 84 h 89"/>
              <a:gd name="T4" fmla="*/ 12 w 101"/>
              <a:gd name="T5" fmla="*/ 60 h 89"/>
              <a:gd name="T6" fmla="*/ 0 w 101"/>
              <a:gd name="T7" fmla="*/ 26 h 89"/>
              <a:gd name="T8" fmla="*/ 9 w 101"/>
              <a:gd name="T9" fmla="*/ 4 h 89"/>
              <a:gd name="T10" fmla="*/ 19 w 101"/>
              <a:gd name="T11" fmla="*/ 0 h 89"/>
              <a:gd name="T12" fmla="*/ 24 w 101"/>
              <a:gd name="T13" fmla="*/ 0 h 89"/>
              <a:gd name="T14" fmla="*/ 32 w 101"/>
              <a:gd name="T15" fmla="*/ 1 h 89"/>
              <a:gd name="T16" fmla="*/ 49 w 101"/>
              <a:gd name="T17" fmla="*/ 12 h 89"/>
              <a:gd name="T18" fmla="*/ 50 w 101"/>
              <a:gd name="T19" fmla="*/ 12 h 89"/>
              <a:gd name="T20" fmla="*/ 51 w 101"/>
              <a:gd name="T21" fmla="*/ 12 h 89"/>
              <a:gd name="T22" fmla="*/ 69 w 101"/>
              <a:gd name="T23" fmla="*/ 2 h 89"/>
              <a:gd name="T24" fmla="*/ 77 w 101"/>
              <a:gd name="T25" fmla="*/ 1 h 89"/>
              <a:gd name="T26" fmla="*/ 82 w 101"/>
              <a:gd name="T27" fmla="*/ 1 h 89"/>
              <a:gd name="T28" fmla="*/ 92 w 101"/>
              <a:gd name="T29" fmla="*/ 6 h 89"/>
              <a:gd name="T30" fmla="*/ 100 w 101"/>
              <a:gd name="T31" fmla="*/ 28 h 89"/>
              <a:gd name="T32" fmla="*/ 86 w 101"/>
              <a:gd name="T33" fmla="*/ 62 h 89"/>
              <a:gd name="T34" fmla="*/ 58 w 101"/>
              <a:gd name="T35" fmla="*/ 84 h 89"/>
              <a:gd name="T36" fmla="*/ 48 w 101"/>
              <a:gd name="T37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1" h="89">
                <a:moveTo>
                  <a:pt x="48" y="89"/>
                </a:moveTo>
                <a:cubicBezTo>
                  <a:pt x="44" y="88"/>
                  <a:pt x="41" y="86"/>
                  <a:pt x="38" y="84"/>
                </a:cubicBezTo>
                <a:cubicBezTo>
                  <a:pt x="29" y="78"/>
                  <a:pt x="19" y="70"/>
                  <a:pt x="12" y="60"/>
                </a:cubicBezTo>
                <a:cubicBezTo>
                  <a:pt x="4" y="50"/>
                  <a:pt x="0" y="39"/>
                  <a:pt x="0" y="26"/>
                </a:cubicBezTo>
                <a:cubicBezTo>
                  <a:pt x="0" y="17"/>
                  <a:pt x="3" y="9"/>
                  <a:pt x="9" y="4"/>
                </a:cubicBezTo>
                <a:cubicBezTo>
                  <a:pt x="12" y="2"/>
                  <a:pt x="15" y="1"/>
                  <a:pt x="19" y="0"/>
                </a:cubicBezTo>
                <a:cubicBezTo>
                  <a:pt x="21" y="0"/>
                  <a:pt x="23" y="0"/>
                  <a:pt x="24" y="0"/>
                </a:cubicBezTo>
                <a:cubicBezTo>
                  <a:pt x="27" y="0"/>
                  <a:pt x="29" y="0"/>
                  <a:pt x="32" y="1"/>
                </a:cubicBezTo>
                <a:cubicBezTo>
                  <a:pt x="38" y="3"/>
                  <a:pt x="43" y="7"/>
                  <a:pt x="49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1" y="12"/>
                  <a:pt x="51" y="12"/>
                  <a:pt x="51" y="12"/>
                </a:cubicBezTo>
                <a:cubicBezTo>
                  <a:pt x="57" y="7"/>
                  <a:pt x="63" y="3"/>
                  <a:pt x="69" y="2"/>
                </a:cubicBezTo>
                <a:cubicBezTo>
                  <a:pt x="72" y="1"/>
                  <a:pt x="74" y="1"/>
                  <a:pt x="77" y="1"/>
                </a:cubicBezTo>
                <a:cubicBezTo>
                  <a:pt x="79" y="1"/>
                  <a:pt x="80" y="1"/>
                  <a:pt x="82" y="1"/>
                </a:cubicBezTo>
                <a:cubicBezTo>
                  <a:pt x="86" y="2"/>
                  <a:pt x="89" y="4"/>
                  <a:pt x="92" y="6"/>
                </a:cubicBezTo>
                <a:cubicBezTo>
                  <a:pt x="98" y="11"/>
                  <a:pt x="101" y="19"/>
                  <a:pt x="100" y="28"/>
                </a:cubicBezTo>
                <a:cubicBezTo>
                  <a:pt x="99" y="41"/>
                  <a:pt x="94" y="52"/>
                  <a:pt x="86" y="62"/>
                </a:cubicBezTo>
                <a:cubicBezTo>
                  <a:pt x="78" y="71"/>
                  <a:pt x="68" y="79"/>
                  <a:pt x="58" y="84"/>
                </a:cubicBezTo>
                <a:cubicBezTo>
                  <a:pt x="55" y="86"/>
                  <a:pt x="52" y="88"/>
                  <a:pt x="48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693553" y="4235425"/>
            <a:ext cx="474993" cy="496804"/>
          </a:xfrm>
          <a:custGeom>
            <a:avLst/>
            <a:gdLst>
              <a:gd name="T0" fmla="*/ 50 w 86"/>
              <a:gd name="T1" fmla="*/ 0 h 90"/>
              <a:gd name="T2" fmla="*/ 14 w 86"/>
              <a:gd name="T3" fmla="*/ 36 h 90"/>
              <a:gd name="T4" fmla="*/ 23 w 86"/>
              <a:gd name="T5" fmla="*/ 60 h 90"/>
              <a:gd name="T6" fmla="*/ 2 w 86"/>
              <a:gd name="T7" fmla="*/ 82 h 90"/>
              <a:gd name="T8" fmla="*/ 0 w 86"/>
              <a:gd name="T9" fmla="*/ 85 h 90"/>
              <a:gd name="T10" fmla="*/ 2 w 86"/>
              <a:gd name="T11" fmla="*/ 88 h 90"/>
              <a:gd name="T12" fmla="*/ 8 w 86"/>
              <a:gd name="T13" fmla="*/ 88 h 90"/>
              <a:gd name="T14" fmla="*/ 30 w 86"/>
              <a:gd name="T15" fmla="*/ 66 h 90"/>
              <a:gd name="T16" fmla="*/ 50 w 86"/>
              <a:gd name="T17" fmla="*/ 72 h 90"/>
              <a:gd name="T18" fmla="*/ 86 w 86"/>
              <a:gd name="T19" fmla="*/ 36 h 90"/>
              <a:gd name="T20" fmla="*/ 50 w 86"/>
              <a:gd name="T21" fmla="*/ 0 h 90"/>
              <a:gd name="T22" fmla="*/ 50 w 86"/>
              <a:gd name="T23" fmla="*/ 6 h 90"/>
              <a:gd name="T24" fmla="*/ 80 w 86"/>
              <a:gd name="T25" fmla="*/ 36 h 90"/>
              <a:gd name="T26" fmla="*/ 50 w 86"/>
              <a:gd name="T27" fmla="*/ 66 h 90"/>
              <a:gd name="T28" fmla="*/ 20 w 86"/>
              <a:gd name="T29" fmla="*/ 36 h 90"/>
              <a:gd name="T30" fmla="*/ 50 w 86"/>
              <a:gd name="T31" fmla="*/ 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6" h="90">
                <a:moveTo>
                  <a:pt x="50" y="0"/>
                </a:moveTo>
                <a:cubicBezTo>
                  <a:pt x="30" y="0"/>
                  <a:pt x="14" y="16"/>
                  <a:pt x="14" y="36"/>
                </a:cubicBezTo>
                <a:cubicBezTo>
                  <a:pt x="14" y="45"/>
                  <a:pt x="18" y="54"/>
                  <a:pt x="23" y="60"/>
                </a:cubicBezTo>
                <a:cubicBezTo>
                  <a:pt x="2" y="82"/>
                  <a:pt x="2" y="82"/>
                  <a:pt x="2" y="82"/>
                </a:cubicBezTo>
                <a:cubicBezTo>
                  <a:pt x="1" y="83"/>
                  <a:pt x="0" y="84"/>
                  <a:pt x="0" y="85"/>
                </a:cubicBezTo>
                <a:cubicBezTo>
                  <a:pt x="0" y="86"/>
                  <a:pt x="1" y="88"/>
                  <a:pt x="2" y="88"/>
                </a:cubicBezTo>
                <a:cubicBezTo>
                  <a:pt x="3" y="90"/>
                  <a:pt x="6" y="90"/>
                  <a:pt x="8" y="88"/>
                </a:cubicBezTo>
                <a:cubicBezTo>
                  <a:pt x="30" y="66"/>
                  <a:pt x="30" y="66"/>
                  <a:pt x="30" y="66"/>
                </a:cubicBezTo>
                <a:cubicBezTo>
                  <a:pt x="36" y="70"/>
                  <a:pt x="43" y="72"/>
                  <a:pt x="50" y="72"/>
                </a:cubicBezTo>
                <a:cubicBezTo>
                  <a:pt x="70" y="72"/>
                  <a:pt x="86" y="56"/>
                  <a:pt x="86" y="36"/>
                </a:cubicBezTo>
                <a:cubicBezTo>
                  <a:pt x="86" y="16"/>
                  <a:pt x="70" y="0"/>
                  <a:pt x="50" y="0"/>
                </a:cubicBezTo>
                <a:close/>
                <a:moveTo>
                  <a:pt x="50" y="6"/>
                </a:moveTo>
                <a:cubicBezTo>
                  <a:pt x="67" y="6"/>
                  <a:pt x="80" y="20"/>
                  <a:pt x="80" y="36"/>
                </a:cubicBezTo>
                <a:cubicBezTo>
                  <a:pt x="80" y="53"/>
                  <a:pt x="67" y="66"/>
                  <a:pt x="50" y="66"/>
                </a:cubicBezTo>
                <a:cubicBezTo>
                  <a:pt x="34" y="66"/>
                  <a:pt x="20" y="53"/>
                  <a:pt x="20" y="36"/>
                </a:cubicBezTo>
                <a:cubicBezTo>
                  <a:pt x="20" y="20"/>
                  <a:pt x="34" y="6"/>
                  <a:pt x="50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596618" y="2934982"/>
            <a:ext cx="574354" cy="390175"/>
          </a:xfrm>
          <a:custGeom>
            <a:avLst/>
            <a:gdLst>
              <a:gd name="T0" fmla="*/ 0 w 104"/>
              <a:gd name="T1" fmla="*/ 10 h 71"/>
              <a:gd name="T2" fmla="*/ 0 w 104"/>
              <a:gd name="T3" fmla="*/ 61 h 71"/>
              <a:gd name="T4" fmla="*/ 10 w 104"/>
              <a:gd name="T5" fmla="*/ 71 h 71"/>
              <a:gd name="T6" fmla="*/ 94 w 104"/>
              <a:gd name="T7" fmla="*/ 71 h 71"/>
              <a:gd name="T8" fmla="*/ 104 w 104"/>
              <a:gd name="T9" fmla="*/ 61 h 71"/>
              <a:gd name="T10" fmla="*/ 104 w 104"/>
              <a:gd name="T11" fmla="*/ 10 h 71"/>
              <a:gd name="T12" fmla="*/ 94 w 104"/>
              <a:gd name="T13" fmla="*/ 0 h 71"/>
              <a:gd name="T14" fmla="*/ 10 w 104"/>
              <a:gd name="T15" fmla="*/ 0 h 71"/>
              <a:gd name="T16" fmla="*/ 0 w 104"/>
              <a:gd name="T17" fmla="*/ 10 h 71"/>
              <a:gd name="T18" fmla="*/ 7 w 104"/>
              <a:gd name="T19" fmla="*/ 61 h 71"/>
              <a:gd name="T20" fmla="*/ 7 w 104"/>
              <a:gd name="T21" fmla="*/ 10 h 71"/>
              <a:gd name="T22" fmla="*/ 39 w 104"/>
              <a:gd name="T23" fmla="*/ 37 h 71"/>
              <a:gd name="T24" fmla="*/ 7 w 104"/>
              <a:gd name="T25" fmla="*/ 62 h 71"/>
              <a:gd name="T26" fmla="*/ 7 w 104"/>
              <a:gd name="T27" fmla="*/ 61 h 71"/>
              <a:gd name="T28" fmla="*/ 98 w 104"/>
              <a:gd name="T29" fmla="*/ 62 h 71"/>
              <a:gd name="T30" fmla="*/ 65 w 104"/>
              <a:gd name="T31" fmla="*/ 37 h 71"/>
              <a:gd name="T32" fmla="*/ 98 w 104"/>
              <a:gd name="T33" fmla="*/ 10 h 71"/>
              <a:gd name="T34" fmla="*/ 98 w 104"/>
              <a:gd name="T35" fmla="*/ 61 h 71"/>
              <a:gd name="T36" fmla="*/ 98 w 104"/>
              <a:gd name="T37" fmla="*/ 62 h 71"/>
              <a:gd name="T38" fmla="*/ 12 w 104"/>
              <a:gd name="T39" fmla="*/ 6 h 71"/>
              <a:gd name="T40" fmla="*/ 93 w 104"/>
              <a:gd name="T41" fmla="*/ 6 h 71"/>
              <a:gd name="T42" fmla="*/ 55 w 104"/>
              <a:gd name="T43" fmla="*/ 37 h 71"/>
              <a:gd name="T44" fmla="*/ 49 w 104"/>
              <a:gd name="T45" fmla="*/ 37 h 71"/>
              <a:gd name="T46" fmla="*/ 12 w 104"/>
              <a:gd name="T47" fmla="*/ 6 h 71"/>
              <a:gd name="T48" fmla="*/ 91 w 104"/>
              <a:gd name="T49" fmla="*/ 65 h 71"/>
              <a:gd name="T50" fmla="*/ 13 w 104"/>
              <a:gd name="T51" fmla="*/ 65 h 71"/>
              <a:gd name="T52" fmla="*/ 44 w 104"/>
              <a:gd name="T53" fmla="*/ 41 h 71"/>
              <a:gd name="T54" fmla="*/ 45 w 104"/>
              <a:gd name="T55" fmla="*/ 42 h 71"/>
              <a:gd name="T56" fmla="*/ 52 w 104"/>
              <a:gd name="T57" fmla="*/ 44 h 71"/>
              <a:gd name="T58" fmla="*/ 59 w 104"/>
              <a:gd name="T59" fmla="*/ 42 h 71"/>
              <a:gd name="T60" fmla="*/ 60 w 104"/>
              <a:gd name="T61" fmla="*/ 41 h 71"/>
              <a:gd name="T62" fmla="*/ 91 w 104"/>
              <a:gd name="T63" fmla="*/ 6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4" h="71">
                <a:moveTo>
                  <a:pt x="0" y="10"/>
                </a:moveTo>
                <a:cubicBezTo>
                  <a:pt x="0" y="61"/>
                  <a:pt x="0" y="61"/>
                  <a:pt x="0" y="61"/>
                </a:cubicBezTo>
                <a:cubicBezTo>
                  <a:pt x="0" y="67"/>
                  <a:pt x="5" y="71"/>
                  <a:pt x="10" y="71"/>
                </a:cubicBezTo>
                <a:cubicBezTo>
                  <a:pt x="94" y="71"/>
                  <a:pt x="94" y="71"/>
                  <a:pt x="94" y="71"/>
                </a:cubicBezTo>
                <a:cubicBezTo>
                  <a:pt x="100" y="71"/>
                  <a:pt x="104" y="67"/>
                  <a:pt x="104" y="61"/>
                </a:cubicBezTo>
                <a:cubicBezTo>
                  <a:pt x="104" y="10"/>
                  <a:pt x="104" y="10"/>
                  <a:pt x="104" y="10"/>
                </a:cubicBezTo>
                <a:cubicBezTo>
                  <a:pt x="104" y="4"/>
                  <a:pt x="100" y="0"/>
                  <a:pt x="9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10"/>
                </a:cubicBezTo>
                <a:close/>
                <a:moveTo>
                  <a:pt x="7" y="61"/>
                </a:moveTo>
                <a:cubicBezTo>
                  <a:pt x="7" y="10"/>
                  <a:pt x="7" y="10"/>
                  <a:pt x="7" y="10"/>
                </a:cubicBezTo>
                <a:cubicBezTo>
                  <a:pt x="39" y="37"/>
                  <a:pt x="39" y="37"/>
                  <a:pt x="39" y="37"/>
                </a:cubicBezTo>
                <a:cubicBezTo>
                  <a:pt x="7" y="62"/>
                  <a:pt x="7" y="62"/>
                  <a:pt x="7" y="62"/>
                </a:cubicBezTo>
                <a:cubicBezTo>
                  <a:pt x="7" y="62"/>
                  <a:pt x="7" y="61"/>
                  <a:pt x="7" y="61"/>
                </a:cubicBezTo>
                <a:close/>
                <a:moveTo>
                  <a:pt x="98" y="62"/>
                </a:moveTo>
                <a:cubicBezTo>
                  <a:pt x="65" y="37"/>
                  <a:pt x="65" y="37"/>
                  <a:pt x="65" y="37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61"/>
                  <a:pt x="98" y="61"/>
                  <a:pt x="98" y="61"/>
                </a:cubicBezTo>
                <a:cubicBezTo>
                  <a:pt x="98" y="62"/>
                  <a:pt x="98" y="62"/>
                  <a:pt x="98" y="62"/>
                </a:cubicBezTo>
                <a:close/>
                <a:moveTo>
                  <a:pt x="12" y="6"/>
                </a:moveTo>
                <a:cubicBezTo>
                  <a:pt x="93" y="6"/>
                  <a:pt x="93" y="6"/>
                  <a:pt x="93" y="6"/>
                </a:cubicBezTo>
                <a:cubicBezTo>
                  <a:pt x="55" y="37"/>
                  <a:pt x="55" y="37"/>
                  <a:pt x="55" y="37"/>
                </a:cubicBezTo>
                <a:cubicBezTo>
                  <a:pt x="54" y="38"/>
                  <a:pt x="51" y="38"/>
                  <a:pt x="49" y="37"/>
                </a:cubicBezTo>
                <a:lnTo>
                  <a:pt x="12" y="6"/>
                </a:lnTo>
                <a:close/>
                <a:moveTo>
                  <a:pt x="91" y="65"/>
                </a:moveTo>
                <a:cubicBezTo>
                  <a:pt x="13" y="65"/>
                  <a:pt x="13" y="65"/>
                  <a:pt x="13" y="65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2"/>
                  <a:pt x="45" y="42"/>
                  <a:pt x="45" y="42"/>
                </a:cubicBezTo>
                <a:cubicBezTo>
                  <a:pt x="47" y="44"/>
                  <a:pt x="50" y="44"/>
                  <a:pt x="52" y="44"/>
                </a:cubicBezTo>
                <a:cubicBezTo>
                  <a:pt x="55" y="44"/>
                  <a:pt x="57" y="44"/>
                  <a:pt x="59" y="42"/>
                </a:cubicBezTo>
                <a:cubicBezTo>
                  <a:pt x="60" y="41"/>
                  <a:pt x="60" y="41"/>
                  <a:pt x="60" y="41"/>
                </a:cubicBezTo>
                <a:lnTo>
                  <a:pt x="91" y="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出自【趣你的PPT】(微信:qunideppt)：最优质的PPT资源库"/>
          <p:cNvSpPr/>
          <p:nvPr/>
        </p:nvSpPr>
        <p:spPr bwMode="auto">
          <a:xfrm>
            <a:off x="7273111" y="2895580"/>
            <a:ext cx="310201" cy="363516"/>
          </a:xfrm>
          <a:custGeom>
            <a:avLst/>
            <a:gdLst>
              <a:gd name="T0" fmla="*/ 64 w 128"/>
              <a:gd name="T1" fmla="*/ 0 h 150"/>
              <a:gd name="T2" fmla="*/ 128 w 128"/>
              <a:gd name="T3" fmla="*/ 64 h 150"/>
              <a:gd name="T4" fmla="*/ 128 w 128"/>
              <a:gd name="T5" fmla="*/ 150 h 150"/>
              <a:gd name="T6" fmla="*/ 87 w 128"/>
              <a:gd name="T7" fmla="*/ 150 h 150"/>
              <a:gd name="T8" fmla="*/ 87 w 128"/>
              <a:gd name="T9" fmla="*/ 87 h 150"/>
              <a:gd name="T10" fmla="*/ 43 w 128"/>
              <a:gd name="T11" fmla="*/ 87 h 150"/>
              <a:gd name="T12" fmla="*/ 43 w 128"/>
              <a:gd name="T13" fmla="*/ 150 h 150"/>
              <a:gd name="T14" fmla="*/ 0 w 128"/>
              <a:gd name="T15" fmla="*/ 150 h 150"/>
              <a:gd name="T16" fmla="*/ 0 w 128"/>
              <a:gd name="T17" fmla="*/ 64 h 150"/>
              <a:gd name="T18" fmla="*/ 64 w 128"/>
              <a:gd name="T19" fmla="*/ 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8" h="150">
                <a:moveTo>
                  <a:pt x="64" y="0"/>
                </a:moveTo>
                <a:lnTo>
                  <a:pt x="128" y="64"/>
                </a:lnTo>
                <a:lnTo>
                  <a:pt x="128" y="150"/>
                </a:lnTo>
                <a:lnTo>
                  <a:pt x="87" y="150"/>
                </a:lnTo>
                <a:lnTo>
                  <a:pt x="87" y="87"/>
                </a:lnTo>
                <a:lnTo>
                  <a:pt x="43" y="87"/>
                </a:lnTo>
                <a:lnTo>
                  <a:pt x="43" y="150"/>
                </a:lnTo>
                <a:lnTo>
                  <a:pt x="0" y="150"/>
                </a:lnTo>
                <a:lnTo>
                  <a:pt x="0" y="64"/>
                </a:lnTo>
                <a:lnTo>
                  <a:pt x="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出自【趣你的PPT】(微信:qunideppt)：最优质的PPT资源库"/>
          <p:cNvSpPr/>
          <p:nvPr/>
        </p:nvSpPr>
        <p:spPr bwMode="auto">
          <a:xfrm>
            <a:off x="7203796" y="2800344"/>
            <a:ext cx="443417" cy="240185"/>
          </a:xfrm>
          <a:custGeom>
            <a:avLst/>
            <a:gdLst>
              <a:gd name="T0" fmla="*/ 80 w 84"/>
              <a:gd name="T1" fmla="*/ 46 h 46"/>
              <a:gd name="T2" fmla="*/ 77 w 84"/>
              <a:gd name="T3" fmla="*/ 44 h 46"/>
              <a:gd name="T4" fmla="*/ 42 w 84"/>
              <a:gd name="T5" fmla="*/ 10 h 46"/>
              <a:gd name="T6" fmla="*/ 8 w 84"/>
              <a:gd name="T7" fmla="*/ 44 h 46"/>
              <a:gd name="T8" fmla="*/ 2 w 84"/>
              <a:gd name="T9" fmla="*/ 44 h 46"/>
              <a:gd name="T10" fmla="*/ 2 w 84"/>
              <a:gd name="T11" fmla="*/ 38 h 46"/>
              <a:gd name="T12" fmla="*/ 39 w 84"/>
              <a:gd name="T13" fmla="*/ 1 h 46"/>
              <a:gd name="T14" fmla="*/ 45 w 84"/>
              <a:gd name="T15" fmla="*/ 1 h 46"/>
              <a:gd name="T16" fmla="*/ 82 w 84"/>
              <a:gd name="T17" fmla="*/ 38 h 46"/>
              <a:gd name="T18" fmla="*/ 82 w 84"/>
              <a:gd name="T19" fmla="*/ 44 h 46"/>
              <a:gd name="T20" fmla="*/ 80 w 84"/>
              <a:gd name="T21" fmla="*/ 4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4" h="46">
                <a:moveTo>
                  <a:pt x="80" y="46"/>
                </a:moveTo>
                <a:cubicBezTo>
                  <a:pt x="78" y="46"/>
                  <a:pt x="77" y="45"/>
                  <a:pt x="77" y="44"/>
                </a:cubicBezTo>
                <a:cubicBezTo>
                  <a:pt x="42" y="10"/>
                  <a:pt x="42" y="10"/>
                  <a:pt x="42" y="10"/>
                </a:cubicBezTo>
                <a:cubicBezTo>
                  <a:pt x="8" y="44"/>
                  <a:pt x="8" y="44"/>
                  <a:pt x="8" y="44"/>
                </a:cubicBezTo>
                <a:cubicBezTo>
                  <a:pt x="6" y="46"/>
                  <a:pt x="4" y="46"/>
                  <a:pt x="2" y="44"/>
                </a:cubicBezTo>
                <a:cubicBezTo>
                  <a:pt x="0" y="43"/>
                  <a:pt x="0" y="40"/>
                  <a:pt x="2" y="38"/>
                </a:cubicBezTo>
                <a:cubicBezTo>
                  <a:pt x="39" y="1"/>
                  <a:pt x="39" y="1"/>
                  <a:pt x="39" y="1"/>
                </a:cubicBezTo>
                <a:cubicBezTo>
                  <a:pt x="41" y="0"/>
                  <a:pt x="44" y="0"/>
                  <a:pt x="45" y="1"/>
                </a:cubicBezTo>
                <a:cubicBezTo>
                  <a:pt x="82" y="38"/>
                  <a:pt x="82" y="38"/>
                  <a:pt x="82" y="38"/>
                </a:cubicBezTo>
                <a:cubicBezTo>
                  <a:pt x="84" y="40"/>
                  <a:pt x="84" y="43"/>
                  <a:pt x="82" y="44"/>
                </a:cubicBezTo>
                <a:cubicBezTo>
                  <a:pt x="82" y="45"/>
                  <a:pt x="81" y="46"/>
                  <a:pt x="80" y="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4" name="出自【趣你的PPT】(微信:qunideppt)：最优质的PPT资源库"/>
          <p:cNvSpPr/>
          <p:nvPr/>
        </p:nvSpPr>
        <p:spPr bwMode="auto">
          <a:xfrm>
            <a:off x="6090902" y="2018952"/>
            <a:ext cx="138992" cy="152891"/>
          </a:xfrm>
          <a:custGeom>
            <a:avLst/>
            <a:gdLst>
              <a:gd name="T0" fmla="*/ 1 w 22"/>
              <a:gd name="T1" fmla="*/ 14 h 24"/>
              <a:gd name="T2" fmla="*/ 11 w 22"/>
              <a:gd name="T3" fmla="*/ 24 h 24"/>
              <a:gd name="T4" fmla="*/ 21 w 22"/>
              <a:gd name="T5" fmla="*/ 14 h 24"/>
              <a:gd name="T6" fmla="*/ 22 w 22"/>
              <a:gd name="T7" fmla="*/ 12 h 24"/>
              <a:gd name="T8" fmla="*/ 21 w 22"/>
              <a:gd name="T9" fmla="*/ 9 h 24"/>
              <a:gd name="T10" fmla="*/ 21 w 22"/>
              <a:gd name="T11" fmla="*/ 9 h 24"/>
              <a:gd name="T12" fmla="*/ 12 w 22"/>
              <a:gd name="T13" fmla="*/ 1 h 24"/>
              <a:gd name="T14" fmla="*/ 14 w 22"/>
              <a:gd name="T15" fmla="*/ 0 h 24"/>
              <a:gd name="T16" fmla="*/ 11 w 22"/>
              <a:gd name="T17" fmla="*/ 1 h 24"/>
              <a:gd name="T18" fmla="*/ 8 w 22"/>
              <a:gd name="T19" fmla="*/ 1 h 24"/>
              <a:gd name="T20" fmla="*/ 10 w 22"/>
              <a:gd name="T21" fmla="*/ 1 h 24"/>
              <a:gd name="T22" fmla="*/ 10 w 22"/>
              <a:gd name="T23" fmla="*/ 1 h 24"/>
              <a:gd name="T24" fmla="*/ 6 w 22"/>
              <a:gd name="T25" fmla="*/ 2 h 24"/>
              <a:gd name="T26" fmla="*/ 8 w 22"/>
              <a:gd name="T27" fmla="*/ 2 h 24"/>
              <a:gd name="T28" fmla="*/ 1 w 22"/>
              <a:gd name="T29" fmla="*/ 9 h 24"/>
              <a:gd name="T30" fmla="*/ 1 w 22"/>
              <a:gd name="T31" fmla="*/ 9 h 24"/>
              <a:gd name="T32" fmla="*/ 0 w 22"/>
              <a:gd name="T33" fmla="*/ 12 h 24"/>
              <a:gd name="T34" fmla="*/ 1 w 22"/>
              <a:gd name="T35" fmla="*/ 1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2" h="24">
                <a:moveTo>
                  <a:pt x="1" y="14"/>
                </a:moveTo>
                <a:cubicBezTo>
                  <a:pt x="2" y="20"/>
                  <a:pt x="7" y="24"/>
                  <a:pt x="11" y="24"/>
                </a:cubicBezTo>
                <a:cubicBezTo>
                  <a:pt x="16" y="24"/>
                  <a:pt x="20" y="20"/>
                  <a:pt x="21" y="14"/>
                </a:cubicBezTo>
                <a:cubicBezTo>
                  <a:pt x="21" y="14"/>
                  <a:pt x="22" y="13"/>
                  <a:pt x="22" y="12"/>
                </a:cubicBezTo>
                <a:cubicBezTo>
                  <a:pt x="22" y="10"/>
                  <a:pt x="22" y="9"/>
                  <a:pt x="21" y="9"/>
                </a:cubicBezTo>
                <a:cubicBezTo>
                  <a:pt x="21" y="9"/>
                  <a:pt x="21" y="9"/>
                  <a:pt x="21" y="9"/>
                </a:cubicBezTo>
                <a:cubicBezTo>
                  <a:pt x="20" y="5"/>
                  <a:pt x="16" y="1"/>
                  <a:pt x="12" y="1"/>
                </a:cubicBezTo>
                <a:cubicBezTo>
                  <a:pt x="13" y="0"/>
                  <a:pt x="13" y="0"/>
                  <a:pt x="14" y="0"/>
                </a:cubicBezTo>
                <a:cubicBezTo>
                  <a:pt x="12" y="0"/>
                  <a:pt x="11" y="1"/>
                  <a:pt x="11" y="1"/>
                </a:cubicBezTo>
                <a:cubicBezTo>
                  <a:pt x="10" y="1"/>
                  <a:pt x="9" y="1"/>
                  <a:pt x="8" y="1"/>
                </a:cubicBezTo>
                <a:cubicBezTo>
                  <a:pt x="9" y="1"/>
                  <a:pt x="9" y="1"/>
                  <a:pt x="10" y="1"/>
                </a:cubicBezTo>
                <a:cubicBezTo>
                  <a:pt x="10" y="1"/>
                  <a:pt x="10" y="1"/>
                  <a:pt x="10" y="1"/>
                </a:cubicBezTo>
                <a:cubicBezTo>
                  <a:pt x="9" y="1"/>
                  <a:pt x="8" y="1"/>
                  <a:pt x="6" y="2"/>
                </a:cubicBezTo>
                <a:cubicBezTo>
                  <a:pt x="6" y="2"/>
                  <a:pt x="7" y="1"/>
                  <a:pt x="8" y="2"/>
                </a:cubicBezTo>
                <a:cubicBezTo>
                  <a:pt x="5" y="3"/>
                  <a:pt x="2" y="6"/>
                  <a:pt x="1" y="9"/>
                </a:cubicBezTo>
                <a:cubicBezTo>
                  <a:pt x="1" y="9"/>
                  <a:pt x="1" y="9"/>
                  <a:pt x="1" y="9"/>
                </a:cubicBezTo>
                <a:cubicBezTo>
                  <a:pt x="0" y="9"/>
                  <a:pt x="0" y="10"/>
                  <a:pt x="0" y="12"/>
                </a:cubicBezTo>
                <a:cubicBezTo>
                  <a:pt x="0" y="13"/>
                  <a:pt x="1" y="14"/>
                  <a:pt x="1" y="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5" name="出自【趣你的PPT】(微信:qunideppt)：最优质的PPT资源库"/>
          <p:cNvSpPr/>
          <p:nvPr/>
        </p:nvSpPr>
        <p:spPr bwMode="auto">
          <a:xfrm>
            <a:off x="6010732" y="2155671"/>
            <a:ext cx="332010" cy="445913"/>
          </a:xfrm>
          <a:custGeom>
            <a:avLst/>
            <a:gdLst>
              <a:gd name="T0" fmla="*/ 58 w 60"/>
              <a:gd name="T1" fmla="*/ 9 h 81"/>
              <a:gd name="T2" fmla="*/ 53 w 60"/>
              <a:gd name="T3" fmla="*/ 10 h 81"/>
              <a:gd name="T4" fmla="*/ 48 w 60"/>
              <a:gd name="T5" fmla="*/ 15 h 81"/>
              <a:gd name="T6" fmla="*/ 45 w 60"/>
              <a:gd name="T7" fmla="*/ 7 h 81"/>
              <a:gd name="T8" fmla="*/ 44 w 60"/>
              <a:gd name="T9" fmla="*/ 3 h 81"/>
              <a:gd name="T10" fmla="*/ 42 w 60"/>
              <a:gd name="T11" fmla="*/ 1 h 81"/>
              <a:gd name="T12" fmla="*/ 42 w 60"/>
              <a:gd name="T13" fmla="*/ 1 h 81"/>
              <a:gd name="T14" fmla="*/ 37 w 60"/>
              <a:gd name="T15" fmla="*/ 0 h 81"/>
              <a:gd name="T16" fmla="*/ 34 w 60"/>
              <a:gd name="T17" fmla="*/ 0 h 81"/>
              <a:gd name="T18" fmla="*/ 34 w 60"/>
              <a:gd name="T19" fmla="*/ 3 h 81"/>
              <a:gd name="T20" fmla="*/ 31 w 60"/>
              <a:gd name="T21" fmla="*/ 12 h 81"/>
              <a:gd name="T22" fmla="*/ 30 w 60"/>
              <a:gd name="T23" fmla="*/ 5 h 81"/>
              <a:gd name="T24" fmla="*/ 30 w 60"/>
              <a:gd name="T25" fmla="*/ 4 h 81"/>
              <a:gd name="T26" fmla="*/ 30 w 60"/>
              <a:gd name="T27" fmla="*/ 4 h 81"/>
              <a:gd name="T28" fmla="*/ 31 w 60"/>
              <a:gd name="T29" fmla="*/ 0 h 81"/>
              <a:gd name="T30" fmla="*/ 31 w 60"/>
              <a:gd name="T31" fmla="*/ 0 h 81"/>
              <a:gd name="T32" fmla="*/ 25 w 60"/>
              <a:gd name="T33" fmla="*/ 0 h 81"/>
              <a:gd name="T34" fmla="*/ 24 w 60"/>
              <a:gd name="T35" fmla="*/ 0 h 81"/>
              <a:gd name="T36" fmla="*/ 26 w 60"/>
              <a:gd name="T37" fmla="*/ 4 h 81"/>
              <a:gd name="T38" fmla="*/ 26 w 60"/>
              <a:gd name="T39" fmla="*/ 4 h 81"/>
              <a:gd name="T40" fmla="*/ 26 w 60"/>
              <a:gd name="T41" fmla="*/ 5 h 81"/>
              <a:gd name="T42" fmla="*/ 24 w 60"/>
              <a:gd name="T43" fmla="*/ 12 h 81"/>
              <a:gd name="T44" fmla="*/ 22 w 60"/>
              <a:gd name="T45" fmla="*/ 3 h 81"/>
              <a:gd name="T46" fmla="*/ 22 w 60"/>
              <a:gd name="T47" fmla="*/ 0 h 81"/>
              <a:gd name="T48" fmla="*/ 19 w 60"/>
              <a:gd name="T49" fmla="*/ 0 h 81"/>
              <a:gd name="T50" fmla="*/ 14 w 60"/>
              <a:gd name="T51" fmla="*/ 1 h 81"/>
              <a:gd name="T52" fmla="*/ 14 w 60"/>
              <a:gd name="T53" fmla="*/ 1 h 81"/>
              <a:gd name="T54" fmla="*/ 12 w 60"/>
              <a:gd name="T55" fmla="*/ 3 h 81"/>
              <a:gd name="T56" fmla="*/ 11 w 60"/>
              <a:gd name="T57" fmla="*/ 7 h 81"/>
              <a:gd name="T58" fmla="*/ 1 w 60"/>
              <a:gd name="T59" fmla="*/ 33 h 81"/>
              <a:gd name="T60" fmla="*/ 4 w 60"/>
              <a:gd name="T61" fmla="*/ 38 h 81"/>
              <a:gd name="T62" fmla="*/ 10 w 60"/>
              <a:gd name="T63" fmla="*/ 35 h 81"/>
              <a:gd name="T64" fmla="*/ 16 w 60"/>
              <a:gd name="T65" fmla="*/ 20 h 81"/>
              <a:gd name="T66" fmla="*/ 16 w 60"/>
              <a:gd name="T67" fmla="*/ 29 h 81"/>
              <a:gd name="T68" fmla="*/ 16 w 60"/>
              <a:gd name="T69" fmla="*/ 29 h 81"/>
              <a:gd name="T70" fmla="*/ 16 w 60"/>
              <a:gd name="T71" fmla="*/ 29 h 81"/>
              <a:gd name="T72" fmla="*/ 16 w 60"/>
              <a:gd name="T73" fmla="*/ 75 h 81"/>
              <a:gd name="T74" fmla="*/ 21 w 60"/>
              <a:gd name="T75" fmla="*/ 81 h 81"/>
              <a:gd name="T76" fmla="*/ 26 w 60"/>
              <a:gd name="T77" fmla="*/ 75 h 81"/>
              <a:gd name="T78" fmla="*/ 26 w 60"/>
              <a:gd name="T79" fmla="*/ 38 h 81"/>
              <a:gd name="T80" fmla="*/ 29 w 60"/>
              <a:gd name="T81" fmla="*/ 38 h 81"/>
              <a:gd name="T82" fmla="*/ 29 w 60"/>
              <a:gd name="T83" fmla="*/ 75 h 81"/>
              <a:gd name="T84" fmla="*/ 34 w 60"/>
              <a:gd name="T85" fmla="*/ 81 h 81"/>
              <a:gd name="T86" fmla="*/ 40 w 60"/>
              <a:gd name="T87" fmla="*/ 75 h 81"/>
              <a:gd name="T88" fmla="*/ 40 w 60"/>
              <a:gd name="T89" fmla="*/ 29 h 81"/>
              <a:gd name="T90" fmla="*/ 40 w 60"/>
              <a:gd name="T91" fmla="*/ 29 h 81"/>
              <a:gd name="T92" fmla="*/ 40 w 60"/>
              <a:gd name="T93" fmla="*/ 29 h 81"/>
              <a:gd name="T94" fmla="*/ 40 w 60"/>
              <a:gd name="T95" fmla="*/ 19 h 81"/>
              <a:gd name="T96" fmla="*/ 42 w 60"/>
              <a:gd name="T97" fmla="*/ 24 h 81"/>
              <a:gd name="T98" fmla="*/ 43 w 60"/>
              <a:gd name="T99" fmla="*/ 26 h 81"/>
              <a:gd name="T100" fmla="*/ 48 w 60"/>
              <a:gd name="T101" fmla="*/ 26 h 81"/>
              <a:gd name="T102" fmla="*/ 51 w 60"/>
              <a:gd name="T103" fmla="*/ 23 h 81"/>
              <a:gd name="T104" fmla="*/ 58 w 60"/>
              <a:gd name="T105" fmla="*/ 15 h 81"/>
              <a:gd name="T106" fmla="*/ 58 w 60"/>
              <a:gd name="T107" fmla="*/ 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0" h="81">
                <a:moveTo>
                  <a:pt x="58" y="9"/>
                </a:moveTo>
                <a:cubicBezTo>
                  <a:pt x="57" y="8"/>
                  <a:pt x="54" y="8"/>
                  <a:pt x="53" y="10"/>
                </a:cubicBezTo>
                <a:cubicBezTo>
                  <a:pt x="48" y="15"/>
                  <a:pt x="48" y="15"/>
                  <a:pt x="48" y="15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3"/>
                  <a:pt x="44" y="3"/>
                  <a:pt x="44" y="3"/>
                </a:cubicBezTo>
                <a:cubicBezTo>
                  <a:pt x="43" y="2"/>
                  <a:pt x="43" y="2"/>
                  <a:pt x="42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40" y="0"/>
                  <a:pt x="38" y="0"/>
                  <a:pt x="37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4" y="1"/>
                  <a:pt x="34" y="2"/>
                  <a:pt x="34" y="3"/>
                </a:cubicBezTo>
                <a:cubicBezTo>
                  <a:pt x="34" y="7"/>
                  <a:pt x="33" y="10"/>
                  <a:pt x="31" y="12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5"/>
                  <a:pt x="30" y="4"/>
                  <a:pt x="30" y="4"/>
                </a:cubicBezTo>
                <a:cubicBezTo>
                  <a:pt x="30" y="4"/>
                  <a:pt x="30" y="4"/>
                  <a:pt x="30" y="4"/>
                </a:cubicBezTo>
                <a:cubicBezTo>
                  <a:pt x="31" y="0"/>
                  <a:pt x="31" y="0"/>
                  <a:pt x="31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5"/>
                  <a:pt x="26" y="5"/>
                </a:cubicBezTo>
                <a:cubicBezTo>
                  <a:pt x="24" y="12"/>
                  <a:pt x="24" y="12"/>
                  <a:pt x="24" y="12"/>
                </a:cubicBezTo>
                <a:cubicBezTo>
                  <a:pt x="23" y="10"/>
                  <a:pt x="22" y="7"/>
                  <a:pt x="22" y="3"/>
                </a:cubicBezTo>
                <a:cubicBezTo>
                  <a:pt x="22" y="2"/>
                  <a:pt x="22" y="1"/>
                  <a:pt x="22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7" y="0"/>
                  <a:pt x="15" y="0"/>
                  <a:pt x="14" y="1"/>
                </a:cubicBezTo>
                <a:cubicBezTo>
                  <a:pt x="14" y="1"/>
                  <a:pt x="14" y="1"/>
                  <a:pt x="14" y="1"/>
                </a:cubicBezTo>
                <a:cubicBezTo>
                  <a:pt x="13" y="2"/>
                  <a:pt x="13" y="2"/>
                  <a:pt x="12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5"/>
                  <a:pt x="2" y="37"/>
                  <a:pt x="4" y="38"/>
                </a:cubicBezTo>
                <a:cubicBezTo>
                  <a:pt x="6" y="38"/>
                  <a:pt x="9" y="37"/>
                  <a:pt x="10" y="35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75"/>
                  <a:pt x="16" y="75"/>
                  <a:pt x="16" y="75"/>
                </a:cubicBezTo>
                <a:cubicBezTo>
                  <a:pt x="16" y="78"/>
                  <a:pt x="18" y="81"/>
                  <a:pt x="21" y="81"/>
                </a:cubicBezTo>
                <a:cubicBezTo>
                  <a:pt x="24" y="81"/>
                  <a:pt x="26" y="78"/>
                  <a:pt x="26" y="75"/>
                </a:cubicBezTo>
                <a:cubicBezTo>
                  <a:pt x="26" y="38"/>
                  <a:pt x="26" y="38"/>
                  <a:pt x="26" y="38"/>
                </a:cubicBezTo>
                <a:cubicBezTo>
                  <a:pt x="29" y="38"/>
                  <a:pt x="29" y="38"/>
                  <a:pt x="29" y="38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8"/>
                  <a:pt x="31" y="81"/>
                  <a:pt x="34" y="81"/>
                </a:cubicBezTo>
                <a:cubicBezTo>
                  <a:pt x="37" y="81"/>
                  <a:pt x="40" y="78"/>
                  <a:pt x="40" y="75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19"/>
                  <a:pt x="40" y="19"/>
                  <a:pt x="40" y="19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5"/>
                  <a:pt x="42" y="26"/>
                  <a:pt x="43" y="26"/>
                </a:cubicBezTo>
                <a:cubicBezTo>
                  <a:pt x="44" y="28"/>
                  <a:pt x="47" y="28"/>
                  <a:pt x="48" y="26"/>
                </a:cubicBezTo>
                <a:cubicBezTo>
                  <a:pt x="51" y="23"/>
                  <a:pt x="51" y="23"/>
                  <a:pt x="51" y="23"/>
                </a:cubicBezTo>
                <a:cubicBezTo>
                  <a:pt x="58" y="15"/>
                  <a:pt x="58" y="15"/>
                  <a:pt x="58" y="15"/>
                </a:cubicBezTo>
                <a:cubicBezTo>
                  <a:pt x="60" y="13"/>
                  <a:pt x="60" y="11"/>
                  <a:pt x="58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3" name="Group 32出自【趣你的PPT】(微信:qunideppt)：最优质的PPT资源库"/>
          <p:cNvGrpSpPr/>
          <p:nvPr/>
        </p:nvGrpSpPr>
        <p:grpSpPr>
          <a:xfrm>
            <a:off x="1217750" y="1694427"/>
            <a:ext cx="9862456" cy="4068375"/>
            <a:chOff x="1217750" y="1694427"/>
            <a:chExt cx="9862456" cy="4068375"/>
          </a:xfrm>
        </p:grpSpPr>
        <p:grpSp>
          <p:nvGrpSpPr>
            <p:cNvPr id="34" name="组合 33"/>
            <p:cNvGrpSpPr/>
            <p:nvPr/>
          </p:nvGrpSpPr>
          <p:grpSpPr>
            <a:xfrm>
              <a:off x="1217750" y="1694427"/>
              <a:ext cx="9862456" cy="882494"/>
              <a:chOff x="1145179" y="1912141"/>
              <a:chExt cx="9862456" cy="882494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1145179" y="1919398"/>
                <a:ext cx="2583542" cy="867980"/>
                <a:chOff x="1146629" y="1849438"/>
                <a:chExt cx="2583542" cy="867980"/>
              </a:xfrm>
            </p:grpSpPr>
            <p:sp>
              <p:nvSpPr>
                <p:cNvPr id="53" name="出自【趣你的PPT】(微信:qunideppt)：最优质的PPT资源库"/>
                <p:cNvSpPr txBox="1">
                  <a:spLocks noChangeArrowheads="1"/>
                </p:cNvSpPr>
                <p:nvPr/>
              </p:nvSpPr>
              <p:spPr bwMode="auto">
                <a:xfrm>
                  <a:off x="2298347" y="1849438"/>
                  <a:ext cx="1395766" cy="3077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r" defTabSz="914400" rtl="0" eaLnBrk="1" latinLnBrk="0" hangingPunct="1"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点击添加标题</a:t>
                  </a: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54" name="出自【趣你的PPT】(微信:qunideppt)：最优质的PPT资源库"/>
                <p:cNvSpPr txBox="1"/>
                <p:nvPr/>
              </p:nvSpPr>
              <p:spPr>
                <a:xfrm>
                  <a:off x="1146629" y="2130334"/>
                  <a:ext cx="2583542" cy="5870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1216660">
                    <a:lnSpc>
                      <a:spcPct val="120000"/>
                    </a:lnSpc>
                    <a:spcBef>
                      <a:spcPct val="20000"/>
                    </a:spcBef>
                    <a:defRPr/>
                  </a:pPr>
                  <a:r>
                    <a:rPr lang="zh-CN" altLang="en-US" sz="1400" dirty="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单击此处可编辑内容，根据您的需要自由拉伸文本框大小</a:t>
                  </a:r>
                  <a:endPara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424093" y="1912141"/>
                <a:ext cx="2583542" cy="882494"/>
                <a:chOff x="1146629" y="1834924"/>
                <a:chExt cx="2583542" cy="882494"/>
              </a:xfrm>
            </p:grpSpPr>
            <p:sp>
              <p:nvSpPr>
                <p:cNvPr id="51" name="出自【趣你的PPT】(微信:qunideppt)：最优质的PPT资源库"/>
                <p:cNvSpPr txBox="1">
                  <a:spLocks noChangeArrowheads="1"/>
                </p:cNvSpPr>
                <p:nvPr/>
              </p:nvSpPr>
              <p:spPr bwMode="auto">
                <a:xfrm>
                  <a:off x="1166232" y="1834924"/>
                  <a:ext cx="1395766" cy="3077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defTabSz="914400" rtl="0" eaLnBrk="1" latinLnBrk="0" hangingPunct="1"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点击添加标题</a:t>
                  </a: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52" name="出自【趣你的PPT】(微信:qunideppt)：最优质的PPT资源库"/>
                <p:cNvSpPr txBox="1"/>
                <p:nvPr/>
              </p:nvSpPr>
              <p:spPr>
                <a:xfrm>
                  <a:off x="1146629" y="2130334"/>
                  <a:ext cx="2583542" cy="5870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1216660">
                    <a:lnSpc>
                      <a:spcPct val="120000"/>
                    </a:lnSpc>
                    <a:spcBef>
                      <a:spcPct val="20000"/>
                    </a:spcBef>
                    <a:defRPr/>
                  </a:pPr>
                  <a:r>
                    <a:rPr lang="zh-CN" altLang="en-US" sz="1400" dirty="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单击此处可编辑内容，根据您的需要自由拉伸文本框大小</a:t>
                  </a:r>
                  <a:endPara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35" name="组合 34"/>
            <p:cNvGrpSpPr/>
            <p:nvPr/>
          </p:nvGrpSpPr>
          <p:grpSpPr>
            <a:xfrm>
              <a:off x="1217750" y="4880308"/>
              <a:ext cx="9862456" cy="882494"/>
              <a:chOff x="1145179" y="4531965"/>
              <a:chExt cx="9862456" cy="882494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8424093" y="4531965"/>
                <a:ext cx="2583542" cy="882494"/>
                <a:chOff x="1146629" y="1834924"/>
                <a:chExt cx="2583542" cy="882494"/>
              </a:xfrm>
            </p:grpSpPr>
            <p:sp>
              <p:nvSpPr>
                <p:cNvPr id="47" name="出自【趣你的PPT】(微信:qunideppt)：最优质的PPT资源库"/>
                <p:cNvSpPr txBox="1">
                  <a:spLocks noChangeArrowheads="1"/>
                </p:cNvSpPr>
                <p:nvPr/>
              </p:nvSpPr>
              <p:spPr bwMode="auto">
                <a:xfrm>
                  <a:off x="1166232" y="1834924"/>
                  <a:ext cx="1395766" cy="3077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defTabSz="914400" rtl="0" eaLnBrk="1" latinLnBrk="0" hangingPunct="1"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点击添加标题</a:t>
                  </a: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48" name="出自【趣你的PPT】(微信:qunideppt)：最优质的PPT资源库"/>
                <p:cNvSpPr txBox="1"/>
                <p:nvPr/>
              </p:nvSpPr>
              <p:spPr>
                <a:xfrm>
                  <a:off x="1146629" y="2130334"/>
                  <a:ext cx="2583542" cy="5870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1216660">
                    <a:lnSpc>
                      <a:spcPct val="120000"/>
                    </a:lnSpc>
                    <a:spcBef>
                      <a:spcPct val="20000"/>
                    </a:spcBef>
                    <a:defRPr/>
                  </a:pPr>
                  <a:r>
                    <a:rPr lang="zh-CN" altLang="en-US" sz="1400" dirty="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单击此处可编辑内容，根据您的需要自由拉伸文本框大小</a:t>
                  </a:r>
                  <a:endPara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组合 43"/>
              <p:cNvGrpSpPr/>
              <p:nvPr/>
            </p:nvGrpSpPr>
            <p:grpSpPr>
              <a:xfrm>
                <a:off x="1145179" y="4539222"/>
                <a:ext cx="2583542" cy="867980"/>
                <a:chOff x="1146629" y="1849438"/>
                <a:chExt cx="2583542" cy="867980"/>
              </a:xfrm>
            </p:grpSpPr>
            <p:sp>
              <p:nvSpPr>
                <p:cNvPr id="45" name="出自【趣你的PPT】(微信:qunideppt)：最优质的PPT资源库"/>
                <p:cNvSpPr txBox="1">
                  <a:spLocks noChangeArrowheads="1"/>
                </p:cNvSpPr>
                <p:nvPr/>
              </p:nvSpPr>
              <p:spPr bwMode="auto">
                <a:xfrm>
                  <a:off x="2298347" y="1849438"/>
                  <a:ext cx="1395766" cy="3077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r" defTabSz="914400" rtl="0" eaLnBrk="1" latinLnBrk="0" hangingPunct="1"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点击添加标题</a:t>
                  </a: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46" name="出自【趣你的PPT】(微信:qunideppt)：最优质的PPT资源库"/>
                <p:cNvSpPr txBox="1"/>
                <p:nvPr/>
              </p:nvSpPr>
              <p:spPr>
                <a:xfrm>
                  <a:off x="1146629" y="2130334"/>
                  <a:ext cx="2583542" cy="5870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1216660">
                    <a:lnSpc>
                      <a:spcPct val="120000"/>
                    </a:lnSpc>
                    <a:spcBef>
                      <a:spcPct val="20000"/>
                    </a:spcBef>
                    <a:defRPr/>
                  </a:pPr>
                  <a:r>
                    <a:rPr lang="zh-CN" altLang="en-US" sz="1400" dirty="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单击此处可编辑内容，根据您的需要自由拉伸文本框大小</a:t>
                  </a:r>
                  <a:endPara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36" name="组合 35"/>
            <p:cNvGrpSpPr/>
            <p:nvPr/>
          </p:nvGrpSpPr>
          <p:grpSpPr>
            <a:xfrm>
              <a:off x="1217750" y="3287368"/>
              <a:ext cx="9862456" cy="882494"/>
              <a:chOff x="1145179" y="1912141"/>
              <a:chExt cx="9862456" cy="882494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1145179" y="1919398"/>
                <a:ext cx="2583542" cy="867980"/>
                <a:chOff x="1146629" y="1849438"/>
                <a:chExt cx="2583542" cy="867980"/>
              </a:xfrm>
            </p:grpSpPr>
            <p:sp>
              <p:nvSpPr>
                <p:cNvPr id="41" name="出自【趣你的PPT】(微信:qunideppt)：最优质的PPT资源库"/>
                <p:cNvSpPr txBox="1">
                  <a:spLocks noChangeArrowheads="1"/>
                </p:cNvSpPr>
                <p:nvPr/>
              </p:nvSpPr>
              <p:spPr bwMode="auto">
                <a:xfrm>
                  <a:off x="2298347" y="1849438"/>
                  <a:ext cx="1395766" cy="3077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r" defTabSz="914400" rtl="0" eaLnBrk="1" latinLnBrk="0" hangingPunct="1"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点击添加标题</a:t>
                  </a: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42" name="出自【趣你的PPT】(微信:qunideppt)：最优质的PPT资源库"/>
                <p:cNvSpPr txBox="1"/>
                <p:nvPr/>
              </p:nvSpPr>
              <p:spPr>
                <a:xfrm>
                  <a:off x="1146629" y="2130334"/>
                  <a:ext cx="2583542" cy="5870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1216660">
                    <a:lnSpc>
                      <a:spcPct val="120000"/>
                    </a:lnSpc>
                    <a:spcBef>
                      <a:spcPct val="20000"/>
                    </a:spcBef>
                    <a:defRPr/>
                  </a:pPr>
                  <a:r>
                    <a:rPr lang="zh-CN" altLang="en-US" sz="1400" dirty="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单击此处可编辑内容，根据您的需要自由拉伸文本框大小</a:t>
                  </a:r>
                  <a:endPara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8" name="组合 37"/>
              <p:cNvGrpSpPr/>
              <p:nvPr/>
            </p:nvGrpSpPr>
            <p:grpSpPr>
              <a:xfrm>
                <a:off x="8424093" y="1912141"/>
                <a:ext cx="2583542" cy="882494"/>
                <a:chOff x="1146629" y="1834924"/>
                <a:chExt cx="2583542" cy="882494"/>
              </a:xfrm>
            </p:grpSpPr>
            <p:sp>
              <p:nvSpPr>
                <p:cNvPr id="39" name="出自【趣你的PPT】(微信:qunideppt)：最优质的PPT资源库"/>
                <p:cNvSpPr txBox="1">
                  <a:spLocks noChangeArrowheads="1"/>
                </p:cNvSpPr>
                <p:nvPr/>
              </p:nvSpPr>
              <p:spPr bwMode="auto">
                <a:xfrm>
                  <a:off x="1166232" y="1834924"/>
                  <a:ext cx="1395766" cy="3077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defTabSz="914400" rtl="0" eaLnBrk="1" latinLnBrk="0" hangingPunct="1"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点击添加标题</a:t>
                  </a: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40" name="出自【趣你的PPT】(微信:qunideppt)：最优质的PPT资源库"/>
                <p:cNvSpPr txBox="1"/>
                <p:nvPr/>
              </p:nvSpPr>
              <p:spPr>
                <a:xfrm>
                  <a:off x="1146629" y="2130334"/>
                  <a:ext cx="2583542" cy="5870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1216660">
                    <a:lnSpc>
                      <a:spcPct val="120000"/>
                    </a:lnSpc>
                    <a:spcBef>
                      <a:spcPct val="20000"/>
                    </a:spcBef>
                    <a:defRPr/>
                  </a:pPr>
                  <a:r>
                    <a:rPr lang="zh-CN" altLang="en-US" sz="1400" dirty="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单击此处可编辑内容，根据您的需要自由拉伸文本框大小</a:t>
                  </a:r>
                  <a:endParaRPr lang="en-US" altLang="zh-CN" sz="14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56" name="文本框 55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出自【趣你的PPT】(微信:qunideppt)：最优质的PPT资源库"/>
          <p:cNvSpPr/>
          <p:nvPr/>
        </p:nvSpPr>
        <p:spPr bwMode="auto">
          <a:xfrm rot="18746405">
            <a:off x="3418363" y="1927226"/>
            <a:ext cx="692345" cy="684760"/>
          </a:xfrm>
          <a:custGeom>
            <a:avLst/>
            <a:gdLst>
              <a:gd name="T0" fmla="*/ 7139448 w 21600"/>
              <a:gd name="T1" fmla="*/ 0 h 21356"/>
              <a:gd name="T2" fmla="*/ 47640451 w 21600"/>
              <a:gd name="T3" fmla="*/ 47134805 h 21356"/>
              <a:gd name="T4" fmla="*/ 0 w 21600"/>
              <a:gd name="T5" fmla="*/ 47134805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chemeClr val="accent1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出自【趣你的PPT】(微信:qunideppt)：最优质的PPT资源库"/>
          <p:cNvSpPr>
            <a:spLocks noEditPoints="1"/>
          </p:cNvSpPr>
          <p:nvPr/>
        </p:nvSpPr>
        <p:spPr bwMode="auto">
          <a:xfrm rot="21275257">
            <a:off x="3862049" y="2240893"/>
            <a:ext cx="1794244" cy="1795327"/>
          </a:xfrm>
          <a:custGeom>
            <a:avLst/>
            <a:gdLst>
              <a:gd name="T0" fmla="*/ 2469660 w 1816"/>
              <a:gd name="T1" fmla="*/ 1147217 h 1816"/>
              <a:gd name="T2" fmla="*/ 2487032 w 1816"/>
              <a:gd name="T3" fmla="*/ 715562 h 1816"/>
              <a:gd name="T4" fmla="*/ 2246725 w 1816"/>
              <a:gd name="T5" fmla="*/ 614167 h 1816"/>
              <a:gd name="T6" fmla="*/ 2064323 w 1816"/>
              <a:gd name="T7" fmla="*/ 420067 h 1816"/>
              <a:gd name="T8" fmla="*/ 1910874 w 1816"/>
              <a:gd name="T9" fmla="*/ 139057 h 1816"/>
              <a:gd name="T10" fmla="*/ 1543176 w 1816"/>
              <a:gd name="T11" fmla="*/ 168027 h 1816"/>
              <a:gd name="T12" fmla="*/ 1210220 w 1816"/>
              <a:gd name="T13" fmla="*/ 150645 h 1816"/>
              <a:gd name="T14" fmla="*/ 964123 w 1816"/>
              <a:gd name="T15" fmla="*/ 199894 h 1816"/>
              <a:gd name="T16" fmla="*/ 718026 w 1816"/>
              <a:gd name="T17" fmla="*/ 309980 h 1816"/>
              <a:gd name="T18" fmla="*/ 312689 w 1816"/>
              <a:gd name="T19" fmla="*/ 457728 h 1816"/>
              <a:gd name="T20" fmla="*/ 309793 w 1816"/>
              <a:gd name="T21" fmla="*/ 718459 h 1816"/>
              <a:gd name="T22" fmla="*/ 199773 w 1816"/>
              <a:gd name="T23" fmla="*/ 964705 h 1816"/>
              <a:gd name="T24" fmla="*/ 0 w 1816"/>
              <a:gd name="T25" fmla="*/ 1210951 h 1816"/>
              <a:gd name="T26" fmla="*/ 167925 w 1816"/>
              <a:gd name="T27" fmla="*/ 1544107 h 1816"/>
              <a:gd name="T28" fmla="*/ 277945 w 1816"/>
              <a:gd name="T29" fmla="*/ 1854088 h 1816"/>
              <a:gd name="T30" fmla="*/ 416918 w 1816"/>
              <a:gd name="T31" fmla="*/ 2065570 h 1816"/>
              <a:gd name="T32" fmla="*/ 613796 w 1816"/>
              <a:gd name="T33" fmla="*/ 2250978 h 1816"/>
              <a:gd name="T34" fmla="*/ 906218 w 1816"/>
              <a:gd name="T35" fmla="*/ 2569650 h 1816"/>
              <a:gd name="T36" fmla="*/ 1146525 w 1816"/>
              <a:gd name="T37" fmla="*/ 2471151 h 1816"/>
              <a:gd name="T38" fmla="*/ 1415784 w 1816"/>
              <a:gd name="T39" fmla="*/ 2479842 h 1816"/>
              <a:gd name="T40" fmla="*/ 1719787 w 1816"/>
              <a:gd name="T41" fmla="*/ 2569650 h 1816"/>
              <a:gd name="T42" fmla="*/ 1962989 w 1816"/>
              <a:gd name="T43" fmla="*/ 2285743 h 1816"/>
              <a:gd name="T44" fmla="*/ 2209087 w 1816"/>
              <a:gd name="T45" fmla="*/ 2065570 h 1816"/>
              <a:gd name="T46" fmla="*/ 2348059 w 1816"/>
              <a:gd name="T47" fmla="*/ 1854088 h 1816"/>
              <a:gd name="T48" fmla="*/ 2443603 w 1816"/>
              <a:gd name="T49" fmla="*/ 1604945 h 1816"/>
              <a:gd name="T50" fmla="*/ 1314450 w 1816"/>
              <a:gd name="T51" fmla="*/ 2337889 h 1816"/>
              <a:gd name="T52" fmla="*/ 1108886 w 1816"/>
              <a:gd name="T53" fmla="*/ 2317610 h 1816"/>
              <a:gd name="T54" fmla="*/ 871475 w 1816"/>
              <a:gd name="T55" fmla="*/ 2236493 h 1816"/>
              <a:gd name="T56" fmla="*/ 663016 w 1816"/>
              <a:gd name="T57" fmla="*/ 2103231 h 1816"/>
              <a:gd name="T58" fmla="*/ 495090 w 1816"/>
              <a:gd name="T59" fmla="*/ 1926513 h 1816"/>
              <a:gd name="T60" fmla="*/ 370594 w 1816"/>
              <a:gd name="T61" fmla="*/ 1712134 h 1816"/>
              <a:gd name="T62" fmla="*/ 304003 w 1816"/>
              <a:gd name="T63" fmla="*/ 1471682 h 1816"/>
              <a:gd name="T64" fmla="*/ 292422 w 1816"/>
              <a:gd name="T65" fmla="*/ 1263097 h 1816"/>
              <a:gd name="T66" fmla="*/ 338746 w 1816"/>
              <a:gd name="T67" fmla="*/ 1011057 h 1816"/>
              <a:gd name="T68" fmla="*/ 440080 w 1816"/>
              <a:gd name="T69" fmla="*/ 785090 h 1816"/>
              <a:gd name="T70" fmla="*/ 590634 w 1816"/>
              <a:gd name="T71" fmla="*/ 590990 h 1816"/>
              <a:gd name="T72" fmla="*/ 784617 w 1816"/>
              <a:gd name="T73" fmla="*/ 440346 h 1816"/>
              <a:gd name="T74" fmla="*/ 1010447 w 1816"/>
              <a:gd name="T75" fmla="*/ 338950 h 1816"/>
              <a:gd name="T76" fmla="*/ 1262335 w 1816"/>
              <a:gd name="T77" fmla="*/ 292598 h 1816"/>
              <a:gd name="T78" fmla="*/ 1467899 w 1816"/>
              <a:gd name="T79" fmla="*/ 304186 h 1816"/>
              <a:gd name="T80" fmla="*/ 1711101 w 1816"/>
              <a:gd name="T81" fmla="*/ 373715 h 1816"/>
              <a:gd name="T82" fmla="*/ 1925351 w 1816"/>
              <a:gd name="T83" fmla="*/ 495389 h 1816"/>
              <a:gd name="T84" fmla="*/ 2101962 w 1816"/>
              <a:gd name="T85" fmla="*/ 663416 h 1816"/>
              <a:gd name="T86" fmla="*/ 2235144 w 1816"/>
              <a:gd name="T87" fmla="*/ 872001 h 1816"/>
              <a:gd name="T88" fmla="*/ 2313316 w 1816"/>
              <a:gd name="T89" fmla="*/ 1109556 h 1816"/>
              <a:gd name="T90" fmla="*/ 2336478 w 1816"/>
              <a:gd name="T91" fmla="*/ 1315244 h 1816"/>
              <a:gd name="T92" fmla="*/ 2304630 w 1816"/>
              <a:gd name="T93" fmla="*/ 1570181 h 1816"/>
              <a:gd name="T94" fmla="*/ 2211982 w 1816"/>
              <a:gd name="T95" fmla="*/ 1801942 h 1816"/>
              <a:gd name="T96" fmla="*/ 2070114 w 1816"/>
              <a:gd name="T97" fmla="*/ 2001835 h 1816"/>
              <a:gd name="T98" fmla="*/ 1884817 w 1816"/>
              <a:gd name="T99" fmla="*/ 2161171 h 1816"/>
              <a:gd name="T100" fmla="*/ 1664777 w 1816"/>
              <a:gd name="T101" fmla="*/ 2274155 h 1816"/>
              <a:gd name="T102" fmla="*/ 1418680 w 1816"/>
              <a:gd name="T103" fmla="*/ 2332095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80808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" name="出自【趣你的PPT】(微信:qunideppt)：最优质的PPT资源库"/>
          <p:cNvSpPr>
            <a:spLocks noEditPoints="1"/>
          </p:cNvSpPr>
          <p:nvPr/>
        </p:nvSpPr>
        <p:spPr bwMode="auto">
          <a:xfrm rot="21275257">
            <a:off x="1634413" y="2288566"/>
            <a:ext cx="2340318" cy="2340318"/>
          </a:xfrm>
          <a:custGeom>
            <a:avLst/>
            <a:gdLst>
              <a:gd name="T0" fmla="*/ 3285144 w 2622"/>
              <a:gd name="T1" fmla="*/ 1506563 h 2622"/>
              <a:gd name="T2" fmla="*/ 3217140 w 2622"/>
              <a:gd name="T3" fmla="*/ 1216236 h 2622"/>
              <a:gd name="T4" fmla="*/ 3154366 w 2622"/>
              <a:gd name="T5" fmla="*/ 776822 h 2622"/>
              <a:gd name="T6" fmla="*/ 2898041 w 2622"/>
              <a:gd name="T7" fmla="*/ 664352 h 2622"/>
              <a:gd name="T8" fmla="*/ 2678334 w 2622"/>
              <a:gd name="T9" fmla="*/ 460339 h 2622"/>
              <a:gd name="T10" fmla="*/ 2424625 w 2622"/>
              <a:gd name="T11" fmla="*/ 300789 h 2622"/>
              <a:gd name="T12" fmla="*/ 2068908 w 2622"/>
              <a:gd name="T13" fmla="*/ 34002 h 2622"/>
              <a:gd name="T14" fmla="*/ 1807352 w 2622"/>
              <a:gd name="T15" fmla="*/ 136009 h 2622"/>
              <a:gd name="T16" fmla="*/ 1509178 w 2622"/>
              <a:gd name="T17" fmla="*/ 146471 h 2622"/>
              <a:gd name="T18" fmla="*/ 1216236 w 2622"/>
              <a:gd name="T19" fmla="*/ 211860 h 2622"/>
              <a:gd name="T20" fmla="*/ 776822 w 2622"/>
              <a:gd name="T21" fmla="*/ 277249 h 2622"/>
              <a:gd name="T22" fmla="*/ 664352 w 2622"/>
              <a:gd name="T23" fmla="*/ 530959 h 2622"/>
              <a:gd name="T24" fmla="*/ 460339 w 2622"/>
              <a:gd name="T25" fmla="*/ 750666 h 2622"/>
              <a:gd name="T26" fmla="*/ 300789 w 2622"/>
              <a:gd name="T27" fmla="*/ 1004375 h 2622"/>
              <a:gd name="T28" fmla="*/ 34002 w 2622"/>
              <a:gd name="T29" fmla="*/ 1360092 h 2622"/>
              <a:gd name="T30" fmla="*/ 136009 w 2622"/>
              <a:gd name="T31" fmla="*/ 1621648 h 2622"/>
              <a:gd name="T32" fmla="*/ 146471 w 2622"/>
              <a:gd name="T33" fmla="*/ 1922437 h 2622"/>
              <a:gd name="T34" fmla="*/ 214476 w 2622"/>
              <a:gd name="T35" fmla="*/ 2212764 h 2622"/>
              <a:gd name="T36" fmla="*/ 277249 w 2622"/>
              <a:gd name="T37" fmla="*/ 2652178 h 2622"/>
              <a:gd name="T38" fmla="*/ 533574 w 2622"/>
              <a:gd name="T39" fmla="*/ 2767263 h 2622"/>
              <a:gd name="T40" fmla="*/ 753281 w 2622"/>
              <a:gd name="T41" fmla="*/ 2971277 h 2622"/>
              <a:gd name="T42" fmla="*/ 1006991 w 2622"/>
              <a:gd name="T43" fmla="*/ 3130826 h 2622"/>
              <a:gd name="T44" fmla="*/ 1362707 w 2622"/>
              <a:gd name="T45" fmla="*/ 3394998 h 2622"/>
              <a:gd name="T46" fmla="*/ 1621648 w 2622"/>
              <a:gd name="T47" fmla="*/ 3295606 h 2622"/>
              <a:gd name="T48" fmla="*/ 1922437 w 2622"/>
              <a:gd name="T49" fmla="*/ 3285144 h 2622"/>
              <a:gd name="T50" fmla="*/ 2215380 w 2622"/>
              <a:gd name="T51" fmla="*/ 3217140 h 2622"/>
              <a:gd name="T52" fmla="*/ 2652178 w 2622"/>
              <a:gd name="T53" fmla="*/ 3154366 h 2622"/>
              <a:gd name="T54" fmla="*/ 2767263 w 2622"/>
              <a:gd name="T55" fmla="*/ 2898041 h 2622"/>
              <a:gd name="T56" fmla="*/ 2971277 w 2622"/>
              <a:gd name="T57" fmla="*/ 2678334 h 2622"/>
              <a:gd name="T58" fmla="*/ 3130826 w 2622"/>
              <a:gd name="T59" fmla="*/ 2424625 h 2622"/>
              <a:gd name="T60" fmla="*/ 3394998 w 2622"/>
              <a:gd name="T61" fmla="*/ 2068908 h 2622"/>
              <a:gd name="T62" fmla="*/ 3295606 w 2622"/>
              <a:gd name="T63" fmla="*/ 1807352 h 2622"/>
              <a:gd name="T64" fmla="*/ 1493485 w 2622"/>
              <a:gd name="T65" fmla="*/ 3149135 h 2622"/>
              <a:gd name="T66" fmla="*/ 1085458 w 2622"/>
              <a:gd name="T67" fmla="*/ 3023588 h 2622"/>
              <a:gd name="T68" fmla="*/ 740204 w 2622"/>
              <a:gd name="T69" fmla="*/ 2788188 h 2622"/>
              <a:gd name="T70" fmla="*/ 473416 w 2622"/>
              <a:gd name="T71" fmla="*/ 2466474 h 2622"/>
              <a:gd name="T72" fmla="*/ 311252 w 2622"/>
              <a:gd name="T73" fmla="*/ 2076755 h 2622"/>
              <a:gd name="T74" fmla="*/ 264172 w 2622"/>
              <a:gd name="T75" fmla="*/ 1715808 h 2622"/>
              <a:gd name="T76" fmla="*/ 329561 w 2622"/>
              <a:gd name="T77" fmla="*/ 1284240 h 2622"/>
              <a:gd name="T78" fmla="*/ 512650 w 2622"/>
              <a:gd name="T79" fmla="*/ 904984 h 2622"/>
              <a:gd name="T80" fmla="*/ 792515 w 2622"/>
              <a:gd name="T81" fmla="*/ 596348 h 2622"/>
              <a:gd name="T82" fmla="*/ 1150847 w 2622"/>
              <a:gd name="T83" fmla="*/ 379256 h 2622"/>
              <a:gd name="T84" fmla="*/ 1566721 w 2622"/>
              <a:gd name="T85" fmla="*/ 272018 h 2622"/>
              <a:gd name="T86" fmla="*/ 1935515 w 2622"/>
              <a:gd name="T87" fmla="*/ 279865 h 2622"/>
              <a:gd name="T88" fmla="*/ 2343542 w 2622"/>
              <a:gd name="T89" fmla="*/ 408027 h 2622"/>
              <a:gd name="T90" fmla="*/ 2691412 w 2622"/>
              <a:gd name="T91" fmla="*/ 640812 h 2622"/>
              <a:gd name="T92" fmla="*/ 2955584 w 2622"/>
              <a:gd name="T93" fmla="*/ 962526 h 2622"/>
              <a:gd name="T94" fmla="*/ 3120364 w 2622"/>
              <a:gd name="T95" fmla="*/ 1352245 h 2622"/>
              <a:gd name="T96" fmla="*/ 3167444 w 2622"/>
              <a:gd name="T97" fmla="*/ 1715808 h 2622"/>
              <a:gd name="T98" fmla="*/ 3102055 w 2622"/>
              <a:gd name="T99" fmla="*/ 2147375 h 2622"/>
              <a:gd name="T100" fmla="*/ 2918966 w 2622"/>
              <a:gd name="T101" fmla="*/ 2526632 h 2622"/>
              <a:gd name="T102" fmla="*/ 2639101 w 2622"/>
              <a:gd name="T103" fmla="*/ 2835268 h 2622"/>
              <a:gd name="T104" fmla="*/ 2280769 w 2622"/>
              <a:gd name="T105" fmla="*/ 3052359 h 2622"/>
              <a:gd name="T106" fmla="*/ 1864895 w 2622"/>
              <a:gd name="T107" fmla="*/ 315959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rgbClr val="80808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" name="出自【趣你的PPT】(微信:qunideppt)：最优质的PPT资源库"/>
          <p:cNvSpPr>
            <a:spLocks noChangeArrowheads="1"/>
          </p:cNvSpPr>
          <p:nvPr/>
        </p:nvSpPr>
        <p:spPr bwMode="auto">
          <a:xfrm rot="21275257">
            <a:off x="1884697" y="2538850"/>
            <a:ext cx="1839750" cy="18386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29" name="出自【趣你的PPT】(微信:qunideppt)：最优质的PPT资源库"/>
          <p:cNvSpPr>
            <a:spLocks noChangeArrowheads="1"/>
          </p:cNvSpPr>
          <p:nvPr/>
        </p:nvSpPr>
        <p:spPr bwMode="auto">
          <a:xfrm rot="21275257">
            <a:off x="4143754" y="2523681"/>
            <a:ext cx="1229751" cy="12297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30" name="出自【趣你的PPT】(微信:qunideppt)：最优质的PPT资源库"/>
          <p:cNvSpPr>
            <a:spLocks noEditPoints="1"/>
          </p:cNvSpPr>
          <p:nvPr/>
        </p:nvSpPr>
        <p:spPr bwMode="auto">
          <a:xfrm rot="21275257">
            <a:off x="4878354" y="3672171"/>
            <a:ext cx="1572131" cy="1573214"/>
          </a:xfrm>
          <a:custGeom>
            <a:avLst/>
            <a:gdLst>
              <a:gd name="T0" fmla="*/ 2163936 w 1816"/>
              <a:gd name="T1" fmla="*/ 1005286 h 1816"/>
              <a:gd name="T2" fmla="*/ 2179157 w 1816"/>
              <a:gd name="T3" fmla="*/ 627035 h 1816"/>
              <a:gd name="T4" fmla="*/ 1968598 w 1816"/>
              <a:gd name="T5" fmla="*/ 538183 h 1816"/>
              <a:gd name="T6" fmla="*/ 1808777 w 1816"/>
              <a:gd name="T7" fmla="*/ 368097 h 1816"/>
              <a:gd name="T8" fmla="*/ 1674323 w 1816"/>
              <a:gd name="T9" fmla="*/ 121853 h 1816"/>
              <a:gd name="T10" fmla="*/ 1352143 w 1816"/>
              <a:gd name="T11" fmla="*/ 147239 h 1816"/>
              <a:gd name="T12" fmla="*/ 1060405 w 1816"/>
              <a:gd name="T13" fmla="*/ 132007 h 1816"/>
              <a:gd name="T14" fmla="*/ 844772 w 1816"/>
              <a:gd name="T15" fmla="*/ 175163 h 1816"/>
              <a:gd name="T16" fmla="*/ 629140 w 1816"/>
              <a:gd name="T17" fmla="*/ 271630 h 1816"/>
              <a:gd name="T18" fmla="*/ 273980 w 1816"/>
              <a:gd name="T19" fmla="*/ 401099 h 1816"/>
              <a:gd name="T20" fmla="*/ 271443 w 1816"/>
              <a:gd name="T21" fmla="*/ 629573 h 1816"/>
              <a:gd name="T22" fmla="*/ 175043 w 1816"/>
              <a:gd name="T23" fmla="*/ 845354 h 1816"/>
              <a:gd name="T24" fmla="*/ 0 w 1816"/>
              <a:gd name="T25" fmla="*/ 1061135 h 1816"/>
              <a:gd name="T26" fmla="*/ 147138 w 1816"/>
              <a:gd name="T27" fmla="*/ 1353075 h 1816"/>
              <a:gd name="T28" fmla="*/ 243538 w 1816"/>
              <a:gd name="T29" fmla="*/ 1624705 h 1816"/>
              <a:gd name="T30" fmla="*/ 365307 w 1816"/>
              <a:gd name="T31" fmla="*/ 1810023 h 1816"/>
              <a:gd name="T32" fmla="*/ 537813 w 1816"/>
              <a:gd name="T33" fmla="*/ 1972493 h 1816"/>
              <a:gd name="T34" fmla="*/ 794035 w 1816"/>
              <a:gd name="T35" fmla="*/ 2251739 h 1816"/>
              <a:gd name="T36" fmla="*/ 1004594 w 1816"/>
              <a:gd name="T37" fmla="*/ 2165427 h 1816"/>
              <a:gd name="T38" fmla="*/ 1240521 w 1816"/>
              <a:gd name="T39" fmla="*/ 2173043 h 1816"/>
              <a:gd name="T40" fmla="*/ 1506891 w 1816"/>
              <a:gd name="T41" fmla="*/ 2251739 h 1816"/>
              <a:gd name="T42" fmla="*/ 1719987 w 1816"/>
              <a:gd name="T43" fmla="*/ 2002956 h 1816"/>
              <a:gd name="T44" fmla="*/ 1935619 w 1816"/>
              <a:gd name="T45" fmla="*/ 1810023 h 1816"/>
              <a:gd name="T46" fmla="*/ 2057388 w 1816"/>
              <a:gd name="T47" fmla="*/ 1624705 h 1816"/>
              <a:gd name="T48" fmla="*/ 2141104 w 1816"/>
              <a:gd name="T49" fmla="*/ 1406385 h 1816"/>
              <a:gd name="T50" fmla="*/ 1151732 w 1816"/>
              <a:gd name="T51" fmla="*/ 2048651 h 1816"/>
              <a:gd name="T52" fmla="*/ 971615 w 1816"/>
              <a:gd name="T53" fmla="*/ 2030881 h 1816"/>
              <a:gd name="T54" fmla="*/ 763593 w 1816"/>
              <a:gd name="T55" fmla="*/ 1959800 h 1816"/>
              <a:gd name="T56" fmla="*/ 580939 w 1816"/>
              <a:gd name="T57" fmla="*/ 1843025 h 1816"/>
              <a:gd name="T58" fmla="*/ 433802 w 1816"/>
              <a:gd name="T59" fmla="*/ 1688170 h 1816"/>
              <a:gd name="T60" fmla="*/ 324717 w 1816"/>
              <a:gd name="T61" fmla="*/ 1500313 h 1816"/>
              <a:gd name="T62" fmla="*/ 266370 w 1816"/>
              <a:gd name="T63" fmla="*/ 1289609 h 1816"/>
              <a:gd name="T64" fmla="*/ 256222 w 1816"/>
              <a:gd name="T65" fmla="*/ 1106830 h 1816"/>
              <a:gd name="T66" fmla="*/ 296812 w 1816"/>
              <a:gd name="T67" fmla="*/ 885972 h 1816"/>
              <a:gd name="T68" fmla="*/ 385602 w 1816"/>
              <a:gd name="T69" fmla="*/ 687961 h 1816"/>
              <a:gd name="T70" fmla="*/ 517518 w 1816"/>
              <a:gd name="T71" fmla="*/ 517875 h 1816"/>
              <a:gd name="T72" fmla="*/ 687487 w 1816"/>
              <a:gd name="T73" fmla="*/ 385867 h 1816"/>
              <a:gd name="T74" fmla="*/ 885362 w 1816"/>
              <a:gd name="T75" fmla="*/ 297016 h 1816"/>
              <a:gd name="T76" fmla="*/ 1106068 w 1816"/>
              <a:gd name="T77" fmla="*/ 256399 h 1816"/>
              <a:gd name="T78" fmla="*/ 1286185 w 1816"/>
              <a:gd name="T79" fmla="*/ 266553 h 1816"/>
              <a:gd name="T80" fmla="*/ 1499280 w 1816"/>
              <a:gd name="T81" fmla="*/ 327480 h 1816"/>
              <a:gd name="T82" fmla="*/ 1687008 w 1816"/>
              <a:gd name="T83" fmla="*/ 434101 h 1816"/>
              <a:gd name="T84" fmla="*/ 1841756 w 1816"/>
              <a:gd name="T85" fmla="*/ 581340 h 1816"/>
              <a:gd name="T86" fmla="*/ 1958451 w 1816"/>
              <a:gd name="T87" fmla="*/ 764119 h 1816"/>
              <a:gd name="T88" fmla="*/ 2026946 w 1816"/>
              <a:gd name="T89" fmla="*/ 972284 h 1816"/>
              <a:gd name="T90" fmla="*/ 2047241 w 1816"/>
              <a:gd name="T91" fmla="*/ 1152525 h 1816"/>
              <a:gd name="T92" fmla="*/ 2019335 w 1816"/>
              <a:gd name="T93" fmla="*/ 1375922 h 1816"/>
              <a:gd name="T94" fmla="*/ 1938156 w 1816"/>
              <a:gd name="T95" fmla="*/ 1579010 h 1816"/>
              <a:gd name="T96" fmla="*/ 1813850 w 1816"/>
              <a:gd name="T97" fmla="*/ 1754174 h 1816"/>
              <a:gd name="T98" fmla="*/ 1651492 w 1816"/>
              <a:gd name="T99" fmla="*/ 1893797 h 1816"/>
              <a:gd name="T100" fmla="*/ 1458691 w 1816"/>
              <a:gd name="T101" fmla="*/ 1992802 h 1816"/>
              <a:gd name="T102" fmla="*/ 1243058 w 1816"/>
              <a:gd name="T103" fmla="*/ 2043574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80808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" name="出自【趣你的PPT】(微信:qunideppt)：最优质的PPT资源库"/>
          <p:cNvSpPr>
            <a:spLocks noChangeArrowheads="1"/>
          </p:cNvSpPr>
          <p:nvPr/>
        </p:nvSpPr>
        <p:spPr bwMode="auto">
          <a:xfrm rot="21275257">
            <a:off x="5125388" y="3920288"/>
            <a:ext cx="1076980" cy="10769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ulim" panose="020B0600000101010101" pitchFamily="34" charset="-127"/>
                <a:ea typeface="Gulim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32" name="出自【趣你的PPT】(微信:qunideppt)：最优质的PPT资源库"/>
          <p:cNvSpPr/>
          <p:nvPr/>
        </p:nvSpPr>
        <p:spPr bwMode="auto">
          <a:xfrm rot="7501686">
            <a:off x="3819252" y="3626124"/>
            <a:ext cx="1301260" cy="1057477"/>
          </a:xfrm>
          <a:custGeom>
            <a:avLst/>
            <a:gdLst>
              <a:gd name="T0" fmla="*/ 115621791 w 21600"/>
              <a:gd name="T1" fmla="*/ 0 h 15695"/>
              <a:gd name="T2" fmla="*/ 168290462 w 21600"/>
              <a:gd name="T3" fmla="*/ 152955741 h 15695"/>
              <a:gd name="T4" fmla="*/ 0 w 21600"/>
              <a:gd name="T5" fmla="*/ 152955741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76200">
            <a:solidFill>
              <a:schemeClr val="accent1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3" name="出自【趣你的PPT】(微信:qunideppt)：最优质的PPT资源库"/>
          <p:cNvSpPr/>
          <p:nvPr/>
        </p:nvSpPr>
        <p:spPr bwMode="auto">
          <a:xfrm rot="256945">
            <a:off x="5819637" y="3036168"/>
            <a:ext cx="423641" cy="613250"/>
          </a:xfrm>
          <a:custGeom>
            <a:avLst/>
            <a:gdLst>
              <a:gd name="T0" fmla="*/ 2673113 w 21600"/>
              <a:gd name="T1" fmla="*/ 0 h 31203"/>
              <a:gd name="T2" fmla="*/ 15875916 w 21600"/>
              <a:gd name="T3" fmla="*/ 25874024 h 31203"/>
              <a:gd name="T4" fmla="*/ 0 w 21600"/>
              <a:gd name="T5" fmla="*/ 17708743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chemeClr val="accent2"/>
            </a:solidFill>
            <a:prstDash val="solid"/>
            <a:round/>
            <a:headEnd w="lg" len="lg"/>
            <a:tailEnd type="triangle" w="lg" len="lg"/>
          </a:ln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59" name="Group 58出自【趣你的PPT】(微信:qunideppt)：最优质的PPT资源库"/>
          <p:cNvGrpSpPr/>
          <p:nvPr/>
        </p:nvGrpSpPr>
        <p:grpSpPr>
          <a:xfrm>
            <a:off x="2066330" y="3021207"/>
            <a:ext cx="1406844" cy="759005"/>
            <a:chOff x="6780213" y="3556000"/>
            <a:chExt cx="582613" cy="314325"/>
          </a:xfrm>
          <a:solidFill>
            <a:schemeClr val="bg1"/>
          </a:solidFill>
        </p:grpSpPr>
        <p:sp>
          <p:nvSpPr>
            <p:cNvPr id="60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6826251" y="3781425"/>
              <a:ext cx="93663" cy="88900"/>
            </a:xfrm>
            <a:custGeom>
              <a:avLst/>
              <a:gdLst>
                <a:gd name="T0" fmla="*/ 0 w 25"/>
                <a:gd name="T1" fmla="*/ 12 h 24"/>
                <a:gd name="T2" fmla="*/ 12 w 25"/>
                <a:gd name="T3" fmla="*/ 24 h 24"/>
                <a:gd name="T4" fmla="*/ 25 w 25"/>
                <a:gd name="T5" fmla="*/ 12 h 24"/>
                <a:gd name="T6" fmla="*/ 12 w 25"/>
                <a:gd name="T7" fmla="*/ 0 h 24"/>
                <a:gd name="T8" fmla="*/ 0 w 25"/>
                <a:gd name="T9" fmla="*/ 12 h 24"/>
                <a:gd name="T10" fmla="*/ 9 w 25"/>
                <a:gd name="T11" fmla="*/ 12 h 24"/>
                <a:gd name="T12" fmla="*/ 12 w 25"/>
                <a:gd name="T13" fmla="*/ 9 h 24"/>
                <a:gd name="T14" fmla="*/ 16 w 25"/>
                <a:gd name="T15" fmla="*/ 12 h 24"/>
                <a:gd name="T16" fmla="*/ 12 w 25"/>
                <a:gd name="T17" fmla="*/ 16 h 24"/>
                <a:gd name="T18" fmla="*/ 9 w 25"/>
                <a:gd name="T1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0" y="12"/>
                  </a:moveTo>
                  <a:cubicBezTo>
                    <a:pt x="0" y="19"/>
                    <a:pt x="6" y="24"/>
                    <a:pt x="12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9" y="12"/>
                  </a:moveTo>
                  <a:cubicBezTo>
                    <a:pt x="9" y="10"/>
                    <a:pt x="10" y="9"/>
                    <a:pt x="12" y="9"/>
                  </a:cubicBezTo>
                  <a:cubicBezTo>
                    <a:pt x="14" y="9"/>
                    <a:pt x="16" y="10"/>
                    <a:pt x="16" y="12"/>
                  </a:cubicBezTo>
                  <a:cubicBezTo>
                    <a:pt x="16" y="14"/>
                    <a:pt x="14" y="16"/>
                    <a:pt x="12" y="16"/>
                  </a:cubicBezTo>
                  <a:cubicBezTo>
                    <a:pt x="10" y="16"/>
                    <a:pt x="9" y="14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6780213" y="3627438"/>
              <a:ext cx="398463" cy="195262"/>
            </a:xfrm>
            <a:custGeom>
              <a:avLst/>
              <a:gdLst>
                <a:gd name="T0" fmla="*/ 5 w 106"/>
                <a:gd name="T1" fmla="*/ 47 h 52"/>
                <a:gd name="T2" fmla="*/ 9 w 106"/>
                <a:gd name="T3" fmla="*/ 50 h 52"/>
                <a:gd name="T4" fmla="*/ 25 w 106"/>
                <a:gd name="T5" fmla="*/ 37 h 52"/>
                <a:gd name="T6" fmla="*/ 40 w 106"/>
                <a:gd name="T7" fmla="*/ 50 h 52"/>
                <a:gd name="T8" fmla="*/ 69 w 106"/>
                <a:gd name="T9" fmla="*/ 50 h 52"/>
                <a:gd name="T10" fmla="*/ 84 w 106"/>
                <a:gd name="T11" fmla="*/ 37 h 52"/>
                <a:gd name="T12" fmla="*/ 100 w 106"/>
                <a:gd name="T13" fmla="*/ 51 h 52"/>
                <a:gd name="T14" fmla="*/ 106 w 106"/>
                <a:gd name="T15" fmla="*/ 45 h 52"/>
                <a:gd name="T16" fmla="*/ 83 w 106"/>
                <a:gd name="T17" fmla="*/ 7 h 52"/>
                <a:gd name="T18" fmla="*/ 32 w 106"/>
                <a:gd name="T19" fmla="*/ 21 h 52"/>
                <a:gd name="T20" fmla="*/ 5 w 106"/>
                <a:gd name="T21" fmla="*/ 47 h 52"/>
                <a:gd name="T22" fmla="*/ 72 w 106"/>
                <a:gd name="T23" fmla="*/ 22 h 52"/>
                <a:gd name="T24" fmla="*/ 72 w 106"/>
                <a:gd name="T25" fmla="*/ 9 h 52"/>
                <a:gd name="T26" fmla="*/ 96 w 106"/>
                <a:gd name="T27" fmla="*/ 22 h 52"/>
                <a:gd name="T28" fmla="*/ 72 w 106"/>
                <a:gd name="T29" fmla="*/ 22 h 52"/>
                <a:gd name="T30" fmla="*/ 40 w 106"/>
                <a:gd name="T31" fmla="*/ 22 h 52"/>
                <a:gd name="T32" fmla="*/ 62 w 106"/>
                <a:gd name="T33" fmla="*/ 9 h 52"/>
                <a:gd name="T34" fmla="*/ 68 w 106"/>
                <a:gd name="T35" fmla="*/ 9 h 52"/>
                <a:gd name="T36" fmla="*/ 68 w 106"/>
                <a:gd name="T37" fmla="*/ 22 h 52"/>
                <a:gd name="T38" fmla="*/ 40 w 106"/>
                <a:gd name="T39" fmla="*/ 2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52">
                  <a:moveTo>
                    <a:pt x="5" y="47"/>
                  </a:moveTo>
                  <a:cubicBezTo>
                    <a:pt x="5" y="48"/>
                    <a:pt x="5" y="50"/>
                    <a:pt x="9" y="50"/>
                  </a:cubicBezTo>
                  <a:cubicBezTo>
                    <a:pt x="10" y="43"/>
                    <a:pt x="17" y="37"/>
                    <a:pt x="25" y="37"/>
                  </a:cubicBezTo>
                  <a:cubicBezTo>
                    <a:pt x="32" y="37"/>
                    <a:pt x="39" y="43"/>
                    <a:pt x="40" y="50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70" y="43"/>
                    <a:pt x="76" y="37"/>
                    <a:pt x="84" y="37"/>
                  </a:cubicBezTo>
                  <a:cubicBezTo>
                    <a:pt x="92" y="37"/>
                    <a:pt x="99" y="43"/>
                    <a:pt x="100" y="51"/>
                  </a:cubicBezTo>
                  <a:cubicBezTo>
                    <a:pt x="102" y="51"/>
                    <a:pt x="106" y="52"/>
                    <a:pt x="106" y="45"/>
                  </a:cubicBezTo>
                  <a:cubicBezTo>
                    <a:pt x="106" y="37"/>
                    <a:pt x="106" y="13"/>
                    <a:pt x="83" y="7"/>
                  </a:cubicBezTo>
                  <a:cubicBezTo>
                    <a:pt x="60" y="0"/>
                    <a:pt x="41" y="6"/>
                    <a:pt x="32" y="21"/>
                  </a:cubicBezTo>
                  <a:cubicBezTo>
                    <a:pt x="32" y="21"/>
                    <a:pt x="0" y="26"/>
                    <a:pt x="5" y="47"/>
                  </a:cubicBezTo>
                  <a:close/>
                  <a:moveTo>
                    <a:pt x="72" y="22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3" y="10"/>
                    <a:pt x="92" y="14"/>
                    <a:pt x="96" y="22"/>
                  </a:cubicBezTo>
                  <a:lnTo>
                    <a:pt x="72" y="22"/>
                  </a:lnTo>
                  <a:close/>
                  <a:moveTo>
                    <a:pt x="40" y="22"/>
                  </a:moveTo>
                  <a:cubicBezTo>
                    <a:pt x="40" y="22"/>
                    <a:pt x="45" y="9"/>
                    <a:pt x="62" y="9"/>
                  </a:cubicBezTo>
                  <a:cubicBezTo>
                    <a:pt x="64" y="9"/>
                    <a:pt x="66" y="9"/>
                    <a:pt x="68" y="9"/>
                  </a:cubicBezTo>
                  <a:cubicBezTo>
                    <a:pt x="68" y="22"/>
                    <a:pt x="68" y="22"/>
                    <a:pt x="68" y="22"/>
                  </a:cubicBezTo>
                  <a:lnTo>
                    <a:pt x="4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出自【趣你的PPT】(微信:qunideppt)：最优质的PPT资源库"/>
            <p:cNvSpPr/>
            <p:nvPr/>
          </p:nvSpPr>
          <p:spPr bwMode="auto">
            <a:xfrm>
              <a:off x="7159626" y="3668713"/>
              <a:ext cx="176213" cy="107950"/>
            </a:xfrm>
            <a:custGeom>
              <a:avLst/>
              <a:gdLst>
                <a:gd name="T0" fmla="*/ 2 w 47"/>
                <a:gd name="T1" fmla="*/ 29 h 29"/>
                <a:gd name="T2" fmla="*/ 4 w 47"/>
                <a:gd name="T3" fmla="*/ 27 h 29"/>
                <a:gd name="T4" fmla="*/ 25 w 47"/>
                <a:gd name="T5" fmla="*/ 20 h 29"/>
                <a:gd name="T6" fmla="*/ 42 w 47"/>
                <a:gd name="T7" fmla="*/ 19 h 29"/>
                <a:gd name="T8" fmla="*/ 47 w 47"/>
                <a:gd name="T9" fmla="*/ 2 h 29"/>
                <a:gd name="T10" fmla="*/ 45 w 47"/>
                <a:gd name="T11" fmla="*/ 0 h 29"/>
                <a:gd name="T12" fmla="*/ 43 w 47"/>
                <a:gd name="T13" fmla="*/ 2 h 29"/>
                <a:gd name="T14" fmla="*/ 40 w 47"/>
                <a:gd name="T15" fmla="*/ 16 h 29"/>
                <a:gd name="T16" fmla="*/ 26 w 47"/>
                <a:gd name="T17" fmla="*/ 16 h 29"/>
                <a:gd name="T18" fmla="*/ 0 w 47"/>
                <a:gd name="T19" fmla="*/ 26 h 29"/>
                <a:gd name="T20" fmla="*/ 1 w 47"/>
                <a:gd name="T21" fmla="*/ 29 h 29"/>
                <a:gd name="T22" fmla="*/ 2 w 47"/>
                <a:gd name="T2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29">
                  <a:moveTo>
                    <a:pt x="2" y="29"/>
                  </a:moveTo>
                  <a:cubicBezTo>
                    <a:pt x="2" y="29"/>
                    <a:pt x="3" y="28"/>
                    <a:pt x="4" y="27"/>
                  </a:cubicBezTo>
                  <a:cubicBezTo>
                    <a:pt x="7" y="16"/>
                    <a:pt x="16" y="18"/>
                    <a:pt x="25" y="20"/>
                  </a:cubicBezTo>
                  <a:cubicBezTo>
                    <a:pt x="31" y="21"/>
                    <a:pt x="38" y="23"/>
                    <a:pt x="42" y="19"/>
                  </a:cubicBezTo>
                  <a:cubicBezTo>
                    <a:pt x="46" y="16"/>
                    <a:pt x="47" y="11"/>
                    <a:pt x="47" y="2"/>
                  </a:cubicBezTo>
                  <a:cubicBezTo>
                    <a:pt x="47" y="1"/>
                    <a:pt x="46" y="0"/>
                    <a:pt x="45" y="0"/>
                  </a:cubicBezTo>
                  <a:cubicBezTo>
                    <a:pt x="44" y="0"/>
                    <a:pt x="43" y="1"/>
                    <a:pt x="43" y="2"/>
                  </a:cubicBezTo>
                  <a:cubicBezTo>
                    <a:pt x="43" y="9"/>
                    <a:pt x="42" y="14"/>
                    <a:pt x="40" y="16"/>
                  </a:cubicBezTo>
                  <a:cubicBezTo>
                    <a:pt x="37" y="18"/>
                    <a:pt x="31" y="17"/>
                    <a:pt x="26" y="16"/>
                  </a:cubicBezTo>
                  <a:cubicBezTo>
                    <a:pt x="16" y="14"/>
                    <a:pt x="5" y="12"/>
                    <a:pt x="0" y="26"/>
                  </a:cubicBezTo>
                  <a:cubicBezTo>
                    <a:pt x="0" y="27"/>
                    <a:pt x="0" y="28"/>
                    <a:pt x="1" y="29"/>
                  </a:cubicBezTo>
                  <a:cubicBezTo>
                    <a:pt x="1" y="29"/>
                    <a:pt x="1" y="29"/>
                    <a:pt x="2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出自【趣你的PPT】(微信:qunideppt)：最优质的PPT资源库"/>
            <p:cNvSpPr/>
            <p:nvPr/>
          </p:nvSpPr>
          <p:spPr bwMode="auto">
            <a:xfrm>
              <a:off x="7283451" y="3556000"/>
              <a:ext cx="79375" cy="131762"/>
            </a:xfrm>
            <a:custGeom>
              <a:avLst/>
              <a:gdLst>
                <a:gd name="T0" fmla="*/ 5 w 21"/>
                <a:gd name="T1" fmla="*/ 2 h 35"/>
                <a:gd name="T2" fmla="*/ 6 w 21"/>
                <a:gd name="T3" fmla="*/ 10 h 35"/>
                <a:gd name="T4" fmla="*/ 9 w 21"/>
                <a:gd name="T5" fmla="*/ 10 h 35"/>
                <a:gd name="T6" fmla="*/ 11 w 21"/>
                <a:gd name="T7" fmla="*/ 10 h 35"/>
                <a:gd name="T8" fmla="*/ 15 w 21"/>
                <a:gd name="T9" fmla="*/ 9 h 35"/>
                <a:gd name="T10" fmla="*/ 15 w 21"/>
                <a:gd name="T11" fmla="*/ 1 h 35"/>
                <a:gd name="T12" fmla="*/ 16 w 21"/>
                <a:gd name="T13" fmla="*/ 0 h 35"/>
                <a:gd name="T14" fmla="*/ 17 w 21"/>
                <a:gd name="T15" fmla="*/ 1 h 35"/>
                <a:gd name="T16" fmla="*/ 18 w 21"/>
                <a:gd name="T17" fmla="*/ 9 h 35"/>
                <a:gd name="T18" fmla="*/ 21 w 21"/>
                <a:gd name="T19" fmla="*/ 9 h 35"/>
                <a:gd name="T20" fmla="*/ 21 w 21"/>
                <a:gd name="T21" fmla="*/ 17 h 35"/>
                <a:gd name="T22" fmla="*/ 16 w 21"/>
                <a:gd name="T23" fmla="*/ 24 h 35"/>
                <a:gd name="T24" fmla="*/ 15 w 21"/>
                <a:gd name="T25" fmla="*/ 33 h 35"/>
                <a:gd name="T26" fmla="*/ 10 w 21"/>
                <a:gd name="T27" fmla="*/ 34 h 35"/>
                <a:gd name="T28" fmla="*/ 6 w 21"/>
                <a:gd name="T29" fmla="*/ 24 h 35"/>
                <a:gd name="T30" fmla="*/ 1 w 21"/>
                <a:gd name="T31" fmla="*/ 18 h 35"/>
                <a:gd name="T32" fmla="*/ 0 w 21"/>
                <a:gd name="T33" fmla="*/ 10 h 35"/>
                <a:gd name="T34" fmla="*/ 3 w 21"/>
                <a:gd name="T35" fmla="*/ 10 h 35"/>
                <a:gd name="T36" fmla="*/ 2 w 21"/>
                <a:gd name="T37" fmla="*/ 2 h 35"/>
                <a:gd name="T38" fmla="*/ 4 w 21"/>
                <a:gd name="T39" fmla="*/ 1 h 35"/>
                <a:gd name="T40" fmla="*/ 5 w 21"/>
                <a:gd name="T41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" h="35">
                  <a:moveTo>
                    <a:pt x="5" y="2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17" y="0"/>
                    <a:pt x="17" y="0"/>
                    <a:pt x="17" y="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15"/>
                    <a:pt x="21" y="17"/>
                  </a:cubicBezTo>
                  <a:cubicBezTo>
                    <a:pt x="21" y="19"/>
                    <a:pt x="20" y="21"/>
                    <a:pt x="16" y="24"/>
                  </a:cubicBezTo>
                  <a:cubicBezTo>
                    <a:pt x="16" y="25"/>
                    <a:pt x="16" y="32"/>
                    <a:pt x="15" y="33"/>
                  </a:cubicBezTo>
                  <a:cubicBezTo>
                    <a:pt x="13" y="35"/>
                    <a:pt x="11" y="35"/>
                    <a:pt x="10" y="34"/>
                  </a:cubicBezTo>
                  <a:cubicBezTo>
                    <a:pt x="7" y="32"/>
                    <a:pt x="6" y="24"/>
                    <a:pt x="6" y="24"/>
                  </a:cubicBezTo>
                  <a:cubicBezTo>
                    <a:pt x="3" y="22"/>
                    <a:pt x="2" y="21"/>
                    <a:pt x="1" y="18"/>
                  </a:cubicBezTo>
                  <a:cubicBezTo>
                    <a:pt x="0" y="16"/>
                    <a:pt x="0" y="10"/>
                    <a:pt x="0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7050088" y="3781425"/>
              <a:ext cx="95250" cy="88900"/>
            </a:xfrm>
            <a:custGeom>
              <a:avLst/>
              <a:gdLst>
                <a:gd name="T0" fmla="*/ 0 w 25"/>
                <a:gd name="T1" fmla="*/ 12 h 24"/>
                <a:gd name="T2" fmla="*/ 12 w 25"/>
                <a:gd name="T3" fmla="*/ 24 h 24"/>
                <a:gd name="T4" fmla="*/ 25 w 25"/>
                <a:gd name="T5" fmla="*/ 12 h 24"/>
                <a:gd name="T6" fmla="*/ 12 w 25"/>
                <a:gd name="T7" fmla="*/ 0 h 24"/>
                <a:gd name="T8" fmla="*/ 0 w 25"/>
                <a:gd name="T9" fmla="*/ 12 h 24"/>
                <a:gd name="T10" fmla="*/ 9 w 25"/>
                <a:gd name="T11" fmla="*/ 12 h 24"/>
                <a:gd name="T12" fmla="*/ 12 w 25"/>
                <a:gd name="T13" fmla="*/ 9 h 24"/>
                <a:gd name="T14" fmla="*/ 16 w 25"/>
                <a:gd name="T15" fmla="*/ 12 h 24"/>
                <a:gd name="T16" fmla="*/ 12 w 25"/>
                <a:gd name="T17" fmla="*/ 16 h 24"/>
                <a:gd name="T18" fmla="*/ 9 w 25"/>
                <a:gd name="T1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0" y="12"/>
                  </a:moveTo>
                  <a:cubicBezTo>
                    <a:pt x="0" y="19"/>
                    <a:pt x="6" y="24"/>
                    <a:pt x="12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9" y="12"/>
                  </a:moveTo>
                  <a:cubicBezTo>
                    <a:pt x="9" y="10"/>
                    <a:pt x="10" y="9"/>
                    <a:pt x="12" y="9"/>
                  </a:cubicBezTo>
                  <a:cubicBezTo>
                    <a:pt x="14" y="9"/>
                    <a:pt x="16" y="10"/>
                    <a:pt x="16" y="12"/>
                  </a:cubicBezTo>
                  <a:cubicBezTo>
                    <a:pt x="16" y="14"/>
                    <a:pt x="14" y="16"/>
                    <a:pt x="12" y="16"/>
                  </a:cubicBezTo>
                  <a:cubicBezTo>
                    <a:pt x="10" y="16"/>
                    <a:pt x="9" y="14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5" name="Group 64出自【趣你的PPT】(微信:qunideppt)：最优质的PPT资源库"/>
          <p:cNvGrpSpPr/>
          <p:nvPr/>
        </p:nvGrpSpPr>
        <p:grpSpPr>
          <a:xfrm>
            <a:off x="5349404" y="4253704"/>
            <a:ext cx="665020" cy="387447"/>
            <a:chOff x="6983413" y="2925763"/>
            <a:chExt cx="547688" cy="319088"/>
          </a:xfrm>
          <a:solidFill>
            <a:schemeClr val="bg1"/>
          </a:solidFill>
        </p:grpSpPr>
        <p:sp>
          <p:nvSpPr>
            <p:cNvPr id="66" name="出自【趣你的PPT】(微信:qunideppt)：最优质的PPT资源库"/>
            <p:cNvSpPr/>
            <p:nvPr/>
          </p:nvSpPr>
          <p:spPr bwMode="auto">
            <a:xfrm>
              <a:off x="7286626" y="2959101"/>
              <a:ext cx="104775" cy="150813"/>
            </a:xfrm>
            <a:custGeom>
              <a:avLst/>
              <a:gdLst>
                <a:gd name="T0" fmla="*/ 4 w 28"/>
                <a:gd name="T1" fmla="*/ 40 h 40"/>
                <a:gd name="T2" fmla="*/ 2 w 28"/>
                <a:gd name="T3" fmla="*/ 40 h 40"/>
                <a:gd name="T4" fmla="*/ 1 w 28"/>
                <a:gd name="T5" fmla="*/ 35 h 40"/>
                <a:gd name="T6" fmla="*/ 21 w 28"/>
                <a:gd name="T7" fmla="*/ 2 h 40"/>
                <a:gd name="T8" fmla="*/ 26 w 28"/>
                <a:gd name="T9" fmla="*/ 1 h 40"/>
                <a:gd name="T10" fmla="*/ 27 w 28"/>
                <a:gd name="T11" fmla="*/ 5 h 40"/>
                <a:gd name="T12" fmla="*/ 7 w 28"/>
                <a:gd name="T13" fmla="*/ 39 h 40"/>
                <a:gd name="T14" fmla="*/ 4 w 28"/>
                <a:gd name="T1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40">
                  <a:moveTo>
                    <a:pt x="4" y="40"/>
                  </a:moveTo>
                  <a:cubicBezTo>
                    <a:pt x="4" y="40"/>
                    <a:pt x="3" y="40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2" y="0"/>
                    <a:pt x="24" y="0"/>
                    <a:pt x="26" y="1"/>
                  </a:cubicBezTo>
                  <a:cubicBezTo>
                    <a:pt x="28" y="2"/>
                    <a:pt x="28" y="4"/>
                    <a:pt x="27" y="5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0"/>
                    <a:pt x="5" y="40"/>
                    <a:pt x="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出自【趣你的PPT】(微信:qunideppt)：最优质的PPT资源库"/>
            <p:cNvSpPr/>
            <p:nvPr/>
          </p:nvSpPr>
          <p:spPr bwMode="auto">
            <a:xfrm>
              <a:off x="7316788" y="2952751"/>
              <a:ext cx="109538" cy="25400"/>
            </a:xfrm>
            <a:custGeom>
              <a:avLst/>
              <a:gdLst>
                <a:gd name="T0" fmla="*/ 26 w 29"/>
                <a:gd name="T1" fmla="*/ 7 h 7"/>
                <a:gd name="T2" fmla="*/ 4 w 29"/>
                <a:gd name="T3" fmla="*/ 7 h 7"/>
                <a:gd name="T4" fmla="*/ 0 w 29"/>
                <a:gd name="T5" fmla="*/ 4 h 7"/>
                <a:gd name="T6" fmla="*/ 4 w 29"/>
                <a:gd name="T7" fmla="*/ 0 h 7"/>
                <a:gd name="T8" fmla="*/ 26 w 29"/>
                <a:gd name="T9" fmla="*/ 0 h 7"/>
                <a:gd name="T10" fmla="*/ 29 w 29"/>
                <a:gd name="T11" fmla="*/ 4 h 7"/>
                <a:gd name="T12" fmla="*/ 26 w 29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7">
                  <a:moveTo>
                    <a:pt x="26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5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29" y="2"/>
                    <a:pt x="29" y="4"/>
                  </a:cubicBezTo>
                  <a:cubicBezTo>
                    <a:pt x="29" y="5"/>
                    <a:pt x="28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出自【趣你的PPT】(微信:qunideppt)：最优质的PPT资源库"/>
            <p:cNvSpPr/>
            <p:nvPr/>
          </p:nvSpPr>
          <p:spPr bwMode="auto">
            <a:xfrm>
              <a:off x="7129463" y="2925763"/>
              <a:ext cx="101600" cy="90488"/>
            </a:xfrm>
            <a:custGeom>
              <a:avLst/>
              <a:gdLst>
                <a:gd name="T0" fmla="*/ 10 w 27"/>
                <a:gd name="T1" fmla="*/ 24 h 24"/>
                <a:gd name="T2" fmla="*/ 7 w 27"/>
                <a:gd name="T3" fmla="*/ 22 h 24"/>
                <a:gd name="T4" fmla="*/ 1 w 27"/>
                <a:gd name="T5" fmla="*/ 9 h 24"/>
                <a:gd name="T6" fmla="*/ 1 w 27"/>
                <a:gd name="T7" fmla="*/ 6 h 24"/>
                <a:gd name="T8" fmla="*/ 3 w 27"/>
                <a:gd name="T9" fmla="*/ 4 h 24"/>
                <a:gd name="T10" fmla="*/ 22 w 27"/>
                <a:gd name="T11" fmla="*/ 1 h 24"/>
                <a:gd name="T12" fmla="*/ 26 w 27"/>
                <a:gd name="T13" fmla="*/ 3 h 24"/>
                <a:gd name="T14" fmla="*/ 24 w 27"/>
                <a:gd name="T15" fmla="*/ 7 h 24"/>
                <a:gd name="T16" fmla="*/ 9 w 27"/>
                <a:gd name="T17" fmla="*/ 10 h 24"/>
                <a:gd name="T18" fmla="*/ 13 w 27"/>
                <a:gd name="T19" fmla="*/ 19 h 24"/>
                <a:gd name="T20" fmla="*/ 11 w 27"/>
                <a:gd name="T21" fmla="*/ 23 h 24"/>
                <a:gd name="T22" fmla="*/ 10 w 27"/>
                <a:gd name="T2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24">
                  <a:moveTo>
                    <a:pt x="10" y="24"/>
                  </a:moveTo>
                  <a:cubicBezTo>
                    <a:pt x="8" y="24"/>
                    <a:pt x="7" y="23"/>
                    <a:pt x="7" y="2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" y="5"/>
                    <a:pt x="2" y="5"/>
                    <a:pt x="3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0"/>
                    <a:pt x="26" y="1"/>
                    <a:pt x="26" y="3"/>
                  </a:cubicBezTo>
                  <a:cubicBezTo>
                    <a:pt x="27" y="5"/>
                    <a:pt x="26" y="7"/>
                    <a:pt x="24" y="7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20"/>
                    <a:pt x="13" y="22"/>
                    <a:pt x="11" y="23"/>
                  </a:cubicBezTo>
                  <a:cubicBezTo>
                    <a:pt x="11" y="23"/>
                    <a:pt x="10" y="24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7339013" y="3052763"/>
              <a:ext cx="192088" cy="192088"/>
            </a:xfrm>
            <a:custGeom>
              <a:avLst/>
              <a:gdLst>
                <a:gd name="T0" fmla="*/ 26 w 51"/>
                <a:gd name="T1" fmla="*/ 51 h 51"/>
                <a:gd name="T2" fmla="*/ 0 w 51"/>
                <a:gd name="T3" fmla="*/ 26 h 51"/>
                <a:gd name="T4" fmla="*/ 26 w 51"/>
                <a:gd name="T5" fmla="*/ 0 h 51"/>
                <a:gd name="T6" fmla="*/ 51 w 51"/>
                <a:gd name="T7" fmla="*/ 26 h 51"/>
                <a:gd name="T8" fmla="*/ 26 w 51"/>
                <a:gd name="T9" fmla="*/ 51 h 51"/>
                <a:gd name="T10" fmla="*/ 26 w 51"/>
                <a:gd name="T11" fmla="*/ 7 h 51"/>
                <a:gd name="T12" fmla="*/ 7 w 51"/>
                <a:gd name="T13" fmla="*/ 26 h 51"/>
                <a:gd name="T14" fmla="*/ 26 w 51"/>
                <a:gd name="T15" fmla="*/ 44 h 51"/>
                <a:gd name="T16" fmla="*/ 44 w 51"/>
                <a:gd name="T17" fmla="*/ 26 h 51"/>
                <a:gd name="T18" fmla="*/ 26 w 51"/>
                <a:gd name="T19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lose/>
                  <a:moveTo>
                    <a:pt x="26" y="7"/>
                  </a:moveTo>
                  <a:cubicBezTo>
                    <a:pt x="15" y="7"/>
                    <a:pt x="7" y="15"/>
                    <a:pt x="7" y="26"/>
                  </a:cubicBezTo>
                  <a:cubicBezTo>
                    <a:pt x="7" y="36"/>
                    <a:pt x="15" y="44"/>
                    <a:pt x="26" y="44"/>
                  </a:cubicBezTo>
                  <a:cubicBezTo>
                    <a:pt x="36" y="44"/>
                    <a:pt x="44" y="36"/>
                    <a:pt x="44" y="26"/>
                  </a:cubicBezTo>
                  <a:cubicBezTo>
                    <a:pt x="44" y="15"/>
                    <a:pt x="36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6983413" y="3052763"/>
              <a:ext cx="190500" cy="192088"/>
            </a:xfrm>
            <a:custGeom>
              <a:avLst/>
              <a:gdLst>
                <a:gd name="T0" fmla="*/ 26 w 51"/>
                <a:gd name="T1" fmla="*/ 51 h 51"/>
                <a:gd name="T2" fmla="*/ 0 w 51"/>
                <a:gd name="T3" fmla="*/ 26 h 51"/>
                <a:gd name="T4" fmla="*/ 26 w 51"/>
                <a:gd name="T5" fmla="*/ 0 h 51"/>
                <a:gd name="T6" fmla="*/ 51 w 51"/>
                <a:gd name="T7" fmla="*/ 26 h 51"/>
                <a:gd name="T8" fmla="*/ 26 w 51"/>
                <a:gd name="T9" fmla="*/ 51 h 51"/>
                <a:gd name="T10" fmla="*/ 26 w 51"/>
                <a:gd name="T11" fmla="*/ 7 h 51"/>
                <a:gd name="T12" fmla="*/ 7 w 51"/>
                <a:gd name="T13" fmla="*/ 26 h 51"/>
                <a:gd name="T14" fmla="*/ 26 w 51"/>
                <a:gd name="T15" fmla="*/ 44 h 51"/>
                <a:gd name="T16" fmla="*/ 44 w 51"/>
                <a:gd name="T17" fmla="*/ 26 h 51"/>
                <a:gd name="T18" fmla="*/ 26 w 51"/>
                <a:gd name="T19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lose/>
                  <a:moveTo>
                    <a:pt x="26" y="7"/>
                  </a:moveTo>
                  <a:cubicBezTo>
                    <a:pt x="15" y="7"/>
                    <a:pt x="7" y="15"/>
                    <a:pt x="7" y="26"/>
                  </a:cubicBezTo>
                  <a:cubicBezTo>
                    <a:pt x="7" y="36"/>
                    <a:pt x="15" y="44"/>
                    <a:pt x="26" y="44"/>
                  </a:cubicBezTo>
                  <a:cubicBezTo>
                    <a:pt x="36" y="44"/>
                    <a:pt x="44" y="36"/>
                    <a:pt x="44" y="26"/>
                  </a:cubicBezTo>
                  <a:cubicBezTo>
                    <a:pt x="44" y="15"/>
                    <a:pt x="36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出自【趣你的PPT】(微信:qunideppt)：最优质的PPT资源库"/>
            <p:cNvSpPr/>
            <p:nvPr/>
          </p:nvSpPr>
          <p:spPr bwMode="auto">
            <a:xfrm>
              <a:off x="7065963" y="2989263"/>
              <a:ext cx="385763" cy="176213"/>
            </a:xfrm>
            <a:custGeom>
              <a:avLst/>
              <a:gdLst>
                <a:gd name="T0" fmla="*/ 4 w 103"/>
                <a:gd name="T1" fmla="*/ 47 h 47"/>
                <a:gd name="T2" fmla="*/ 2 w 103"/>
                <a:gd name="T3" fmla="*/ 46 h 47"/>
                <a:gd name="T4" fmla="*/ 1 w 103"/>
                <a:gd name="T5" fmla="*/ 42 h 47"/>
                <a:gd name="T6" fmla="*/ 24 w 103"/>
                <a:gd name="T7" fmla="*/ 2 h 47"/>
                <a:gd name="T8" fmla="*/ 27 w 103"/>
                <a:gd name="T9" fmla="*/ 0 h 47"/>
                <a:gd name="T10" fmla="*/ 80 w 103"/>
                <a:gd name="T11" fmla="*/ 0 h 47"/>
                <a:gd name="T12" fmla="*/ 83 w 103"/>
                <a:gd name="T13" fmla="*/ 2 h 47"/>
                <a:gd name="T14" fmla="*/ 103 w 103"/>
                <a:gd name="T15" fmla="*/ 42 h 47"/>
                <a:gd name="T16" fmla="*/ 102 w 103"/>
                <a:gd name="T17" fmla="*/ 45 h 47"/>
                <a:gd name="T18" fmla="*/ 100 w 103"/>
                <a:gd name="T19" fmla="*/ 47 h 47"/>
                <a:gd name="T20" fmla="*/ 67 w 103"/>
                <a:gd name="T21" fmla="*/ 47 h 47"/>
                <a:gd name="T22" fmla="*/ 64 w 103"/>
                <a:gd name="T23" fmla="*/ 44 h 47"/>
                <a:gd name="T24" fmla="*/ 67 w 103"/>
                <a:gd name="T25" fmla="*/ 40 h 47"/>
                <a:gd name="T26" fmla="*/ 94 w 103"/>
                <a:gd name="T27" fmla="*/ 40 h 47"/>
                <a:gd name="T28" fmla="*/ 78 w 103"/>
                <a:gd name="T29" fmla="*/ 7 h 47"/>
                <a:gd name="T30" fmla="*/ 29 w 103"/>
                <a:gd name="T31" fmla="*/ 7 h 47"/>
                <a:gd name="T32" fmla="*/ 7 w 103"/>
                <a:gd name="T33" fmla="*/ 45 h 47"/>
                <a:gd name="T34" fmla="*/ 4 w 103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" h="47">
                  <a:moveTo>
                    <a:pt x="4" y="47"/>
                  </a:moveTo>
                  <a:cubicBezTo>
                    <a:pt x="3" y="47"/>
                    <a:pt x="2" y="47"/>
                    <a:pt x="2" y="46"/>
                  </a:cubicBezTo>
                  <a:cubicBezTo>
                    <a:pt x="0" y="45"/>
                    <a:pt x="0" y="43"/>
                    <a:pt x="1" y="4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0"/>
                    <a:pt x="25" y="0"/>
                    <a:pt x="27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2"/>
                  </a:cubicBezTo>
                  <a:cubicBezTo>
                    <a:pt x="103" y="42"/>
                    <a:pt x="103" y="42"/>
                    <a:pt x="103" y="42"/>
                  </a:cubicBezTo>
                  <a:cubicBezTo>
                    <a:pt x="103" y="43"/>
                    <a:pt x="103" y="44"/>
                    <a:pt x="102" y="45"/>
                  </a:cubicBezTo>
                  <a:cubicBezTo>
                    <a:pt x="102" y="46"/>
                    <a:pt x="101" y="47"/>
                    <a:pt x="100" y="47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65" y="47"/>
                    <a:pt x="64" y="45"/>
                    <a:pt x="64" y="44"/>
                  </a:cubicBezTo>
                  <a:cubicBezTo>
                    <a:pt x="64" y="42"/>
                    <a:pt x="65" y="40"/>
                    <a:pt x="67" y="40"/>
                  </a:cubicBezTo>
                  <a:cubicBezTo>
                    <a:pt x="94" y="40"/>
                    <a:pt x="94" y="40"/>
                    <a:pt x="94" y="40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6"/>
                    <a:pt x="5" y="47"/>
                    <a:pt x="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出自【趣你的PPT】(微信:qunideppt)：最优质的PPT资源库"/>
            <p:cNvSpPr/>
            <p:nvPr/>
          </p:nvSpPr>
          <p:spPr bwMode="auto">
            <a:xfrm>
              <a:off x="7132638" y="3038476"/>
              <a:ext cx="112713" cy="90488"/>
            </a:xfrm>
            <a:custGeom>
              <a:avLst/>
              <a:gdLst>
                <a:gd name="T0" fmla="*/ 26 w 30"/>
                <a:gd name="T1" fmla="*/ 24 h 24"/>
                <a:gd name="T2" fmla="*/ 24 w 30"/>
                <a:gd name="T3" fmla="*/ 23 h 24"/>
                <a:gd name="T4" fmla="*/ 2 w 30"/>
                <a:gd name="T5" fmla="*/ 6 h 24"/>
                <a:gd name="T6" fmla="*/ 1 w 30"/>
                <a:gd name="T7" fmla="*/ 2 h 24"/>
                <a:gd name="T8" fmla="*/ 6 w 30"/>
                <a:gd name="T9" fmla="*/ 1 h 24"/>
                <a:gd name="T10" fmla="*/ 28 w 30"/>
                <a:gd name="T11" fmla="*/ 18 h 24"/>
                <a:gd name="T12" fmla="*/ 29 w 30"/>
                <a:gd name="T13" fmla="*/ 23 h 24"/>
                <a:gd name="T14" fmla="*/ 26 w 30"/>
                <a:gd name="T1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4">
                  <a:moveTo>
                    <a:pt x="26" y="24"/>
                  </a:moveTo>
                  <a:cubicBezTo>
                    <a:pt x="25" y="24"/>
                    <a:pt x="25" y="24"/>
                    <a:pt x="24" y="2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0" y="19"/>
                    <a:pt x="30" y="21"/>
                    <a:pt x="29" y="23"/>
                  </a:cubicBezTo>
                  <a:cubicBezTo>
                    <a:pt x="28" y="24"/>
                    <a:pt x="27" y="24"/>
                    <a:pt x="2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7219951" y="3082926"/>
              <a:ext cx="104775" cy="109538"/>
            </a:xfrm>
            <a:custGeom>
              <a:avLst/>
              <a:gdLst>
                <a:gd name="T0" fmla="*/ 14 w 28"/>
                <a:gd name="T1" fmla="*/ 29 h 29"/>
                <a:gd name="T2" fmla="*/ 0 w 28"/>
                <a:gd name="T3" fmla="*/ 14 h 29"/>
                <a:gd name="T4" fmla="*/ 14 w 28"/>
                <a:gd name="T5" fmla="*/ 0 h 29"/>
                <a:gd name="T6" fmla="*/ 28 w 28"/>
                <a:gd name="T7" fmla="*/ 14 h 29"/>
                <a:gd name="T8" fmla="*/ 14 w 28"/>
                <a:gd name="T9" fmla="*/ 29 h 29"/>
                <a:gd name="T10" fmla="*/ 14 w 28"/>
                <a:gd name="T11" fmla="*/ 7 h 29"/>
                <a:gd name="T12" fmla="*/ 6 w 28"/>
                <a:gd name="T13" fmla="*/ 14 h 29"/>
                <a:gd name="T14" fmla="*/ 14 w 28"/>
                <a:gd name="T15" fmla="*/ 22 h 29"/>
                <a:gd name="T16" fmla="*/ 22 w 28"/>
                <a:gd name="T17" fmla="*/ 14 h 29"/>
                <a:gd name="T18" fmla="*/ 14 w 28"/>
                <a:gd name="T19" fmla="*/ 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cubicBezTo>
                    <a:pt x="6" y="29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22"/>
                    <a:pt x="22" y="29"/>
                    <a:pt x="14" y="29"/>
                  </a:cubicBezTo>
                  <a:close/>
                  <a:moveTo>
                    <a:pt x="14" y="7"/>
                  </a:moveTo>
                  <a:cubicBezTo>
                    <a:pt x="10" y="7"/>
                    <a:pt x="6" y="10"/>
                    <a:pt x="6" y="14"/>
                  </a:cubicBezTo>
                  <a:cubicBezTo>
                    <a:pt x="6" y="18"/>
                    <a:pt x="10" y="22"/>
                    <a:pt x="14" y="22"/>
                  </a:cubicBezTo>
                  <a:cubicBezTo>
                    <a:pt x="18" y="22"/>
                    <a:pt x="22" y="18"/>
                    <a:pt x="22" y="14"/>
                  </a:cubicBezTo>
                  <a:cubicBezTo>
                    <a:pt x="22" y="10"/>
                    <a:pt x="18" y="7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9" name="Group 78出自【趣你的PPT】(微信:qunideppt)：最优质的PPT资源库"/>
          <p:cNvGrpSpPr/>
          <p:nvPr/>
        </p:nvGrpSpPr>
        <p:grpSpPr>
          <a:xfrm>
            <a:off x="4433228" y="2876828"/>
            <a:ext cx="748868" cy="444740"/>
            <a:chOff x="5184776" y="5205413"/>
            <a:chExt cx="2232025" cy="1325562"/>
          </a:xfrm>
          <a:solidFill>
            <a:schemeClr val="bg1"/>
          </a:solidFill>
        </p:grpSpPr>
        <p:sp>
          <p:nvSpPr>
            <p:cNvPr id="80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5319713" y="5729288"/>
              <a:ext cx="288925" cy="293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6473826" y="5729288"/>
              <a:ext cx="295275" cy="296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5184776" y="5205413"/>
              <a:ext cx="1727200" cy="647700"/>
            </a:xfrm>
            <a:custGeom>
              <a:avLst/>
              <a:gdLst>
                <a:gd name="T0" fmla="*/ 492 w 543"/>
                <a:gd name="T1" fmla="*/ 82 h 204"/>
                <a:gd name="T2" fmla="*/ 410 w 543"/>
                <a:gd name="T3" fmla="*/ 29 h 204"/>
                <a:gd name="T4" fmla="*/ 225 w 543"/>
                <a:gd name="T5" fmla="*/ 15 h 204"/>
                <a:gd name="T6" fmla="*/ 128 w 543"/>
                <a:gd name="T7" fmla="*/ 82 h 204"/>
                <a:gd name="T8" fmla="*/ 68 w 543"/>
                <a:gd name="T9" fmla="*/ 103 h 204"/>
                <a:gd name="T10" fmla="*/ 6 w 543"/>
                <a:gd name="T11" fmla="*/ 146 h 204"/>
                <a:gd name="T12" fmla="*/ 1 w 543"/>
                <a:gd name="T13" fmla="*/ 204 h 204"/>
                <a:gd name="T14" fmla="*/ 35 w 543"/>
                <a:gd name="T15" fmla="*/ 204 h 204"/>
                <a:gd name="T16" fmla="*/ 88 w 543"/>
                <a:gd name="T17" fmla="*/ 153 h 204"/>
                <a:gd name="T18" fmla="*/ 140 w 543"/>
                <a:gd name="T19" fmla="*/ 204 h 204"/>
                <a:gd name="T20" fmla="*/ 399 w 543"/>
                <a:gd name="T21" fmla="*/ 204 h 204"/>
                <a:gd name="T22" fmla="*/ 451 w 543"/>
                <a:gd name="T23" fmla="*/ 153 h 204"/>
                <a:gd name="T24" fmla="*/ 503 w 543"/>
                <a:gd name="T25" fmla="*/ 204 h 204"/>
                <a:gd name="T26" fmla="*/ 536 w 543"/>
                <a:gd name="T27" fmla="*/ 204 h 204"/>
                <a:gd name="T28" fmla="*/ 542 w 543"/>
                <a:gd name="T29" fmla="*/ 125 h 204"/>
                <a:gd name="T30" fmla="*/ 492 w 543"/>
                <a:gd name="T31" fmla="*/ 82 h 204"/>
                <a:gd name="T32" fmla="*/ 228 w 543"/>
                <a:gd name="T33" fmla="*/ 26 h 204"/>
                <a:gd name="T34" fmla="*/ 279 w 543"/>
                <a:gd name="T35" fmla="*/ 19 h 204"/>
                <a:gd name="T36" fmla="*/ 279 w 543"/>
                <a:gd name="T37" fmla="*/ 77 h 204"/>
                <a:gd name="T38" fmla="*/ 151 w 543"/>
                <a:gd name="T39" fmla="*/ 77 h 204"/>
                <a:gd name="T40" fmla="*/ 228 w 543"/>
                <a:gd name="T41" fmla="*/ 26 h 204"/>
                <a:gd name="T42" fmla="*/ 412 w 543"/>
                <a:gd name="T43" fmla="*/ 77 h 204"/>
                <a:gd name="T44" fmla="*/ 287 w 543"/>
                <a:gd name="T45" fmla="*/ 77 h 204"/>
                <a:gd name="T46" fmla="*/ 287 w 543"/>
                <a:gd name="T47" fmla="*/ 19 h 204"/>
                <a:gd name="T48" fmla="*/ 408 w 543"/>
                <a:gd name="T49" fmla="*/ 40 h 204"/>
                <a:gd name="T50" fmla="*/ 412 w 543"/>
                <a:gd name="T5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3" h="204">
                  <a:moveTo>
                    <a:pt x="492" y="82"/>
                  </a:moveTo>
                  <a:cubicBezTo>
                    <a:pt x="492" y="82"/>
                    <a:pt x="435" y="41"/>
                    <a:pt x="410" y="29"/>
                  </a:cubicBezTo>
                  <a:cubicBezTo>
                    <a:pt x="368" y="10"/>
                    <a:pt x="268" y="0"/>
                    <a:pt x="225" y="15"/>
                  </a:cubicBezTo>
                  <a:cubicBezTo>
                    <a:pt x="196" y="25"/>
                    <a:pt x="128" y="82"/>
                    <a:pt x="128" y="82"/>
                  </a:cubicBezTo>
                  <a:cubicBezTo>
                    <a:pt x="128" y="82"/>
                    <a:pt x="84" y="96"/>
                    <a:pt x="68" y="103"/>
                  </a:cubicBezTo>
                  <a:cubicBezTo>
                    <a:pt x="41" y="115"/>
                    <a:pt x="18" y="117"/>
                    <a:pt x="6" y="146"/>
                  </a:cubicBezTo>
                  <a:cubicBezTo>
                    <a:pt x="0" y="159"/>
                    <a:pt x="1" y="204"/>
                    <a:pt x="1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176"/>
                    <a:pt x="59" y="153"/>
                    <a:pt x="88" y="153"/>
                  </a:cubicBezTo>
                  <a:cubicBezTo>
                    <a:pt x="116" y="153"/>
                    <a:pt x="140" y="176"/>
                    <a:pt x="140" y="204"/>
                  </a:cubicBezTo>
                  <a:cubicBezTo>
                    <a:pt x="399" y="204"/>
                    <a:pt x="399" y="204"/>
                    <a:pt x="399" y="204"/>
                  </a:cubicBezTo>
                  <a:cubicBezTo>
                    <a:pt x="399" y="176"/>
                    <a:pt x="422" y="153"/>
                    <a:pt x="451" y="153"/>
                  </a:cubicBezTo>
                  <a:cubicBezTo>
                    <a:pt x="480" y="153"/>
                    <a:pt x="503" y="176"/>
                    <a:pt x="503" y="204"/>
                  </a:cubicBezTo>
                  <a:cubicBezTo>
                    <a:pt x="536" y="204"/>
                    <a:pt x="536" y="204"/>
                    <a:pt x="536" y="204"/>
                  </a:cubicBezTo>
                  <a:cubicBezTo>
                    <a:pt x="536" y="204"/>
                    <a:pt x="541" y="140"/>
                    <a:pt x="542" y="125"/>
                  </a:cubicBezTo>
                  <a:cubicBezTo>
                    <a:pt x="543" y="101"/>
                    <a:pt x="522" y="87"/>
                    <a:pt x="492" y="82"/>
                  </a:cubicBezTo>
                  <a:close/>
                  <a:moveTo>
                    <a:pt x="228" y="26"/>
                  </a:moveTo>
                  <a:cubicBezTo>
                    <a:pt x="240" y="22"/>
                    <a:pt x="258" y="19"/>
                    <a:pt x="279" y="19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151" y="77"/>
                    <a:pt x="151" y="77"/>
                    <a:pt x="151" y="77"/>
                  </a:cubicBezTo>
                  <a:cubicBezTo>
                    <a:pt x="179" y="55"/>
                    <a:pt x="212" y="31"/>
                    <a:pt x="228" y="26"/>
                  </a:cubicBezTo>
                  <a:close/>
                  <a:moveTo>
                    <a:pt x="412" y="77"/>
                  </a:moveTo>
                  <a:cubicBezTo>
                    <a:pt x="287" y="77"/>
                    <a:pt x="287" y="77"/>
                    <a:pt x="287" y="77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332" y="19"/>
                    <a:pt x="382" y="28"/>
                    <a:pt x="408" y="40"/>
                  </a:cubicBezTo>
                  <a:cubicBezTo>
                    <a:pt x="414" y="43"/>
                    <a:pt x="412" y="77"/>
                    <a:pt x="41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出自【趣你的PPT】(微信:qunideppt)：最优质的PPT资源库"/>
            <p:cNvSpPr/>
            <p:nvPr/>
          </p:nvSpPr>
          <p:spPr bwMode="auto">
            <a:xfrm>
              <a:off x="5986463" y="6292850"/>
              <a:ext cx="209550" cy="136525"/>
            </a:xfrm>
            <a:custGeom>
              <a:avLst/>
              <a:gdLst>
                <a:gd name="T0" fmla="*/ 66 w 66"/>
                <a:gd name="T1" fmla="*/ 35 h 43"/>
                <a:gd name="T2" fmla="*/ 58 w 66"/>
                <a:gd name="T3" fmla="*/ 43 h 43"/>
                <a:gd name="T4" fmla="*/ 8 w 66"/>
                <a:gd name="T5" fmla="*/ 43 h 43"/>
                <a:gd name="T6" fmla="*/ 0 w 66"/>
                <a:gd name="T7" fmla="*/ 35 h 43"/>
                <a:gd name="T8" fmla="*/ 0 w 66"/>
                <a:gd name="T9" fmla="*/ 8 h 43"/>
                <a:gd name="T10" fmla="*/ 8 w 66"/>
                <a:gd name="T11" fmla="*/ 0 h 43"/>
                <a:gd name="T12" fmla="*/ 58 w 66"/>
                <a:gd name="T13" fmla="*/ 0 h 43"/>
                <a:gd name="T14" fmla="*/ 66 w 66"/>
                <a:gd name="T15" fmla="*/ 8 h 43"/>
                <a:gd name="T16" fmla="*/ 66 w 66"/>
                <a:gd name="T17" fmla="*/ 3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43">
                  <a:moveTo>
                    <a:pt x="66" y="35"/>
                  </a:moveTo>
                  <a:cubicBezTo>
                    <a:pt x="66" y="40"/>
                    <a:pt x="63" y="43"/>
                    <a:pt x="5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4" y="43"/>
                    <a:pt x="0" y="40"/>
                    <a:pt x="0" y="3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3" y="0"/>
                    <a:pt x="66" y="4"/>
                    <a:pt x="66" y="8"/>
                  </a:cubicBezTo>
                  <a:lnTo>
                    <a:pt x="66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出自【趣你的PPT】(微信:qunideppt)：最优质的PPT资源库"/>
            <p:cNvSpPr/>
            <p:nvPr/>
          </p:nvSpPr>
          <p:spPr bwMode="auto">
            <a:xfrm>
              <a:off x="5922963" y="6194425"/>
              <a:ext cx="165100" cy="336550"/>
            </a:xfrm>
            <a:custGeom>
              <a:avLst/>
              <a:gdLst>
                <a:gd name="T0" fmla="*/ 0 w 52"/>
                <a:gd name="T1" fmla="*/ 0 h 106"/>
                <a:gd name="T2" fmla="*/ 0 w 52"/>
                <a:gd name="T3" fmla="*/ 106 h 106"/>
                <a:gd name="T4" fmla="*/ 52 w 52"/>
                <a:gd name="T5" fmla="*/ 53 h 106"/>
                <a:gd name="T6" fmla="*/ 0 w 52"/>
                <a:gd name="T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106">
                  <a:moveTo>
                    <a:pt x="0" y="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29" y="105"/>
                    <a:pt x="52" y="82"/>
                    <a:pt x="52" y="53"/>
                  </a:cubicBezTo>
                  <a:cubicBezTo>
                    <a:pt x="52" y="24"/>
                    <a:pt x="29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5849938" y="6194425"/>
              <a:ext cx="73025" cy="336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出自【趣你的PPT】(微信:qunideppt)：最优质的PPT资源库"/>
            <p:cNvSpPr/>
            <p:nvPr/>
          </p:nvSpPr>
          <p:spPr bwMode="auto">
            <a:xfrm>
              <a:off x="5675313" y="6257925"/>
              <a:ext cx="222250" cy="41275"/>
            </a:xfrm>
            <a:custGeom>
              <a:avLst/>
              <a:gdLst>
                <a:gd name="T0" fmla="*/ 70 w 70"/>
                <a:gd name="T1" fmla="*/ 6 h 13"/>
                <a:gd name="T2" fmla="*/ 63 w 70"/>
                <a:gd name="T3" fmla="*/ 13 h 13"/>
                <a:gd name="T4" fmla="*/ 6 w 70"/>
                <a:gd name="T5" fmla="*/ 13 h 13"/>
                <a:gd name="T6" fmla="*/ 0 w 70"/>
                <a:gd name="T7" fmla="*/ 6 h 13"/>
                <a:gd name="T8" fmla="*/ 0 w 70"/>
                <a:gd name="T9" fmla="*/ 6 h 13"/>
                <a:gd name="T10" fmla="*/ 6 w 70"/>
                <a:gd name="T11" fmla="*/ 0 h 13"/>
                <a:gd name="T12" fmla="*/ 63 w 70"/>
                <a:gd name="T13" fmla="*/ 0 h 13"/>
                <a:gd name="T14" fmla="*/ 70 w 70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3">
                  <a:moveTo>
                    <a:pt x="70" y="6"/>
                  </a:moveTo>
                  <a:cubicBezTo>
                    <a:pt x="70" y="10"/>
                    <a:pt x="67" y="13"/>
                    <a:pt x="6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3"/>
                    <a:pt x="7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出自【趣你的PPT】(微信:qunideppt)：最优质的PPT资源库"/>
            <p:cNvSpPr/>
            <p:nvPr/>
          </p:nvSpPr>
          <p:spPr bwMode="auto">
            <a:xfrm>
              <a:off x="5675313" y="6419850"/>
              <a:ext cx="222250" cy="41275"/>
            </a:xfrm>
            <a:custGeom>
              <a:avLst/>
              <a:gdLst>
                <a:gd name="T0" fmla="*/ 70 w 70"/>
                <a:gd name="T1" fmla="*/ 6 h 13"/>
                <a:gd name="T2" fmla="*/ 63 w 70"/>
                <a:gd name="T3" fmla="*/ 13 h 13"/>
                <a:gd name="T4" fmla="*/ 6 w 70"/>
                <a:gd name="T5" fmla="*/ 13 h 13"/>
                <a:gd name="T6" fmla="*/ 0 w 70"/>
                <a:gd name="T7" fmla="*/ 6 h 13"/>
                <a:gd name="T8" fmla="*/ 0 w 70"/>
                <a:gd name="T9" fmla="*/ 6 h 13"/>
                <a:gd name="T10" fmla="*/ 6 w 70"/>
                <a:gd name="T11" fmla="*/ 0 h 13"/>
                <a:gd name="T12" fmla="*/ 63 w 70"/>
                <a:gd name="T13" fmla="*/ 0 h 13"/>
                <a:gd name="T14" fmla="*/ 70 w 70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3">
                  <a:moveTo>
                    <a:pt x="70" y="6"/>
                  </a:moveTo>
                  <a:cubicBezTo>
                    <a:pt x="70" y="10"/>
                    <a:pt x="67" y="13"/>
                    <a:pt x="6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3"/>
                    <a:pt x="7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出自【趣你的PPT】(微信:qunideppt)：最优质的PPT资源库"/>
            <p:cNvSpPr/>
            <p:nvPr/>
          </p:nvSpPr>
          <p:spPr bwMode="auto">
            <a:xfrm>
              <a:off x="5970588" y="5688013"/>
              <a:ext cx="1446213" cy="687388"/>
            </a:xfrm>
            <a:custGeom>
              <a:avLst/>
              <a:gdLst>
                <a:gd name="T0" fmla="*/ 341 w 455"/>
                <a:gd name="T1" fmla="*/ 16 h 216"/>
                <a:gd name="T2" fmla="*/ 271 w 455"/>
                <a:gd name="T3" fmla="*/ 0 h 216"/>
                <a:gd name="T4" fmla="*/ 271 w 455"/>
                <a:gd name="T5" fmla="*/ 9 h 216"/>
                <a:gd name="T6" fmla="*/ 338 w 455"/>
                <a:gd name="T7" fmla="*/ 25 h 216"/>
                <a:gd name="T8" fmla="*/ 446 w 455"/>
                <a:gd name="T9" fmla="*/ 100 h 216"/>
                <a:gd name="T10" fmla="*/ 338 w 455"/>
                <a:gd name="T11" fmla="*/ 174 h 216"/>
                <a:gd name="T12" fmla="*/ 71 w 455"/>
                <a:gd name="T13" fmla="*/ 207 h 216"/>
                <a:gd name="T14" fmla="*/ 0 w 455"/>
                <a:gd name="T15" fmla="*/ 205 h 216"/>
                <a:gd name="T16" fmla="*/ 0 w 455"/>
                <a:gd name="T17" fmla="*/ 214 h 216"/>
                <a:gd name="T18" fmla="*/ 71 w 455"/>
                <a:gd name="T19" fmla="*/ 216 h 216"/>
                <a:gd name="T20" fmla="*/ 341 w 455"/>
                <a:gd name="T21" fmla="*/ 183 h 216"/>
                <a:gd name="T22" fmla="*/ 455 w 455"/>
                <a:gd name="T23" fmla="*/ 100 h 216"/>
                <a:gd name="T24" fmla="*/ 341 w 455"/>
                <a:gd name="T25" fmla="*/ 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55" h="216">
                  <a:moveTo>
                    <a:pt x="341" y="16"/>
                  </a:moveTo>
                  <a:cubicBezTo>
                    <a:pt x="319" y="10"/>
                    <a:pt x="296" y="4"/>
                    <a:pt x="271" y="0"/>
                  </a:cubicBezTo>
                  <a:cubicBezTo>
                    <a:pt x="271" y="9"/>
                    <a:pt x="271" y="9"/>
                    <a:pt x="271" y="9"/>
                  </a:cubicBezTo>
                  <a:cubicBezTo>
                    <a:pt x="295" y="13"/>
                    <a:pt x="318" y="19"/>
                    <a:pt x="338" y="25"/>
                  </a:cubicBezTo>
                  <a:cubicBezTo>
                    <a:pt x="407" y="45"/>
                    <a:pt x="446" y="72"/>
                    <a:pt x="446" y="100"/>
                  </a:cubicBezTo>
                  <a:cubicBezTo>
                    <a:pt x="446" y="127"/>
                    <a:pt x="407" y="154"/>
                    <a:pt x="338" y="174"/>
                  </a:cubicBezTo>
                  <a:cubicBezTo>
                    <a:pt x="267" y="195"/>
                    <a:pt x="172" y="207"/>
                    <a:pt x="71" y="207"/>
                  </a:cubicBezTo>
                  <a:cubicBezTo>
                    <a:pt x="47" y="207"/>
                    <a:pt x="23" y="206"/>
                    <a:pt x="0" y="205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23" y="215"/>
                    <a:pt x="47" y="216"/>
                    <a:pt x="71" y="216"/>
                  </a:cubicBezTo>
                  <a:cubicBezTo>
                    <a:pt x="173" y="216"/>
                    <a:pt x="269" y="204"/>
                    <a:pt x="341" y="183"/>
                  </a:cubicBezTo>
                  <a:cubicBezTo>
                    <a:pt x="415" y="161"/>
                    <a:pt x="455" y="132"/>
                    <a:pt x="455" y="100"/>
                  </a:cubicBezTo>
                  <a:cubicBezTo>
                    <a:pt x="455" y="67"/>
                    <a:pt x="415" y="38"/>
                    <a:pt x="34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出自【趣你的PPT】(微信:qunideppt)：最优质的PPT资源库"/>
          <p:cNvSpPr txBox="1"/>
          <p:nvPr/>
        </p:nvSpPr>
        <p:spPr>
          <a:xfrm>
            <a:off x="7074340" y="2174206"/>
            <a:ext cx="3766493" cy="2277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20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2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39" name="文本框 38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出自【趣你的PPT】(微信:qunideppt)：最优质的PPT资源库"/>
          <p:cNvSpPr/>
          <p:nvPr/>
        </p:nvSpPr>
        <p:spPr>
          <a:xfrm>
            <a:off x="5387749" y="2099523"/>
            <a:ext cx="5451091" cy="378180"/>
          </a:xfrm>
          <a:prstGeom prst="rect">
            <a:avLst/>
          </a:prstGeom>
        </p:spPr>
        <p:txBody>
          <a:bodyPr wrap="square" lIns="121920" rIns="121920" bIns="6096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</a:t>
            </a:r>
            <a:endParaRPr lang="en-US" altLang="zh-CN" sz="16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Group 19出自【趣你的PPT】(微信:qunideppt)：最优质的PPT资源库"/>
          <p:cNvGrpSpPr/>
          <p:nvPr/>
        </p:nvGrpSpPr>
        <p:grpSpPr>
          <a:xfrm>
            <a:off x="914399" y="1841591"/>
            <a:ext cx="4132096" cy="1641549"/>
            <a:chOff x="914399" y="1841591"/>
            <a:chExt cx="4132096" cy="1641549"/>
          </a:xfrm>
          <a:solidFill>
            <a:schemeClr val="accent1"/>
          </a:solidFill>
        </p:grpSpPr>
        <p:sp>
          <p:nvSpPr>
            <p:cNvPr id="6" name="出自【趣你的PPT】(微信:qunideppt)：最优质的PPT资源库"/>
            <p:cNvSpPr/>
            <p:nvPr/>
          </p:nvSpPr>
          <p:spPr>
            <a:xfrm rot="10800000">
              <a:off x="914399" y="1841591"/>
              <a:ext cx="3705726" cy="1641549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Roboto Condensed Light" charset="0"/>
              </a:endParaRPr>
            </a:p>
          </p:txBody>
        </p:sp>
        <p:sp>
          <p:nvSpPr>
            <p:cNvPr id="7" name="出自【趣你的PPT】(微信:qunideppt)：最优质的PPT资源库"/>
            <p:cNvSpPr/>
            <p:nvPr/>
          </p:nvSpPr>
          <p:spPr>
            <a:xfrm>
              <a:off x="4228107" y="2250566"/>
              <a:ext cx="818388" cy="818388"/>
            </a:xfrm>
            <a:prstGeom prst="ellipse">
              <a:avLst/>
            </a:prstGeom>
            <a:grpFill/>
            <a:ln w="412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3200" dirty="0">
                  <a:solidFill>
                    <a:srgbClr val="FFFFFF"/>
                  </a:solidFill>
                  <a:latin typeface="Roboto Condensed Light" charset="0"/>
                </a:rPr>
                <a:t>01</a:t>
              </a:r>
              <a:endParaRPr lang="en-US" sz="3200" dirty="0">
                <a:solidFill>
                  <a:srgbClr val="FFFFFF"/>
                </a:solidFill>
                <a:latin typeface="Roboto Condensed Light" charset="0"/>
              </a:endParaRPr>
            </a:p>
          </p:txBody>
        </p:sp>
      </p:grpSp>
      <p:grpSp>
        <p:nvGrpSpPr>
          <p:cNvPr id="8" name="Group 20出自【趣你的PPT】(微信:qunideppt)：最优质的PPT资源库"/>
          <p:cNvGrpSpPr/>
          <p:nvPr/>
        </p:nvGrpSpPr>
        <p:grpSpPr>
          <a:xfrm>
            <a:off x="6784559" y="3825303"/>
            <a:ext cx="4493041" cy="1641549"/>
            <a:chOff x="6784559" y="3825303"/>
            <a:chExt cx="4493041" cy="1641549"/>
          </a:xfrm>
          <a:solidFill>
            <a:schemeClr val="accent2"/>
          </a:solidFill>
        </p:grpSpPr>
        <p:sp>
          <p:nvSpPr>
            <p:cNvPr id="9" name="出自【趣你的PPT】(微信:qunideppt)：最优质的PPT资源库"/>
            <p:cNvSpPr/>
            <p:nvPr/>
          </p:nvSpPr>
          <p:spPr>
            <a:xfrm>
              <a:off x="7154779" y="3825303"/>
              <a:ext cx="4122821" cy="1641549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Roboto Condensed Light" charset="0"/>
              </a:endParaRPr>
            </a:p>
          </p:txBody>
        </p:sp>
        <p:sp>
          <p:nvSpPr>
            <p:cNvPr id="10" name="出自【趣你的PPT】(微信:qunideppt)：最优质的PPT资源库"/>
            <p:cNvSpPr/>
            <p:nvPr/>
          </p:nvSpPr>
          <p:spPr>
            <a:xfrm>
              <a:off x="6784559" y="4236883"/>
              <a:ext cx="818388" cy="818388"/>
            </a:xfrm>
            <a:prstGeom prst="ellipse">
              <a:avLst/>
            </a:prstGeom>
            <a:grpFill/>
            <a:ln w="412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3200" dirty="0">
                  <a:solidFill>
                    <a:srgbClr val="FFFFFF"/>
                  </a:solidFill>
                  <a:latin typeface="Roboto Condensed Light" charset="0"/>
                </a:rPr>
                <a:t>02</a:t>
              </a:r>
              <a:endParaRPr lang="en-US" sz="3200" dirty="0">
                <a:solidFill>
                  <a:srgbClr val="FFFFFF"/>
                </a:solidFill>
                <a:latin typeface="Roboto Condensed Light" charset="0"/>
              </a:endParaRPr>
            </a:p>
          </p:txBody>
        </p:sp>
      </p:grpSp>
      <p:sp>
        <p:nvSpPr>
          <p:cNvPr id="15" name="出自【趣你的PPT】(微信:qunideppt)：最优质的PPT资源库"/>
          <p:cNvSpPr/>
          <p:nvPr/>
        </p:nvSpPr>
        <p:spPr>
          <a:xfrm>
            <a:off x="1148358" y="4035140"/>
            <a:ext cx="5451091" cy="378180"/>
          </a:xfrm>
          <a:prstGeom prst="rect">
            <a:avLst/>
          </a:prstGeom>
        </p:spPr>
        <p:txBody>
          <a:bodyPr wrap="square" lIns="121920" rIns="121920" bIns="6096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</a:t>
            </a:r>
            <a:endParaRPr lang="en-US" altLang="zh-CN" sz="16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5387749" y="2391351"/>
            <a:ext cx="5451091" cy="861390"/>
          </a:xfrm>
          <a:prstGeom prst="rect">
            <a:avLst/>
          </a:prstGeom>
        </p:spPr>
        <p:txBody>
          <a:bodyPr wrap="square" lIns="121920" rIns="121920" bIns="6096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建议您在展示时采用微软雅黑字体，本模版所有图形线条及其相应素材均可自由编辑、改色、替换。更多使用说明和作品请详阅模版最末的使用手册。建议您在展示时采用微软雅黑字体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出自【趣你的PPT】(微信:qunideppt)：最优质的PPT资源库"/>
          <p:cNvSpPr/>
          <p:nvPr/>
        </p:nvSpPr>
        <p:spPr>
          <a:xfrm>
            <a:off x="1148358" y="4334329"/>
            <a:ext cx="5451091" cy="861390"/>
          </a:xfrm>
          <a:prstGeom prst="rect">
            <a:avLst/>
          </a:prstGeom>
        </p:spPr>
        <p:txBody>
          <a:bodyPr wrap="square" lIns="121920" rIns="121920" bIns="6096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建议您在展示时采用微软雅黑字体，本模版所有图形线条及其相应素材均可自由编辑、改色、替换。更多使用说明和作品请详阅模版最末的使用手册。建议您在展示时采用微软雅黑字体</a:t>
            </a:r>
            <a:endParaRPr lang="en-US" altLang="zh-CN" sz="14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5400000">
            <a:off x="193892" y="-193892"/>
            <a:ext cx="1123996" cy="1511780"/>
          </a:xfrm>
          <a:prstGeom prst="rect">
            <a:avLst/>
          </a:prstGeom>
          <a:effectLst/>
        </p:spPr>
      </p:pic>
      <p:sp>
        <p:nvSpPr>
          <p:cNvPr id="13" name="文本框 12"/>
          <p:cNvSpPr txBox="1"/>
          <p:nvPr/>
        </p:nvSpPr>
        <p:spPr>
          <a:xfrm>
            <a:off x="1054580" y="561998"/>
            <a:ext cx="3360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单击此</a:t>
            </a:r>
            <a:r>
              <a:rPr lang="zh-CN" altLang="en-US" dirty="0" smtClean="0"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处插入标题</a:t>
            </a:r>
            <a:endParaRPr lang="zh-CN" altLang="en-US" dirty="0"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16200000">
            <a:off x="7463552" y="2129551"/>
            <a:ext cx="4032784" cy="5424113"/>
          </a:xfrm>
          <a:prstGeom prst="rect">
            <a:avLst/>
          </a:prstGeom>
          <a:effectLst/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6" r="39213"/>
          <a:stretch>
            <a:fillRect/>
          </a:stretch>
        </p:blipFill>
        <p:spPr>
          <a:xfrm rot="10800000" flipH="1">
            <a:off x="-1" y="-4"/>
            <a:ext cx="4419021" cy="5943604"/>
          </a:xfrm>
          <a:prstGeom prst="rect">
            <a:avLst/>
          </a:prstGeom>
          <a:effectLst/>
        </p:spPr>
      </p:pic>
      <p:sp>
        <p:nvSpPr>
          <p:cNvPr id="6" name="文本框 5"/>
          <p:cNvSpPr txBox="1"/>
          <p:nvPr/>
        </p:nvSpPr>
        <p:spPr>
          <a:xfrm>
            <a:off x="4568693" y="2313508"/>
            <a:ext cx="460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感谢您的聆听</a:t>
            </a:r>
            <a:endParaRPr lang="zh-CN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3454105" y="3575618"/>
            <a:ext cx="5723460" cy="11038"/>
          </a:xfrm>
          <a:prstGeom prst="line">
            <a:avLst/>
          </a:prstGeom>
          <a:ln w="28575">
            <a:solidFill>
              <a:srgbClr val="2E5F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3183435" y="3925436"/>
            <a:ext cx="5272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 smtClean="0">
                <a:solidFill>
                  <a:srgbClr val="202542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THANK YOUFOR YOUR LISTENING</a:t>
            </a:r>
            <a:endParaRPr lang="en-US" altLang="zh-CN" sz="2000" dirty="0">
              <a:solidFill>
                <a:srgbClr val="202542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16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002060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1891</Words>
  <Application>WPS 演示</Application>
  <PresentationFormat>宽屏</PresentationFormat>
  <Paragraphs>281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8" baseType="lpstr">
      <vt:lpstr>Arial</vt:lpstr>
      <vt:lpstr>宋体</vt:lpstr>
      <vt:lpstr>Wingdings</vt:lpstr>
      <vt:lpstr>方正清刻本悦宋简体</vt:lpstr>
      <vt:lpstr>Calibri</vt:lpstr>
      <vt:lpstr>Century Gothic</vt:lpstr>
      <vt:lpstr>Lato Light</vt:lpstr>
      <vt:lpstr>MS PGothic</vt:lpstr>
      <vt:lpstr>微软雅黑</vt:lpstr>
      <vt:lpstr>Gill Sans</vt:lpstr>
      <vt:lpstr>Roboto Condensed Light</vt:lpstr>
      <vt:lpstr>张海山锐线体简</vt:lpstr>
      <vt:lpstr>Calibri</vt:lpstr>
      <vt:lpstr>Calibri Light</vt:lpstr>
      <vt:lpstr>Gulim</vt:lpstr>
      <vt:lpstr>Arial Unicode MS</vt:lpstr>
      <vt:lpstr>Segoe Print</vt:lpstr>
      <vt:lpstr>Gill Sans MT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拉普耶鲁</cp:lastModifiedBy>
  <cp:revision>17</cp:revision>
  <dcterms:created xsi:type="dcterms:W3CDTF">2017-10-13T02:00:00Z</dcterms:created>
  <dcterms:modified xsi:type="dcterms:W3CDTF">2018-03-30T05:51:35Z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