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3"/>
    <p:sldId id="257" r:id="rId4"/>
    <p:sldId id="258" r:id="rId5"/>
    <p:sldId id="266" r:id="rId6"/>
    <p:sldId id="264" r:id="rId7"/>
    <p:sldId id="265" r:id="rId9"/>
    <p:sldId id="261" r:id="rId10"/>
    <p:sldId id="267" r:id="rId11"/>
    <p:sldId id="268" r:id="rId12"/>
    <p:sldId id="269" r:id="rId13"/>
    <p:sldId id="262" r:id="rId14"/>
    <p:sldId id="274" r:id="rId15"/>
    <p:sldId id="272" r:id="rId16"/>
    <p:sldId id="273" r:id="rId17"/>
    <p:sldId id="263" r:id="rId18"/>
    <p:sldId id="270" r:id="rId19"/>
    <p:sldId id="271" r:id="rId20"/>
    <p:sldId id="277" r:id="rId21"/>
    <p:sldId id="259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C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62AD63-816D-44FA-B61D-AF69FDC339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120BB-4BE2-4FD2-8668-0B41544F88C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78AFB-122D-4B6B-8F77-748E5F103BCE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CF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A98A3-76FD-4BFC-A2D1-7CB6C829617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FB2CC-51FC-4FEE-8CB4-939699CE7A2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1.wdp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4.wdp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4.wdp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4.wdp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4.wdp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microsoft.com/office/2007/relationships/hdphoto" Target="../media/hdphoto3.wdp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microsoft.com/office/2007/relationships/hdphoto" Target="../media/hdphoto2.wdp"/><Relationship Id="rId3" Type="http://schemas.openxmlformats.org/officeDocument/2006/relationships/image" Target="../media/image2.png"/><Relationship Id="rId2" Type="http://schemas.microsoft.com/office/2007/relationships/hdphoto" Target="../media/hdphoto1.wdp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8830102" y="1883391"/>
            <a:ext cx="2197289" cy="219729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235633" y="3036626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2519136" y="3036626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740870" y="3036626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024373" y="3036626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246107" y="3036626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529610" y="3036626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751344" y="3036626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034847" y="3036626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2723853" y="1642447"/>
            <a:ext cx="523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毕业论文答辩</a:t>
            </a:r>
            <a:endParaRPr lang="zh-CN" altLang="en-US" sz="5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519136" y="3657600"/>
            <a:ext cx="5997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dirty="0" smtClean="0"/>
              <a:t>GRADUATION THESIS DEFENSE</a:t>
            </a:r>
            <a:endParaRPr lang="en-US" altLang="zh-CN" sz="2000" dirty="0"/>
          </a:p>
        </p:txBody>
      </p:sp>
      <p:sp>
        <p:nvSpPr>
          <p:cNvPr id="22" name="文本框 21"/>
          <p:cNvSpPr txBox="1"/>
          <p:nvPr/>
        </p:nvSpPr>
        <p:spPr>
          <a:xfrm>
            <a:off x="2955865" y="4343893"/>
            <a:ext cx="451571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汇报</a:t>
            </a:r>
            <a:r>
              <a:rPr lang="zh-CN" altLang="en-US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人</a:t>
            </a:r>
            <a:r>
              <a:rPr lang="zh-CN" altLang="en-US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     </a:t>
            </a:r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汇报时间：</a:t>
            </a:r>
            <a:r>
              <a:rPr lang="en-US" altLang="zh-CN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</a:t>
            </a:r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</a:t>
            </a:r>
            <a:r>
              <a:rPr lang="en-US" altLang="zh-CN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</a:t>
            </a:r>
            <a:r>
              <a: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1730396" y="3036625"/>
            <a:ext cx="204717" cy="150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显示 2"/>
          <p:cNvSpPr/>
          <p:nvPr/>
        </p:nvSpPr>
        <p:spPr>
          <a:xfrm>
            <a:off x="4391860" y="2210465"/>
            <a:ext cx="573206" cy="423080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10337606" y="422505"/>
            <a:ext cx="1358526" cy="135852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602708" y="1044053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2886211" y="1044053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107945" y="1044053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391448" y="1044053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613182" y="1044053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896685" y="1044053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8118419" y="1044053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401922" y="1044053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8730274" y="747825"/>
            <a:ext cx="15052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  <a:endParaRPr lang="zh-CN" altLang="en-US" sz="4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5043" y="6045959"/>
            <a:ext cx="3926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 smtClean="0"/>
              <a:t>contents</a:t>
            </a:r>
            <a:endParaRPr lang="en-US" altLang="zh-CN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484263" y="2233435"/>
            <a:ext cx="561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4868" y="2171880"/>
            <a:ext cx="306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选题背景与意义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流程图: 显示 53"/>
          <p:cNvSpPr/>
          <p:nvPr/>
        </p:nvSpPr>
        <p:spPr>
          <a:xfrm>
            <a:off x="4391860" y="3099844"/>
            <a:ext cx="573206" cy="423080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4484263" y="3122814"/>
            <a:ext cx="561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284868" y="3061259"/>
            <a:ext cx="306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论文框架与结构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7" name="流程图: 显示 56"/>
          <p:cNvSpPr/>
          <p:nvPr/>
        </p:nvSpPr>
        <p:spPr>
          <a:xfrm>
            <a:off x="4391860" y="3989223"/>
            <a:ext cx="573206" cy="423080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4484263" y="4012193"/>
            <a:ext cx="561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284868" y="3950638"/>
            <a:ext cx="306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研究思路与方法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" name="流程图: 显示 59"/>
          <p:cNvSpPr/>
          <p:nvPr/>
        </p:nvSpPr>
        <p:spPr>
          <a:xfrm>
            <a:off x="4391860" y="4878602"/>
            <a:ext cx="573206" cy="423080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4484263" y="4901572"/>
            <a:ext cx="561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284868" y="4840017"/>
            <a:ext cx="306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总体建议与总结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显示 2"/>
          <p:cNvSpPr/>
          <p:nvPr/>
        </p:nvSpPr>
        <p:spPr>
          <a:xfrm>
            <a:off x="5619881" y="1869395"/>
            <a:ext cx="1050867" cy="712301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9894893" y="4667534"/>
            <a:ext cx="1699144" cy="16991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626425" y="5547814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909928" y="5547814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131662" y="5547814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415165" y="5547814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636899" y="5547814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920402" y="5547814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9142136" y="5547814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8425639" y="5547814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1394757" y="934678"/>
            <a:ext cx="15052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8596" y="1923986"/>
            <a:ext cx="6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3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11989" y="3121758"/>
            <a:ext cx="5639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选题背景与意义</a:t>
            </a:r>
            <a:endParaRPr lang="zh-CN" altLang="en-US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出自【趣你的PPT】(微信:qunideppt)：最优质的PPT资源库"/>
          <p:cNvSpPr/>
          <p:nvPr/>
        </p:nvSpPr>
        <p:spPr>
          <a:xfrm>
            <a:off x="638629" y="1842462"/>
            <a:ext cx="304800" cy="304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出自【趣你的PPT】(微信:qunideppt)：最优质的PPT资源库"/>
          <p:cNvSpPr/>
          <p:nvPr/>
        </p:nvSpPr>
        <p:spPr>
          <a:xfrm>
            <a:off x="638629" y="3046166"/>
            <a:ext cx="304800" cy="304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出自【趣你的PPT】(微信:qunideppt)：最优质的PPT资源库"/>
          <p:cNvSpPr/>
          <p:nvPr/>
        </p:nvSpPr>
        <p:spPr>
          <a:xfrm>
            <a:off x="638629" y="4030764"/>
            <a:ext cx="304800" cy="304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638629" y="5234469"/>
            <a:ext cx="304800" cy="304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出自【趣你的PPT】(微信:qunideppt)：最优质的PPT资源库"/>
          <p:cNvSpPr/>
          <p:nvPr/>
        </p:nvSpPr>
        <p:spPr>
          <a:xfrm>
            <a:off x="6437086" y="1842462"/>
            <a:ext cx="304800" cy="304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出自【趣你的PPT】(微信:qunideppt)：最优质的PPT资源库"/>
          <p:cNvSpPr/>
          <p:nvPr/>
        </p:nvSpPr>
        <p:spPr>
          <a:xfrm>
            <a:off x="6437086" y="3046166"/>
            <a:ext cx="304800" cy="304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出自【趣你的PPT】(微信:qunideppt)：最优质的PPT资源库"/>
          <p:cNvSpPr/>
          <p:nvPr/>
        </p:nvSpPr>
        <p:spPr>
          <a:xfrm>
            <a:off x="6437086" y="4030764"/>
            <a:ext cx="304800" cy="304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>
            <a:off x="6437086" y="5234469"/>
            <a:ext cx="304800" cy="304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1222897" y="1715226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1222897" y="2845331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222897" y="3975436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1222897" y="5105540"/>
            <a:ext cx="4165029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7046923" y="1673022"/>
            <a:ext cx="4305705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出自【趣你的PPT】(微信:qunideppt)：最优质的PPT资源库"/>
          <p:cNvSpPr txBox="1"/>
          <p:nvPr/>
        </p:nvSpPr>
        <p:spPr>
          <a:xfrm>
            <a:off x="7046923" y="2803127"/>
            <a:ext cx="4305705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出自【趣你的PPT】(微信:qunideppt)：最优质的PPT资源库"/>
          <p:cNvSpPr txBox="1"/>
          <p:nvPr/>
        </p:nvSpPr>
        <p:spPr>
          <a:xfrm>
            <a:off x="7046923" y="3933232"/>
            <a:ext cx="4305705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出自【趣你的PPT】(微信:qunideppt)：最优质的PPT资源库"/>
          <p:cNvSpPr txBox="1"/>
          <p:nvPr/>
        </p:nvSpPr>
        <p:spPr>
          <a:xfrm>
            <a:off x="7046923" y="5063336"/>
            <a:ext cx="4305705" cy="7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95765" y="1923200"/>
            <a:ext cx="10400470" cy="4043735"/>
            <a:chOff x="902191" y="1923200"/>
            <a:chExt cx="10400470" cy="4043735"/>
          </a:xfrm>
        </p:grpSpPr>
        <p:sp>
          <p:nvSpPr>
            <p:cNvPr id="5" name="出自【趣你的PPT】(微信:qunideppt)：最优质的PPT资源库"/>
            <p:cNvSpPr/>
            <p:nvPr/>
          </p:nvSpPr>
          <p:spPr bwMode="auto">
            <a:xfrm>
              <a:off x="6071178" y="4118122"/>
              <a:ext cx="1446040" cy="1328741"/>
            </a:xfrm>
            <a:custGeom>
              <a:avLst/>
              <a:gdLst>
                <a:gd name="T0" fmla="*/ 1017 w 1100"/>
                <a:gd name="T1" fmla="*/ 120 h 1010"/>
                <a:gd name="T2" fmla="*/ 766 w 1100"/>
                <a:gd name="T3" fmla="*/ 80 h 1010"/>
                <a:gd name="T4" fmla="*/ 773 w 1100"/>
                <a:gd name="T5" fmla="*/ 141 h 1010"/>
                <a:gd name="T6" fmla="*/ 637 w 1100"/>
                <a:gd name="T7" fmla="*/ 240 h 1010"/>
                <a:gd name="T8" fmla="*/ 538 w 1100"/>
                <a:gd name="T9" fmla="*/ 104 h 1010"/>
                <a:gd name="T10" fmla="*/ 563 w 1100"/>
                <a:gd name="T11" fmla="*/ 47 h 1010"/>
                <a:gd name="T12" fmla="*/ 313 w 1100"/>
                <a:gd name="T13" fmla="*/ 8 h 1010"/>
                <a:gd name="T14" fmla="*/ 210 w 1100"/>
                <a:gd name="T15" fmla="*/ 83 h 1010"/>
                <a:gd name="T16" fmla="*/ 169 w 1100"/>
                <a:gd name="T17" fmla="*/ 341 h 1010"/>
                <a:gd name="T18" fmla="*/ 128 w 1100"/>
                <a:gd name="T19" fmla="*/ 325 h 1010"/>
                <a:gd name="T20" fmla="*/ 9 w 1100"/>
                <a:gd name="T21" fmla="*/ 411 h 1010"/>
                <a:gd name="T22" fmla="*/ 95 w 1100"/>
                <a:gd name="T23" fmla="*/ 530 h 1010"/>
                <a:gd name="T24" fmla="*/ 139 w 1100"/>
                <a:gd name="T25" fmla="*/ 528 h 1010"/>
                <a:gd name="T26" fmla="*/ 98 w 1100"/>
                <a:gd name="T27" fmla="*/ 786 h 1010"/>
                <a:gd name="T28" fmla="*/ 173 w 1100"/>
                <a:gd name="T29" fmla="*/ 890 h 1010"/>
                <a:gd name="T30" fmla="*/ 877 w 1100"/>
                <a:gd name="T31" fmla="*/ 1002 h 1010"/>
                <a:gd name="T32" fmla="*/ 980 w 1100"/>
                <a:gd name="T33" fmla="*/ 927 h 1010"/>
                <a:gd name="T34" fmla="*/ 1092 w 1100"/>
                <a:gd name="T35" fmla="*/ 223 h 1010"/>
                <a:gd name="T36" fmla="*/ 1017 w 1100"/>
                <a:gd name="T37" fmla="*/ 120 h 1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00" h="1010">
                  <a:moveTo>
                    <a:pt x="1017" y="120"/>
                  </a:moveTo>
                  <a:cubicBezTo>
                    <a:pt x="766" y="80"/>
                    <a:pt x="766" y="80"/>
                    <a:pt x="766" y="80"/>
                  </a:cubicBezTo>
                  <a:cubicBezTo>
                    <a:pt x="774" y="99"/>
                    <a:pt x="776" y="120"/>
                    <a:pt x="773" y="141"/>
                  </a:cubicBezTo>
                  <a:cubicBezTo>
                    <a:pt x="763" y="206"/>
                    <a:pt x="702" y="251"/>
                    <a:pt x="637" y="240"/>
                  </a:cubicBezTo>
                  <a:cubicBezTo>
                    <a:pt x="572" y="230"/>
                    <a:pt x="527" y="169"/>
                    <a:pt x="538" y="104"/>
                  </a:cubicBezTo>
                  <a:cubicBezTo>
                    <a:pt x="541" y="82"/>
                    <a:pt x="550" y="63"/>
                    <a:pt x="563" y="47"/>
                  </a:cubicBezTo>
                  <a:cubicBezTo>
                    <a:pt x="313" y="8"/>
                    <a:pt x="313" y="8"/>
                    <a:pt x="313" y="8"/>
                  </a:cubicBezTo>
                  <a:cubicBezTo>
                    <a:pt x="264" y="0"/>
                    <a:pt x="218" y="33"/>
                    <a:pt x="210" y="83"/>
                  </a:cubicBezTo>
                  <a:cubicBezTo>
                    <a:pt x="169" y="341"/>
                    <a:pt x="169" y="341"/>
                    <a:pt x="169" y="341"/>
                  </a:cubicBezTo>
                  <a:cubicBezTo>
                    <a:pt x="157" y="333"/>
                    <a:pt x="143" y="328"/>
                    <a:pt x="128" y="325"/>
                  </a:cubicBezTo>
                  <a:cubicBezTo>
                    <a:pt x="71" y="316"/>
                    <a:pt x="18" y="355"/>
                    <a:pt x="9" y="411"/>
                  </a:cubicBezTo>
                  <a:cubicBezTo>
                    <a:pt x="0" y="468"/>
                    <a:pt x="38" y="521"/>
                    <a:pt x="95" y="530"/>
                  </a:cubicBezTo>
                  <a:cubicBezTo>
                    <a:pt x="110" y="533"/>
                    <a:pt x="125" y="531"/>
                    <a:pt x="139" y="528"/>
                  </a:cubicBezTo>
                  <a:cubicBezTo>
                    <a:pt x="98" y="786"/>
                    <a:pt x="98" y="786"/>
                    <a:pt x="98" y="786"/>
                  </a:cubicBezTo>
                  <a:cubicBezTo>
                    <a:pt x="90" y="836"/>
                    <a:pt x="124" y="882"/>
                    <a:pt x="173" y="890"/>
                  </a:cubicBezTo>
                  <a:cubicBezTo>
                    <a:pt x="877" y="1002"/>
                    <a:pt x="877" y="1002"/>
                    <a:pt x="877" y="1002"/>
                  </a:cubicBezTo>
                  <a:cubicBezTo>
                    <a:pt x="926" y="1010"/>
                    <a:pt x="972" y="976"/>
                    <a:pt x="980" y="927"/>
                  </a:cubicBezTo>
                  <a:cubicBezTo>
                    <a:pt x="1092" y="223"/>
                    <a:pt x="1092" y="223"/>
                    <a:pt x="1092" y="223"/>
                  </a:cubicBezTo>
                  <a:cubicBezTo>
                    <a:pt x="1100" y="174"/>
                    <a:pt x="1066" y="128"/>
                    <a:pt x="1017" y="12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出自【趣你的PPT】(微信:qunideppt)：最优质的PPT资源库"/>
            <p:cNvSpPr/>
            <p:nvPr/>
          </p:nvSpPr>
          <p:spPr bwMode="auto">
            <a:xfrm>
              <a:off x="6744731" y="478209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8" name="出自【趣你的PPT】(微信:qunideppt)：最优质的PPT资源库"/>
            <p:cNvSpPr/>
            <p:nvPr/>
          </p:nvSpPr>
          <p:spPr bwMode="auto">
            <a:xfrm>
              <a:off x="6802675" y="484003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9" name="出自【趣你的PPT】(微信:qunideppt)：最优质的PPT资源库"/>
            <p:cNvSpPr/>
            <p:nvPr/>
          </p:nvSpPr>
          <p:spPr bwMode="auto">
            <a:xfrm>
              <a:off x="6628050" y="468049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1" name="出自【趣你的PPT】(微信:qunideppt)：最优质的PPT资源库"/>
            <p:cNvSpPr/>
            <p:nvPr/>
          </p:nvSpPr>
          <p:spPr bwMode="auto">
            <a:xfrm>
              <a:off x="4774966" y="3905208"/>
              <a:ext cx="1273540" cy="1444069"/>
            </a:xfrm>
            <a:custGeom>
              <a:avLst/>
              <a:gdLst>
                <a:gd name="T0" fmla="*/ 877 w 968"/>
                <a:gd name="T1" fmla="*/ 459 h 1098"/>
                <a:gd name="T2" fmla="*/ 918 w 968"/>
                <a:gd name="T3" fmla="*/ 462 h 1098"/>
                <a:gd name="T4" fmla="*/ 894 w 968"/>
                <a:gd name="T5" fmla="*/ 216 h 1098"/>
                <a:gd name="T6" fmla="*/ 795 w 968"/>
                <a:gd name="T7" fmla="*/ 135 h 1098"/>
                <a:gd name="T8" fmla="*/ 524 w 968"/>
                <a:gd name="T9" fmla="*/ 162 h 1098"/>
                <a:gd name="T10" fmla="*/ 538 w 968"/>
                <a:gd name="T11" fmla="*/ 99 h 1098"/>
                <a:gd name="T12" fmla="*/ 425 w 968"/>
                <a:gd name="T13" fmla="*/ 6 h 1098"/>
                <a:gd name="T14" fmla="*/ 332 w 968"/>
                <a:gd name="T15" fmla="*/ 119 h 1098"/>
                <a:gd name="T16" fmla="*/ 358 w 968"/>
                <a:gd name="T17" fmla="*/ 178 h 1098"/>
                <a:gd name="T18" fmla="*/ 86 w 968"/>
                <a:gd name="T19" fmla="*/ 205 h 1098"/>
                <a:gd name="T20" fmla="*/ 5 w 968"/>
                <a:gd name="T21" fmla="*/ 303 h 1098"/>
                <a:gd name="T22" fmla="*/ 75 w 968"/>
                <a:gd name="T23" fmla="*/ 1012 h 1098"/>
                <a:gd name="T24" fmla="*/ 173 w 968"/>
                <a:gd name="T25" fmla="*/ 1093 h 1098"/>
                <a:gd name="T26" fmla="*/ 882 w 968"/>
                <a:gd name="T27" fmla="*/ 1024 h 1098"/>
                <a:gd name="T28" fmla="*/ 964 w 968"/>
                <a:gd name="T29" fmla="*/ 925 h 1098"/>
                <a:gd name="T30" fmla="*/ 939 w 968"/>
                <a:gd name="T31" fmla="*/ 679 h 1098"/>
                <a:gd name="T32" fmla="*/ 899 w 968"/>
                <a:gd name="T33" fmla="*/ 691 h 1098"/>
                <a:gd name="T34" fmla="*/ 772 w 968"/>
                <a:gd name="T35" fmla="*/ 586 h 1098"/>
                <a:gd name="T36" fmla="*/ 877 w 968"/>
                <a:gd name="T37" fmla="*/ 459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8" h="1098">
                  <a:moveTo>
                    <a:pt x="877" y="459"/>
                  </a:moveTo>
                  <a:cubicBezTo>
                    <a:pt x="891" y="457"/>
                    <a:pt x="905" y="459"/>
                    <a:pt x="918" y="462"/>
                  </a:cubicBezTo>
                  <a:cubicBezTo>
                    <a:pt x="894" y="216"/>
                    <a:pt x="894" y="216"/>
                    <a:pt x="894" y="216"/>
                  </a:cubicBezTo>
                  <a:cubicBezTo>
                    <a:pt x="889" y="166"/>
                    <a:pt x="845" y="130"/>
                    <a:pt x="795" y="135"/>
                  </a:cubicBezTo>
                  <a:cubicBezTo>
                    <a:pt x="524" y="162"/>
                    <a:pt x="524" y="162"/>
                    <a:pt x="524" y="162"/>
                  </a:cubicBezTo>
                  <a:cubicBezTo>
                    <a:pt x="535" y="143"/>
                    <a:pt x="540" y="121"/>
                    <a:pt x="538" y="99"/>
                  </a:cubicBezTo>
                  <a:cubicBezTo>
                    <a:pt x="532" y="42"/>
                    <a:pt x="482" y="0"/>
                    <a:pt x="425" y="6"/>
                  </a:cubicBezTo>
                  <a:cubicBezTo>
                    <a:pt x="368" y="11"/>
                    <a:pt x="326" y="62"/>
                    <a:pt x="332" y="119"/>
                  </a:cubicBezTo>
                  <a:cubicBezTo>
                    <a:pt x="334" y="142"/>
                    <a:pt x="343" y="162"/>
                    <a:pt x="358" y="178"/>
                  </a:cubicBezTo>
                  <a:cubicBezTo>
                    <a:pt x="86" y="205"/>
                    <a:pt x="86" y="205"/>
                    <a:pt x="86" y="205"/>
                  </a:cubicBezTo>
                  <a:cubicBezTo>
                    <a:pt x="37" y="209"/>
                    <a:pt x="0" y="254"/>
                    <a:pt x="5" y="303"/>
                  </a:cubicBezTo>
                  <a:cubicBezTo>
                    <a:pt x="75" y="1012"/>
                    <a:pt x="75" y="1012"/>
                    <a:pt x="75" y="1012"/>
                  </a:cubicBezTo>
                  <a:cubicBezTo>
                    <a:pt x="80" y="1062"/>
                    <a:pt x="124" y="1098"/>
                    <a:pt x="173" y="1093"/>
                  </a:cubicBezTo>
                  <a:cubicBezTo>
                    <a:pt x="882" y="1024"/>
                    <a:pt x="882" y="1024"/>
                    <a:pt x="882" y="1024"/>
                  </a:cubicBezTo>
                  <a:cubicBezTo>
                    <a:pt x="932" y="1019"/>
                    <a:pt x="968" y="975"/>
                    <a:pt x="964" y="925"/>
                  </a:cubicBezTo>
                  <a:cubicBezTo>
                    <a:pt x="939" y="679"/>
                    <a:pt x="939" y="679"/>
                    <a:pt x="939" y="679"/>
                  </a:cubicBezTo>
                  <a:cubicBezTo>
                    <a:pt x="927" y="685"/>
                    <a:pt x="914" y="689"/>
                    <a:pt x="899" y="691"/>
                  </a:cubicBezTo>
                  <a:cubicBezTo>
                    <a:pt x="835" y="697"/>
                    <a:pt x="778" y="650"/>
                    <a:pt x="772" y="586"/>
                  </a:cubicBezTo>
                  <a:cubicBezTo>
                    <a:pt x="766" y="522"/>
                    <a:pt x="813" y="465"/>
                    <a:pt x="877" y="45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出自【趣你的PPT】(微信:qunideppt)：最优质的PPT资源库"/>
            <p:cNvSpPr/>
            <p:nvPr/>
          </p:nvSpPr>
          <p:spPr bwMode="auto">
            <a:xfrm>
              <a:off x="5098975" y="4550320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 bwMode="auto">
            <a:xfrm>
              <a:off x="5229944" y="4680495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15" name="出自【趣你的PPT】(微信:qunideppt)：最优质的PPT资源库"/>
            <p:cNvSpPr/>
            <p:nvPr/>
          </p:nvSpPr>
          <p:spPr bwMode="auto">
            <a:xfrm>
              <a:off x="5272806" y="4724151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17" name="出自【趣你的PPT】(微信:qunideppt)：最优质的PPT资源库"/>
            <p:cNvSpPr/>
            <p:nvPr/>
          </p:nvSpPr>
          <p:spPr bwMode="auto">
            <a:xfrm>
              <a:off x="6195378" y="2668139"/>
              <a:ext cx="1175955" cy="1389855"/>
            </a:xfrm>
            <a:custGeom>
              <a:avLst/>
              <a:gdLst>
                <a:gd name="T0" fmla="*/ 803 w 894"/>
                <a:gd name="T1" fmla="*/ 0 h 1056"/>
                <a:gd name="T2" fmla="*/ 91 w 894"/>
                <a:gd name="T3" fmla="*/ 0 h 1056"/>
                <a:gd name="T4" fmla="*/ 0 w 894"/>
                <a:gd name="T5" fmla="*/ 90 h 1056"/>
                <a:gd name="T6" fmla="*/ 0 w 894"/>
                <a:gd name="T7" fmla="*/ 346 h 1056"/>
                <a:gd name="T8" fmla="*/ 61 w 894"/>
                <a:gd name="T9" fmla="*/ 329 h 1056"/>
                <a:gd name="T10" fmla="*/ 178 w 894"/>
                <a:gd name="T11" fmla="*/ 446 h 1056"/>
                <a:gd name="T12" fmla="*/ 61 w 894"/>
                <a:gd name="T13" fmla="*/ 564 h 1056"/>
                <a:gd name="T14" fmla="*/ 0 w 894"/>
                <a:gd name="T15" fmla="*/ 547 h 1056"/>
                <a:gd name="T16" fmla="*/ 0 w 894"/>
                <a:gd name="T17" fmla="*/ 803 h 1056"/>
                <a:gd name="T18" fmla="*/ 91 w 894"/>
                <a:gd name="T19" fmla="*/ 893 h 1056"/>
                <a:gd name="T20" fmla="*/ 362 w 894"/>
                <a:gd name="T21" fmla="*/ 893 h 1056"/>
                <a:gd name="T22" fmla="*/ 343 w 894"/>
                <a:gd name="T23" fmla="*/ 953 h 1056"/>
                <a:gd name="T24" fmla="*/ 446 w 894"/>
                <a:gd name="T25" fmla="*/ 1056 h 1056"/>
                <a:gd name="T26" fmla="*/ 550 w 894"/>
                <a:gd name="T27" fmla="*/ 953 h 1056"/>
                <a:gd name="T28" fmla="*/ 531 w 894"/>
                <a:gd name="T29" fmla="*/ 893 h 1056"/>
                <a:gd name="T30" fmla="*/ 803 w 894"/>
                <a:gd name="T31" fmla="*/ 893 h 1056"/>
                <a:gd name="T32" fmla="*/ 894 w 894"/>
                <a:gd name="T33" fmla="*/ 803 h 1056"/>
                <a:gd name="T34" fmla="*/ 894 w 894"/>
                <a:gd name="T35" fmla="*/ 90 h 1056"/>
                <a:gd name="T36" fmla="*/ 803 w 894"/>
                <a:gd name="T37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94" h="1056">
                  <a:moveTo>
                    <a:pt x="803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41" y="0"/>
                    <a:pt x="0" y="40"/>
                    <a:pt x="0" y="90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18" y="335"/>
                    <a:pt x="39" y="329"/>
                    <a:pt x="61" y="329"/>
                  </a:cubicBezTo>
                  <a:cubicBezTo>
                    <a:pt x="126" y="329"/>
                    <a:pt x="178" y="382"/>
                    <a:pt x="178" y="446"/>
                  </a:cubicBezTo>
                  <a:cubicBezTo>
                    <a:pt x="178" y="511"/>
                    <a:pt x="126" y="564"/>
                    <a:pt x="61" y="564"/>
                  </a:cubicBezTo>
                  <a:cubicBezTo>
                    <a:pt x="39" y="564"/>
                    <a:pt x="18" y="558"/>
                    <a:pt x="0" y="547"/>
                  </a:cubicBezTo>
                  <a:cubicBezTo>
                    <a:pt x="0" y="803"/>
                    <a:pt x="0" y="803"/>
                    <a:pt x="0" y="803"/>
                  </a:cubicBezTo>
                  <a:cubicBezTo>
                    <a:pt x="0" y="853"/>
                    <a:pt x="41" y="893"/>
                    <a:pt x="91" y="893"/>
                  </a:cubicBezTo>
                  <a:cubicBezTo>
                    <a:pt x="362" y="893"/>
                    <a:pt x="362" y="893"/>
                    <a:pt x="362" y="893"/>
                  </a:cubicBezTo>
                  <a:cubicBezTo>
                    <a:pt x="350" y="910"/>
                    <a:pt x="343" y="931"/>
                    <a:pt x="343" y="953"/>
                  </a:cubicBezTo>
                  <a:cubicBezTo>
                    <a:pt x="343" y="1010"/>
                    <a:pt x="389" y="1056"/>
                    <a:pt x="446" y="1056"/>
                  </a:cubicBezTo>
                  <a:cubicBezTo>
                    <a:pt x="504" y="1056"/>
                    <a:pt x="550" y="1010"/>
                    <a:pt x="550" y="953"/>
                  </a:cubicBezTo>
                  <a:cubicBezTo>
                    <a:pt x="550" y="931"/>
                    <a:pt x="543" y="910"/>
                    <a:pt x="531" y="893"/>
                  </a:cubicBezTo>
                  <a:cubicBezTo>
                    <a:pt x="803" y="893"/>
                    <a:pt x="803" y="893"/>
                    <a:pt x="803" y="893"/>
                  </a:cubicBezTo>
                  <a:cubicBezTo>
                    <a:pt x="853" y="893"/>
                    <a:pt x="894" y="853"/>
                    <a:pt x="894" y="803"/>
                  </a:cubicBezTo>
                  <a:cubicBezTo>
                    <a:pt x="894" y="90"/>
                    <a:pt x="894" y="90"/>
                    <a:pt x="894" y="90"/>
                  </a:cubicBezTo>
                  <a:cubicBezTo>
                    <a:pt x="894" y="40"/>
                    <a:pt x="853" y="0"/>
                    <a:pt x="803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 bwMode="auto">
            <a:xfrm>
              <a:off x="6669646" y="3047394"/>
              <a:ext cx="465138" cy="3198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681"/>
                  </a:moveTo>
                  <a:lnTo>
                    <a:pt x="19651" y="18681"/>
                  </a:lnTo>
                  <a:lnTo>
                    <a:pt x="19575" y="18681"/>
                  </a:lnTo>
                  <a:lnTo>
                    <a:pt x="16874" y="14754"/>
                  </a:lnTo>
                  <a:lnTo>
                    <a:pt x="16874" y="14727"/>
                  </a:lnTo>
                  <a:lnTo>
                    <a:pt x="16199" y="13745"/>
                  </a:lnTo>
                  <a:lnTo>
                    <a:pt x="16199" y="7854"/>
                  </a:lnTo>
                  <a:lnTo>
                    <a:pt x="19575" y="2945"/>
                  </a:lnTo>
                  <a:lnTo>
                    <a:pt x="19651" y="2945"/>
                  </a:lnTo>
                  <a:lnTo>
                    <a:pt x="20249" y="2945"/>
                  </a:lnTo>
                  <a:cubicBezTo>
                    <a:pt x="20249" y="2945"/>
                    <a:pt x="20249" y="18681"/>
                    <a:pt x="20249" y="18681"/>
                  </a:cubicBezTo>
                  <a:close/>
                  <a:moveTo>
                    <a:pt x="2024" y="19636"/>
                  </a:moveTo>
                  <a:cubicBezTo>
                    <a:pt x="1651" y="19636"/>
                    <a:pt x="1349" y="19195"/>
                    <a:pt x="1349" y="18654"/>
                  </a:cubicBezTo>
                  <a:lnTo>
                    <a:pt x="1349" y="2945"/>
                  </a:lnTo>
                  <a:cubicBezTo>
                    <a:pt x="1349" y="2402"/>
                    <a:pt x="1651" y="1963"/>
                    <a:pt x="2024" y="1963"/>
                  </a:cubicBezTo>
                  <a:lnTo>
                    <a:pt x="14849" y="1963"/>
                  </a:lnTo>
                  <a:cubicBezTo>
                    <a:pt x="15221" y="1963"/>
                    <a:pt x="15524" y="2403"/>
                    <a:pt x="15524" y="2945"/>
                  </a:cubicBezTo>
                  <a:lnTo>
                    <a:pt x="15524" y="18654"/>
                  </a:lnTo>
                  <a:cubicBezTo>
                    <a:pt x="15524" y="19195"/>
                    <a:pt x="15221" y="19636"/>
                    <a:pt x="14849" y="19636"/>
                  </a:cubicBezTo>
                  <a:cubicBezTo>
                    <a:pt x="14849" y="19636"/>
                    <a:pt x="2024" y="19636"/>
                    <a:pt x="2024" y="19636"/>
                  </a:cubicBezTo>
                  <a:close/>
                  <a:moveTo>
                    <a:pt x="20249" y="981"/>
                  </a:moveTo>
                  <a:lnTo>
                    <a:pt x="19651" y="981"/>
                  </a:lnTo>
                  <a:cubicBezTo>
                    <a:pt x="19296" y="981"/>
                    <a:pt x="18956" y="1185"/>
                    <a:pt x="18703" y="1547"/>
                  </a:cubicBezTo>
                  <a:lnTo>
                    <a:pt x="16874" y="4170"/>
                  </a:lnTo>
                  <a:lnTo>
                    <a:pt x="16874" y="2945"/>
                  </a:lnTo>
                  <a:cubicBezTo>
                    <a:pt x="16874" y="1317"/>
                    <a:pt x="15967" y="0"/>
                    <a:pt x="14849" y="0"/>
                  </a:cubicBezTo>
                  <a:lnTo>
                    <a:pt x="2024" y="0"/>
                  </a:lnTo>
                  <a:cubicBezTo>
                    <a:pt x="908" y="0"/>
                    <a:pt x="0" y="1320"/>
                    <a:pt x="0" y="2945"/>
                  </a:cubicBezTo>
                  <a:lnTo>
                    <a:pt x="0" y="9789"/>
                  </a:lnTo>
                  <a:lnTo>
                    <a:pt x="0" y="18654"/>
                  </a:lnTo>
                  <a:cubicBezTo>
                    <a:pt x="0" y="20281"/>
                    <a:pt x="905" y="21599"/>
                    <a:pt x="2024" y="21599"/>
                  </a:cubicBezTo>
                  <a:lnTo>
                    <a:pt x="14849" y="21599"/>
                  </a:lnTo>
                  <a:cubicBezTo>
                    <a:pt x="15967" y="21599"/>
                    <a:pt x="16874" y="20281"/>
                    <a:pt x="16874" y="18654"/>
                  </a:cubicBezTo>
                  <a:lnTo>
                    <a:pt x="16874" y="17456"/>
                  </a:lnTo>
                  <a:lnTo>
                    <a:pt x="18703" y="20079"/>
                  </a:lnTo>
                  <a:cubicBezTo>
                    <a:pt x="18956" y="20442"/>
                    <a:pt x="19296" y="20645"/>
                    <a:pt x="19651" y="20645"/>
                  </a:cubicBezTo>
                  <a:lnTo>
                    <a:pt x="20249" y="20645"/>
                  </a:lnTo>
                  <a:cubicBezTo>
                    <a:pt x="20994" y="20645"/>
                    <a:pt x="21600" y="19765"/>
                    <a:pt x="21600" y="18681"/>
                  </a:cubicBezTo>
                  <a:lnTo>
                    <a:pt x="21600" y="2945"/>
                  </a:lnTo>
                  <a:cubicBezTo>
                    <a:pt x="21600" y="1860"/>
                    <a:pt x="20994" y="981"/>
                    <a:pt x="20249" y="9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0" name="出自【趣你的PPT】(微信:qunideppt)：最优质的PPT资源库"/>
            <p:cNvSpPr/>
            <p:nvPr/>
          </p:nvSpPr>
          <p:spPr bwMode="auto">
            <a:xfrm>
              <a:off x="4717795" y="2473953"/>
              <a:ext cx="1477583" cy="1344513"/>
            </a:xfrm>
            <a:custGeom>
              <a:avLst/>
              <a:gdLst>
                <a:gd name="T0" fmla="*/ 1030 w 1124"/>
                <a:gd name="T1" fmla="*/ 499 h 1022"/>
                <a:gd name="T2" fmla="*/ 965 w 1124"/>
                <a:gd name="T3" fmla="*/ 508 h 1022"/>
                <a:gd name="T4" fmla="*/ 1013 w 1124"/>
                <a:gd name="T5" fmla="*/ 239 h 1022"/>
                <a:gd name="T6" fmla="*/ 940 w 1124"/>
                <a:gd name="T7" fmla="*/ 134 h 1022"/>
                <a:gd name="T8" fmla="*/ 238 w 1124"/>
                <a:gd name="T9" fmla="*/ 9 h 1022"/>
                <a:gd name="T10" fmla="*/ 134 w 1124"/>
                <a:gd name="T11" fmla="*/ 82 h 1022"/>
                <a:gd name="T12" fmla="*/ 9 w 1124"/>
                <a:gd name="T13" fmla="*/ 784 h 1022"/>
                <a:gd name="T14" fmla="*/ 82 w 1124"/>
                <a:gd name="T15" fmla="*/ 889 h 1022"/>
                <a:gd name="T16" fmla="*/ 341 w 1124"/>
                <a:gd name="T17" fmla="*/ 935 h 1022"/>
                <a:gd name="T18" fmla="*/ 333 w 1124"/>
                <a:gd name="T19" fmla="*/ 871 h 1022"/>
                <a:gd name="T20" fmla="*/ 463 w 1124"/>
                <a:gd name="T21" fmla="*/ 781 h 1022"/>
                <a:gd name="T22" fmla="*/ 553 w 1124"/>
                <a:gd name="T23" fmla="*/ 910 h 1022"/>
                <a:gd name="T24" fmla="*/ 524 w 1124"/>
                <a:gd name="T25" fmla="*/ 967 h 1022"/>
                <a:gd name="T26" fmla="*/ 783 w 1124"/>
                <a:gd name="T27" fmla="*/ 1014 h 1022"/>
                <a:gd name="T28" fmla="*/ 888 w 1124"/>
                <a:gd name="T29" fmla="*/ 940 h 1022"/>
                <a:gd name="T30" fmla="*/ 936 w 1124"/>
                <a:gd name="T31" fmla="*/ 671 h 1022"/>
                <a:gd name="T32" fmla="*/ 994 w 1124"/>
                <a:gd name="T33" fmla="*/ 703 h 1022"/>
                <a:gd name="T34" fmla="*/ 1114 w 1124"/>
                <a:gd name="T35" fmla="*/ 619 h 1022"/>
                <a:gd name="T36" fmla="*/ 1030 w 1124"/>
                <a:gd name="T37" fmla="*/ 499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4" h="1022">
                  <a:moveTo>
                    <a:pt x="1030" y="499"/>
                  </a:moveTo>
                  <a:cubicBezTo>
                    <a:pt x="1007" y="494"/>
                    <a:pt x="984" y="498"/>
                    <a:pt x="965" y="508"/>
                  </a:cubicBezTo>
                  <a:cubicBezTo>
                    <a:pt x="1013" y="239"/>
                    <a:pt x="1013" y="239"/>
                    <a:pt x="1013" y="239"/>
                  </a:cubicBezTo>
                  <a:cubicBezTo>
                    <a:pt x="1022" y="190"/>
                    <a:pt x="989" y="143"/>
                    <a:pt x="940" y="134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189" y="0"/>
                    <a:pt x="142" y="33"/>
                    <a:pt x="134" y="82"/>
                  </a:cubicBezTo>
                  <a:cubicBezTo>
                    <a:pt x="9" y="784"/>
                    <a:pt x="9" y="784"/>
                    <a:pt x="9" y="784"/>
                  </a:cubicBezTo>
                  <a:cubicBezTo>
                    <a:pt x="0" y="833"/>
                    <a:pt x="33" y="880"/>
                    <a:pt x="82" y="889"/>
                  </a:cubicBezTo>
                  <a:cubicBezTo>
                    <a:pt x="341" y="935"/>
                    <a:pt x="341" y="935"/>
                    <a:pt x="341" y="935"/>
                  </a:cubicBezTo>
                  <a:cubicBezTo>
                    <a:pt x="332" y="915"/>
                    <a:pt x="329" y="893"/>
                    <a:pt x="333" y="871"/>
                  </a:cubicBezTo>
                  <a:cubicBezTo>
                    <a:pt x="344" y="810"/>
                    <a:pt x="402" y="770"/>
                    <a:pt x="463" y="781"/>
                  </a:cubicBezTo>
                  <a:cubicBezTo>
                    <a:pt x="523" y="792"/>
                    <a:pt x="564" y="850"/>
                    <a:pt x="553" y="910"/>
                  </a:cubicBezTo>
                  <a:cubicBezTo>
                    <a:pt x="549" y="933"/>
                    <a:pt x="539" y="952"/>
                    <a:pt x="524" y="967"/>
                  </a:cubicBezTo>
                  <a:cubicBezTo>
                    <a:pt x="783" y="1014"/>
                    <a:pt x="783" y="1014"/>
                    <a:pt x="783" y="1014"/>
                  </a:cubicBezTo>
                  <a:cubicBezTo>
                    <a:pt x="832" y="1022"/>
                    <a:pt x="879" y="990"/>
                    <a:pt x="888" y="940"/>
                  </a:cubicBezTo>
                  <a:cubicBezTo>
                    <a:pt x="936" y="671"/>
                    <a:pt x="936" y="671"/>
                    <a:pt x="936" y="671"/>
                  </a:cubicBezTo>
                  <a:cubicBezTo>
                    <a:pt x="951" y="687"/>
                    <a:pt x="971" y="699"/>
                    <a:pt x="994" y="703"/>
                  </a:cubicBezTo>
                  <a:cubicBezTo>
                    <a:pt x="1050" y="713"/>
                    <a:pt x="1104" y="675"/>
                    <a:pt x="1114" y="619"/>
                  </a:cubicBezTo>
                  <a:cubicBezTo>
                    <a:pt x="1124" y="563"/>
                    <a:pt x="1087" y="509"/>
                    <a:pt x="1030" y="49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2" name="出自【趣你的PPT】(微信:qunideppt)：最优质的PPT资源库"/>
            <p:cNvSpPr/>
            <p:nvPr/>
          </p:nvSpPr>
          <p:spPr bwMode="auto">
            <a:xfrm>
              <a:off x="5439713" y="2873166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23" name="出自【趣你的PPT】(微信:qunideppt)：最优质的PPT资源库"/>
            <p:cNvSpPr/>
            <p:nvPr/>
          </p:nvSpPr>
          <p:spPr bwMode="auto">
            <a:xfrm>
              <a:off x="5192857" y="2815222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24" name="出自【趣你的PPT】(微信:qunideppt)：最优质的PPT资源库"/>
            <p:cNvSpPr/>
            <p:nvPr/>
          </p:nvSpPr>
          <p:spPr bwMode="auto">
            <a:xfrm>
              <a:off x="5439713" y="2815222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black"/>
                </a:solidFill>
                <a:sym typeface="Gill Sans" charset="0"/>
              </a:endParaRPr>
            </a:p>
          </p:txBody>
        </p:sp>
        <p:sp>
          <p:nvSpPr>
            <p:cNvPr id="30" name="出自【趣你的PPT】(微信:qunideppt)：最优质的PPT资源库"/>
            <p:cNvSpPr/>
            <p:nvPr/>
          </p:nvSpPr>
          <p:spPr>
            <a:xfrm>
              <a:off x="902191" y="1923200"/>
              <a:ext cx="3048000" cy="1339693"/>
            </a:xfrm>
            <a:prstGeom prst="rect">
              <a:avLst/>
            </a:prstGeom>
            <a:noFill/>
            <a:ln w="222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2" name="出自【趣你的PPT】(微信:qunideppt)：最优质的PPT资源库"/>
            <p:cNvSpPr/>
            <p:nvPr/>
          </p:nvSpPr>
          <p:spPr>
            <a:xfrm flipH="1">
              <a:off x="1558975" y="2428384"/>
              <a:ext cx="1977174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单击此处编辑您要的内容，建议您在展示时采用微软雅黑字体。</a:t>
              </a:r>
              <a:endParaRPr lang="en-US" altLang="zh-CN" sz="1400" dirty="0">
                <a:solidFill>
                  <a:prstClr val="white">
                    <a:lumMod val="65000"/>
                  </a:prstClr>
                </a:solidFill>
              </a:endParaRPr>
            </a:p>
          </p:txBody>
        </p:sp>
        <p:sp>
          <p:nvSpPr>
            <p:cNvPr id="33" name="出自【趣你的PPT】(微信:qunideppt)：最优质的PPT资源库"/>
            <p:cNvSpPr txBox="1"/>
            <p:nvPr/>
          </p:nvSpPr>
          <p:spPr>
            <a:xfrm flipH="1">
              <a:off x="2530057" y="211137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</a:t>
              </a:r>
              <a:endParaRPr 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出自【趣你的PPT】(微信:qunideppt)：最优质的PPT资源库"/>
            <p:cNvSpPr/>
            <p:nvPr/>
          </p:nvSpPr>
          <p:spPr>
            <a:xfrm>
              <a:off x="3637916" y="2280771"/>
              <a:ext cx="624548" cy="6245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>
                <a:solidFill>
                  <a:prstClr val="white"/>
                </a:solidFill>
              </a:endParaRPr>
            </a:p>
          </p:txBody>
        </p:sp>
        <p:sp>
          <p:nvSpPr>
            <p:cNvPr id="29" name="出自【趣你的PPT】(微信:qunideppt)：最优质的PPT资源库"/>
            <p:cNvSpPr txBox="1"/>
            <p:nvPr/>
          </p:nvSpPr>
          <p:spPr>
            <a:xfrm>
              <a:off x="3637788" y="2405320"/>
              <a:ext cx="6303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prstClr val="white"/>
                  </a:solidFill>
                </a:rPr>
                <a:t>53%</a:t>
              </a:r>
              <a:endParaRPr lang="en-US" b="1" dirty="0">
                <a:solidFill>
                  <a:prstClr val="white"/>
                </a:solidFill>
              </a:endParaRPr>
            </a:p>
          </p:txBody>
        </p:sp>
        <p:sp>
          <p:nvSpPr>
            <p:cNvPr id="61" name="出自【趣你的PPT】(微信:qunideppt)：最优质的PPT资源库"/>
            <p:cNvSpPr/>
            <p:nvPr/>
          </p:nvSpPr>
          <p:spPr>
            <a:xfrm flipH="1">
              <a:off x="1558975" y="5138980"/>
              <a:ext cx="1977174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单击此处编辑您要的内容，建议您在展示时采用微软雅黑字体。</a:t>
              </a:r>
              <a:endParaRPr lang="en-US" altLang="zh-CN" sz="1400" dirty="0">
                <a:solidFill>
                  <a:prstClr val="white">
                    <a:lumMod val="65000"/>
                  </a:prstClr>
                </a:solidFill>
              </a:endParaRPr>
            </a:p>
          </p:txBody>
        </p:sp>
        <p:sp>
          <p:nvSpPr>
            <p:cNvPr id="39" name="出自【趣你的PPT】(微信:qunideppt)：最优质的PPT资源库"/>
            <p:cNvSpPr/>
            <p:nvPr/>
          </p:nvSpPr>
          <p:spPr>
            <a:xfrm>
              <a:off x="902191" y="4627242"/>
              <a:ext cx="3048000" cy="1339693"/>
            </a:xfrm>
            <a:prstGeom prst="rect">
              <a:avLst/>
            </a:prstGeom>
            <a:noFill/>
            <a:ln w="222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2" name="出自【趣你的PPT】(微信:qunideppt)：最优质的PPT资源库"/>
            <p:cNvSpPr txBox="1"/>
            <p:nvPr/>
          </p:nvSpPr>
          <p:spPr>
            <a:xfrm flipH="1">
              <a:off x="2530057" y="481541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6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</a:t>
              </a:r>
              <a:endParaRPr 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出自【趣你的PPT】(微信:qunideppt)：最优质的PPT资源库"/>
            <p:cNvSpPr/>
            <p:nvPr/>
          </p:nvSpPr>
          <p:spPr>
            <a:xfrm>
              <a:off x="3637916" y="4984813"/>
              <a:ext cx="624548" cy="62454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>
                <a:solidFill>
                  <a:prstClr val="white"/>
                </a:solidFill>
              </a:endParaRPr>
            </a:p>
          </p:txBody>
        </p:sp>
        <p:sp>
          <p:nvSpPr>
            <p:cNvPr id="38" name="出自【趣你的PPT】(微信:qunideppt)：最优质的PPT资源库"/>
            <p:cNvSpPr txBox="1"/>
            <p:nvPr/>
          </p:nvSpPr>
          <p:spPr>
            <a:xfrm>
              <a:off x="3636987" y="5109362"/>
              <a:ext cx="6319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prstClr val="white"/>
                  </a:solidFill>
                </a:rPr>
                <a:t>62%</a:t>
              </a:r>
              <a:endParaRPr lang="en-US" b="1" dirty="0">
                <a:solidFill>
                  <a:prstClr val="white"/>
                </a:solidFill>
              </a:endParaRPr>
            </a:p>
          </p:txBody>
        </p:sp>
        <p:sp>
          <p:nvSpPr>
            <p:cNvPr id="48" name="出自【趣你的PPT】(微信:qunideppt)：最优质的PPT资源库"/>
            <p:cNvSpPr/>
            <p:nvPr/>
          </p:nvSpPr>
          <p:spPr>
            <a:xfrm>
              <a:off x="8254661" y="1924248"/>
              <a:ext cx="3048000" cy="1339693"/>
            </a:xfrm>
            <a:prstGeom prst="rect">
              <a:avLst/>
            </a:prstGeom>
            <a:noFill/>
            <a:ln w="222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出自【趣你的PPT】(微信:qunideppt)：最优质的PPT资源库"/>
            <p:cNvSpPr txBox="1"/>
            <p:nvPr/>
          </p:nvSpPr>
          <p:spPr>
            <a:xfrm>
              <a:off x="8662427" y="211691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</a:t>
              </a:r>
              <a:endParaRPr 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出自【趣你的PPT】(微信:qunideppt)：最优质的PPT资源库"/>
            <p:cNvSpPr/>
            <p:nvPr/>
          </p:nvSpPr>
          <p:spPr>
            <a:xfrm>
              <a:off x="7935561" y="2281819"/>
              <a:ext cx="624548" cy="62454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>
                <a:solidFill>
                  <a:prstClr val="white"/>
                </a:solidFill>
              </a:endParaRPr>
            </a:p>
          </p:txBody>
        </p:sp>
        <p:sp>
          <p:nvSpPr>
            <p:cNvPr id="47" name="出自【趣你的PPT】(微信:qunideppt)：最优质的PPT资源库"/>
            <p:cNvSpPr txBox="1"/>
            <p:nvPr/>
          </p:nvSpPr>
          <p:spPr>
            <a:xfrm>
              <a:off x="7928205" y="2405320"/>
              <a:ext cx="6319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prstClr val="white"/>
                  </a:solidFill>
                </a:rPr>
                <a:t>78%</a:t>
              </a:r>
              <a:endParaRPr lang="en-US" b="1" dirty="0">
                <a:solidFill>
                  <a:prstClr val="white"/>
                </a:solidFill>
              </a:endParaRPr>
            </a:p>
          </p:txBody>
        </p:sp>
        <p:sp>
          <p:nvSpPr>
            <p:cNvPr id="64" name="出自【趣你的PPT】(微信:qunideppt)：最优质的PPT资源库"/>
            <p:cNvSpPr/>
            <p:nvPr/>
          </p:nvSpPr>
          <p:spPr>
            <a:xfrm flipH="1">
              <a:off x="8662427" y="2428384"/>
              <a:ext cx="1977174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单击此处编辑您要的内容，建议您在展示时采用微软雅黑字体。</a:t>
              </a:r>
              <a:endParaRPr lang="en-US" altLang="zh-CN" sz="1400" dirty="0"/>
            </a:p>
          </p:txBody>
        </p:sp>
        <p:sp>
          <p:nvSpPr>
            <p:cNvPr id="57" name="出自【趣你的PPT】(微信:qunideppt)：最优质的PPT资源库"/>
            <p:cNvSpPr/>
            <p:nvPr/>
          </p:nvSpPr>
          <p:spPr>
            <a:xfrm>
              <a:off x="8254661" y="4627242"/>
              <a:ext cx="3048000" cy="1339693"/>
            </a:xfrm>
            <a:prstGeom prst="rect">
              <a:avLst/>
            </a:prstGeom>
            <a:noFill/>
            <a:ln w="222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出自【趣你的PPT】(微信:qunideppt)：最优质的PPT资源库"/>
            <p:cNvSpPr txBox="1"/>
            <p:nvPr/>
          </p:nvSpPr>
          <p:spPr>
            <a:xfrm>
              <a:off x="8662427" y="481991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</a:t>
              </a:r>
              <a:endParaRPr 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出自【趣你的PPT】(微信:qunideppt)：最优质的PPT资源库"/>
            <p:cNvSpPr/>
            <p:nvPr/>
          </p:nvSpPr>
          <p:spPr>
            <a:xfrm>
              <a:off x="7935561" y="4984813"/>
              <a:ext cx="624548" cy="6245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b="1">
                <a:solidFill>
                  <a:prstClr val="white"/>
                </a:solidFill>
              </a:endParaRPr>
            </a:p>
          </p:txBody>
        </p:sp>
        <p:sp>
          <p:nvSpPr>
            <p:cNvPr id="56" name="出自【趣你的PPT】(微信:qunideppt)：最优质的PPT资源库"/>
            <p:cNvSpPr txBox="1"/>
            <p:nvPr/>
          </p:nvSpPr>
          <p:spPr>
            <a:xfrm>
              <a:off x="7928205" y="5109614"/>
              <a:ext cx="6319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solidFill>
                    <a:prstClr val="white"/>
                  </a:solidFill>
                </a:rPr>
                <a:t>62%</a:t>
              </a:r>
              <a:endParaRPr lang="en-US" b="1" dirty="0">
                <a:solidFill>
                  <a:prstClr val="white"/>
                </a:solidFill>
              </a:endParaRPr>
            </a:p>
          </p:txBody>
        </p:sp>
        <p:sp>
          <p:nvSpPr>
            <p:cNvPr id="66" name="出自【趣你的PPT】(微信:qunideppt)：最优质的PPT资源库"/>
            <p:cNvSpPr/>
            <p:nvPr/>
          </p:nvSpPr>
          <p:spPr>
            <a:xfrm flipH="1">
              <a:off x="8662427" y="5153970"/>
              <a:ext cx="1977174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单击此处编辑您要的内容，建议您在展示时采用微软雅黑字体。</a:t>
              </a:r>
              <a:endParaRPr lang="en-US" altLang="zh-CN" sz="1400" dirty="0">
                <a:solidFill>
                  <a:prstClr val="white">
                    <a:lumMod val="65000"/>
                  </a:prstClr>
                </a:solidFill>
              </a:endParaRPr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56657" y="1724516"/>
            <a:ext cx="9278686" cy="4069367"/>
            <a:chOff x="1456657" y="1724516"/>
            <a:chExt cx="9278686" cy="4069367"/>
          </a:xfrm>
        </p:grpSpPr>
        <p:cxnSp>
          <p:nvCxnSpPr>
            <p:cNvPr id="3" name="出自【趣你的PPT】(微信:qunideppt)：最优质的PPT资源库"/>
            <p:cNvCxnSpPr/>
            <p:nvPr/>
          </p:nvCxnSpPr>
          <p:spPr>
            <a:xfrm>
              <a:off x="2364373" y="2696684"/>
              <a:ext cx="8370970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出自【趣你的PPT】(微信:qunideppt)：最优质的PPT资源库"/>
            <p:cNvCxnSpPr/>
            <p:nvPr/>
          </p:nvCxnSpPr>
          <p:spPr>
            <a:xfrm>
              <a:off x="2364373" y="1875704"/>
              <a:ext cx="8370970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出自【趣你的PPT】(微信:qunideppt)：最优质的PPT资源库"/>
            <p:cNvCxnSpPr/>
            <p:nvPr/>
          </p:nvCxnSpPr>
          <p:spPr>
            <a:xfrm>
              <a:off x="2364373" y="3517663"/>
              <a:ext cx="8370970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出自【趣你的PPT】(微信:qunideppt)：最优质的PPT资源库"/>
            <p:cNvCxnSpPr/>
            <p:nvPr/>
          </p:nvCxnSpPr>
          <p:spPr>
            <a:xfrm>
              <a:off x="2364373" y="4338643"/>
              <a:ext cx="8370970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出自【趣你的PPT】(微信:qunideppt)：最优质的PPT资源库"/>
            <p:cNvCxnSpPr/>
            <p:nvPr/>
          </p:nvCxnSpPr>
          <p:spPr>
            <a:xfrm>
              <a:off x="2364373" y="5159623"/>
              <a:ext cx="8370970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出自【趣你的PPT】(微信:qunideppt)：最优质的PPT资源库"/>
            <p:cNvSpPr/>
            <p:nvPr/>
          </p:nvSpPr>
          <p:spPr>
            <a:xfrm>
              <a:off x="2711366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9" name="出自【趣你的PPT】(微信:qunideppt)：最优质的PPT资源库"/>
            <p:cNvSpPr/>
            <p:nvPr/>
          </p:nvSpPr>
          <p:spPr>
            <a:xfrm>
              <a:off x="2711366" y="4296491"/>
              <a:ext cx="426137" cy="105355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18%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0" name="出自【趣你的PPT】(微信:qunideppt)：最优质的PPT资源库"/>
            <p:cNvSpPr/>
            <p:nvPr/>
          </p:nvSpPr>
          <p:spPr>
            <a:xfrm>
              <a:off x="3623590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2" name="出自【趣你的PPT】(微信:qunideppt)：最优质的PPT资源库"/>
            <p:cNvSpPr/>
            <p:nvPr/>
          </p:nvSpPr>
          <p:spPr>
            <a:xfrm>
              <a:off x="4535814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3" name="出自【趣你的PPT】(微信:qunideppt)：最优质的PPT资源库"/>
            <p:cNvSpPr/>
            <p:nvPr/>
          </p:nvSpPr>
          <p:spPr>
            <a:xfrm>
              <a:off x="4535814" y="3889631"/>
              <a:ext cx="426137" cy="146041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40%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>
            <a:xfrm>
              <a:off x="5448039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6" name="出自【趣你的PPT】(微信:qunideppt)：最优质的PPT资源库"/>
            <p:cNvSpPr/>
            <p:nvPr/>
          </p:nvSpPr>
          <p:spPr>
            <a:xfrm>
              <a:off x="6360263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7" name="出自【趣你的PPT】(微信:qunideppt)：最优质的PPT资源库"/>
            <p:cNvSpPr/>
            <p:nvPr/>
          </p:nvSpPr>
          <p:spPr>
            <a:xfrm>
              <a:off x="6360263" y="3322670"/>
              <a:ext cx="426137" cy="202737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62%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>
            <a:xfrm>
              <a:off x="7272488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0" name="出自【趣你的PPT】(微信:qunideppt)：最优质的PPT资源库"/>
            <p:cNvSpPr/>
            <p:nvPr/>
          </p:nvSpPr>
          <p:spPr>
            <a:xfrm>
              <a:off x="8184712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1" name="出自【趣你的PPT】(微信:qunideppt)：最优质的PPT资源库"/>
            <p:cNvSpPr/>
            <p:nvPr/>
          </p:nvSpPr>
          <p:spPr>
            <a:xfrm>
              <a:off x="8197412" y="3348070"/>
              <a:ext cx="426137" cy="202737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64%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2" name="出自【趣你的PPT】(微信:qunideppt)：最优质的PPT资源库"/>
            <p:cNvSpPr/>
            <p:nvPr/>
          </p:nvSpPr>
          <p:spPr>
            <a:xfrm>
              <a:off x="9096940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4" name="出自【趣你的PPT】(微信:qunideppt)：最优质的PPT资源库"/>
            <p:cNvSpPr/>
            <p:nvPr/>
          </p:nvSpPr>
          <p:spPr>
            <a:xfrm>
              <a:off x="9096940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2018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5" name="出自【趣你的PPT】(微信:qunideppt)：最优质的PPT资源库"/>
            <p:cNvSpPr/>
            <p:nvPr/>
          </p:nvSpPr>
          <p:spPr>
            <a:xfrm>
              <a:off x="8184712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2017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6" name="出自【趣你的PPT】(微信:qunideppt)：最优质的PPT资源库"/>
            <p:cNvSpPr/>
            <p:nvPr/>
          </p:nvSpPr>
          <p:spPr>
            <a:xfrm>
              <a:off x="7277162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2016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7" name="出自【趣你的PPT】(微信:qunideppt)：最优质的PPT资源库"/>
            <p:cNvSpPr/>
            <p:nvPr/>
          </p:nvSpPr>
          <p:spPr>
            <a:xfrm>
              <a:off x="6360262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2015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8" name="出自【趣你的PPT】(微信:qunideppt)：最优质的PPT资源库"/>
            <p:cNvSpPr/>
            <p:nvPr/>
          </p:nvSpPr>
          <p:spPr>
            <a:xfrm>
              <a:off x="5443363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2014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29" name="出自【趣你的PPT】(微信:qunideppt)：最优质的PPT资源库"/>
            <p:cNvSpPr/>
            <p:nvPr/>
          </p:nvSpPr>
          <p:spPr>
            <a:xfrm>
              <a:off x="4526463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2013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0" name="出自【趣你的PPT】(微信:qunideppt)：最优质的PPT资源库"/>
            <p:cNvSpPr/>
            <p:nvPr/>
          </p:nvSpPr>
          <p:spPr>
            <a:xfrm>
              <a:off x="3609564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2012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1" name="出自【趣你的PPT】(微信:qunideppt)：最优质的PPT资源库"/>
            <p:cNvSpPr/>
            <p:nvPr/>
          </p:nvSpPr>
          <p:spPr>
            <a:xfrm>
              <a:off x="2724975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2011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2" name="出自【趣你的PPT】(微信:qunideppt)：最优质的PPT资源库"/>
            <p:cNvSpPr/>
            <p:nvPr/>
          </p:nvSpPr>
          <p:spPr>
            <a:xfrm>
              <a:off x="1456657" y="1724516"/>
              <a:ext cx="790979" cy="302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100%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3" name="出自【趣你的PPT】(微信:qunideppt)：最优质的PPT资源库"/>
            <p:cNvSpPr/>
            <p:nvPr/>
          </p:nvSpPr>
          <p:spPr>
            <a:xfrm>
              <a:off x="1456657" y="2554281"/>
              <a:ext cx="790979" cy="302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75%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4" name="出自【趣你的PPT】(微信:qunideppt)：最优质的PPT资源库"/>
            <p:cNvSpPr/>
            <p:nvPr/>
          </p:nvSpPr>
          <p:spPr>
            <a:xfrm>
              <a:off x="1456657" y="3384046"/>
              <a:ext cx="790979" cy="302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50%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5" name="出自【趣你的PPT】(微信:qunideppt)：最优质的PPT资源库"/>
            <p:cNvSpPr/>
            <p:nvPr/>
          </p:nvSpPr>
          <p:spPr>
            <a:xfrm>
              <a:off x="1456657" y="5043578"/>
              <a:ext cx="790979" cy="302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0%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6" name="出自【趣你的PPT】(微信:qunideppt)：最优质的PPT资源库"/>
            <p:cNvSpPr/>
            <p:nvPr/>
          </p:nvSpPr>
          <p:spPr>
            <a:xfrm>
              <a:off x="1456657" y="4213811"/>
              <a:ext cx="790979" cy="302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25%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7" name="出自【趣你的PPT】(微信:qunideppt)：最优质的PPT资源库"/>
            <p:cNvSpPr/>
            <p:nvPr/>
          </p:nvSpPr>
          <p:spPr>
            <a:xfrm>
              <a:off x="10009168" y="1875704"/>
              <a:ext cx="426137" cy="3474338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8" name="出自【趣你的PPT】(微信:qunideppt)：最优质的PPT资源库"/>
            <p:cNvSpPr/>
            <p:nvPr/>
          </p:nvSpPr>
          <p:spPr>
            <a:xfrm>
              <a:off x="10009168" y="2797070"/>
              <a:ext cx="426137" cy="255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80%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39" name="出自【趣你的PPT】(微信:qunideppt)：最优质的PPT资源库"/>
            <p:cNvSpPr/>
            <p:nvPr/>
          </p:nvSpPr>
          <p:spPr>
            <a:xfrm>
              <a:off x="10009168" y="5481048"/>
              <a:ext cx="426139" cy="31283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600" dirty="0">
                  <a:solidFill>
                    <a:prstClr val="black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2019</a:t>
              </a:r>
              <a:endParaRPr lang="en-US" sz="1600" dirty="0">
                <a:solidFill>
                  <a:prstClr val="black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43" name="出自【趣你的PPT】(微信:qunideppt)：最优质的PPT资源库"/>
            <p:cNvSpPr/>
            <p:nvPr/>
          </p:nvSpPr>
          <p:spPr>
            <a:xfrm>
              <a:off x="9122340" y="2247929"/>
              <a:ext cx="426137" cy="3152913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94%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44" name="出自【趣你的PPT】(微信:qunideppt)：最优质的PPT资源库"/>
            <p:cNvSpPr/>
            <p:nvPr/>
          </p:nvSpPr>
          <p:spPr>
            <a:xfrm>
              <a:off x="3636290" y="3749687"/>
              <a:ext cx="426137" cy="163845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45%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45" name="出自【趣你的PPT】(微信:qunideppt)：最优质的PPT资源库"/>
            <p:cNvSpPr/>
            <p:nvPr/>
          </p:nvSpPr>
          <p:spPr>
            <a:xfrm>
              <a:off x="5460739" y="3066154"/>
              <a:ext cx="426137" cy="227118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68%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  <p:sp>
          <p:nvSpPr>
            <p:cNvPr id="46" name="出自【趣你的PPT】(微信:qunideppt)：最优质的PPT资源库"/>
            <p:cNvSpPr/>
            <p:nvPr/>
          </p:nvSpPr>
          <p:spPr>
            <a:xfrm>
              <a:off x="7259788" y="2822470"/>
              <a:ext cx="426137" cy="25529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>
              <a:outerShdw dist="38100" dir="5400000" algn="ctr" rotWithShape="0">
                <a:srgbClr val="000000">
                  <a:alpha val="10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121920" bIns="121920" rtlCol="0" anchor="b" anchorCtr="0"/>
            <a:lstStyle/>
            <a:p>
              <a:pPr algn="ctr"/>
              <a:r>
                <a:rPr lang="en-US" sz="1600" dirty="0">
                  <a:solidFill>
                    <a:srgbClr val="FFFFFF"/>
                  </a:solidFill>
                  <a:latin typeface="Roboto Condensed Light" charset="0"/>
                  <a:ea typeface="Roboto Condensed Light" charset="0"/>
                  <a:cs typeface="Roboto Condensed Light" charset="0"/>
                </a:rPr>
                <a:t>80%</a:t>
              </a:r>
              <a:endParaRPr lang="en-US" sz="1600" dirty="0">
                <a:solidFill>
                  <a:srgbClr val="FFFFFF"/>
                </a:solidFill>
                <a:latin typeface="Roboto Condensed Light" charset="0"/>
                <a:ea typeface="Roboto Condensed Light" charset="0"/>
                <a:cs typeface="Roboto Condensed Light" charset="0"/>
              </a:endParaRPr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显示 2"/>
          <p:cNvSpPr/>
          <p:nvPr/>
        </p:nvSpPr>
        <p:spPr>
          <a:xfrm>
            <a:off x="5619881" y="1869395"/>
            <a:ext cx="1050867" cy="712301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9894893" y="4667534"/>
            <a:ext cx="1699144" cy="16991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626425" y="5547814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909928" y="5547814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131662" y="5547814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415165" y="5547814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636899" y="5547814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920402" y="5547814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9142136" y="5547814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8425639" y="5547814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1394757" y="934678"/>
            <a:ext cx="15052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8596" y="1923986"/>
            <a:ext cx="748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3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11989" y="3121758"/>
            <a:ext cx="5639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论文框架与结构</a:t>
            </a:r>
            <a:endParaRPr lang="zh-CN" altLang="en-US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13796" y="1451428"/>
            <a:ext cx="8764409" cy="4382407"/>
            <a:chOff x="2071913" y="1451428"/>
            <a:chExt cx="8764409" cy="4382407"/>
          </a:xfrm>
        </p:grpSpPr>
        <p:sp>
          <p:nvSpPr>
            <p:cNvPr id="4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524618" y="1647968"/>
              <a:ext cx="771807" cy="7640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326974" y="1451428"/>
              <a:ext cx="1168200" cy="1157159"/>
            </a:xfrm>
            <a:custGeom>
              <a:avLst/>
              <a:gdLst>
                <a:gd name="T0" fmla="*/ 107 w 165"/>
                <a:gd name="T1" fmla="*/ 4 h 165"/>
                <a:gd name="T2" fmla="*/ 113 w 165"/>
                <a:gd name="T3" fmla="*/ 29 h 165"/>
                <a:gd name="T4" fmla="*/ 135 w 165"/>
                <a:gd name="T5" fmla="*/ 19 h 165"/>
                <a:gd name="T6" fmla="*/ 131 w 165"/>
                <a:gd name="T7" fmla="*/ 45 h 165"/>
                <a:gd name="T8" fmla="*/ 156 w 165"/>
                <a:gd name="T9" fmla="*/ 44 h 165"/>
                <a:gd name="T10" fmla="*/ 142 w 165"/>
                <a:gd name="T11" fmla="*/ 66 h 165"/>
                <a:gd name="T12" fmla="*/ 165 w 165"/>
                <a:gd name="T13" fmla="*/ 75 h 165"/>
                <a:gd name="T14" fmla="*/ 144 w 165"/>
                <a:gd name="T15" fmla="*/ 90 h 165"/>
                <a:gd name="T16" fmla="*/ 161 w 165"/>
                <a:gd name="T17" fmla="*/ 107 h 165"/>
                <a:gd name="T18" fmla="*/ 136 w 165"/>
                <a:gd name="T19" fmla="*/ 113 h 165"/>
                <a:gd name="T20" fmla="*/ 146 w 165"/>
                <a:gd name="T21" fmla="*/ 135 h 165"/>
                <a:gd name="T22" fmla="*/ 120 w 165"/>
                <a:gd name="T23" fmla="*/ 131 h 165"/>
                <a:gd name="T24" fmla="*/ 120 w 165"/>
                <a:gd name="T25" fmla="*/ 156 h 165"/>
                <a:gd name="T26" fmla="*/ 99 w 165"/>
                <a:gd name="T27" fmla="*/ 142 h 165"/>
                <a:gd name="T28" fmla="*/ 90 w 165"/>
                <a:gd name="T29" fmla="*/ 165 h 165"/>
                <a:gd name="T30" fmla="*/ 75 w 165"/>
                <a:gd name="T31" fmla="*/ 144 h 165"/>
                <a:gd name="T32" fmla="*/ 58 w 165"/>
                <a:gd name="T33" fmla="*/ 161 h 165"/>
                <a:gd name="T34" fmla="*/ 52 w 165"/>
                <a:gd name="T35" fmla="*/ 136 h 165"/>
                <a:gd name="T36" fmla="*/ 29 w 165"/>
                <a:gd name="T37" fmla="*/ 146 h 165"/>
                <a:gd name="T38" fmla="*/ 33 w 165"/>
                <a:gd name="T39" fmla="*/ 120 h 165"/>
                <a:gd name="T40" fmla="*/ 9 w 165"/>
                <a:gd name="T41" fmla="*/ 120 h 165"/>
                <a:gd name="T42" fmla="*/ 23 w 165"/>
                <a:gd name="T43" fmla="*/ 99 h 165"/>
                <a:gd name="T44" fmla="*/ 0 w 165"/>
                <a:gd name="T45" fmla="*/ 90 h 165"/>
                <a:gd name="T46" fmla="*/ 21 w 165"/>
                <a:gd name="T47" fmla="*/ 74 h 165"/>
                <a:gd name="T48" fmla="*/ 4 w 165"/>
                <a:gd name="T49" fmla="*/ 58 h 165"/>
                <a:gd name="T50" fmla="*/ 29 w 165"/>
                <a:gd name="T51" fmla="*/ 52 h 165"/>
                <a:gd name="T52" fmla="*/ 19 w 165"/>
                <a:gd name="T53" fmla="*/ 29 h 165"/>
                <a:gd name="T54" fmla="*/ 45 w 165"/>
                <a:gd name="T55" fmla="*/ 33 h 165"/>
                <a:gd name="T56" fmla="*/ 44 w 165"/>
                <a:gd name="T57" fmla="*/ 9 h 165"/>
                <a:gd name="T58" fmla="*/ 66 w 165"/>
                <a:gd name="T59" fmla="*/ 23 h 165"/>
                <a:gd name="T60" fmla="*/ 75 w 165"/>
                <a:gd name="T61" fmla="*/ 0 h 165"/>
                <a:gd name="T62" fmla="*/ 90 w 165"/>
                <a:gd name="T63" fmla="*/ 21 h 165"/>
                <a:gd name="T64" fmla="*/ 95 w 165"/>
                <a:gd name="T65" fmla="*/ 35 h 165"/>
                <a:gd name="T66" fmla="*/ 70 w 165"/>
                <a:gd name="T67" fmla="*/ 130 h 165"/>
                <a:gd name="T68" fmla="*/ 95 w 165"/>
                <a:gd name="T69" fmla="*/ 3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65">
                  <a:moveTo>
                    <a:pt x="100" y="2"/>
                  </a:moveTo>
                  <a:cubicBezTo>
                    <a:pt x="107" y="4"/>
                    <a:pt x="107" y="4"/>
                    <a:pt x="107" y="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9" y="26"/>
                    <a:pt x="111" y="27"/>
                    <a:pt x="113" y="29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8" y="41"/>
                    <a:pt x="130" y="43"/>
                    <a:pt x="131" y="45"/>
                  </a:cubicBezTo>
                  <a:cubicBezTo>
                    <a:pt x="152" y="38"/>
                    <a:pt x="152" y="38"/>
                    <a:pt x="152" y="38"/>
                  </a:cubicBezTo>
                  <a:cubicBezTo>
                    <a:pt x="156" y="44"/>
                    <a:pt x="156" y="44"/>
                    <a:pt x="156" y="44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1" y="61"/>
                    <a:pt x="142" y="64"/>
                    <a:pt x="142" y="66"/>
                  </a:cubicBezTo>
                  <a:cubicBezTo>
                    <a:pt x="164" y="68"/>
                    <a:pt x="164" y="68"/>
                    <a:pt x="164" y="68"/>
                  </a:cubicBezTo>
                  <a:cubicBezTo>
                    <a:pt x="165" y="75"/>
                    <a:pt x="165" y="75"/>
                    <a:pt x="165" y="75"/>
                  </a:cubicBezTo>
                  <a:cubicBezTo>
                    <a:pt x="144" y="83"/>
                    <a:pt x="144" y="83"/>
                    <a:pt x="144" y="83"/>
                  </a:cubicBezTo>
                  <a:cubicBezTo>
                    <a:pt x="144" y="85"/>
                    <a:pt x="144" y="88"/>
                    <a:pt x="144" y="90"/>
                  </a:cubicBezTo>
                  <a:cubicBezTo>
                    <a:pt x="163" y="100"/>
                    <a:pt x="163" y="100"/>
                    <a:pt x="163" y="100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40" y="106"/>
                    <a:pt x="140" y="106"/>
                    <a:pt x="140" y="106"/>
                  </a:cubicBezTo>
                  <a:cubicBezTo>
                    <a:pt x="139" y="109"/>
                    <a:pt x="138" y="111"/>
                    <a:pt x="136" y="113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46" y="135"/>
                    <a:pt x="146" y="135"/>
                    <a:pt x="146" y="135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4" y="128"/>
                    <a:pt x="122" y="130"/>
                    <a:pt x="120" y="131"/>
                  </a:cubicBezTo>
                  <a:cubicBezTo>
                    <a:pt x="127" y="152"/>
                    <a:pt x="127" y="152"/>
                    <a:pt x="127" y="152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4" y="141"/>
                    <a:pt x="101" y="142"/>
                    <a:pt x="99" y="142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0" y="165"/>
                    <a:pt x="90" y="165"/>
                    <a:pt x="90" y="165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0" y="144"/>
                    <a:pt x="77" y="144"/>
                    <a:pt x="75" y="144"/>
                  </a:cubicBezTo>
                  <a:cubicBezTo>
                    <a:pt x="65" y="163"/>
                    <a:pt x="65" y="163"/>
                    <a:pt x="65" y="163"/>
                  </a:cubicBezTo>
                  <a:cubicBezTo>
                    <a:pt x="58" y="161"/>
                    <a:pt x="58" y="161"/>
                    <a:pt x="58" y="161"/>
                  </a:cubicBezTo>
                  <a:cubicBezTo>
                    <a:pt x="59" y="140"/>
                    <a:pt x="59" y="140"/>
                    <a:pt x="59" y="140"/>
                  </a:cubicBezTo>
                  <a:cubicBezTo>
                    <a:pt x="56" y="139"/>
                    <a:pt x="54" y="137"/>
                    <a:pt x="52" y="136"/>
                  </a:cubicBezTo>
                  <a:cubicBezTo>
                    <a:pt x="35" y="150"/>
                    <a:pt x="35" y="150"/>
                    <a:pt x="35" y="150"/>
                  </a:cubicBezTo>
                  <a:cubicBezTo>
                    <a:pt x="29" y="146"/>
                    <a:pt x="29" y="146"/>
                    <a:pt x="29" y="14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7" y="124"/>
                    <a:pt x="35" y="122"/>
                    <a:pt x="33" y="120"/>
                  </a:cubicBezTo>
                  <a:cubicBezTo>
                    <a:pt x="13" y="127"/>
                    <a:pt x="13" y="127"/>
                    <a:pt x="13" y="127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4" y="104"/>
                    <a:pt x="23" y="101"/>
                    <a:pt x="23" y="99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0" y="80"/>
                    <a:pt x="21" y="77"/>
                    <a:pt x="21" y="7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6"/>
                    <a:pt x="27" y="54"/>
                    <a:pt x="29" y="52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1" y="37"/>
                    <a:pt x="43" y="35"/>
                    <a:pt x="45" y="3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1" y="24"/>
                    <a:pt x="64" y="23"/>
                    <a:pt x="66" y="23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5" y="20"/>
                    <a:pt x="88" y="21"/>
                    <a:pt x="90" y="21"/>
                  </a:cubicBezTo>
                  <a:cubicBezTo>
                    <a:pt x="100" y="2"/>
                    <a:pt x="100" y="2"/>
                    <a:pt x="100" y="2"/>
                  </a:cubicBezTo>
                  <a:close/>
                  <a:moveTo>
                    <a:pt x="95" y="35"/>
                  </a:moveTo>
                  <a:cubicBezTo>
                    <a:pt x="121" y="42"/>
                    <a:pt x="137" y="69"/>
                    <a:pt x="130" y="95"/>
                  </a:cubicBezTo>
                  <a:cubicBezTo>
                    <a:pt x="123" y="121"/>
                    <a:pt x="96" y="137"/>
                    <a:pt x="70" y="130"/>
                  </a:cubicBezTo>
                  <a:cubicBezTo>
                    <a:pt x="44" y="123"/>
                    <a:pt x="28" y="96"/>
                    <a:pt x="35" y="69"/>
                  </a:cubicBezTo>
                  <a:cubicBezTo>
                    <a:pt x="42" y="43"/>
                    <a:pt x="69" y="28"/>
                    <a:pt x="95" y="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071913" y="2524670"/>
              <a:ext cx="1168200" cy="1149430"/>
            </a:xfrm>
            <a:custGeom>
              <a:avLst/>
              <a:gdLst>
                <a:gd name="T0" fmla="*/ 86 w 165"/>
                <a:gd name="T1" fmla="*/ 0 h 164"/>
                <a:gd name="T2" fmla="*/ 98 w 165"/>
                <a:gd name="T3" fmla="*/ 22 h 164"/>
                <a:gd name="T4" fmla="*/ 117 w 165"/>
                <a:gd name="T5" fmla="*/ 7 h 164"/>
                <a:gd name="T6" fmla="*/ 120 w 165"/>
                <a:gd name="T7" fmla="*/ 33 h 164"/>
                <a:gd name="T8" fmla="*/ 143 w 165"/>
                <a:gd name="T9" fmla="*/ 26 h 164"/>
                <a:gd name="T10" fmla="*/ 136 w 165"/>
                <a:gd name="T11" fmla="*/ 51 h 164"/>
                <a:gd name="T12" fmla="*/ 160 w 165"/>
                <a:gd name="T13" fmla="*/ 54 h 164"/>
                <a:gd name="T14" fmla="*/ 144 w 165"/>
                <a:gd name="T15" fmla="*/ 74 h 164"/>
                <a:gd name="T16" fmla="*/ 165 w 165"/>
                <a:gd name="T17" fmla="*/ 86 h 164"/>
                <a:gd name="T18" fmla="*/ 142 w 165"/>
                <a:gd name="T19" fmla="*/ 98 h 164"/>
                <a:gd name="T20" fmla="*/ 157 w 165"/>
                <a:gd name="T21" fmla="*/ 117 h 164"/>
                <a:gd name="T22" fmla="*/ 132 w 165"/>
                <a:gd name="T23" fmla="*/ 119 h 164"/>
                <a:gd name="T24" fmla="*/ 138 w 165"/>
                <a:gd name="T25" fmla="*/ 143 h 164"/>
                <a:gd name="T26" fmla="*/ 114 w 165"/>
                <a:gd name="T27" fmla="*/ 135 h 164"/>
                <a:gd name="T28" fmla="*/ 111 w 165"/>
                <a:gd name="T29" fmla="*/ 159 h 164"/>
                <a:gd name="T30" fmla="*/ 91 w 165"/>
                <a:gd name="T31" fmla="*/ 143 h 164"/>
                <a:gd name="T32" fmla="*/ 79 w 165"/>
                <a:gd name="T33" fmla="*/ 164 h 164"/>
                <a:gd name="T34" fmla="*/ 67 w 165"/>
                <a:gd name="T35" fmla="*/ 142 h 164"/>
                <a:gd name="T36" fmla="*/ 48 w 165"/>
                <a:gd name="T37" fmla="*/ 157 h 164"/>
                <a:gd name="T38" fmla="*/ 45 w 165"/>
                <a:gd name="T39" fmla="*/ 131 h 164"/>
                <a:gd name="T40" fmla="*/ 22 w 165"/>
                <a:gd name="T41" fmla="*/ 138 h 164"/>
                <a:gd name="T42" fmla="*/ 29 w 165"/>
                <a:gd name="T43" fmla="*/ 113 h 164"/>
                <a:gd name="T44" fmla="*/ 5 w 165"/>
                <a:gd name="T45" fmla="*/ 110 h 164"/>
                <a:gd name="T46" fmla="*/ 21 w 165"/>
                <a:gd name="T47" fmla="*/ 90 h 164"/>
                <a:gd name="T48" fmla="*/ 0 w 165"/>
                <a:gd name="T49" fmla="*/ 78 h 164"/>
                <a:gd name="T50" fmla="*/ 23 w 165"/>
                <a:gd name="T51" fmla="*/ 66 h 164"/>
                <a:gd name="T52" fmla="*/ 8 w 165"/>
                <a:gd name="T53" fmla="*/ 47 h 164"/>
                <a:gd name="T54" fmla="*/ 33 w 165"/>
                <a:gd name="T55" fmla="*/ 44 h 164"/>
                <a:gd name="T56" fmla="*/ 27 w 165"/>
                <a:gd name="T57" fmla="*/ 21 h 164"/>
                <a:gd name="T58" fmla="*/ 51 w 165"/>
                <a:gd name="T59" fmla="*/ 28 h 164"/>
                <a:gd name="T60" fmla="*/ 54 w 165"/>
                <a:gd name="T61" fmla="*/ 4 h 164"/>
                <a:gd name="T62" fmla="*/ 74 w 165"/>
                <a:gd name="T63" fmla="*/ 21 h 164"/>
                <a:gd name="T64" fmla="*/ 83 w 165"/>
                <a:gd name="T65" fmla="*/ 32 h 164"/>
                <a:gd name="T66" fmla="*/ 83 w 165"/>
                <a:gd name="T67" fmla="*/ 131 h 164"/>
                <a:gd name="T68" fmla="*/ 83 w 165"/>
                <a:gd name="T69" fmla="*/ 3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64">
                  <a:moveTo>
                    <a:pt x="79" y="0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1"/>
                    <a:pt x="96" y="21"/>
                    <a:pt x="98" y="22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4" y="28"/>
                    <a:pt x="114" y="28"/>
                    <a:pt x="114" y="28"/>
                  </a:cubicBezTo>
                  <a:cubicBezTo>
                    <a:pt x="116" y="30"/>
                    <a:pt x="118" y="31"/>
                    <a:pt x="120" y="33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32" y="44"/>
                    <a:pt x="132" y="44"/>
                    <a:pt x="132" y="44"/>
                  </a:cubicBezTo>
                  <a:cubicBezTo>
                    <a:pt x="133" y="46"/>
                    <a:pt x="135" y="49"/>
                    <a:pt x="136" y="51"/>
                  </a:cubicBezTo>
                  <a:cubicBezTo>
                    <a:pt x="157" y="47"/>
                    <a:pt x="157" y="47"/>
                    <a:pt x="157" y="47"/>
                  </a:cubicBezTo>
                  <a:cubicBezTo>
                    <a:pt x="160" y="54"/>
                    <a:pt x="160" y="54"/>
                    <a:pt x="160" y="54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3" y="69"/>
                    <a:pt x="144" y="71"/>
                    <a:pt x="144" y="74"/>
                  </a:cubicBezTo>
                  <a:cubicBezTo>
                    <a:pt x="165" y="78"/>
                    <a:pt x="165" y="78"/>
                    <a:pt x="165" y="78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44" y="90"/>
                    <a:pt x="144" y="90"/>
                    <a:pt x="144" y="90"/>
                  </a:cubicBezTo>
                  <a:cubicBezTo>
                    <a:pt x="144" y="93"/>
                    <a:pt x="143" y="95"/>
                    <a:pt x="142" y="98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5"/>
                    <a:pt x="133" y="117"/>
                    <a:pt x="132" y="119"/>
                  </a:cubicBezTo>
                  <a:cubicBezTo>
                    <a:pt x="143" y="138"/>
                    <a:pt x="143" y="138"/>
                    <a:pt x="143" y="138"/>
                  </a:cubicBezTo>
                  <a:cubicBezTo>
                    <a:pt x="138" y="143"/>
                    <a:pt x="138" y="143"/>
                    <a:pt x="138" y="143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18" y="133"/>
                    <a:pt x="116" y="134"/>
                    <a:pt x="114" y="135"/>
                  </a:cubicBezTo>
                  <a:cubicBezTo>
                    <a:pt x="117" y="157"/>
                    <a:pt x="117" y="157"/>
                    <a:pt x="117" y="157"/>
                  </a:cubicBezTo>
                  <a:cubicBezTo>
                    <a:pt x="111" y="159"/>
                    <a:pt x="111" y="159"/>
                    <a:pt x="111" y="159"/>
                  </a:cubicBezTo>
                  <a:cubicBezTo>
                    <a:pt x="98" y="142"/>
                    <a:pt x="98" y="142"/>
                    <a:pt x="98" y="142"/>
                  </a:cubicBezTo>
                  <a:cubicBezTo>
                    <a:pt x="96" y="142"/>
                    <a:pt x="93" y="143"/>
                    <a:pt x="91" y="143"/>
                  </a:cubicBezTo>
                  <a:cubicBezTo>
                    <a:pt x="86" y="164"/>
                    <a:pt x="86" y="164"/>
                    <a:pt x="86" y="164"/>
                  </a:cubicBezTo>
                  <a:cubicBezTo>
                    <a:pt x="79" y="164"/>
                    <a:pt x="79" y="164"/>
                    <a:pt x="79" y="164"/>
                  </a:cubicBezTo>
                  <a:cubicBezTo>
                    <a:pt x="74" y="143"/>
                    <a:pt x="74" y="143"/>
                    <a:pt x="74" y="143"/>
                  </a:cubicBezTo>
                  <a:cubicBezTo>
                    <a:pt x="72" y="143"/>
                    <a:pt x="69" y="142"/>
                    <a:pt x="67" y="14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9" y="134"/>
                    <a:pt x="47" y="133"/>
                    <a:pt x="45" y="131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2" y="138"/>
                    <a:pt x="22" y="138"/>
                    <a:pt x="22" y="13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2" y="117"/>
                    <a:pt x="30" y="115"/>
                    <a:pt x="29" y="113"/>
                  </a:cubicBezTo>
                  <a:cubicBezTo>
                    <a:pt x="8" y="117"/>
                    <a:pt x="8" y="117"/>
                    <a:pt x="8" y="117"/>
                  </a:cubicBezTo>
                  <a:cubicBezTo>
                    <a:pt x="5" y="110"/>
                    <a:pt x="5" y="110"/>
                    <a:pt x="5" y="110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5"/>
                    <a:pt x="21" y="93"/>
                    <a:pt x="21" y="9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1" y="71"/>
                    <a:pt x="22" y="69"/>
                    <a:pt x="23" y="66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0" y="49"/>
                    <a:pt x="32" y="46"/>
                    <a:pt x="33" y="44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47" y="31"/>
                    <a:pt x="49" y="30"/>
                    <a:pt x="51" y="28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9" y="21"/>
                    <a:pt x="72" y="21"/>
                    <a:pt x="74" y="21"/>
                  </a:cubicBezTo>
                  <a:cubicBezTo>
                    <a:pt x="79" y="0"/>
                    <a:pt x="79" y="0"/>
                    <a:pt x="79" y="0"/>
                  </a:cubicBezTo>
                  <a:close/>
                  <a:moveTo>
                    <a:pt x="83" y="32"/>
                  </a:moveTo>
                  <a:cubicBezTo>
                    <a:pt x="110" y="32"/>
                    <a:pt x="132" y="55"/>
                    <a:pt x="132" y="82"/>
                  </a:cubicBezTo>
                  <a:cubicBezTo>
                    <a:pt x="132" y="109"/>
                    <a:pt x="110" y="131"/>
                    <a:pt x="83" y="131"/>
                  </a:cubicBezTo>
                  <a:cubicBezTo>
                    <a:pt x="55" y="131"/>
                    <a:pt x="33" y="109"/>
                    <a:pt x="33" y="82"/>
                  </a:cubicBezTo>
                  <a:cubicBezTo>
                    <a:pt x="33" y="55"/>
                    <a:pt x="55" y="32"/>
                    <a:pt x="83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7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69558" y="2713482"/>
              <a:ext cx="771807" cy="7640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071913" y="2524670"/>
              <a:ext cx="1168200" cy="1149430"/>
            </a:xfrm>
            <a:custGeom>
              <a:avLst/>
              <a:gdLst>
                <a:gd name="T0" fmla="*/ 86 w 165"/>
                <a:gd name="T1" fmla="*/ 0 h 164"/>
                <a:gd name="T2" fmla="*/ 98 w 165"/>
                <a:gd name="T3" fmla="*/ 22 h 164"/>
                <a:gd name="T4" fmla="*/ 117 w 165"/>
                <a:gd name="T5" fmla="*/ 7 h 164"/>
                <a:gd name="T6" fmla="*/ 120 w 165"/>
                <a:gd name="T7" fmla="*/ 33 h 164"/>
                <a:gd name="T8" fmla="*/ 143 w 165"/>
                <a:gd name="T9" fmla="*/ 26 h 164"/>
                <a:gd name="T10" fmla="*/ 136 w 165"/>
                <a:gd name="T11" fmla="*/ 51 h 164"/>
                <a:gd name="T12" fmla="*/ 160 w 165"/>
                <a:gd name="T13" fmla="*/ 54 h 164"/>
                <a:gd name="T14" fmla="*/ 144 w 165"/>
                <a:gd name="T15" fmla="*/ 74 h 164"/>
                <a:gd name="T16" fmla="*/ 165 w 165"/>
                <a:gd name="T17" fmla="*/ 86 h 164"/>
                <a:gd name="T18" fmla="*/ 142 w 165"/>
                <a:gd name="T19" fmla="*/ 98 h 164"/>
                <a:gd name="T20" fmla="*/ 157 w 165"/>
                <a:gd name="T21" fmla="*/ 117 h 164"/>
                <a:gd name="T22" fmla="*/ 132 w 165"/>
                <a:gd name="T23" fmla="*/ 119 h 164"/>
                <a:gd name="T24" fmla="*/ 138 w 165"/>
                <a:gd name="T25" fmla="*/ 143 h 164"/>
                <a:gd name="T26" fmla="*/ 114 w 165"/>
                <a:gd name="T27" fmla="*/ 135 h 164"/>
                <a:gd name="T28" fmla="*/ 111 w 165"/>
                <a:gd name="T29" fmla="*/ 159 h 164"/>
                <a:gd name="T30" fmla="*/ 91 w 165"/>
                <a:gd name="T31" fmla="*/ 143 h 164"/>
                <a:gd name="T32" fmla="*/ 79 w 165"/>
                <a:gd name="T33" fmla="*/ 164 h 164"/>
                <a:gd name="T34" fmla="*/ 67 w 165"/>
                <a:gd name="T35" fmla="*/ 142 h 164"/>
                <a:gd name="T36" fmla="*/ 48 w 165"/>
                <a:gd name="T37" fmla="*/ 157 h 164"/>
                <a:gd name="T38" fmla="*/ 45 w 165"/>
                <a:gd name="T39" fmla="*/ 131 h 164"/>
                <a:gd name="T40" fmla="*/ 22 w 165"/>
                <a:gd name="T41" fmla="*/ 138 h 164"/>
                <a:gd name="T42" fmla="*/ 29 w 165"/>
                <a:gd name="T43" fmla="*/ 113 h 164"/>
                <a:gd name="T44" fmla="*/ 5 w 165"/>
                <a:gd name="T45" fmla="*/ 110 h 164"/>
                <a:gd name="T46" fmla="*/ 21 w 165"/>
                <a:gd name="T47" fmla="*/ 90 h 164"/>
                <a:gd name="T48" fmla="*/ 0 w 165"/>
                <a:gd name="T49" fmla="*/ 78 h 164"/>
                <a:gd name="T50" fmla="*/ 23 w 165"/>
                <a:gd name="T51" fmla="*/ 66 h 164"/>
                <a:gd name="T52" fmla="*/ 8 w 165"/>
                <a:gd name="T53" fmla="*/ 47 h 164"/>
                <a:gd name="T54" fmla="*/ 33 w 165"/>
                <a:gd name="T55" fmla="*/ 44 h 164"/>
                <a:gd name="T56" fmla="*/ 27 w 165"/>
                <a:gd name="T57" fmla="*/ 21 h 164"/>
                <a:gd name="T58" fmla="*/ 51 w 165"/>
                <a:gd name="T59" fmla="*/ 28 h 164"/>
                <a:gd name="T60" fmla="*/ 54 w 165"/>
                <a:gd name="T61" fmla="*/ 4 h 164"/>
                <a:gd name="T62" fmla="*/ 74 w 165"/>
                <a:gd name="T63" fmla="*/ 21 h 164"/>
                <a:gd name="T64" fmla="*/ 83 w 165"/>
                <a:gd name="T65" fmla="*/ 32 h 164"/>
                <a:gd name="T66" fmla="*/ 83 w 165"/>
                <a:gd name="T67" fmla="*/ 131 h 164"/>
                <a:gd name="T68" fmla="*/ 83 w 165"/>
                <a:gd name="T69" fmla="*/ 3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64">
                  <a:moveTo>
                    <a:pt x="79" y="0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1"/>
                    <a:pt x="96" y="21"/>
                    <a:pt x="98" y="22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4" y="28"/>
                    <a:pt x="114" y="28"/>
                    <a:pt x="114" y="28"/>
                  </a:cubicBezTo>
                  <a:cubicBezTo>
                    <a:pt x="116" y="30"/>
                    <a:pt x="118" y="31"/>
                    <a:pt x="120" y="33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32" y="44"/>
                    <a:pt x="132" y="44"/>
                    <a:pt x="132" y="44"/>
                  </a:cubicBezTo>
                  <a:cubicBezTo>
                    <a:pt x="133" y="46"/>
                    <a:pt x="135" y="49"/>
                    <a:pt x="136" y="51"/>
                  </a:cubicBezTo>
                  <a:cubicBezTo>
                    <a:pt x="157" y="47"/>
                    <a:pt x="157" y="47"/>
                    <a:pt x="157" y="47"/>
                  </a:cubicBezTo>
                  <a:cubicBezTo>
                    <a:pt x="160" y="54"/>
                    <a:pt x="160" y="54"/>
                    <a:pt x="160" y="54"/>
                  </a:cubicBezTo>
                  <a:cubicBezTo>
                    <a:pt x="142" y="66"/>
                    <a:pt x="142" y="66"/>
                    <a:pt x="142" y="66"/>
                  </a:cubicBezTo>
                  <a:cubicBezTo>
                    <a:pt x="143" y="69"/>
                    <a:pt x="144" y="71"/>
                    <a:pt x="144" y="74"/>
                  </a:cubicBezTo>
                  <a:cubicBezTo>
                    <a:pt x="165" y="78"/>
                    <a:pt x="165" y="78"/>
                    <a:pt x="165" y="78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44" y="90"/>
                    <a:pt x="144" y="90"/>
                    <a:pt x="144" y="90"/>
                  </a:cubicBezTo>
                  <a:cubicBezTo>
                    <a:pt x="144" y="93"/>
                    <a:pt x="143" y="95"/>
                    <a:pt x="142" y="98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5"/>
                    <a:pt x="133" y="117"/>
                    <a:pt x="132" y="119"/>
                  </a:cubicBezTo>
                  <a:cubicBezTo>
                    <a:pt x="143" y="138"/>
                    <a:pt x="143" y="138"/>
                    <a:pt x="143" y="138"/>
                  </a:cubicBezTo>
                  <a:cubicBezTo>
                    <a:pt x="138" y="143"/>
                    <a:pt x="138" y="143"/>
                    <a:pt x="138" y="143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18" y="133"/>
                    <a:pt x="116" y="134"/>
                    <a:pt x="114" y="135"/>
                  </a:cubicBezTo>
                  <a:cubicBezTo>
                    <a:pt x="117" y="157"/>
                    <a:pt x="117" y="157"/>
                    <a:pt x="117" y="157"/>
                  </a:cubicBezTo>
                  <a:cubicBezTo>
                    <a:pt x="111" y="159"/>
                    <a:pt x="111" y="159"/>
                    <a:pt x="111" y="159"/>
                  </a:cubicBezTo>
                  <a:cubicBezTo>
                    <a:pt x="98" y="142"/>
                    <a:pt x="98" y="142"/>
                    <a:pt x="98" y="142"/>
                  </a:cubicBezTo>
                  <a:cubicBezTo>
                    <a:pt x="96" y="142"/>
                    <a:pt x="93" y="143"/>
                    <a:pt x="91" y="143"/>
                  </a:cubicBezTo>
                  <a:cubicBezTo>
                    <a:pt x="86" y="164"/>
                    <a:pt x="86" y="164"/>
                    <a:pt x="86" y="164"/>
                  </a:cubicBezTo>
                  <a:cubicBezTo>
                    <a:pt x="79" y="164"/>
                    <a:pt x="79" y="164"/>
                    <a:pt x="79" y="164"/>
                  </a:cubicBezTo>
                  <a:cubicBezTo>
                    <a:pt x="74" y="143"/>
                    <a:pt x="74" y="143"/>
                    <a:pt x="74" y="143"/>
                  </a:cubicBezTo>
                  <a:cubicBezTo>
                    <a:pt x="72" y="143"/>
                    <a:pt x="69" y="142"/>
                    <a:pt x="67" y="14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9" y="134"/>
                    <a:pt x="47" y="133"/>
                    <a:pt x="45" y="131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2" y="138"/>
                    <a:pt x="22" y="138"/>
                    <a:pt x="22" y="13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2" y="117"/>
                    <a:pt x="30" y="115"/>
                    <a:pt x="29" y="113"/>
                  </a:cubicBezTo>
                  <a:cubicBezTo>
                    <a:pt x="8" y="117"/>
                    <a:pt x="8" y="117"/>
                    <a:pt x="8" y="117"/>
                  </a:cubicBezTo>
                  <a:cubicBezTo>
                    <a:pt x="5" y="110"/>
                    <a:pt x="5" y="110"/>
                    <a:pt x="5" y="110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2" y="95"/>
                    <a:pt x="21" y="93"/>
                    <a:pt x="21" y="9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1" y="71"/>
                    <a:pt x="22" y="69"/>
                    <a:pt x="23" y="66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0" y="49"/>
                    <a:pt x="32" y="46"/>
                    <a:pt x="33" y="44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47" y="31"/>
                    <a:pt x="49" y="30"/>
                    <a:pt x="51" y="28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9" y="21"/>
                    <a:pt x="72" y="21"/>
                    <a:pt x="74" y="21"/>
                  </a:cubicBezTo>
                  <a:cubicBezTo>
                    <a:pt x="79" y="0"/>
                    <a:pt x="79" y="0"/>
                    <a:pt x="79" y="0"/>
                  </a:cubicBezTo>
                  <a:close/>
                  <a:moveTo>
                    <a:pt x="83" y="32"/>
                  </a:moveTo>
                  <a:cubicBezTo>
                    <a:pt x="110" y="32"/>
                    <a:pt x="132" y="55"/>
                    <a:pt x="132" y="82"/>
                  </a:cubicBezTo>
                  <a:cubicBezTo>
                    <a:pt x="132" y="109"/>
                    <a:pt x="110" y="131"/>
                    <a:pt x="83" y="131"/>
                  </a:cubicBezTo>
                  <a:cubicBezTo>
                    <a:pt x="55" y="131"/>
                    <a:pt x="33" y="109"/>
                    <a:pt x="33" y="82"/>
                  </a:cubicBezTo>
                  <a:cubicBezTo>
                    <a:pt x="33" y="55"/>
                    <a:pt x="55" y="32"/>
                    <a:pt x="83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9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524618" y="3793349"/>
              <a:ext cx="771807" cy="7640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10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333599" y="3596809"/>
              <a:ext cx="1161575" cy="1157159"/>
            </a:xfrm>
            <a:custGeom>
              <a:avLst/>
              <a:gdLst>
                <a:gd name="T0" fmla="*/ 57 w 164"/>
                <a:gd name="T1" fmla="*/ 4 h 165"/>
                <a:gd name="T2" fmla="*/ 51 w 164"/>
                <a:gd name="T3" fmla="*/ 29 h 165"/>
                <a:gd name="T4" fmla="*/ 29 w 164"/>
                <a:gd name="T5" fmla="*/ 19 h 165"/>
                <a:gd name="T6" fmla="*/ 33 w 164"/>
                <a:gd name="T7" fmla="*/ 45 h 165"/>
                <a:gd name="T8" fmla="*/ 9 w 164"/>
                <a:gd name="T9" fmla="*/ 45 h 165"/>
                <a:gd name="T10" fmla="*/ 22 w 164"/>
                <a:gd name="T11" fmla="*/ 66 h 165"/>
                <a:gd name="T12" fmla="*/ 0 w 164"/>
                <a:gd name="T13" fmla="*/ 75 h 165"/>
                <a:gd name="T14" fmla="*/ 21 w 164"/>
                <a:gd name="T15" fmla="*/ 91 h 165"/>
                <a:gd name="T16" fmla="*/ 3 w 164"/>
                <a:gd name="T17" fmla="*/ 107 h 165"/>
                <a:gd name="T18" fmla="*/ 28 w 164"/>
                <a:gd name="T19" fmla="*/ 113 h 165"/>
                <a:gd name="T20" fmla="*/ 19 w 164"/>
                <a:gd name="T21" fmla="*/ 136 h 165"/>
                <a:gd name="T22" fmla="*/ 44 w 164"/>
                <a:gd name="T23" fmla="*/ 132 h 165"/>
                <a:gd name="T24" fmla="*/ 44 w 164"/>
                <a:gd name="T25" fmla="*/ 156 h 165"/>
                <a:gd name="T26" fmla="*/ 66 w 164"/>
                <a:gd name="T27" fmla="*/ 142 h 165"/>
                <a:gd name="T28" fmla="*/ 75 w 164"/>
                <a:gd name="T29" fmla="*/ 165 h 165"/>
                <a:gd name="T30" fmla="*/ 90 w 164"/>
                <a:gd name="T31" fmla="*/ 144 h 165"/>
                <a:gd name="T32" fmla="*/ 107 w 164"/>
                <a:gd name="T33" fmla="*/ 161 h 165"/>
                <a:gd name="T34" fmla="*/ 113 w 164"/>
                <a:gd name="T35" fmla="*/ 136 h 165"/>
                <a:gd name="T36" fmla="*/ 135 w 164"/>
                <a:gd name="T37" fmla="*/ 146 h 165"/>
                <a:gd name="T38" fmla="*/ 131 w 164"/>
                <a:gd name="T39" fmla="*/ 120 h 165"/>
                <a:gd name="T40" fmla="*/ 155 w 164"/>
                <a:gd name="T41" fmla="*/ 121 h 165"/>
                <a:gd name="T42" fmla="*/ 142 w 164"/>
                <a:gd name="T43" fmla="*/ 99 h 165"/>
                <a:gd name="T44" fmla="*/ 164 w 164"/>
                <a:gd name="T45" fmla="*/ 90 h 165"/>
                <a:gd name="T46" fmla="*/ 143 w 164"/>
                <a:gd name="T47" fmla="*/ 75 h 165"/>
                <a:gd name="T48" fmla="*/ 161 w 164"/>
                <a:gd name="T49" fmla="*/ 58 h 165"/>
                <a:gd name="T50" fmla="*/ 136 w 164"/>
                <a:gd name="T51" fmla="*/ 52 h 165"/>
                <a:gd name="T52" fmla="*/ 145 w 164"/>
                <a:gd name="T53" fmla="*/ 30 h 165"/>
                <a:gd name="T54" fmla="*/ 120 w 164"/>
                <a:gd name="T55" fmla="*/ 34 h 165"/>
                <a:gd name="T56" fmla="*/ 120 w 164"/>
                <a:gd name="T57" fmla="*/ 9 h 165"/>
                <a:gd name="T58" fmla="*/ 98 w 164"/>
                <a:gd name="T59" fmla="*/ 23 h 165"/>
                <a:gd name="T60" fmla="*/ 89 w 164"/>
                <a:gd name="T61" fmla="*/ 0 h 165"/>
                <a:gd name="T62" fmla="*/ 74 w 164"/>
                <a:gd name="T63" fmla="*/ 21 h 165"/>
                <a:gd name="T64" fmla="*/ 69 w 164"/>
                <a:gd name="T65" fmla="*/ 35 h 165"/>
                <a:gd name="T66" fmla="*/ 95 w 164"/>
                <a:gd name="T67" fmla="*/ 130 h 165"/>
                <a:gd name="T68" fmla="*/ 69 w 164"/>
                <a:gd name="T69" fmla="*/ 3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65">
                  <a:moveTo>
                    <a:pt x="64" y="2"/>
                  </a:moveTo>
                  <a:cubicBezTo>
                    <a:pt x="57" y="4"/>
                    <a:pt x="57" y="4"/>
                    <a:pt x="57" y="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6" y="26"/>
                    <a:pt x="53" y="28"/>
                    <a:pt x="51" y="2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41"/>
                    <a:pt x="34" y="43"/>
                    <a:pt x="33" y="45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4" y="61"/>
                    <a:pt x="23" y="64"/>
                    <a:pt x="22" y="66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20" y="85"/>
                    <a:pt x="20" y="88"/>
                    <a:pt x="21" y="91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6" y="109"/>
                    <a:pt x="27" y="111"/>
                    <a:pt x="28" y="113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9" y="136"/>
                    <a:pt x="19" y="136"/>
                    <a:pt x="19" y="136"/>
                  </a:cubicBezTo>
                  <a:cubicBezTo>
                    <a:pt x="38" y="126"/>
                    <a:pt x="38" y="126"/>
                    <a:pt x="38" y="126"/>
                  </a:cubicBezTo>
                  <a:cubicBezTo>
                    <a:pt x="40" y="128"/>
                    <a:pt x="42" y="130"/>
                    <a:pt x="44" y="132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4" y="156"/>
                    <a:pt x="44" y="156"/>
                    <a:pt x="44" y="156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61" y="141"/>
                    <a:pt x="63" y="142"/>
                    <a:pt x="66" y="142"/>
                  </a:cubicBezTo>
                  <a:cubicBezTo>
                    <a:pt x="68" y="164"/>
                    <a:pt x="68" y="164"/>
                    <a:pt x="68" y="164"/>
                  </a:cubicBezTo>
                  <a:cubicBezTo>
                    <a:pt x="75" y="165"/>
                    <a:pt x="75" y="165"/>
                    <a:pt x="75" y="165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5" y="145"/>
                    <a:pt x="87" y="144"/>
                    <a:pt x="90" y="144"/>
                  </a:cubicBezTo>
                  <a:cubicBezTo>
                    <a:pt x="100" y="163"/>
                    <a:pt x="100" y="163"/>
                    <a:pt x="100" y="163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8" y="139"/>
                    <a:pt x="111" y="138"/>
                    <a:pt x="113" y="136"/>
                  </a:cubicBezTo>
                  <a:cubicBezTo>
                    <a:pt x="129" y="150"/>
                    <a:pt x="129" y="150"/>
                    <a:pt x="129" y="150"/>
                  </a:cubicBezTo>
                  <a:cubicBezTo>
                    <a:pt x="135" y="146"/>
                    <a:pt x="135" y="146"/>
                    <a:pt x="135" y="14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8" y="124"/>
                    <a:pt x="129" y="123"/>
                    <a:pt x="131" y="120"/>
                  </a:cubicBezTo>
                  <a:cubicBezTo>
                    <a:pt x="151" y="127"/>
                    <a:pt x="151" y="127"/>
                    <a:pt x="151" y="127"/>
                  </a:cubicBezTo>
                  <a:cubicBezTo>
                    <a:pt x="155" y="121"/>
                    <a:pt x="155" y="121"/>
                    <a:pt x="155" y="121"/>
                  </a:cubicBezTo>
                  <a:cubicBezTo>
                    <a:pt x="139" y="106"/>
                    <a:pt x="139" y="106"/>
                    <a:pt x="139" y="106"/>
                  </a:cubicBezTo>
                  <a:cubicBezTo>
                    <a:pt x="140" y="104"/>
                    <a:pt x="141" y="101"/>
                    <a:pt x="142" y="99"/>
                  </a:cubicBezTo>
                  <a:cubicBezTo>
                    <a:pt x="163" y="97"/>
                    <a:pt x="163" y="97"/>
                    <a:pt x="163" y="97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44" y="82"/>
                    <a:pt x="144" y="82"/>
                    <a:pt x="144" y="82"/>
                  </a:cubicBezTo>
                  <a:cubicBezTo>
                    <a:pt x="144" y="80"/>
                    <a:pt x="144" y="77"/>
                    <a:pt x="143" y="75"/>
                  </a:cubicBezTo>
                  <a:cubicBezTo>
                    <a:pt x="162" y="65"/>
                    <a:pt x="162" y="65"/>
                    <a:pt x="162" y="65"/>
                  </a:cubicBezTo>
                  <a:cubicBezTo>
                    <a:pt x="161" y="58"/>
                    <a:pt x="161" y="58"/>
                    <a:pt x="161" y="58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6"/>
                    <a:pt x="137" y="54"/>
                    <a:pt x="136" y="52"/>
                  </a:cubicBezTo>
                  <a:cubicBezTo>
                    <a:pt x="150" y="35"/>
                    <a:pt x="150" y="35"/>
                    <a:pt x="150" y="35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4" y="37"/>
                    <a:pt x="122" y="35"/>
                    <a:pt x="120" y="34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0" y="9"/>
                    <a:pt x="120" y="9"/>
                    <a:pt x="120" y="9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4"/>
                    <a:pt x="101" y="23"/>
                    <a:pt x="98" y="23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79" y="21"/>
                    <a:pt x="77" y="21"/>
                    <a:pt x="74" y="21"/>
                  </a:cubicBezTo>
                  <a:cubicBezTo>
                    <a:pt x="64" y="2"/>
                    <a:pt x="64" y="2"/>
                    <a:pt x="64" y="2"/>
                  </a:cubicBezTo>
                  <a:close/>
                  <a:moveTo>
                    <a:pt x="69" y="35"/>
                  </a:moveTo>
                  <a:cubicBezTo>
                    <a:pt x="43" y="42"/>
                    <a:pt x="27" y="69"/>
                    <a:pt x="34" y="95"/>
                  </a:cubicBezTo>
                  <a:cubicBezTo>
                    <a:pt x="41" y="121"/>
                    <a:pt x="68" y="137"/>
                    <a:pt x="95" y="130"/>
                  </a:cubicBezTo>
                  <a:cubicBezTo>
                    <a:pt x="121" y="123"/>
                    <a:pt x="137" y="96"/>
                    <a:pt x="130" y="70"/>
                  </a:cubicBezTo>
                  <a:cubicBezTo>
                    <a:pt x="122" y="43"/>
                    <a:pt x="95" y="28"/>
                    <a:pt x="69" y="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11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071913" y="4683301"/>
              <a:ext cx="1168200" cy="1150534"/>
            </a:xfrm>
            <a:custGeom>
              <a:avLst/>
              <a:gdLst>
                <a:gd name="T0" fmla="*/ 65 w 165"/>
                <a:gd name="T1" fmla="*/ 2 h 164"/>
                <a:gd name="T2" fmla="*/ 82 w 165"/>
                <a:gd name="T3" fmla="*/ 20 h 164"/>
                <a:gd name="T4" fmla="*/ 97 w 165"/>
                <a:gd name="T5" fmla="*/ 1 h 164"/>
                <a:gd name="T6" fmla="*/ 106 w 165"/>
                <a:gd name="T7" fmla="*/ 25 h 164"/>
                <a:gd name="T8" fmla="*/ 127 w 165"/>
                <a:gd name="T9" fmla="*/ 13 h 164"/>
                <a:gd name="T10" fmla="*/ 126 w 165"/>
                <a:gd name="T11" fmla="*/ 38 h 164"/>
                <a:gd name="T12" fmla="*/ 150 w 165"/>
                <a:gd name="T13" fmla="*/ 35 h 164"/>
                <a:gd name="T14" fmla="*/ 140 w 165"/>
                <a:gd name="T15" fmla="*/ 58 h 164"/>
                <a:gd name="T16" fmla="*/ 163 w 165"/>
                <a:gd name="T17" fmla="*/ 64 h 164"/>
                <a:gd name="T18" fmla="*/ 144 w 165"/>
                <a:gd name="T19" fmla="*/ 82 h 164"/>
                <a:gd name="T20" fmla="*/ 164 w 165"/>
                <a:gd name="T21" fmla="*/ 97 h 164"/>
                <a:gd name="T22" fmla="*/ 140 w 165"/>
                <a:gd name="T23" fmla="*/ 106 h 164"/>
                <a:gd name="T24" fmla="*/ 152 w 165"/>
                <a:gd name="T25" fmla="*/ 126 h 164"/>
                <a:gd name="T26" fmla="*/ 126 w 165"/>
                <a:gd name="T27" fmla="*/ 126 h 164"/>
                <a:gd name="T28" fmla="*/ 130 w 165"/>
                <a:gd name="T29" fmla="*/ 150 h 164"/>
                <a:gd name="T30" fmla="*/ 106 w 165"/>
                <a:gd name="T31" fmla="*/ 139 h 164"/>
                <a:gd name="T32" fmla="*/ 100 w 165"/>
                <a:gd name="T33" fmla="*/ 163 h 164"/>
                <a:gd name="T34" fmla="*/ 83 w 165"/>
                <a:gd name="T35" fmla="*/ 144 h 164"/>
                <a:gd name="T36" fmla="*/ 68 w 165"/>
                <a:gd name="T37" fmla="*/ 163 h 164"/>
                <a:gd name="T38" fmla="*/ 59 w 165"/>
                <a:gd name="T39" fmla="*/ 139 h 164"/>
                <a:gd name="T40" fmla="*/ 38 w 165"/>
                <a:gd name="T41" fmla="*/ 152 h 164"/>
                <a:gd name="T42" fmla="*/ 39 w 165"/>
                <a:gd name="T43" fmla="*/ 126 h 164"/>
                <a:gd name="T44" fmla="*/ 15 w 165"/>
                <a:gd name="T45" fmla="*/ 129 h 164"/>
                <a:gd name="T46" fmla="*/ 25 w 165"/>
                <a:gd name="T47" fmla="*/ 106 h 164"/>
                <a:gd name="T48" fmla="*/ 2 w 165"/>
                <a:gd name="T49" fmla="*/ 100 h 164"/>
                <a:gd name="T50" fmla="*/ 21 w 165"/>
                <a:gd name="T51" fmla="*/ 82 h 164"/>
                <a:gd name="T52" fmla="*/ 1 w 165"/>
                <a:gd name="T53" fmla="*/ 68 h 164"/>
                <a:gd name="T54" fmla="*/ 25 w 165"/>
                <a:gd name="T55" fmla="*/ 59 h 164"/>
                <a:gd name="T56" fmla="*/ 13 w 165"/>
                <a:gd name="T57" fmla="*/ 38 h 164"/>
                <a:gd name="T58" fmla="*/ 39 w 165"/>
                <a:gd name="T59" fmla="*/ 38 h 164"/>
                <a:gd name="T60" fmla="*/ 35 w 165"/>
                <a:gd name="T61" fmla="*/ 15 h 164"/>
                <a:gd name="T62" fmla="*/ 59 w 165"/>
                <a:gd name="T63" fmla="*/ 25 h 164"/>
                <a:gd name="T64" fmla="*/ 70 w 165"/>
                <a:gd name="T65" fmla="*/ 34 h 164"/>
                <a:gd name="T66" fmla="*/ 95 w 165"/>
                <a:gd name="T67" fmla="*/ 130 h 164"/>
                <a:gd name="T68" fmla="*/ 70 w 165"/>
                <a:gd name="T69" fmla="*/ 3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64">
                  <a:moveTo>
                    <a:pt x="58" y="4"/>
                  </a:moveTo>
                  <a:cubicBezTo>
                    <a:pt x="65" y="2"/>
                    <a:pt x="65" y="2"/>
                    <a:pt x="65" y="2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7" y="20"/>
                    <a:pt x="80" y="20"/>
                    <a:pt x="82" y="2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101" y="23"/>
                    <a:pt x="104" y="24"/>
                    <a:pt x="106" y="25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2" y="35"/>
                    <a:pt x="124" y="36"/>
                    <a:pt x="126" y="38"/>
                  </a:cubicBezTo>
                  <a:cubicBezTo>
                    <a:pt x="146" y="29"/>
                    <a:pt x="146" y="29"/>
                    <a:pt x="146" y="29"/>
                  </a:cubicBezTo>
                  <a:cubicBezTo>
                    <a:pt x="150" y="35"/>
                    <a:pt x="150" y="35"/>
                    <a:pt x="150" y="35"/>
                  </a:cubicBezTo>
                  <a:cubicBezTo>
                    <a:pt x="136" y="51"/>
                    <a:pt x="136" y="51"/>
                    <a:pt x="136" y="51"/>
                  </a:cubicBezTo>
                  <a:cubicBezTo>
                    <a:pt x="138" y="54"/>
                    <a:pt x="139" y="56"/>
                    <a:pt x="140" y="58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3" y="64"/>
                    <a:pt x="163" y="64"/>
                    <a:pt x="163" y="6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7"/>
                    <a:pt x="145" y="79"/>
                    <a:pt x="144" y="82"/>
                  </a:cubicBezTo>
                  <a:cubicBezTo>
                    <a:pt x="165" y="89"/>
                    <a:pt x="165" y="89"/>
                    <a:pt x="165" y="89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42" y="98"/>
                    <a:pt x="142" y="98"/>
                    <a:pt x="142" y="98"/>
                  </a:cubicBezTo>
                  <a:cubicBezTo>
                    <a:pt x="142" y="101"/>
                    <a:pt x="141" y="103"/>
                    <a:pt x="140" y="106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0" y="122"/>
                    <a:pt x="128" y="124"/>
                    <a:pt x="126" y="126"/>
                  </a:cubicBezTo>
                  <a:cubicBezTo>
                    <a:pt x="136" y="145"/>
                    <a:pt x="136" y="145"/>
                    <a:pt x="136" y="145"/>
                  </a:cubicBezTo>
                  <a:cubicBezTo>
                    <a:pt x="130" y="150"/>
                    <a:pt x="130" y="150"/>
                    <a:pt x="130" y="150"/>
                  </a:cubicBezTo>
                  <a:cubicBezTo>
                    <a:pt x="113" y="136"/>
                    <a:pt x="113" y="136"/>
                    <a:pt x="113" y="136"/>
                  </a:cubicBezTo>
                  <a:cubicBezTo>
                    <a:pt x="111" y="137"/>
                    <a:pt x="109" y="138"/>
                    <a:pt x="106" y="139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0" y="163"/>
                    <a:pt x="100" y="163"/>
                    <a:pt x="100" y="16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88" y="144"/>
                    <a:pt x="85" y="144"/>
                    <a:pt x="83" y="144"/>
                  </a:cubicBezTo>
                  <a:cubicBezTo>
                    <a:pt x="75" y="164"/>
                    <a:pt x="75" y="164"/>
                    <a:pt x="75" y="164"/>
                  </a:cubicBezTo>
                  <a:cubicBezTo>
                    <a:pt x="68" y="163"/>
                    <a:pt x="68" y="163"/>
                    <a:pt x="68" y="163"/>
                  </a:cubicBezTo>
                  <a:cubicBezTo>
                    <a:pt x="66" y="142"/>
                    <a:pt x="66" y="142"/>
                    <a:pt x="66" y="142"/>
                  </a:cubicBezTo>
                  <a:cubicBezTo>
                    <a:pt x="64" y="141"/>
                    <a:pt x="61" y="140"/>
                    <a:pt x="59" y="139"/>
                  </a:cubicBezTo>
                  <a:cubicBezTo>
                    <a:pt x="45" y="155"/>
                    <a:pt x="45" y="155"/>
                    <a:pt x="45" y="155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3" y="130"/>
                    <a:pt x="41" y="128"/>
                    <a:pt x="39" y="126"/>
                  </a:cubicBezTo>
                  <a:cubicBezTo>
                    <a:pt x="19" y="135"/>
                    <a:pt x="19" y="135"/>
                    <a:pt x="19" y="135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29" y="113"/>
                    <a:pt x="29" y="113"/>
                    <a:pt x="29" y="113"/>
                  </a:cubicBezTo>
                  <a:cubicBezTo>
                    <a:pt x="27" y="111"/>
                    <a:pt x="26" y="108"/>
                    <a:pt x="25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87"/>
                    <a:pt x="21" y="85"/>
                    <a:pt x="21" y="82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3" y="63"/>
                    <a:pt x="24" y="61"/>
                    <a:pt x="25" y="59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2"/>
                    <a:pt x="37" y="40"/>
                    <a:pt x="39" y="38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4" y="27"/>
                    <a:pt x="56" y="26"/>
                    <a:pt x="59" y="25"/>
                  </a:cubicBezTo>
                  <a:cubicBezTo>
                    <a:pt x="58" y="4"/>
                    <a:pt x="58" y="4"/>
                    <a:pt x="58" y="4"/>
                  </a:cubicBezTo>
                  <a:close/>
                  <a:moveTo>
                    <a:pt x="70" y="34"/>
                  </a:moveTo>
                  <a:cubicBezTo>
                    <a:pt x="96" y="27"/>
                    <a:pt x="123" y="43"/>
                    <a:pt x="130" y="69"/>
                  </a:cubicBezTo>
                  <a:cubicBezTo>
                    <a:pt x="137" y="95"/>
                    <a:pt x="121" y="122"/>
                    <a:pt x="95" y="130"/>
                  </a:cubicBezTo>
                  <a:cubicBezTo>
                    <a:pt x="69" y="137"/>
                    <a:pt x="42" y="121"/>
                    <a:pt x="35" y="95"/>
                  </a:cubicBezTo>
                  <a:cubicBezTo>
                    <a:pt x="28" y="68"/>
                    <a:pt x="43" y="41"/>
                    <a:pt x="70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1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69558" y="4879842"/>
              <a:ext cx="771807" cy="7640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1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071913" y="4683301"/>
              <a:ext cx="1168200" cy="1150534"/>
            </a:xfrm>
            <a:custGeom>
              <a:avLst/>
              <a:gdLst>
                <a:gd name="T0" fmla="*/ 65 w 165"/>
                <a:gd name="T1" fmla="*/ 2 h 164"/>
                <a:gd name="T2" fmla="*/ 82 w 165"/>
                <a:gd name="T3" fmla="*/ 20 h 164"/>
                <a:gd name="T4" fmla="*/ 97 w 165"/>
                <a:gd name="T5" fmla="*/ 1 h 164"/>
                <a:gd name="T6" fmla="*/ 106 w 165"/>
                <a:gd name="T7" fmla="*/ 25 h 164"/>
                <a:gd name="T8" fmla="*/ 127 w 165"/>
                <a:gd name="T9" fmla="*/ 13 h 164"/>
                <a:gd name="T10" fmla="*/ 126 w 165"/>
                <a:gd name="T11" fmla="*/ 38 h 164"/>
                <a:gd name="T12" fmla="*/ 150 w 165"/>
                <a:gd name="T13" fmla="*/ 35 h 164"/>
                <a:gd name="T14" fmla="*/ 140 w 165"/>
                <a:gd name="T15" fmla="*/ 58 h 164"/>
                <a:gd name="T16" fmla="*/ 163 w 165"/>
                <a:gd name="T17" fmla="*/ 64 h 164"/>
                <a:gd name="T18" fmla="*/ 144 w 165"/>
                <a:gd name="T19" fmla="*/ 82 h 164"/>
                <a:gd name="T20" fmla="*/ 164 w 165"/>
                <a:gd name="T21" fmla="*/ 97 h 164"/>
                <a:gd name="T22" fmla="*/ 140 w 165"/>
                <a:gd name="T23" fmla="*/ 106 h 164"/>
                <a:gd name="T24" fmla="*/ 152 w 165"/>
                <a:gd name="T25" fmla="*/ 126 h 164"/>
                <a:gd name="T26" fmla="*/ 126 w 165"/>
                <a:gd name="T27" fmla="*/ 126 h 164"/>
                <a:gd name="T28" fmla="*/ 130 w 165"/>
                <a:gd name="T29" fmla="*/ 150 h 164"/>
                <a:gd name="T30" fmla="*/ 106 w 165"/>
                <a:gd name="T31" fmla="*/ 139 h 164"/>
                <a:gd name="T32" fmla="*/ 100 w 165"/>
                <a:gd name="T33" fmla="*/ 163 h 164"/>
                <a:gd name="T34" fmla="*/ 83 w 165"/>
                <a:gd name="T35" fmla="*/ 144 h 164"/>
                <a:gd name="T36" fmla="*/ 68 w 165"/>
                <a:gd name="T37" fmla="*/ 163 h 164"/>
                <a:gd name="T38" fmla="*/ 59 w 165"/>
                <a:gd name="T39" fmla="*/ 139 h 164"/>
                <a:gd name="T40" fmla="*/ 38 w 165"/>
                <a:gd name="T41" fmla="*/ 152 h 164"/>
                <a:gd name="T42" fmla="*/ 39 w 165"/>
                <a:gd name="T43" fmla="*/ 126 h 164"/>
                <a:gd name="T44" fmla="*/ 15 w 165"/>
                <a:gd name="T45" fmla="*/ 129 h 164"/>
                <a:gd name="T46" fmla="*/ 25 w 165"/>
                <a:gd name="T47" fmla="*/ 106 h 164"/>
                <a:gd name="T48" fmla="*/ 2 w 165"/>
                <a:gd name="T49" fmla="*/ 100 h 164"/>
                <a:gd name="T50" fmla="*/ 21 w 165"/>
                <a:gd name="T51" fmla="*/ 82 h 164"/>
                <a:gd name="T52" fmla="*/ 1 w 165"/>
                <a:gd name="T53" fmla="*/ 68 h 164"/>
                <a:gd name="T54" fmla="*/ 25 w 165"/>
                <a:gd name="T55" fmla="*/ 59 h 164"/>
                <a:gd name="T56" fmla="*/ 13 w 165"/>
                <a:gd name="T57" fmla="*/ 38 h 164"/>
                <a:gd name="T58" fmla="*/ 39 w 165"/>
                <a:gd name="T59" fmla="*/ 38 h 164"/>
                <a:gd name="T60" fmla="*/ 35 w 165"/>
                <a:gd name="T61" fmla="*/ 15 h 164"/>
                <a:gd name="T62" fmla="*/ 59 w 165"/>
                <a:gd name="T63" fmla="*/ 25 h 164"/>
                <a:gd name="T64" fmla="*/ 70 w 165"/>
                <a:gd name="T65" fmla="*/ 34 h 164"/>
                <a:gd name="T66" fmla="*/ 95 w 165"/>
                <a:gd name="T67" fmla="*/ 130 h 164"/>
                <a:gd name="T68" fmla="*/ 70 w 165"/>
                <a:gd name="T69" fmla="*/ 3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64">
                  <a:moveTo>
                    <a:pt x="58" y="4"/>
                  </a:moveTo>
                  <a:cubicBezTo>
                    <a:pt x="65" y="2"/>
                    <a:pt x="65" y="2"/>
                    <a:pt x="65" y="2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7" y="20"/>
                    <a:pt x="80" y="20"/>
                    <a:pt x="82" y="2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101" y="23"/>
                    <a:pt x="104" y="24"/>
                    <a:pt x="106" y="25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2" y="35"/>
                    <a:pt x="124" y="36"/>
                    <a:pt x="126" y="38"/>
                  </a:cubicBezTo>
                  <a:cubicBezTo>
                    <a:pt x="146" y="29"/>
                    <a:pt x="146" y="29"/>
                    <a:pt x="146" y="29"/>
                  </a:cubicBezTo>
                  <a:cubicBezTo>
                    <a:pt x="150" y="35"/>
                    <a:pt x="150" y="35"/>
                    <a:pt x="150" y="35"/>
                  </a:cubicBezTo>
                  <a:cubicBezTo>
                    <a:pt x="136" y="51"/>
                    <a:pt x="136" y="51"/>
                    <a:pt x="136" y="51"/>
                  </a:cubicBezTo>
                  <a:cubicBezTo>
                    <a:pt x="138" y="54"/>
                    <a:pt x="139" y="56"/>
                    <a:pt x="140" y="58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3" y="64"/>
                    <a:pt x="163" y="64"/>
                    <a:pt x="163" y="6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7"/>
                    <a:pt x="145" y="79"/>
                    <a:pt x="144" y="82"/>
                  </a:cubicBezTo>
                  <a:cubicBezTo>
                    <a:pt x="165" y="89"/>
                    <a:pt x="165" y="89"/>
                    <a:pt x="165" y="89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42" y="98"/>
                    <a:pt x="142" y="98"/>
                    <a:pt x="142" y="98"/>
                  </a:cubicBezTo>
                  <a:cubicBezTo>
                    <a:pt x="142" y="101"/>
                    <a:pt x="141" y="103"/>
                    <a:pt x="140" y="106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0" y="122"/>
                    <a:pt x="128" y="124"/>
                    <a:pt x="126" y="126"/>
                  </a:cubicBezTo>
                  <a:cubicBezTo>
                    <a:pt x="136" y="145"/>
                    <a:pt x="136" y="145"/>
                    <a:pt x="136" y="145"/>
                  </a:cubicBezTo>
                  <a:cubicBezTo>
                    <a:pt x="130" y="150"/>
                    <a:pt x="130" y="150"/>
                    <a:pt x="130" y="150"/>
                  </a:cubicBezTo>
                  <a:cubicBezTo>
                    <a:pt x="113" y="136"/>
                    <a:pt x="113" y="136"/>
                    <a:pt x="113" y="136"/>
                  </a:cubicBezTo>
                  <a:cubicBezTo>
                    <a:pt x="111" y="137"/>
                    <a:pt x="109" y="138"/>
                    <a:pt x="106" y="139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0" y="163"/>
                    <a:pt x="100" y="163"/>
                    <a:pt x="100" y="16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88" y="144"/>
                    <a:pt x="85" y="144"/>
                    <a:pt x="83" y="144"/>
                  </a:cubicBezTo>
                  <a:cubicBezTo>
                    <a:pt x="75" y="164"/>
                    <a:pt x="75" y="164"/>
                    <a:pt x="75" y="164"/>
                  </a:cubicBezTo>
                  <a:cubicBezTo>
                    <a:pt x="68" y="163"/>
                    <a:pt x="68" y="163"/>
                    <a:pt x="68" y="163"/>
                  </a:cubicBezTo>
                  <a:cubicBezTo>
                    <a:pt x="66" y="142"/>
                    <a:pt x="66" y="142"/>
                    <a:pt x="66" y="142"/>
                  </a:cubicBezTo>
                  <a:cubicBezTo>
                    <a:pt x="64" y="141"/>
                    <a:pt x="61" y="140"/>
                    <a:pt x="59" y="139"/>
                  </a:cubicBezTo>
                  <a:cubicBezTo>
                    <a:pt x="45" y="155"/>
                    <a:pt x="45" y="155"/>
                    <a:pt x="45" y="155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3" y="130"/>
                    <a:pt x="41" y="128"/>
                    <a:pt x="39" y="126"/>
                  </a:cubicBezTo>
                  <a:cubicBezTo>
                    <a:pt x="19" y="135"/>
                    <a:pt x="19" y="135"/>
                    <a:pt x="19" y="135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29" y="113"/>
                    <a:pt x="29" y="113"/>
                    <a:pt x="29" y="113"/>
                  </a:cubicBezTo>
                  <a:cubicBezTo>
                    <a:pt x="27" y="111"/>
                    <a:pt x="26" y="108"/>
                    <a:pt x="25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87"/>
                    <a:pt x="21" y="85"/>
                    <a:pt x="21" y="82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3" y="63"/>
                    <a:pt x="24" y="61"/>
                    <a:pt x="25" y="59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2"/>
                    <a:pt x="37" y="40"/>
                    <a:pt x="39" y="38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4" y="27"/>
                    <a:pt x="56" y="26"/>
                    <a:pt x="59" y="25"/>
                  </a:cubicBezTo>
                  <a:cubicBezTo>
                    <a:pt x="58" y="4"/>
                    <a:pt x="58" y="4"/>
                    <a:pt x="58" y="4"/>
                  </a:cubicBezTo>
                  <a:close/>
                  <a:moveTo>
                    <a:pt x="70" y="34"/>
                  </a:moveTo>
                  <a:cubicBezTo>
                    <a:pt x="96" y="27"/>
                    <a:pt x="123" y="43"/>
                    <a:pt x="130" y="69"/>
                  </a:cubicBezTo>
                  <a:cubicBezTo>
                    <a:pt x="137" y="95"/>
                    <a:pt x="121" y="122"/>
                    <a:pt x="95" y="130"/>
                  </a:cubicBezTo>
                  <a:cubicBezTo>
                    <a:pt x="69" y="137"/>
                    <a:pt x="42" y="121"/>
                    <a:pt x="35" y="95"/>
                  </a:cubicBezTo>
                  <a:cubicBezTo>
                    <a:pt x="28" y="68"/>
                    <a:pt x="43" y="41"/>
                    <a:pt x="70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26" name="出自【趣你的PPT】(微信:qunideppt)：最优质的PPT资源库"/>
            <p:cNvSpPr txBox="1"/>
            <p:nvPr/>
          </p:nvSpPr>
          <p:spPr>
            <a:xfrm>
              <a:off x="3611308" y="1546563"/>
              <a:ext cx="7225014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3611308" y="2757296"/>
              <a:ext cx="7225014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出自【趣你的PPT】(微信:qunideppt)：最优质的PPT资源库"/>
            <p:cNvSpPr txBox="1"/>
            <p:nvPr/>
          </p:nvSpPr>
          <p:spPr>
            <a:xfrm>
              <a:off x="3611308" y="3968029"/>
              <a:ext cx="7225014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出自【趣你的PPT】(微信:qunideppt)：最优质的PPT资源库"/>
            <p:cNvSpPr txBox="1"/>
            <p:nvPr/>
          </p:nvSpPr>
          <p:spPr>
            <a:xfrm>
              <a:off x="3611308" y="5178763"/>
              <a:ext cx="7225014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出自【趣你的PPT】(微信:qunideppt)：最优质的PPT资源库"/>
          <p:cNvGrpSpPr/>
          <p:nvPr/>
        </p:nvGrpSpPr>
        <p:grpSpPr>
          <a:xfrm>
            <a:off x="2063848" y="2011679"/>
            <a:ext cx="8276988" cy="2762960"/>
            <a:chOff x="1865" y="1977"/>
            <a:chExt cx="2437" cy="814"/>
          </a:xfrm>
        </p:grpSpPr>
        <p:sp>
          <p:nvSpPr>
            <p:cNvPr id="15" name="出自【趣你的PPT】(微信:qunideppt)：最优质的PPT资源库"/>
            <p:cNvSpPr/>
            <p:nvPr/>
          </p:nvSpPr>
          <p:spPr>
            <a:xfrm>
              <a:off x="1865" y="1977"/>
              <a:ext cx="1558" cy="814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0" b="0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出自【趣你的PPT】(微信:qunideppt)：最优质的PPT资源库"/>
            <p:cNvSpPr/>
            <p:nvPr/>
          </p:nvSpPr>
          <p:spPr>
            <a:xfrm flipH="1" flipV="1">
              <a:off x="2744" y="1977"/>
              <a:ext cx="1558" cy="814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0" b="0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" name="出自【趣你的PPT】(微信:qunideppt)：最优质的PPT资源库"/>
          <p:cNvSpPr/>
          <p:nvPr/>
        </p:nvSpPr>
        <p:spPr>
          <a:xfrm rot="18900000">
            <a:off x="2731794" y="2733141"/>
            <a:ext cx="1325984" cy="1325982"/>
          </a:xfrm>
          <a:prstGeom prst="rect">
            <a:avLst/>
          </a:prstGeom>
          <a:solidFill>
            <a:schemeClr val="accent1"/>
          </a:solidFill>
          <a:ln w="6350">
            <a:noFill/>
            <a:miter/>
          </a:ln>
        </p:spPr>
        <p:txBody>
          <a:bodyPr wrap="none"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8900000">
            <a:off x="5532413" y="2733141"/>
            <a:ext cx="1325982" cy="1325982"/>
          </a:xfrm>
          <a:prstGeom prst="rect">
            <a:avLst/>
          </a:prstGeom>
          <a:solidFill>
            <a:schemeClr val="accent2"/>
          </a:solidFill>
          <a:ln w="6350">
            <a:noFill/>
            <a:miter/>
          </a:ln>
        </p:spPr>
        <p:txBody>
          <a:bodyPr wrap="none"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8900000">
            <a:off x="8307266" y="2733141"/>
            <a:ext cx="1325982" cy="1325982"/>
          </a:xfrm>
          <a:prstGeom prst="rect">
            <a:avLst/>
          </a:prstGeom>
          <a:solidFill>
            <a:schemeClr val="accent1"/>
          </a:solidFill>
          <a:ln w="6350">
            <a:noFill/>
            <a:miter/>
          </a:ln>
        </p:spPr>
        <p:txBody>
          <a:bodyPr wrap="none"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6176542" y="2649147"/>
            <a:ext cx="65" cy="277000"/>
          </a:xfrm>
          <a:prstGeom prst="rect">
            <a:avLst/>
          </a:prstGeom>
          <a:noFill/>
          <a:ln w="6350">
            <a:noFill/>
            <a:miter/>
          </a:ln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2681285" y="3205519"/>
            <a:ext cx="1665620" cy="339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此处输入您的内容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5471945" y="3238352"/>
            <a:ext cx="1665620" cy="339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此处输入您的内容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/>
          <p:nvPr/>
        </p:nvSpPr>
        <p:spPr>
          <a:xfrm>
            <a:off x="8251660" y="3238352"/>
            <a:ext cx="1665620" cy="339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>
              <a:lnSpc>
                <a:spcPct val="120000"/>
              </a:lnSpc>
              <a:spcBef>
                <a:spcPct val="15000"/>
              </a:spcBef>
              <a:buClr>
                <a:srgbClr val="1C1C1C"/>
              </a:buClr>
              <a:buFont typeface="Wingdings" panose="05000000000000000000" pitchFamily="2" charset="2"/>
              <a:buNone/>
            </a:pPr>
            <a:r>
              <a:rPr lang="zh-CN" altLang="en-US" sz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此处输入您的内容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 txBox="1"/>
          <p:nvPr/>
        </p:nvSpPr>
        <p:spPr>
          <a:xfrm>
            <a:off x="2489983" y="4793510"/>
            <a:ext cx="2100775" cy="953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6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5192054" y="4793510"/>
            <a:ext cx="2100775" cy="953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6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7894125" y="4793510"/>
            <a:ext cx="2100775" cy="953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6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出自【趣你的PPT】(微信:qunideppt)：最优质的PPT资源库"/>
          <p:cNvSpPr/>
          <p:nvPr/>
        </p:nvSpPr>
        <p:spPr>
          <a:xfrm>
            <a:off x="1940719" y="3429001"/>
            <a:ext cx="8310562" cy="0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6103144" y="1277938"/>
            <a:ext cx="0" cy="4302125"/>
          </a:xfrm>
          <a:prstGeom prst="line">
            <a:avLst/>
          </a:prstGeom>
          <a:ln w="28575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5126831" y="2451101"/>
            <a:ext cx="1939925" cy="1939925"/>
          </a:xfrm>
          <a:prstGeom prst="diamond">
            <a:avLst/>
          </a:prstGeom>
          <a:solidFill>
            <a:schemeClr val="accent2"/>
          </a:solidFill>
          <a:ln w="6350">
            <a:noFill/>
            <a:miter/>
          </a:ln>
        </p:spPr>
        <p:txBody>
          <a:bodyPr wrap="none"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" name="Group 8出自【趣你的PPT】(微信:qunideppt)：最优质的PPT资源库"/>
          <p:cNvGrpSpPr/>
          <p:nvPr/>
        </p:nvGrpSpPr>
        <p:grpSpPr>
          <a:xfrm>
            <a:off x="1841866" y="1904886"/>
            <a:ext cx="2583542" cy="867980"/>
            <a:chOff x="1146629" y="1849438"/>
            <a:chExt cx="2583542" cy="867980"/>
          </a:xfrm>
        </p:grpSpPr>
        <p:sp>
          <p:nvSpPr>
            <p:cNvPr id="10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2298347" y="1849438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出自【趣你的PPT】(微信:qunideppt)：最优质的PPT资源库"/>
          <p:cNvGrpSpPr/>
          <p:nvPr/>
        </p:nvGrpSpPr>
        <p:grpSpPr>
          <a:xfrm>
            <a:off x="8061241" y="1897629"/>
            <a:ext cx="2583542" cy="882494"/>
            <a:chOff x="1146629" y="1834924"/>
            <a:chExt cx="2583542" cy="882494"/>
          </a:xfrm>
        </p:grpSpPr>
        <p:sp>
          <p:nvSpPr>
            <p:cNvPr id="17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1166232" y="1834924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出自【趣你的PPT】(微信:qunideppt)：最优质的PPT资源库"/>
          <p:cNvGrpSpPr/>
          <p:nvPr/>
        </p:nvGrpSpPr>
        <p:grpSpPr>
          <a:xfrm>
            <a:off x="8061241" y="4517453"/>
            <a:ext cx="2583542" cy="882494"/>
            <a:chOff x="1146629" y="1834924"/>
            <a:chExt cx="2583542" cy="882494"/>
          </a:xfrm>
        </p:grpSpPr>
        <p:sp>
          <p:nvSpPr>
            <p:cNvPr id="20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1166232" y="1834924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出自【趣你的PPT】(微信:qunideppt)：最优质的PPT资源库"/>
          <p:cNvGrpSpPr/>
          <p:nvPr/>
        </p:nvGrpSpPr>
        <p:grpSpPr>
          <a:xfrm>
            <a:off x="1841866" y="4524710"/>
            <a:ext cx="2583542" cy="867980"/>
            <a:chOff x="1146629" y="1849438"/>
            <a:chExt cx="2583542" cy="867980"/>
          </a:xfrm>
        </p:grpSpPr>
        <p:sp>
          <p:nvSpPr>
            <p:cNvPr id="23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2298347" y="1849438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4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0出自【趣你的PPT】(微信:qunideppt)：最优质的PPT资源库"/>
          <p:cNvGrpSpPr/>
          <p:nvPr/>
        </p:nvGrpSpPr>
        <p:grpSpPr>
          <a:xfrm>
            <a:off x="5700109" y="3014960"/>
            <a:ext cx="787777" cy="829892"/>
            <a:chOff x="2513013" y="2098675"/>
            <a:chExt cx="504825" cy="531813"/>
          </a:xfrm>
          <a:solidFill>
            <a:srgbClr val="FFFFFF"/>
          </a:solidFill>
        </p:grpSpPr>
        <p:sp>
          <p:nvSpPr>
            <p:cNvPr id="2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513013" y="2287588"/>
              <a:ext cx="342900" cy="342900"/>
            </a:xfrm>
            <a:custGeom>
              <a:avLst/>
              <a:gdLst>
                <a:gd name="T0" fmla="*/ 76 w 91"/>
                <a:gd name="T1" fmla="*/ 63 h 91"/>
                <a:gd name="T2" fmla="*/ 79 w 91"/>
                <a:gd name="T3" fmla="*/ 56 h 91"/>
                <a:gd name="T4" fmla="*/ 91 w 91"/>
                <a:gd name="T5" fmla="*/ 52 h 91"/>
                <a:gd name="T6" fmla="*/ 91 w 91"/>
                <a:gd name="T7" fmla="*/ 46 h 91"/>
                <a:gd name="T8" fmla="*/ 91 w 91"/>
                <a:gd name="T9" fmla="*/ 40 h 91"/>
                <a:gd name="T10" fmla="*/ 79 w 91"/>
                <a:gd name="T11" fmla="*/ 36 h 91"/>
                <a:gd name="T12" fmla="*/ 76 w 91"/>
                <a:gd name="T13" fmla="*/ 29 h 91"/>
                <a:gd name="T14" fmla="*/ 82 w 91"/>
                <a:gd name="T15" fmla="*/ 18 h 91"/>
                <a:gd name="T16" fmla="*/ 73 w 91"/>
                <a:gd name="T17" fmla="*/ 10 h 91"/>
                <a:gd name="T18" fmla="*/ 63 w 91"/>
                <a:gd name="T19" fmla="*/ 15 h 91"/>
                <a:gd name="T20" fmla="*/ 55 w 91"/>
                <a:gd name="T21" fmla="*/ 12 h 91"/>
                <a:gd name="T22" fmla="*/ 51 w 91"/>
                <a:gd name="T23" fmla="*/ 1 h 91"/>
                <a:gd name="T24" fmla="*/ 45 w 91"/>
                <a:gd name="T25" fmla="*/ 0 h 91"/>
                <a:gd name="T26" fmla="*/ 40 w 91"/>
                <a:gd name="T27" fmla="*/ 1 h 91"/>
                <a:gd name="T28" fmla="*/ 36 w 91"/>
                <a:gd name="T29" fmla="*/ 12 h 91"/>
                <a:gd name="T30" fmla="*/ 28 w 91"/>
                <a:gd name="T31" fmla="*/ 15 h 91"/>
                <a:gd name="T32" fmla="*/ 18 w 91"/>
                <a:gd name="T33" fmla="*/ 10 h 91"/>
                <a:gd name="T34" fmla="*/ 9 w 91"/>
                <a:gd name="T35" fmla="*/ 18 h 91"/>
                <a:gd name="T36" fmla="*/ 14 w 91"/>
                <a:gd name="T37" fmla="*/ 29 h 91"/>
                <a:gd name="T38" fmla="*/ 11 w 91"/>
                <a:gd name="T39" fmla="*/ 36 h 91"/>
                <a:gd name="T40" fmla="*/ 0 w 91"/>
                <a:gd name="T41" fmla="*/ 40 h 91"/>
                <a:gd name="T42" fmla="*/ 0 w 91"/>
                <a:gd name="T43" fmla="*/ 46 h 91"/>
                <a:gd name="T44" fmla="*/ 0 w 91"/>
                <a:gd name="T45" fmla="*/ 52 h 91"/>
                <a:gd name="T46" fmla="*/ 11 w 91"/>
                <a:gd name="T47" fmla="*/ 56 h 91"/>
                <a:gd name="T48" fmla="*/ 14 w 91"/>
                <a:gd name="T49" fmla="*/ 63 h 91"/>
                <a:gd name="T50" fmla="*/ 9 w 91"/>
                <a:gd name="T51" fmla="*/ 74 h 91"/>
                <a:gd name="T52" fmla="*/ 18 w 91"/>
                <a:gd name="T53" fmla="*/ 82 h 91"/>
                <a:gd name="T54" fmla="*/ 28 w 91"/>
                <a:gd name="T55" fmla="*/ 77 h 91"/>
                <a:gd name="T56" fmla="*/ 36 w 91"/>
                <a:gd name="T57" fmla="*/ 80 h 91"/>
                <a:gd name="T58" fmla="*/ 40 w 91"/>
                <a:gd name="T59" fmla="*/ 91 h 91"/>
                <a:gd name="T60" fmla="*/ 45 w 91"/>
                <a:gd name="T61" fmla="*/ 91 h 91"/>
                <a:gd name="T62" fmla="*/ 51 w 91"/>
                <a:gd name="T63" fmla="*/ 91 h 91"/>
                <a:gd name="T64" fmla="*/ 55 w 91"/>
                <a:gd name="T65" fmla="*/ 80 h 91"/>
                <a:gd name="T66" fmla="*/ 63 w 91"/>
                <a:gd name="T67" fmla="*/ 77 h 91"/>
                <a:gd name="T68" fmla="*/ 73 w 91"/>
                <a:gd name="T69" fmla="*/ 82 h 91"/>
                <a:gd name="T70" fmla="*/ 82 w 91"/>
                <a:gd name="T71" fmla="*/ 74 h 91"/>
                <a:gd name="T72" fmla="*/ 76 w 91"/>
                <a:gd name="T73" fmla="*/ 63 h 91"/>
                <a:gd name="T74" fmla="*/ 45 w 91"/>
                <a:gd name="T75" fmla="*/ 62 h 91"/>
                <a:gd name="T76" fmla="*/ 29 w 91"/>
                <a:gd name="T77" fmla="*/ 46 h 91"/>
                <a:gd name="T78" fmla="*/ 45 w 91"/>
                <a:gd name="T79" fmla="*/ 30 h 91"/>
                <a:gd name="T80" fmla="*/ 61 w 91"/>
                <a:gd name="T81" fmla="*/ 46 h 91"/>
                <a:gd name="T82" fmla="*/ 45 w 91"/>
                <a:gd name="T83" fmla="*/ 6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" h="91">
                  <a:moveTo>
                    <a:pt x="76" y="63"/>
                  </a:moveTo>
                  <a:cubicBezTo>
                    <a:pt x="78" y="61"/>
                    <a:pt x="79" y="58"/>
                    <a:pt x="79" y="56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1" y="50"/>
                    <a:pt x="91" y="48"/>
                    <a:pt x="91" y="46"/>
                  </a:cubicBezTo>
                  <a:cubicBezTo>
                    <a:pt x="91" y="44"/>
                    <a:pt x="91" y="42"/>
                    <a:pt x="91" y="40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9" y="33"/>
                    <a:pt x="78" y="31"/>
                    <a:pt x="76" y="2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79" y="15"/>
                    <a:pt x="76" y="12"/>
                    <a:pt x="73" y="10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60" y="14"/>
                    <a:pt x="58" y="13"/>
                    <a:pt x="55" y="12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49" y="0"/>
                    <a:pt x="47" y="0"/>
                    <a:pt x="45" y="0"/>
                  </a:cubicBezTo>
                  <a:cubicBezTo>
                    <a:pt x="43" y="0"/>
                    <a:pt x="42" y="0"/>
                    <a:pt x="40" y="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3" y="13"/>
                    <a:pt x="31" y="14"/>
                    <a:pt x="28" y="15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4" y="12"/>
                    <a:pt x="12" y="15"/>
                    <a:pt x="9" y="18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3" y="31"/>
                    <a:pt x="12" y="33"/>
                    <a:pt x="11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4"/>
                    <a:pt x="0" y="46"/>
                  </a:cubicBezTo>
                  <a:cubicBezTo>
                    <a:pt x="0" y="48"/>
                    <a:pt x="0" y="50"/>
                    <a:pt x="0" y="52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2" y="58"/>
                    <a:pt x="13" y="61"/>
                    <a:pt x="14" y="6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2" y="77"/>
                    <a:pt x="14" y="79"/>
                    <a:pt x="18" y="82"/>
                  </a:cubicBezTo>
                  <a:cubicBezTo>
                    <a:pt x="28" y="77"/>
                    <a:pt x="28" y="77"/>
                    <a:pt x="28" y="77"/>
                  </a:cubicBezTo>
                  <a:cubicBezTo>
                    <a:pt x="31" y="78"/>
                    <a:pt x="33" y="79"/>
                    <a:pt x="36" y="80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2" y="91"/>
                    <a:pt x="43" y="91"/>
                    <a:pt x="45" y="91"/>
                  </a:cubicBezTo>
                  <a:cubicBezTo>
                    <a:pt x="47" y="91"/>
                    <a:pt x="49" y="91"/>
                    <a:pt x="51" y="91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8" y="79"/>
                    <a:pt x="60" y="78"/>
                    <a:pt x="63" y="77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6" y="79"/>
                    <a:pt x="79" y="77"/>
                    <a:pt x="82" y="74"/>
                  </a:cubicBezTo>
                  <a:lnTo>
                    <a:pt x="76" y="63"/>
                  </a:lnTo>
                  <a:close/>
                  <a:moveTo>
                    <a:pt x="45" y="62"/>
                  </a:moveTo>
                  <a:cubicBezTo>
                    <a:pt x="37" y="62"/>
                    <a:pt x="29" y="55"/>
                    <a:pt x="29" y="46"/>
                  </a:cubicBezTo>
                  <a:cubicBezTo>
                    <a:pt x="29" y="37"/>
                    <a:pt x="37" y="30"/>
                    <a:pt x="45" y="30"/>
                  </a:cubicBezTo>
                  <a:cubicBezTo>
                    <a:pt x="54" y="30"/>
                    <a:pt x="61" y="37"/>
                    <a:pt x="61" y="46"/>
                  </a:cubicBezTo>
                  <a:cubicBezTo>
                    <a:pt x="61" y="55"/>
                    <a:pt x="54" y="62"/>
                    <a:pt x="45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674938" y="2098675"/>
              <a:ext cx="225425" cy="227013"/>
            </a:xfrm>
            <a:custGeom>
              <a:avLst/>
              <a:gdLst>
                <a:gd name="T0" fmla="*/ 3 w 60"/>
                <a:gd name="T1" fmla="*/ 45 h 60"/>
                <a:gd name="T2" fmla="*/ 11 w 60"/>
                <a:gd name="T3" fmla="*/ 45 h 60"/>
                <a:gd name="T4" fmla="*/ 15 w 60"/>
                <a:gd name="T5" fmla="*/ 49 h 60"/>
                <a:gd name="T6" fmla="*/ 14 w 60"/>
                <a:gd name="T7" fmla="*/ 57 h 60"/>
                <a:gd name="T8" fmla="*/ 18 w 60"/>
                <a:gd name="T9" fmla="*/ 59 h 60"/>
                <a:gd name="T10" fmla="*/ 22 w 60"/>
                <a:gd name="T11" fmla="*/ 60 h 60"/>
                <a:gd name="T12" fmla="*/ 27 w 60"/>
                <a:gd name="T13" fmla="*/ 54 h 60"/>
                <a:gd name="T14" fmla="*/ 33 w 60"/>
                <a:gd name="T15" fmla="*/ 54 h 60"/>
                <a:gd name="T16" fmla="*/ 38 w 60"/>
                <a:gd name="T17" fmla="*/ 60 h 60"/>
                <a:gd name="T18" fmla="*/ 45 w 60"/>
                <a:gd name="T19" fmla="*/ 57 h 60"/>
                <a:gd name="T20" fmla="*/ 45 w 60"/>
                <a:gd name="T21" fmla="*/ 49 h 60"/>
                <a:gd name="T22" fmla="*/ 49 w 60"/>
                <a:gd name="T23" fmla="*/ 45 h 60"/>
                <a:gd name="T24" fmla="*/ 57 w 60"/>
                <a:gd name="T25" fmla="*/ 46 h 60"/>
                <a:gd name="T26" fmla="*/ 59 w 60"/>
                <a:gd name="T27" fmla="*/ 42 h 60"/>
                <a:gd name="T28" fmla="*/ 60 w 60"/>
                <a:gd name="T29" fmla="*/ 39 h 60"/>
                <a:gd name="T30" fmla="*/ 54 w 60"/>
                <a:gd name="T31" fmla="*/ 33 h 60"/>
                <a:gd name="T32" fmla="*/ 54 w 60"/>
                <a:gd name="T33" fmla="*/ 28 h 60"/>
                <a:gd name="T34" fmla="*/ 60 w 60"/>
                <a:gd name="T35" fmla="*/ 22 h 60"/>
                <a:gd name="T36" fmla="*/ 57 w 60"/>
                <a:gd name="T37" fmla="*/ 15 h 60"/>
                <a:gd name="T38" fmla="*/ 49 w 60"/>
                <a:gd name="T39" fmla="*/ 15 h 60"/>
                <a:gd name="T40" fmla="*/ 46 w 60"/>
                <a:gd name="T41" fmla="*/ 12 h 60"/>
                <a:gd name="T42" fmla="*/ 46 w 60"/>
                <a:gd name="T43" fmla="*/ 4 h 60"/>
                <a:gd name="T44" fmla="*/ 43 w 60"/>
                <a:gd name="T45" fmla="*/ 2 h 60"/>
                <a:gd name="T46" fmla="*/ 39 w 60"/>
                <a:gd name="T47" fmla="*/ 0 h 60"/>
                <a:gd name="T48" fmla="*/ 33 w 60"/>
                <a:gd name="T49" fmla="*/ 6 h 60"/>
                <a:gd name="T50" fmla="*/ 28 w 60"/>
                <a:gd name="T51" fmla="*/ 6 h 60"/>
                <a:gd name="T52" fmla="*/ 23 w 60"/>
                <a:gd name="T53" fmla="*/ 0 h 60"/>
                <a:gd name="T54" fmla="*/ 15 w 60"/>
                <a:gd name="T55" fmla="*/ 3 h 60"/>
                <a:gd name="T56" fmla="*/ 16 w 60"/>
                <a:gd name="T57" fmla="*/ 11 h 60"/>
                <a:gd name="T58" fmla="*/ 12 w 60"/>
                <a:gd name="T59" fmla="*/ 15 h 60"/>
                <a:gd name="T60" fmla="*/ 4 w 60"/>
                <a:gd name="T61" fmla="*/ 14 h 60"/>
                <a:gd name="T62" fmla="*/ 2 w 60"/>
                <a:gd name="T63" fmla="*/ 18 h 60"/>
                <a:gd name="T64" fmla="*/ 1 w 60"/>
                <a:gd name="T65" fmla="*/ 22 h 60"/>
                <a:gd name="T66" fmla="*/ 6 w 60"/>
                <a:gd name="T67" fmla="*/ 27 h 60"/>
                <a:gd name="T68" fmla="*/ 6 w 60"/>
                <a:gd name="T69" fmla="*/ 32 h 60"/>
                <a:gd name="T70" fmla="*/ 0 w 60"/>
                <a:gd name="T71" fmla="*/ 38 h 60"/>
                <a:gd name="T72" fmla="*/ 3 w 60"/>
                <a:gd name="T73" fmla="*/ 45 h 60"/>
                <a:gd name="T74" fmla="*/ 20 w 60"/>
                <a:gd name="T75" fmla="*/ 26 h 60"/>
                <a:gd name="T76" fmla="*/ 35 w 60"/>
                <a:gd name="T77" fmla="*/ 20 h 60"/>
                <a:gd name="T78" fmla="*/ 40 w 60"/>
                <a:gd name="T79" fmla="*/ 34 h 60"/>
                <a:gd name="T80" fmla="*/ 26 w 60"/>
                <a:gd name="T81" fmla="*/ 40 h 60"/>
                <a:gd name="T82" fmla="*/ 20 w 60"/>
                <a:gd name="T83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" h="60">
                  <a:moveTo>
                    <a:pt x="3" y="45"/>
                  </a:moveTo>
                  <a:cubicBezTo>
                    <a:pt x="11" y="45"/>
                    <a:pt x="11" y="45"/>
                    <a:pt x="11" y="45"/>
                  </a:cubicBezTo>
                  <a:cubicBezTo>
                    <a:pt x="12" y="46"/>
                    <a:pt x="14" y="47"/>
                    <a:pt x="15" y="49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6" y="57"/>
                    <a:pt x="17" y="58"/>
                    <a:pt x="18" y="59"/>
                  </a:cubicBezTo>
                  <a:cubicBezTo>
                    <a:pt x="19" y="59"/>
                    <a:pt x="20" y="59"/>
                    <a:pt x="22" y="60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9" y="54"/>
                    <a:pt x="31" y="54"/>
                    <a:pt x="33" y="54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9"/>
                    <a:pt x="43" y="58"/>
                    <a:pt x="45" y="57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6" y="48"/>
                    <a:pt x="48" y="47"/>
                    <a:pt x="49" y="45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8" y="45"/>
                    <a:pt x="58" y="44"/>
                    <a:pt x="59" y="42"/>
                  </a:cubicBezTo>
                  <a:cubicBezTo>
                    <a:pt x="59" y="41"/>
                    <a:pt x="60" y="40"/>
                    <a:pt x="60" y="39"/>
                  </a:cubicBezTo>
                  <a:cubicBezTo>
                    <a:pt x="54" y="33"/>
                    <a:pt x="54" y="33"/>
                    <a:pt x="54" y="33"/>
                  </a:cubicBezTo>
                  <a:cubicBezTo>
                    <a:pt x="54" y="31"/>
                    <a:pt x="54" y="30"/>
                    <a:pt x="54" y="28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0"/>
                    <a:pt x="59" y="17"/>
                    <a:pt x="57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8" y="14"/>
                    <a:pt x="47" y="13"/>
                    <a:pt x="46" y="12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3"/>
                    <a:pt x="44" y="2"/>
                    <a:pt x="43" y="2"/>
                  </a:cubicBezTo>
                  <a:cubicBezTo>
                    <a:pt x="41" y="1"/>
                    <a:pt x="40" y="1"/>
                    <a:pt x="39" y="0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2" y="6"/>
                    <a:pt x="30" y="6"/>
                    <a:pt x="28" y="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1"/>
                    <a:pt x="18" y="2"/>
                    <a:pt x="15" y="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4" y="12"/>
                    <a:pt x="13" y="13"/>
                    <a:pt x="12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3" y="15"/>
                    <a:pt x="2" y="17"/>
                    <a:pt x="2" y="18"/>
                  </a:cubicBezTo>
                  <a:cubicBezTo>
                    <a:pt x="1" y="19"/>
                    <a:pt x="1" y="20"/>
                    <a:pt x="1" y="22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9"/>
                    <a:pt x="6" y="31"/>
                    <a:pt x="6" y="3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40"/>
                    <a:pt x="2" y="43"/>
                    <a:pt x="3" y="45"/>
                  </a:cubicBezTo>
                  <a:close/>
                  <a:moveTo>
                    <a:pt x="20" y="26"/>
                  </a:moveTo>
                  <a:cubicBezTo>
                    <a:pt x="23" y="20"/>
                    <a:pt x="29" y="18"/>
                    <a:pt x="35" y="20"/>
                  </a:cubicBezTo>
                  <a:cubicBezTo>
                    <a:pt x="40" y="23"/>
                    <a:pt x="43" y="29"/>
                    <a:pt x="40" y="34"/>
                  </a:cubicBezTo>
                  <a:cubicBezTo>
                    <a:pt x="38" y="40"/>
                    <a:pt x="31" y="42"/>
                    <a:pt x="26" y="40"/>
                  </a:cubicBezTo>
                  <a:cubicBezTo>
                    <a:pt x="21" y="38"/>
                    <a:pt x="18" y="31"/>
                    <a:pt x="2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2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833688" y="2257425"/>
              <a:ext cx="184150" cy="184150"/>
            </a:xfrm>
            <a:custGeom>
              <a:avLst/>
              <a:gdLst>
                <a:gd name="T0" fmla="*/ 43 w 49"/>
                <a:gd name="T1" fmla="*/ 29 h 49"/>
                <a:gd name="T2" fmla="*/ 49 w 49"/>
                <a:gd name="T3" fmla="*/ 27 h 49"/>
                <a:gd name="T4" fmla="*/ 49 w 49"/>
                <a:gd name="T5" fmla="*/ 24 h 49"/>
                <a:gd name="T6" fmla="*/ 48 w 49"/>
                <a:gd name="T7" fmla="*/ 21 h 49"/>
                <a:gd name="T8" fmla="*/ 42 w 49"/>
                <a:gd name="T9" fmla="*/ 19 h 49"/>
                <a:gd name="T10" fmla="*/ 41 w 49"/>
                <a:gd name="T11" fmla="*/ 15 h 49"/>
                <a:gd name="T12" fmla="*/ 43 w 49"/>
                <a:gd name="T13" fmla="*/ 9 h 49"/>
                <a:gd name="T14" fmla="*/ 39 w 49"/>
                <a:gd name="T15" fmla="*/ 5 h 49"/>
                <a:gd name="T16" fmla="*/ 33 w 49"/>
                <a:gd name="T17" fmla="*/ 8 h 49"/>
                <a:gd name="T18" fmla="*/ 29 w 49"/>
                <a:gd name="T19" fmla="*/ 6 h 49"/>
                <a:gd name="T20" fmla="*/ 27 w 49"/>
                <a:gd name="T21" fmla="*/ 1 h 49"/>
                <a:gd name="T22" fmla="*/ 24 w 49"/>
                <a:gd name="T23" fmla="*/ 0 h 49"/>
                <a:gd name="T24" fmla="*/ 21 w 49"/>
                <a:gd name="T25" fmla="*/ 1 h 49"/>
                <a:gd name="T26" fmla="*/ 19 w 49"/>
                <a:gd name="T27" fmla="*/ 7 h 49"/>
                <a:gd name="T28" fmla="*/ 15 w 49"/>
                <a:gd name="T29" fmla="*/ 8 h 49"/>
                <a:gd name="T30" fmla="*/ 9 w 49"/>
                <a:gd name="T31" fmla="*/ 6 h 49"/>
                <a:gd name="T32" fmla="*/ 5 w 49"/>
                <a:gd name="T33" fmla="*/ 10 h 49"/>
                <a:gd name="T34" fmla="*/ 8 w 49"/>
                <a:gd name="T35" fmla="*/ 16 h 49"/>
                <a:gd name="T36" fmla="*/ 6 w 49"/>
                <a:gd name="T37" fmla="*/ 20 h 49"/>
                <a:gd name="T38" fmla="*/ 0 w 49"/>
                <a:gd name="T39" fmla="*/ 22 h 49"/>
                <a:gd name="T40" fmla="*/ 0 w 49"/>
                <a:gd name="T41" fmla="*/ 25 h 49"/>
                <a:gd name="T42" fmla="*/ 1 w 49"/>
                <a:gd name="T43" fmla="*/ 28 h 49"/>
                <a:gd name="T44" fmla="*/ 7 w 49"/>
                <a:gd name="T45" fmla="*/ 30 h 49"/>
                <a:gd name="T46" fmla="*/ 8 w 49"/>
                <a:gd name="T47" fmla="*/ 34 h 49"/>
                <a:gd name="T48" fmla="*/ 6 w 49"/>
                <a:gd name="T49" fmla="*/ 40 h 49"/>
                <a:gd name="T50" fmla="*/ 10 w 49"/>
                <a:gd name="T51" fmla="*/ 44 h 49"/>
                <a:gd name="T52" fmla="*/ 16 w 49"/>
                <a:gd name="T53" fmla="*/ 41 h 49"/>
                <a:gd name="T54" fmla="*/ 20 w 49"/>
                <a:gd name="T55" fmla="*/ 43 h 49"/>
                <a:gd name="T56" fmla="*/ 22 w 49"/>
                <a:gd name="T57" fmla="*/ 49 h 49"/>
                <a:gd name="T58" fmla="*/ 25 w 49"/>
                <a:gd name="T59" fmla="*/ 49 h 49"/>
                <a:gd name="T60" fmla="*/ 28 w 49"/>
                <a:gd name="T61" fmla="*/ 48 h 49"/>
                <a:gd name="T62" fmla="*/ 30 w 49"/>
                <a:gd name="T63" fmla="*/ 42 h 49"/>
                <a:gd name="T64" fmla="*/ 34 w 49"/>
                <a:gd name="T65" fmla="*/ 41 h 49"/>
                <a:gd name="T66" fmla="*/ 40 w 49"/>
                <a:gd name="T67" fmla="*/ 43 h 49"/>
                <a:gd name="T68" fmla="*/ 44 w 49"/>
                <a:gd name="T69" fmla="*/ 39 h 49"/>
                <a:gd name="T70" fmla="*/ 41 w 49"/>
                <a:gd name="T71" fmla="*/ 33 h 49"/>
                <a:gd name="T72" fmla="*/ 43 w 49"/>
                <a:gd name="T73" fmla="*/ 29 h 49"/>
                <a:gd name="T74" fmla="*/ 25 w 49"/>
                <a:gd name="T75" fmla="*/ 33 h 49"/>
                <a:gd name="T76" fmla="*/ 16 w 49"/>
                <a:gd name="T77" fmla="*/ 25 h 49"/>
                <a:gd name="T78" fmla="*/ 24 w 49"/>
                <a:gd name="T79" fmla="*/ 16 h 49"/>
                <a:gd name="T80" fmla="*/ 33 w 49"/>
                <a:gd name="T81" fmla="*/ 24 h 49"/>
                <a:gd name="T82" fmla="*/ 25 w 49"/>
                <a:gd name="T83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49">
                  <a:moveTo>
                    <a:pt x="43" y="29"/>
                  </a:move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9" y="25"/>
                    <a:pt x="49" y="24"/>
                  </a:cubicBezTo>
                  <a:cubicBezTo>
                    <a:pt x="49" y="23"/>
                    <a:pt x="49" y="22"/>
                    <a:pt x="48" y="21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2" y="18"/>
                    <a:pt x="41" y="16"/>
                    <a:pt x="41" y="15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8"/>
                    <a:pt x="40" y="6"/>
                    <a:pt x="39" y="5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7"/>
                    <a:pt x="31" y="7"/>
                    <a:pt x="29" y="6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6" y="0"/>
                    <a:pt x="25" y="0"/>
                    <a:pt x="24" y="0"/>
                  </a:cubicBezTo>
                  <a:cubicBezTo>
                    <a:pt x="23" y="0"/>
                    <a:pt x="22" y="1"/>
                    <a:pt x="21" y="1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6" y="8"/>
                    <a:pt x="15" y="8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7"/>
                    <a:pt x="6" y="9"/>
                    <a:pt x="5" y="1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7"/>
                    <a:pt x="7" y="18"/>
                    <a:pt x="6" y="2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31"/>
                    <a:pt x="8" y="33"/>
                    <a:pt x="8" y="34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7" y="41"/>
                    <a:pt x="8" y="43"/>
                    <a:pt x="10" y="44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7" y="42"/>
                    <a:pt x="18" y="42"/>
                    <a:pt x="20" y="43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3" y="49"/>
                    <a:pt x="24" y="49"/>
                    <a:pt x="25" y="49"/>
                  </a:cubicBezTo>
                  <a:cubicBezTo>
                    <a:pt x="26" y="49"/>
                    <a:pt x="27" y="49"/>
                    <a:pt x="28" y="48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3" y="41"/>
                    <a:pt x="34" y="41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2"/>
                    <a:pt x="43" y="41"/>
                    <a:pt x="44" y="39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2"/>
                    <a:pt x="42" y="31"/>
                    <a:pt x="43" y="29"/>
                  </a:cubicBezTo>
                  <a:close/>
                  <a:moveTo>
                    <a:pt x="25" y="33"/>
                  </a:moveTo>
                  <a:cubicBezTo>
                    <a:pt x="20" y="33"/>
                    <a:pt x="16" y="29"/>
                    <a:pt x="16" y="25"/>
                  </a:cubicBezTo>
                  <a:cubicBezTo>
                    <a:pt x="16" y="20"/>
                    <a:pt x="20" y="16"/>
                    <a:pt x="24" y="16"/>
                  </a:cubicBezTo>
                  <a:cubicBezTo>
                    <a:pt x="29" y="16"/>
                    <a:pt x="33" y="20"/>
                    <a:pt x="33" y="24"/>
                  </a:cubicBezTo>
                  <a:cubicBezTo>
                    <a:pt x="33" y="29"/>
                    <a:pt x="29" y="33"/>
                    <a:pt x="25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显示 2"/>
          <p:cNvSpPr/>
          <p:nvPr/>
        </p:nvSpPr>
        <p:spPr>
          <a:xfrm>
            <a:off x="5619881" y="1869395"/>
            <a:ext cx="1050867" cy="712301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9894893" y="4667534"/>
            <a:ext cx="1699144" cy="16991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626425" y="5547814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909928" y="5547814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131662" y="5547814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415165" y="5547814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636899" y="5547814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920402" y="5547814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9142136" y="5547814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8425639" y="5547814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1394757" y="934678"/>
            <a:ext cx="15052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8595" y="1923986"/>
            <a:ext cx="762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3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11989" y="3121758"/>
            <a:ext cx="5639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研究思路与方法</a:t>
            </a:r>
            <a:endParaRPr lang="zh-CN" altLang="en-US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 noChangeAspect="1"/>
          </p:cNvSpPr>
          <p:nvPr/>
        </p:nvSpPr>
        <p:spPr>
          <a:xfrm rot="10800000">
            <a:off x="991680" y="1833144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2995170" y="1833144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5" name="出自【趣你的PPT】(微信:qunideppt)：最优质的PPT资源库"/>
          <p:cNvSpPr>
            <a:spLocks noChangeAspect="1"/>
          </p:cNvSpPr>
          <p:nvPr/>
        </p:nvSpPr>
        <p:spPr>
          <a:xfrm rot="10800000">
            <a:off x="4998661" y="1833145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6" name="出自【趣你的PPT】(微信:qunideppt)：最优质的PPT资源库"/>
          <p:cNvSpPr>
            <a:spLocks noChangeAspect="1"/>
          </p:cNvSpPr>
          <p:nvPr/>
        </p:nvSpPr>
        <p:spPr>
          <a:xfrm>
            <a:off x="7002151" y="1833146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7" name="出自【趣你的PPT】(微信:qunideppt)：最优质的PPT资源库"/>
          <p:cNvSpPr>
            <a:spLocks noChangeAspect="1"/>
          </p:cNvSpPr>
          <p:nvPr/>
        </p:nvSpPr>
        <p:spPr>
          <a:xfrm>
            <a:off x="991680" y="1833144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8" name="出自【趣你的PPT】(微信:qunideppt)：最优质的PPT资源库"/>
          <p:cNvSpPr>
            <a:spLocks noChangeAspect="1"/>
          </p:cNvSpPr>
          <p:nvPr/>
        </p:nvSpPr>
        <p:spPr>
          <a:xfrm rot="10800000">
            <a:off x="9005641" y="1833146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9" name="出自【趣你的PPT】(微信:qunideppt)：最优质的PPT资源库"/>
          <p:cNvSpPr>
            <a:spLocks noChangeAspect="1"/>
          </p:cNvSpPr>
          <p:nvPr/>
        </p:nvSpPr>
        <p:spPr>
          <a:xfrm rot="10800000">
            <a:off x="2995170" y="1833144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 rot="10800000">
            <a:off x="7002151" y="1833146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4998661" y="1833145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9005641" y="1833146"/>
            <a:ext cx="2213784" cy="2297212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899" tIns="60950" rIns="121899" bIns="60950" rtlCol="0" anchor="ctr"/>
          <a:lstStyle/>
          <a:p>
            <a:pPr algn="ctr"/>
            <a:endParaRPr lang="en-US" sz="900">
              <a:solidFill>
                <a:prstClr val="black"/>
              </a:solidFill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9226321" y="4723964"/>
            <a:ext cx="1785719" cy="943828"/>
          </a:xfrm>
          <a:prstGeom prst="rect">
            <a:avLst/>
          </a:prstGeom>
          <a:noFill/>
        </p:spPr>
        <p:txBody>
          <a:bodyPr wrap="square" lIns="121899" tIns="60950" rIns="121899" bIns="60950" rtlCol="0">
            <a:spAutoFit/>
          </a:bodyPr>
          <a:lstStyle/>
          <a:p>
            <a:pPr algn="ctr">
              <a:lnSpc>
                <a:spcPts val="1600"/>
              </a:lnSpc>
              <a:spcAft>
                <a:spcPts val="1600"/>
              </a:spcAft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1600" dirty="0">
              <a:solidFill>
                <a:prstClr val="black"/>
              </a:solidFill>
              <a:latin typeface="Lato Light"/>
              <a:cs typeface="Lato Light"/>
            </a:endParaRPr>
          </a:p>
        </p:txBody>
      </p:sp>
      <p:sp>
        <p:nvSpPr>
          <p:cNvPr id="14" name="出自【趣你的PPT】(微信:qunideppt)：最优质的PPT资源库"/>
          <p:cNvSpPr/>
          <p:nvPr/>
        </p:nvSpPr>
        <p:spPr>
          <a:xfrm>
            <a:off x="1359930" y="4409534"/>
            <a:ext cx="1477285" cy="369312"/>
          </a:xfrm>
          <a:prstGeom prst="rect">
            <a:avLst/>
          </a:prstGeom>
        </p:spPr>
        <p:txBody>
          <a:bodyPr wrap="none" lIns="121899" tIns="60950" rIns="121899" bIns="6095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en-US" sz="1600" b="1" dirty="0">
              <a:solidFill>
                <a:prstClr val="black"/>
              </a:solidFill>
              <a:latin typeface="Lato Regular"/>
              <a:cs typeface="Lato Regular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3363421" y="4409534"/>
            <a:ext cx="1477285" cy="369312"/>
          </a:xfrm>
          <a:prstGeom prst="rect">
            <a:avLst/>
          </a:prstGeom>
        </p:spPr>
        <p:txBody>
          <a:bodyPr wrap="none" lIns="121899" tIns="60950" rIns="121899" bIns="6095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en-US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5366908" y="4409534"/>
            <a:ext cx="1477285" cy="369312"/>
          </a:xfrm>
          <a:prstGeom prst="rect">
            <a:avLst/>
          </a:prstGeom>
        </p:spPr>
        <p:txBody>
          <a:bodyPr wrap="none" lIns="121899" tIns="60950" rIns="121899" bIns="6095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en-US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7362924" y="4409534"/>
            <a:ext cx="1477285" cy="369312"/>
          </a:xfrm>
          <a:prstGeom prst="rect">
            <a:avLst/>
          </a:prstGeom>
        </p:spPr>
        <p:txBody>
          <a:bodyPr wrap="none" lIns="121899" tIns="60950" rIns="121899" bIns="6095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en-US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9366410" y="4409534"/>
            <a:ext cx="1477285" cy="369312"/>
          </a:xfrm>
          <a:prstGeom prst="rect">
            <a:avLst/>
          </a:prstGeom>
        </p:spPr>
        <p:txBody>
          <a:bodyPr wrap="none" lIns="121899" tIns="60950" rIns="121899" bIns="60950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en-US" sz="1600" b="1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5211417" y="4723964"/>
            <a:ext cx="1785719" cy="943828"/>
          </a:xfrm>
          <a:prstGeom prst="rect">
            <a:avLst/>
          </a:prstGeom>
          <a:noFill/>
        </p:spPr>
        <p:txBody>
          <a:bodyPr wrap="square" lIns="121899" tIns="60950" rIns="121899" bIns="60950" rtlCol="0">
            <a:spAutoFit/>
          </a:bodyPr>
          <a:lstStyle/>
          <a:p>
            <a:pPr algn="ctr">
              <a:lnSpc>
                <a:spcPts val="1600"/>
              </a:lnSpc>
              <a:spcAft>
                <a:spcPts val="1600"/>
              </a:spcAft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1600" dirty="0">
              <a:solidFill>
                <a:prstClr val="black"/>
              </a:solidFill>
              <a:latin typeface="Lato Light"/>
              <a:cs typeface="Lato Light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3205464" y="4723964"/>
            <a:ext cx="1785719" cy="943828"/>
          </a:xfrm>
          <a:prstGeom prst="rect">
            <a:avLst/>
          </a:prstGeom>
          <a:noFill/>
        </p:spPr>
        <p:txBody>
          <a:bodyPr wrap="square" lIns="121899" tIns="60950" rIns="121899" bIns="60950" rtlCol="0">
            <a:spAutoFit/>
          </a:bodyPr>
          <a:lstStyle/>
          <a:p>
            <a:pPr algn="ctr">
              <a:lnSpc>
                <a:spcPts val="1600"/>
              </a:lnSpc>
              <a:spcAft>
                <a:spcPts val="1600"/>
              </a:spcAft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1600" dirty="0">
              <a:solidFill>
                <a:prstClr val="black"/>
              </a:solidFill>
              <a:latin typeface="Lato Light"/>
              <a:cs typeface="Lato Light"/>
            </a:endParaRP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209448" y="4723964"/>
            <a:ext cx="1785719" cy="943828"/>
          </a:xfrm>
          <a:prstGeom prst="rect">
            <a:avLst/>
          </a:prstGeom>
          <a:noFill/>
        </p:spPr>
        <p:txBody>
          <a:bodyPr wrap="square" lIns="121899" tIns="60950" rIns="121899" bIns="60950" rtlCol="0">
            <a:spAutoFit/>
          </a:bodyPr>
          <a:lstStyle/>
          <a:p>
            <a:pPr algn="ctr">
              <a:lnSpc>
                <a:spcPts val="1600"/>
              </a:lnSpc>
              <a:spcAft>
                <a:spcPts val="1600"/>
              </a:spcAft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sz="1400" dirty="0">
              <a:solidFill>
                <a:prstClr val="black"/>
              </a:solidFill>
              <a:latin typeface="Lato Light"/>
              <a:cs typeface="Lato Light"/>
            </a:endParaRPr>
          </a:p>
        </p:txBody>
      </p:sp>
      <p:sp>
        <p:nvSpPr>
          <p:cNvPr id="56" name="出自【趣你的PPT】(微信:qunideppt)：最优质的PPT资源库"/>
          <p:cNvSpPr txBox="1"/>
          <p:nvPr/>
        </p:nvSpPr>
        <p:spPr>
          <a:xfrm>
            <a:off x="7207433" y="4723964"/>
            <a:ext cx="1785719" cy="943828"/>
          </a:xfrm>
          <a:prstGeom prst="rect">
            <a:avLst/>
          </a:prstGeom>
          <a:noFill/>
        </p:spPr>
        <p:txBody>
          <a:bodyPr wrap="square" lIns="121899" tIns="60950" rIns="121899" bIns="60950" rtlCol="0">
            <a:spAutoFit/>
          </a:bodyPr>
          <a:lstStyle/>
          <a:p>
            <a:pPr algn="ctr">
              <a:lnSpc>
                <a:spcPts val="1600"/>
              </a:lnSpc>
              <a:spcAft>
                <a:spcPts val="1600"/>
              </a:spcAft>
            </a:pPr>
            <a:r>
              <a:rPr lang="zh-CN" altLang="en-US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</a:t>
            </a:r>
            <a:r>
              <a:rPr lang="en-US" altLang="zh-CN" sz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.</a:t>
            </a:r>
            <a:endParaRPr lang="en-US" altLang="zh-CN" sz="1600" dirty="0">
              <a:solidFill>
                <a:prstClr val="black"/>
              </a:solidFill>
              <a:latin typeface="Lato Light"/>
              <a:cs typeface="Lato Light"/>
            </a:endParaRPr>
          </a:p>
        </p:txBody>
      </p:sp>
      <p:grpSp>
        <p:nvGrpSpPr>
          <p:cNvPr id="62" name="Group 61出自【趣你的PPT】(微信:qunideppt)：最优质的PPT资源库"/>
          <p:cNvGrpSpPr/>
          <p:nvPr/>
        </p:nvGrpSpPr>
        <p:grpSpPr>
          <a:xfrm>
            <a:off x="1796171" y="2679866"/>
            <a:ext cx="604802" cy="603768"/>
            <a:chOff x="1894354" y="2354791"/>
            <a:chExt cx="561343" cy="560384"/>
          </a:xfrm>
          <a:solidFill>
            <a:schemeClr val="accent1"/>
          </a:solidFill>
        </p:grpSpPr>
        <p:sp>
          <p:nvSpPr>
            <p:cNvPr id="63" name="出自【趣你的PPT】(微信:qunideppt)：最优质的PPT资源库"/>
            <p:cNvSpPr/>
            <p:nvPr/>
          </p:nvSpPr>
          <p:spPr bwMode="auto">
            <a:xfrm>
              <a:off x="1894354" y="2354791"/>
              <a:ext cx="561343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4" name="出自【趣你的PPT】(微信:qunideppt)：最优质的PPT资源库"/>
            <p:cNvSpPr/>
            <p:nvPr/>
          </p:nvSpPr>
          <p:spPr bwMode="auto">
            <a:xfrm>
              <a:off x="2244954" y="2424719"/>
              <a:ext cx="139857" cy="139857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65" name="Group 64出自【趣你的PPT】(微信:qunideppt)：最优质的PPT资源库"/>
          <p:cNvGrpSpPr/>
          <p:nvPr/>
        </p:nvGrpSpPr>
        <p:grpSpPr>
          <a:xfrm>
            <a:off x="3817196" y="2696885"/>
            <a:ext cx="569730" cy="569730"/>
            <a:chOff x="4455138" y="2354791"/>
            <a:chExt cx="560384" cy="560384"/>
          </a:xfrm>
          <a:solidFill>
            <a:schemeClr val="accent2"/>
          </a:solidFill>
        </p:grpSpPr>
        <p:sp>
          <p:nvSpPr>
            <p:cNvPr id="66" name="出自【趣你的PPT】(微信:qunideppt)：最优质的PPT资源库"/>
            <p:cNvSpPr/>
            <p:nvPr/>
          </p:nvSpPr>
          <p:spPr bwMode="auto">
            <a:xfrm>
              <a:off x="4455138" y="2354791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67" name="出自【趣你的PPT】(微信:qunideppt)：最优质的PPT资源库"/>
            <p:cNvSpPr/>
            <p:nvPr/>
          </p:nvSpPr>
          <p:spPr bwMode="auto">
            <a:xfrm>
              <a:off x="4682166" y="2441961"/>
              <a:ext cx="132193" cy="13123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68" name="Group 67出自【趣你的PPT】(微信:qunideppt)：最优质的PPT资源库"/>
          <p:cNvGrpSpPr/>
          <p:nvPr/>
        </p:nvGrpSpPr>
        <p:grpSpPr>
          <a:xfrm>
            <a:off x="7777729" y="2650438"/>
            <a:ext cx="662628" cy="662628"/>
            <a:chOff x="9593272" y="2349278"/>
            <a:chExt cx="560384" cy="560384"/>
          </a:xfrm>
          <a:solidFill>
            <a:schemeClr val="accent2"/>
          </a:solidFill>
        </p:grpSpPr>
        <p:sp>
          <p:nvSpPr>
            <p:cNvPr id="69" name="出自【趣你的PPT】(微信:qunideppt)：最优质的PPT资源库"/>
            <p:cNvSpPr/>
            <p:nvPr/>
          </p:nvSpPr>
          <p:spPr bwMode="auto">
            <a:xfrm>
              <a:off x="9593272" y="2349278"/>
              <a:ext cx="560384" cy="5603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0" name="出自【趣你的PPT】(微信:qunideppt)：最优质的PPT资源库"/>
            <p:cNvSpPr/>
            <p:nvPr/>
          </p:nvSpPr>
          <p:spPr bwMode="auto">
            <a:xfrm>
              <a:off x="9751328" y="2506377"/>
              <a:ext cx="245228" cy="2452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1" name="出自【趣你的PPT】(微信:qunideppt)：最优质的PPT资源库"/>
            <p:cNvSpPr/>
            <p:nvPr/>
          </p:nvSpPr>
          <p:spPr bwMode="auto">
            <a:xfrm>
              <a:off x="9803057" y="2559063"/>
              <a:ext cx="140815" cy="1408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72" name="Group 71出自【趣你的PPT】(微信:qunideppt)：最优质的PPT资源库"/>
          <p:cNvGrpSpPr/>
          <p:nvPr/>
        </p:nvGrpSpPr>
        <p:grpSpPr>
          <a:xfrm>
            <a:off x="5863603" y="2658784"/>
            <a:ext cx="483901" cy="645935"/>
            <a:chOff x="7091622" y="2349278"/>
            <a:chExt cx="420528" cy="561343"/>
          </a:xfrm>
          <a:solidFill>
            <a:schemeClr val="accent1"/>
          </a:solidFill>
        </p:grpSpPr>
        <p:sp>
          <p:nvSpPr>
            <p:cNvPr id="73" name="出自【趣你的PPT】(微信:qunideppt)：最优质的PPT资源库"/>
            <p:cNvSpPr/>
            <p:nvPr/>
          </p:nvSpPr>
          <p:spPr bwMode="auto">
            <a:xfrm>
              <a:off x="7196035" y="2454649"/>
              <a:ext cx="210743" cy="2107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4" name="出自【趣你的PPT】(微信:qunideppt)：最优质的PPT资源库"/>
            <p:cNvSpPr/>
            <p:nvPr/>
          </p:nvSpPr>
          <p:spPr bwMode="auto">
            <a:xfrm>
              <a:off x="7091622" y="2349278"/>
              <a:ext cx="420528" cy="56134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75" name="Group 74出自【趣你的PPT】(微信:qunideppt)：最优质的PPT资源库"/>
          <p:cNvGrpSpPr/>
          <p:nvPr/>
        </p:nvGrpSpPr>
        <p:grpSpPr>
          <a:xfrm>
            <a:off x="9787636" y="2697397"/>
            <a:ext cx="649795" cy="568710"/>
            <a:chOff x="6137366" y="5568302"/>
            <a:chExt cx="560385" cy="490456"/>
          </a:xfrm>
          <a:solidFill>
            <a:schemeClr val="accent1"/>
          </a:solidFill>
        </p:grpSpPr>
        <p:sp>
          <p:nvSpPr>
            <p:cNvPr id="76" name="出自【趣你的PPT】(微信:qunideppt)：最优质的PPT资源库"/>
            <p:cNvSpPr/>
            <p:nvPr/>
          </p:nvSpPr>
          <p:spPr bwMode="auto">
            <a:xfrm>
              <a:off x="6225495" y="5655473"/>
              <a:ext cx="201164" cy="13219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77" name="出自【趣你的PPT】(微信:qunideppt)：最优质的PPT资源库"/>
            <p:cNvSpPr/>
            <p:nvPr/>
          </p:nvSpPr>
          <p:spPr bwMode="auto">
            <a:xfrm>
              <a:off x="6137366" y="5568302"/>
              <a:ext cx="560385" cy="490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>
            <a:off x="5361781" y="2668928"/>
            <a:ext cx="1797050" cy="155575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6350">
            <a:noFill/>
            <a:miter/>
          </a:ln>
        </p:spPr>
        <p:txBody>
          <a:bodyPr wrap="none"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>
            <a:off x="4293394" y="1851365"/>
            <a:ext cx="2203450" cy="3138488"/>
          </a:xfrm>
          <a:custGeom>
            <a:avLst/>
            <a:gdLst/>
            <a:ahLst/>
            <a:cxnLst>
              <a:cxn ang="0">
                <a:pos x="0" y="3138488"/>
              </a:cxn>
              <a:cxn ang="0">
                <a:pos x="1819075" y="0"/>
              </a:cxn>
              <a:cxn ang="0">
                <a:pos x="2203450" y="735443"/>
              </a:cxn>
            </a:cxnLst>
            <a:rect l="0" t="0" r="0" b="0"/>
            <a:pathLst>
              <a:path w="986" h="1404">
                <a:moveTo>
                  <a:pt x="0" y="1404"/>
                </a:moveTo>
                <a:lnTo>
                  <a:pt x="814" y="0"/>
                </a:lnTo>
                <a:lnTo>
                  <a:pt x="986" y="329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>
            <a:off x="4729956" y="4189753"/>
            <a:ext cx="3627438" cy="630237"/>
          </a:xfrm>
          <a:custGeom>
            <a:avLst/>
            <a:gdLst/>
            <a:ahLst/>
            <a:cxnLst>
              <a:cxn ang="0">
                <a:pos x="3627438" y="630237"/>
              </a:cxn>
              <a:cxn ang="0">
                <a:pos x="0" y="621266"/>
              </a:cxn>
              <a:cxn ang="0">
                <a:pos x="388894" y="0"/>
              </a:cxn>
            </a:cxnLst>
            <a:rect l="0" t="0" r="0" b="0"/>
            <a:pathLst>
              <a:path w="1623" h="281">
                <a:moveTo>
                  <a:pt x="1623" y="281"/>
                </a:moveTo>
                <a:lnTo>
                  <a:pt x="0" y="277"/>
                </a:lnTo>
                <a:lnTo>
                  <a:pt x="174" y="0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>
            <a:off x="6160294" y="1368765"/>
            <a:ext cx="1806575" cy="31480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6575" y="3148013"/>
              </a:cxn>
              <a:cxn ang="0">
                <a:pos x="961420" y="3145777"/>
              </a:cxn>
            </a:cxnLst>
            <a:rect l="0" t="0" r="0" b="0"/>
            <a:pathLst>
              <a:path w="808" h="1408">
                <a:moveTo>
                  <a:pt x="0" y="0"/>
                </a:moveTo>
                <a:lnTo>
                  <a:pt x="808" y="1408"/>
                </a:lnTo>
                <a:lnTo>
                  <a:pt x="430" y="1407"/>
                </a:lnTo>
              </a:path>
            </a:pathLst>
          </a:custGeom>
          <a:noFill/>
          <a:ln w="22225" cap="flat" cmpd="sng">
            <a:solidFill>
              <a:schemeClr val="accent2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13" name="Group 12出自【趣你的PPT】(微信:qunideppt)：最优质的PPT资源库"/>
          <p:cNvGrpSpPr/>
          <p:nvPr/>
        </p:nvGrpSpPr>
        <p:grpSpPr>
          <a:xfrm>
            <a:off x="1361080" y="2590682"/>
            <a:ext cx="2583542" cy="867980"/>
            <a:chOff x="1146629" y="1849438"/>
            <a:chExt cx="2583542" cy="867980"/>
          </a:xfrm>
        </p:grpSpPr>
        <p:sp>
          <p:nvSpPr>
            <p:cNvPr id="14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2298347" y="1849438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出自【趣你的PPT】(微信:qunideppt)：最优质的PPT资源库"/>
          <p:cNvGrpSpPr/>
          <p:nvPr/>
        </p:nvGrpSpPr>
        <p:grpSpPr>
          <a:xfrm>
            <a:off x="8396879" y="2583425"/>
            <a:ext cx="2583542" cy="882494"/>
            <a:chOff x="1146629" y="1834924"/>
            <a:chExt cx="2583542" cy="882494"/>
          </a:xfrm>
        </p:grpSpPr>
        <p:sp>
          <p:nvSpPr>
            <p:cNvPr id="17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1166232" y="1834924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出自【趣你的PPT】(微信:qunideppt)：最优质的PPT资源库"/>
          <p:cNvSpPr txBox="1"/>
          <p:nvPr/>
        </p:nvSpPr>
        <p:spPr>
          <a:xfrm>
            <a:off x="2709609" y="5772036"/>
            <a:ext cx="739233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出自【趣你的PPT】(微信:qunideppt)：最优质的PPT资源库"/>
          <p:cNvSpPr txBox="1">
            <a:spLocks noChangeArrowheads="1"/>
          </p:cNvSpPr>
          <p:nvPr/>
        </p:nvSpPr>
        <p:spPr bwMode="auto">
          <a:xfrm>
            <a:off x="5520882" y="5479025"/>
            <a:ext cx="1395766" cy="307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1" name="Group 20出自【趣你的PPT】(微信:qunideppt)：最优质的PPT资源库"/>
          <p:cNvGrpSpPr/>
          <p:nvPr/>
        </p:nvGrpSpPr>
        <p:grpSpPr>
          <a:xfrm>
            <a:off x="5915380" y="3336913"/>
            <a:ext cx="665956" cy="670731"/>
            <a:chOff x="3182938" y="1412875"/>
            <a:chExt cx="442912" cy="446088"/>
          </a:xfrm>
          <a:solidFill>
            <a:srgbClr val="FFFFFF"/>
          </a:solidFill>
        </p:grpSpPr>
        <p:sp>
          <p:nvSpPr>
            <p:cNvPr id="22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3209925" y="1443038"/>
              <a:ext cx="390525" cy="385763"/>
            </a:xfrm>
            <a:custGeom>
              <a:avLst/>
              <a:gdLst>
                <a:gd name="T0" fmla="*/ 0 w 104"/>
                <a:gd name="T1" fmla="*/ 51 h 103"/>
                <a:gd name="T2" fmla="*/ 104 w 104"/>
                <a:gd name="T3" fmla="*/ 51 h 103"/>
                <a:gd name="T4" fmla="*/ 59 w 104"/>
                <a:gd name="T5" fmla="*/ 43 h 103"/>
                <a:gd name="T6" fmla="*/ 72 w 104"/>
                <a:gd name="T7" fmla="*/ 10 h 103"/>
                <a:gd name="T8" fmla="*/ 59 w 104"/>
                <a:gd name="T9" fmla="*/ 43 h 103"/>
                <a:gd name="T10" fmla="*/ 53 w 104"/>
                <a:gd name="T11" fmla="*/ 40 h 103"/>
                <a:gd name="T12" fmla="*/ 69 w 104"/>
                <a:gd name="T13" fmla="*/ 9 h 103"/>
                <a:gd name="T14" fmla="*/ 50 w 104"/>
                <a:gd name="T15" fmla="*/ 40 h 103"/>
                <a:gd name="T16" fmla="*/ 36 w 104"/>
                <a:gd name="T17" fmla="*/ 8 h 103"/>
                <a:gd name="T18" fmla="*/ 50 w 104"/>
                <a:gd name="T19" fmla="*/ 40 h 103"/>
                <a:gd name="T20" fmla="*/ 46 w 104"/>
                <a:gd name="T21" fmla="*/ 42 h 103"/>
                <a:gd name="T22" fmla="*/ 33 w 104"/>
                <a:gd name="T23" fmla="*/ 9 h 103"/>
                <a:gd name="T24" fmla="*/ 41 w 104"/>
                <a:gd name="T25" fmla="*/ 50 h 103"/>
                <a:gd name="T26" fmla="*/ 9 w 104"/>
                <a:gd name="T27" fmla="*/ 35 h 103"/>
                <a:gd name="T28" fmla="*/ 41 w 104"/>
                <a:gd name="T29" fmla="*/ 50 h 103"/>
                <a:gd name="T30" fmla="*/ 41 w 104"/>
                <a:gd name="T31" fmla="*/ 55 h 103"/>
                <a:gd name="T32" fmla="*/ 6 w 104"/>
                <a:gd name="T33" fmla="*/ 53 h 103"/>
                <a:gd name="T34" fmla="*/ 45 w 104"/>
                <a:gd name="T35" fmla="*/ 61 h 103"/>
                <a:gd name="T36" fmla="*/ 33 w 104"/>
                <a:gd name="T37" fmla="*/ 94 h 103"/>
                <a:gd name="T38" fmla="*/ 45 w 104"/>
                <a:gd name="T39" fmla="*/ 61 h 103"/>
                <a:gd name="T40" fmla="*/ 50 w 104"/>
                <a:gd name="T41" fmla="*/ 63 h 103"/>
                <a:gd name="T42" fmla="*/ 36 w 104"/>
                <a:gd name="T43" fmla="*/ 95 h 103"/>
                <a:gd name="T44" fmla="*/ 53 w 104"/>
                <a:gd name="T45" fmla="*/ 63 h 103"/>
                <a:gd name="T46" fmla="*/ 69 w 104"/>
                <a:gd name="T47" fmla="*/ 95 h 103"/>
                <a:gd name="T48" fmla="*/ 53 w 104"/>
                <a:gd name="T49" fmla="*/ 63 h 103"/>
                <a:gd name="T50" fmla="*/ 59 w 104"/>
                <a:gd name="T51" fmla="*/ 60 h 103"/>
                <a:gd name="T52" fmla="*/ 72 w 104"/>
                <a:gd name="T53" fmla="*/ 93 h 103"/>
                <a:gd name="T54" fmla="*/ 63 w 104"/>
                <a:gd name="T55" fmla="*/ 53 h 103"/>
                <a:gd name="T56" fmla="*/ 95 w 104"/>
                <a:gd name="T57" fmla="*/ 68 h 103"/>
                <a:gd name="T58" fmla="*/ 63 w 104"/>
                <a:gd name="T59" fmla="*/ 53 h 103"/>
                <a:gd name="T60" fmla="*/ 63 w 104"/>
                <a:gd name="T61" fmla="*/ 49 h 103"/>
                <a:gd name="T62" fmla="*/ 98 w 104"/>
                <a:gd name="T63" fmla="*/ 50 h 103"/>
                <a:gd name="T64" fmla="*/ 94 w 104"/>
                <a:gd name="T65" fmla="*/ 33 h 103"/>
                <a:gd name="T66" fmla="*/ 61 w 104"/>
                <a:gd name="T67" fmla="*/ 45 h 103"/>
                <a:gd name="T68" fmla="*/ 94 w 104"/>
                <a:gd name="T69" fmla="*/ 33 h 103"/>
                <a:gd name="T70" fmla="*/ 43 w 104"/>
                <a:gd name="T71" fmla="*/ 44 h 103"/>
                <a:gd name="T72" fmla="*/ 10 w 104"/>
                <a:gd name="T73" fmla="*/ 32 h 103"/>
                <a:gd name="T74" fmla="*/ 10 w 104"/>
                <a:gd name="T75" fmla="*/ 71 h 103"/>
                <a:gd name="T76" fmla="*/ 43 w 104"/>
                <a:gd name="T77" fmla="*/ 59 h 103"/>
                <a:gd name="T78" fmla="*/ 10 w 104"/>
                <a:gd name="T79" fmla="*/ 71 h 103"/>
                <a:gd name="T80" fmla="*/ 61 w 104"/>
                <a:gd name="T81" fmla="*/ 58 h 103"/>
                <a:gd name="T82" fmla="*/ 94 w 104"/>
                <a:gd name="T83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4" h="103">
                  <a:moveTo>
                    <a:pt x="52" y="0"/>
                  </a:moveTo>
                  <a:cubicBezTo>
                    <a:pt x="23" y="0"/>
                    <a:pt x="0" y="23"/>
                    <a:pt x="0" y="51"/>
                  </a:cubicBezTo>
                  <a:cubicBezTo>
                    <a:pt x="0" y="80"/>
                    <a:pt x="23" y="103"/>
                    <a:pt x="52" y="103"/>
                  </a:cubicBezTo>
                  <a:cubicBezTo>
                    <a:pt x="80" y="103"/>
                    <a:pt x="104" y="80"/>
                    <a:pt x="104" y="51"/>
                  </a:cubicBezTo>
                  <a:cubicBezTo>
                    <a:pt x="104" y="23"/>
                    <a:pt x="80" y="0"/>
                    <a:pt x="52" y="0"/>
                  </a:cubicBezTo>
                  <a:moveTo>
                    <a:pt x="59" y="43"/>
                  </a:moveTo>
                  <a:cubicBezTo>
                    <a:pt x="58" y="42"/>
                    <a:pt x="58" y="42"/>
                    <a:pt x="58" y="42"/>
                  </a:cubicBezTo>
                  <a:cubicBezTo>
                    <a:pt x="72" y="10"/>
                    <a:pt x="72" y="10"/>
                    <a:pt x="72" y="10"/>
                  </a:cubicBezTo>
                  <a:cubicBezTo>
                    <a:pt x="76" y="12"/>
                    <a:pt x="80" y="15"/>
                    <a:pt x="84" y="18"/>
                  </a:cubicBezTo>
                  <a:cubicBezTo>
                    <a:pt x="59" y="43"/>
                    <a:pt x="59" y="43"/>
                    <a:pt x="59" y="43"/>
                  </a:cubicBezTo>
                  <a:moveTo>
                    <a:pt x="56" y="41"/>
                  </a:moveTo>
                  <a:cubicBezTo>
                    <a:pt x="55" y="41"/>
                    <a:pt x="54" y="40"/>
                    <a:pt x="53" y="40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9" y="5"/>
                    <a:pt x="64" y="7"/>
                    <a:pt x="69" y="9"/>
                  </a:cubicBezTo>
                  <a:cubicBezTo>
                    <a:pt x="56" y="41"/>
                    <a:pt x="56" y="41"/>
                    <a:pt x="56" y="41"/>
                  </a:cubicBezTo>
                  <a:moveTo>
                    <a:pt x="50" y="40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40" y="6"/>
                    <a:pt x="45" y="5"/>
                    <a:pt x="50" y="5"/>
                  </a:cubicBezTo>
                  <a:cubicBezTo>
                    <a:pt x="50" y="40"/>
                    <a:pt x="50" y="40"/>
                    <a:pt x="50" y="40"/>
                  </a:cubicBezTo>
                  <a:moveTo>
                    <a:pt x="47" y="41"/>
                  </a:moveTo>
                  <a:cubicBezTo>
                    <a:pt x="46" y="42"/>
                    <a:pt x="46" y="42"/>
                    <a:pt x="46" y="42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4" y="14"/>
                    <a:pt x="29" y="11"/>
                    <a:pt x="33" y="9"/>
                  </a:cubicBezTo>
                  <a:cubicBezTo>
                    <a:pt x="47" y="41"/>
                    <a:pt x="47" y="41"/>
                    <a:pt x="47" y="41"/>
                  </a:cubicBezTo>
                  <a:moveTo>
                    <a:pt x="41" y="50"/>
                  </a:moveTo>
                  <a:cubicBezTo>
                    <a:pt x="6" y="50"/>
                    <a:pt x="6" y="50"/>
                    <a:pt x="6" y="50"/>
                  </a:cubicBezTo>
                  <a:cubicBezTo>
                    <a:pt x="6" y="45"/>
                    <a:pt x="7" y="40"/>
                    <a:pt x="9" y="35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1" y="49"/>
                    <a:pt x="41" y="49"/>
                    <a:pt x="41" y="50"/>
                  </a:cubicBezTo>
                  <a:moveTo>
                    <a:pt x="41" y="53"/>
                  </a:moveTo>
                  <a:cubicBezTo>
                    <a:pt x="41" y="54"/>
                    <a:pt x="41" y="54"/>
                    <a:pt x="41" y="55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7" y="64"/>
                    <a:pt x="6" y="58"/>
                    <a:pt x="6" y="53"/>
                  </a:cubicBezTo>
                  <a:cubicBezTo>
                    <a:pt x="41" y="53"/>
                    <a:pt x="41" y="53"/>
                    <a:pt x="41" y="53"/>
                  </a:cubicBezTo>
                  <a:moveTo>
                    <a:pt x="45" y="61"/>
                  </a:moveTo>
                  <a:cubicBezTo>
                    <a:pt x="46" y="61"/>
                    <a:pt x="46" y="61"/>
                    <a:pt x="47" y="62"/>
                  </a:cubicBezTo>
                  <a:cubicBezTo>
                    <a:pt x="33" y="94"/>
                    <a:pt x="33" y="94"/>
                    <a:pt x="33" y="94"/>
                  </a:cubicBezTo>
                  <a:cubicBezTo>
                    <a:pt x="28" y="92"/>
                    <a:pt x="24" y="89"/>
                    <a:pt x="20" y="85"/>
                  </a:cubicBezTo>
                  <a:cubicBezTo>
                    <a:pt x="45" y="61"/>
                    <a:pt x="45" y="61"/>
                    <a:pt x="45" y="61"/>
                  </a:cubicBezTo>
                  <a:moveTo>
                    <a:pt x="50" y="63"/>
                  </a:moveTo>
                  <a:cubicBezTo>
                    <a:pt x="50" y="63"/>
                    <a:pt x="50" y="63"/>
                    <a:pt x="50" y="63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45" y="98"/>
                    <a:pt x="41" y="97"/>
                    <a:pt x="36" y="95"/>
                  </a:cubicBezTo>
                  <a:cubicBezTo>
                    <a:pt x="50" y="63"/>
                    <a:pt x="50" y="63"/>
                    <a:pt x="50" y="63"/>
                  </a:cubicBezTo>
                  <a:moveTo>
                    <a:pt x="53" y="63"/>
                  </a:moveTo>
                  <a:cubicBezTo>
                    <a:pt x="54" y="63"/>
                    <a:pt x="55" y="62"/>
                    <a:pt x="55" y="62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64" y="96"/>
                    <a:pt x="59" y="98"/>
                    <a:pt x="53" y="98"/>
                  </a:cubicBezTo>
                  <a:cubicBezTo>
                    <a:pt x="53" y="63"/>
                    <a:pt x="53" y="63"/>
                    <a:pt x="53" y="63"/>
                  </a:cubicBezTo>
                  <a:moveTo>
                    <a:pt x="58" y="61"/>
                  </a:moveTo>
                  <a:cubicBezTo>
                    <a:pt x="59" y="61"/>
                    <a:pt x="59" y="60"/>
                    <a:pt x="59" y="60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0" y="88"/>
                    <a:pt x="76" y="91"/>
                    <a:pt x="72" y="93"/>
                  </a:cubicBezTo>
                  <a:cubicBezTo>
                    <a:pt x="58" y="61"/>
                    <a:pt x="58" y="61"/>
                    <a:pt x="58" y="61"/>
                  </a:cubicBezTo>
                  <a:moveTo>
                    <a:pt x="63" y="53"/>
                  </a:moveTo>
                  <a:cubicBezTo>
                    <a:pt x="98" y="53"/>
                    <a:pt x="98" y="53"/>
                    <a:pt x="98" y="53"/>
                  </a:cubicBezTo>
                  <a:cubicBezTo>
                    <a:pt x="98" y="58"/>
                    <a:pt x="97" y="63"/>
                    <a:pt x="95" y="68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4"/>
                    <a:pt x="63" y="54"/>
                    <a:pt x="63" y="53"/>
                  </a:cubicBezTo>
                  <a:moveTo>
                    <a:pt x="63" y="50"/>
                  </a:moveTo>
                  <a:cubicBezTo>
                    <a:pt x="63" y="50"/>
                    <a:pt x="63" y="49"/>
                    <a:pt x="63" y="49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7" y="40"/>
                    <a:pt x="98" y="45"/>
                    <a:pt x="98" y="50"/>
                  </a:cubicBezTo>
                  <a:cubicBezTo>
                    <a:pt x="63" y="50"/>
                    <a:pt x="63" y="50"/>
                    <a:pt x="63" y="50"/>
                  </a:cubicBezTo>
                  <a:moveTo>
                    <a:pt x="94" y="33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62" y="46"/>
                    <a:pt x="61" y="45"/>
                    <a:pt x="61" y="45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4"/>
                    <a:pt x="92" y="28"/>
                    <a:pt x="94" y="33"/>
                  </a:cubicBezTo>
                  <a:moveTo>
                    <a:pt x="19" y="19"/>
                  </a:moveTo>
                  <a:cubicBezTo>
                    <a:pt x="43" y="44"/>
                    <a:pt x="43" y="44"/>
                    <a:pt x="43" y="44"/>
                  </a:cubicBezTo>
                  <a:cubicBezTo>
                    <a:pt x="43" y="45"/>
                    <a:pt x="43" y="45"/>
                    <a:pt x="42" y="46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2" y="27"/>
                    <a:pt x="15" y="23"/>
                    <a:pt x="19" y="19"/>
                  </a:cubicBezTo>
                  <a:moveTo>
                    <a:pt x="10" y="71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5" y="80"/>
                    <a:pt x="12" y="76"/>
                    <a:pt x="10" y="71"/>
                  </a:cubicBezTo>
                  <a:moveTo>
                    <a:pt x="86" y="83"/>
                  </a:moveTo>
                  <a:cubicBezTo>
                    <a:pt x="61" y="58"/>
                    <a:pt x="61" y="58"/>
                    <a:pt x="61" y="58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94" y="71"/>
                    <a:pt x="94" y="71"/>
                    <a:pt x="94" y="71"/>
                  </a:cubicBezTo>
                  <a:cubicBezTo>
                    <a:pt x="92" y="75"/>
                    <a:pt x="89" y="79"/>
                    <a:pt x="86" y="8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3182938" y="1412875"/>
              <a:ext cx="442912" cy="446088"/>
            </a:xfrm>
            <a:custGeom>
              <a:avLst/>
              <a:gdLst>
                <a:gd name="T0" fmla="*/ 59 w 118"/>
                <a:gd name="T1" fmla="*/ 114 h 119"/>
                <a:gd name="T2" fmla="*/ 4 w 118"/>
                <a:gd name="T3" fmla="*/ 59 h 119"/>
                <a:gd name="T4" fmla="*/ 59 w 118"/>
                <a:gd name="T5" fmla="*/ 5 h 119"/>
                <a:gd name="T6" fmla="*/ 114 w 118"/>
                <a:gd name="T7" fmla="*/ 59 h 119"/>
                <a:gd name="T8" fmla="*/ 59 w 118"/>
                <a:gd name="T9" fmla="*/ 114 h 119"/>
                <a:gd name="T10" fmla="*/ 59 w 118"/>
                <a:gd name="T11" fmla="*/ 0 h 119"/>
                <a:gd name="T12" fmla="*/ 0 w 118"/>
                <a:gd name="T13" fmla="*/ 59 h 119"/>
                <a:gd name="T14" fmla="*/ 59 w 118"/>
                <a:gd name="T15" fmla="*/ 119 h 119"/>
                <a:gd name="T16" fmla="*/ 118 w 118"/>
                <a:gd name="T17" fmla="*/ 59 h 119"/>
                <a:gd name="T18" fmla="*/ 59 w 118"/>
                <a:gd name="T1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119">
                  <a:moveTo>
                    <a:pt x="59" y="114"/>
                  </a:moveTo>
                  <a:cubicBezTo>
                    <a:pt x="29" y="114"/>
                    <a:pt x="4" y="90"/>
                    <a:pt x="4" y="59"/>
                  </a:cubicBezTo>
                  <a:cubicBezTo>
                    <a:pt x="4" y="29"/>
                    <a:pt x="29" y="5"/>
                    <a:pt x="59" y="5"/>
                  </a:cubicBezTo>
                  <a:cubicBezTo>
                    <a:pt x="89" y="5"/>
                    <a:pt x="114" y="29"/>
                    <a:pt x="114" y="59"/>
                  </a:cubicBezTo>
                  <a:cubicBezTo>
                    <a:pt x="114" y="90"/>
                    <a:pt x="89" y="114"/>
                    <a:pt x="59" y="114"/>
                  </a:cubicBezTo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出自【趣你的PPT】(微信:qunideppt)：最优质的PPT资源库"/>
          <p:cNvGrpSpPr/>
          <p:nvPr/>
        </p:nvGrpSpPr>
        <p:grpSpPr>
          <a:xfrm>
            <a:off x="2101685" y="5812800"/>
            <a:ext cx="8032916" cy="607050"/>
            <a:chOff x="2781623" y="5084504"/>
            <a:chExt cx="5633858" cy="400110"/>
          </a:xfrm>
        </p:grpSpPr>
        <p:sp>
          <p:nvSpPr>
            <p:cNvPr id="93" name="出自【趣你的PPT】(微信:qunideppt)：最优质的PPT资源库"/>
            <p:cNvSpPr txBox="1"/>
            <p:nvPr/>
          </p:nvSpPr>
          <p:spPr>
            <a:xfrm>
              <a:off x="2781623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2010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4" name="出自【趣你的PPT】(微信:qunideppt)：最优质的PPT资源库"/>
            <p:cNvSpPr txBox="1"/>
            <p:nvPr/>
          </p:nvSpPr>
          <p:spPr>
            <a:xfrm>
              <a:off x="3831665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2011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5" name="出自【趣你的PPT】(微信:qunideppt)：最优质的PPT资源库"/>
            <p:cNvSpPr txBox="1"/>
            <p:nvPr/>
          </p:nvSpPr>
          <p:spPr>
            <a:xfrm>
              <a:off x="4904581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2012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6" name="出自【趣你的PPT】(微信:qunideppt)：最优质的PPT资源库"/>
            <p:cNvSpPr txBox="1"/>
            <p:nvPr/>
          </p:nvSpPr>
          <p:spPr>
            <a:xfrm>
              <a:off x="5860149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2013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7" name="出自【趣你的PPT】(微信:qunideppt)：最优质的PPT资源库"/>
            <p:cNvSpPr txBox="1"/>
            <p:nvPr/>
          </p:nvSpPr>
          <p:spPr>
            <a:xfrm>
              <a:off x="6823714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2014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98" name="出自【趣你的PPT】(微信:qunideppt)：最优质的PPT资源库"/>
            <p:cNvSpPr txBox="1"/>
            <p:nvPr/>
          </p:nvSpPr>
          <p:spPr>
            <a:xfrm>
              <a:off x="7711442" y="5084504"/>
              <a:ext cx="70403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a typeface="Open Sans Light" panose="020B0306030504020204" pitchFamily="34" charset="0"/>
                  <a:cs typeface="Open Sans Light" panose="020B0306030504020204" pitchFamily="34" charset="0"/>
                </a:rPr>
                <a:t>2015</a:t>
              </a:r>
              <a:endPara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29" name="出自【趣你的PPT】(微信:qunideppt)：最优质的PPT资源库"/>
          <p:cNvSpPr/>
          <p:nvPr/>
        </p:nvSpPr>
        <p:spPr bwMode="auto">
          <a:xfrm>
            <a:off x="2652522" y="3461695"/>
            <a:ext cx="1696534" cy="1871295"/>
          </a:xfrm>
          <a:custGeom>
            <a:avLst/>
            <a:gdLst/>
            <a:ahLst/>
            <a:cxnLst>
              <a:cxn ang="0">
                <a:pos x="203" y="0"/>
              </a:cxn>
              <a:cxn ang="0">
                <a:pos x="409" y="654"/>
              </a:cxn>
              <a:cxn ang="0">
                <a:pos x="0" y="654"/>
              </a:cxn>
              <a:cxn ang="0">
                <a:pos x="203" y="0"/>
              </a:cxn>
            </a:cxnLst>
            <a:rect l="0" t="0" r="r" b="b"/>
            <a:pathLst>
              <a:path w="409" h="654">
                <a:moveTo>
                  <a:pt x="203" y="0"/>
                </a:moveTo>
                <a:lnTo>
                  <a:pt x="409" y="654"/>
                </a:lnTo>
                <a:lnTo>
                  <a:pt x="0" y="654"/>
                </a:lnTo>
                <a:lnTo>
                  <a:pt x="203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 bwMode="auto">
          <a:xfrm>
            <a:off x="3507010" y="3476001"/>
            <a:ext cx="842046" cy="185698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49"/>
              </a:cxn>
              <a:cxn ang="0">
                <a:pos x="203" y="649"/>
              </a:cxn>
              <a:cxn ang="0">
                <a:pos x="0" y="0"/>
              </a:cxn>
            </a:cxnLst>
            <a:rect l="0" t="0" r="r" b="b"/>
            <a:pathLst>
              <a:path w="203" h="649">
                <a:moveTo>
                  <a:pt x="0" y="0"/>
                </a:moveTo>
                <a:lnTo>
                  <a:pt x="0" y="649"/>
                </a:lnTo>
                <a:lnTo>
                  <a:pt x="203" y="649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 bwMode="auto">
          <a:xfrm>
            <a:off x="4369794" y="2651945"/>
            <a:ext cx="1775344" cy="2681045"/>
          </a:xfrm>
          <a:custGeom>
            <a:avLst/>
            <a:gdLst/>
            <a:ahLst/>
            <a:cxnLst>
              <a:cxn ang="0">
                <a:pos x="215" y="0"/>
              </a:cxn>
              <a:cxn ang="0">
                <a:pos x="428" y="937"/>
              </a:cxn>
              <a:cxn ang="0">
                <a:pos x="0" y="937"/>
              </a:cxn>
              <a:cxn ang="0">
                <a:pos x="215" y="0"/>
              </a:cxn>
            </a:cxnLst>
            <a:rect l="0" t="0" r="r" b="b"/>
            <a:pathLst>
              <a:path w="428" h="937">
                <a:moveTo>
                  <a:pt x="215" y="0"/>
                </a:moveTo>
                <a:lnTo>
                  <a:pt x="428" y="937"/>
                </a:lnTo>
                <a:lnTo>
                  <a:pt x="0" y="937"/>
                </a:lnTo>
                <a:lnTo>
                  <a:pt x="215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 bwMode="auto">
          <a:xfrm>
            <a:off x="5261616" y="2671975"/>
            <a:ext cx="883525" cy="266101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0"/>
              </a:cxn>
              <a:cxn ang="0">
                <a:pos x="213" y="930"/>
              </a:cxn>
              <a:cxn ang="0">
                <a:pos x="213" y="930"/>
              </a:cxn>
              <a:cxn ang="0">
                <a:pos x="213" y="930"/>
              </a:cxn>
              <a:cxn ang="0">
                <a:pos x="0" y="0"/>
              </a:cxn>
            </a:cxnLst>
            <a:rect l="0" t="0" r="r" b="b"/>
            <a:pathLst>
              <a:path w="213" h="930">
                <a:moveTo>
                  <a:pt x="0" y="0"/>
                </a:moveTo>
                <a:lnTo>
                  <a:pt x="0" y="930"/>
                </a:lnTo>
                <a:lnTo>
                  <a:pt x="213" y="930"/>
                </a:lnTo>
                <a:lnTo>
                  <a:pt x="213" y="930"/>
                </a:lnTo>
                <a:lnTo>
                  <a:pt x="213" y="93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 bwMode="auto">
          <a:xfrm>
            <a:off x="6983034" y="3985314"/>
            <a:ext cx="821304" cy="134767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198" y="471"/>
              </a:cxn>
              <a:cxn ang="0">
                <a:pos x="0" y="0"/>
              </a:cxn>
            </a:cxnLst>
            <a:rect l="0" t="0" r="r" b="b"/>
            <a:pathLst>
              <a:path w="198" h="471">
                <a:moveTo>
                  <a:pt x="0" y="0"/>
                </a:moveTo>
                <a:lnTo>
                  <a:pt x="0" y="0"/>
                </a:lnTo>
                <a:lnTo>
                  <a:pt x="198" y="471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 bwMode="auto">
          <a:xfrm>
            <a:off x="6983034" y="3985314"/>
            <a:ext cx="821304" cy="134767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198" y="471"/>
              </a:cxn>
              <a:cxn ang="0">
                <a:pos x="0" y="0"/>
              </a:cxn>
            </a:cxnLst>
            <a:rect l="0" t="0" r="r" b="b"/>
            <a:pathLst>
              <a:path w="198" h="471">
                <a:moveTo>
                  <a:pt x="0" y="0"/>
                </a:moveTo>
                <a:lnTo>
                  <a:pt x="0" y="0"/>
                </a:lnTo>
                <a:lnTo>
                  <a:pt x="198" y="471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 bwMode="auto">
          <a:xfrm>
            <a:off x="6983034" y="3985314"/>
            <a:ext cx="821304" cy="134767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71"/>
              </a:cxn>
              <a:cxn ang="0">
                <a:pos x="198" y="471"/>
              </a:cxn>
              <a:cxn ang="0">
                <a:pos x="198" y="471"/>
              </a:cxn>
              <a:cxn ang="0">
                <a:pos x="198" y="471"/>
              </a:cxn>
              <a:cxn ang="0">
                <a:pos x="0" y="0"/>
              </a:cxn>
            </a:cxnLst>
            <a:rect l="0" t="0" r="r" b="b"/>
            <a:pathLst>
              <a:path w="198" h="471">
                <a:moveTo>
                  <a:pt x="0" y="0"/>
                </a:moveTo>
                <a:lnTo>
                  <a:pt x="0" y="471"/>
                </a:lnTo>
                <a:lnTo>
                  <a:pt x="198" y="471"/>
                </a:lnTo>
                <a:lnTo>
                  <a:pt x="198" y="471"/>
                </a:lnTo>
                <a:lnTo>
                  <a:pt x="198" y="471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8" name="出自【趣你的PPT】(微信:qunideppt)：最优质的PPT资源库"/>
          <p:cNvSpPr/>
          <p:nvPr/>
        </p:nvSpPr>
        <p:spPr bwMode="auto">
          <a:xfrm>
            <a:off x="7804340" y="3327212"/>
            <a:ext cx="1650905" cy="2005778"/>
          </a:xfrm>
          <a:custGeom>
            <a:avLst/>
            <a:gdLst/>
            <a:ahLst/>
            <a:cxnLst>
              <a:cxn ang="0">
                <a:pos x="199" y="0"/>
              </a:cxn>
              <a:cxn ang="0">
                <a:pos x="398" y="701"/>
              </a:cxn>
              <a:cxn ang="0">
                <a:pos x="0" y="701"/>
              </a:cxn>
              <a:cxn ang="0">
                <a:pos x="199" y="0"/>
              </a:cxn>
            </a:cxnLst>
            <a:rect l="0" t="0" r="r" b="b"/>
            <a:pathLst>
              <a:path w="398" h="701">
                <a:moveTo>
                  <a:pt x="199" y="0"/>
                </a:moveTo>
                <a:lnTo>
                  <a:pt x="398" y="701"/>
                </a:lnTo>
                <a:lnTo>
                  <a:pt x="0" y="701"/>
                </a:lnTo>
                <a:lnTo>
                  <a:pt x="199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9" name="出自【趣你的PPT】(微信:qunideppt)：最优质的PPT资源库"/>
          <p:cNvSpPr/>
          <p:nvPr/>
        </p:nvSpPr>
        <p:spPr bwMode="auto">
          <a:xfrm>
            <a:off x="8642234" y="3341521"/>
            <a:ext cx="813008" cy="199146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696"/>
              </a:cxn>
              <a:cxn ang="0">
                <a:pos x="196" y="696"/>
              </a:cxn>
              <a:cxn ang="0">
                <a:pos x="0" y="0"/>
              </a:cxn>
            </a:cxnLst>
            <a:rect l="0" t="0" r="r" b="b"/>
            <a:pathLst>
              <a:path w="196" h="696">
                <a:moveTo>
                  <a:pt x="0" y="0"/>
                </a:moveTo>
                <a:lnTo>
                  <a:pt x="0" y="696"/>
                </a:lnTo>
                <a:lnTo>
                  <a:pt x="196" y="696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出自【趣你的PPT】(微信:qunideppt)：最优质的PPT资源库"/>
          <p:cNvSpPr/>
          <p:nvPr/>
        </p:nvSpPr>
        <p:spPr bwMode="auto">
          <a:xfrm>
            <a:off x="9484280" y="3702045"/>
            <a:ext cx="1621870" cy="1630945"/>
          </a:xfrm>
          <a:custGeom>
            <a:avLst/>
            <a:gdLst/>
            <a:ahLst/>
            <a:cxnLst>
              <a:cxn ang="0">
                <a:pos x="196" y="0"/>
              </a:cxn>
              <a:cxn ang="0">
                <a:pos x="391" y="570"/>
              </a:cxn>
              <a:cxn ang="0">
                <a:pos x="0" y="570"/>
              </a:cxn>
              <a:cxn ang="0">
                <a:pos x="196" y="0"/>
              </a:cxn>
            </a:cxnLst>
            <a:rect l="0" t="0" r="r" b="b"/>
            <a:pathLst>
              <a:path w="391" h="570">
                <a:moveTo>
                  <a:pt x="196" y="0"/>
                </a:moveTo>
                <a:lnTo>
                  <a:pt x="391" y="570"/>
                </a:lnTo>
                <a:lnTo>
                  <a:pt x="0" y="570"/>
                </a:lnTo>
                <a:lnTo>
                  <a:pt x="196" y="0"/>
                </a:lnTo>
              </a:path>
            </a:pathLst>
          </a:custGeom>
          <a:noFill/>
          <a:ln w="9525">
            <a:noFill/>
            <a:round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47" name="Group 16出自【趣你的PPT】(微信:qunideppt)：最优质的PPT资源库"/>
          <p:cNvGrpSpPr/>
          <p:nvPr/>
        </p:nvGrpSpPr>
        <p:grpSpPr>
          <a:xfrm>
            <a:off x="2002990" y="3579996"/>
            <a:ext cx="1944392" cy="2144683"/>
            <a:chOff x="2425022" y="3388928"/>
            <a:chExt cx="1477262" cy="1629434"/>
          </a:xfrm>
          <a:solidFill>
            <a:schemeClr val="accent1"/>
          </a:solidFill>
        </p:grpSpPr>
        <p:sp>
          <p:nvSpPr>
            <p:cNvPr id="48" name="出自【趣你的PPT】(微信:qunideppt)：最优质的PPT资源库"/>
            <p:cNvSpPr/>
            <p:nvPr/>
          </p:nvSpPr>
          <p:spPr bwMode="auto">
            <a:xfrm>
              <a:off x="2425022" y="3388928"/>
              <a:ext cx="1477261" cy="1629434"/>
            </a:xfrm>
            <a:custGeom>
              <a:avLst/>
              <a:gdLst/>
              <a:ahLst/>
              <a:cxnLst>
                <a:cxn ang="0">
                  <a:pos x="203" y="0"/>
                </a:cxn>
                <a:cxn ang="0">
                  <a:pos x="409" y="654"/>
                </a:cxn>
                <a:cxn ang="0">
                  <a:pos x="0" y="654"/>
                </a:cxn>
                <a:cxn ang="0">
                  <a:pos x="203" y="0"/>
                </a:cxn>
              </a:cxnLst>
              <a:rect l="0" t="0" r="r" b="b"/>
              <a:pathLst>
                <a:path w="409" h="654">
                  <a:moveTo>
                    <a:pt x="203" y="0"/>
                  </a:moveTo>
                  <a:lnTo>
                    <a:pt x="409" y="654"/>
                  </a:lnTo>
                  <a:lnTo>
                    <a:pt x="0" y="654"/>
                  </a:lnTo>
                  <a:lnTo>
                    <a:pt x="20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9" name="出自【趣你的PPT】(微信:qunideppt)：最优质的PPT资源库"/>
            <p:cNvSpPr/>
            <p:nvPr/>
          </p:nvSpPr>
          <p:spPr bwMode="auto">
            <a:xfrm>
              <a:off x="3169070" y="3401385"/>
              <a:ext cx="733214" cy="16169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9"/>
                </a:cxn>
                <a:cxn ang="0">
                  <a:pos x="203" y="649"/>
                </a:cxn>
                <a:cxn ang="0">
                  <a:pos x="0" y="0"/>
                </a:cxn>
              </a:cxnLst>
              <a:rect l="0" t="0" r="r" b="b"/>
              <a:pathLst>
                <a:path w="203" h="649">
                  <a:moveTo>
                    <a:pt x="0" y="0"/>
                  </a:moveTo>
                  <a:lnTo>
                    <a:pt x="0" y="649"/>
                  </a:lnTo>
                  <a:lnTo>
                    <a:pt x="203" y="64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0" name="Group 19出自【趣你的PPT】(微信:qunideppt)：最优质的PPT资源库"/>
          <p:cNvGrpSpPr/>
          <p:nvPr/>
        </p:nvGrpSpPr>
        <p:grpSpPr>
          <a:xfrm>
            <a:off x="3280830" y="2651945"/>
            <a:ext cx="2034720" cy="3072734"/>
            <a:chOff x="3395868" y="2683836"/>
            <a:chExt cx="1545889" cy="2334526"/>
          </a:xfrm>
          <a:solidFill>
            <a:schemeClr val="accent2"/>
          </a:solidFill>
        </p:grpSpPr>
        <p:sp>
          <p:nvSpPr>
            <p:cNvPr id="51" name="出自【趣你的PPT】(微信:qunideppt)：最优质的PPT资源库"/>
            <p:cNvSpPr/>
            <p:nvPr/>
          </p:nvSpPr>
          <p:spPr bwMode="auto">
            <a:xfrm>
              <a:off x="3395868" y="2683836"/>
              <a:ext cx="1545885" cy="2334526"/>
            </a:xfrm>
            <a:custGeom>
              <a:avLst/>
              <a:gdLst/>
              <a:ahLst/>
              <a:cxnLst>
                <a:cxn ang="0">
                  <a:pos x="215" y="0"/>
                </a:cxn>
                <a:cxn ang="0">
                  <a:pos x="428" y="937"/>
                </a:cxn>
                <a:cxn ang="0">
                  <a:pos x="0" y="937"/>
                </a:cxn>
                <a:cxn ang="0">
                  <a:pos x="215" y="0"/>
                </a:cxn>
              </a:cxnLst>
              <a:rect l="0" t="0" r="r" b="b"/>
              <a:pathLst>
                <a:path w="428" h="937">
                  <a:moveTo>
                    <a:pt x="215" y="0"/>
                  </a:moveTo>
                  <a:lnTo>
                    <a:pt x="428" y="937"/>
                  </a:lnTo>
                  <a:lnTo>
                    <a:pt x="0" y="937"/>
                  </a:lnTo>
                  <a:lnTo>
                    <a:pt x="21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2" name="出自【趣你的PPT】(微信:qunideppt)：最优质的PPT资源库"/>
            <p:cNvSpPr/>
            <p:nvPr/>
          </p:nvSpPr>
          <p:spPr bwMode="auto">
            <a:xfrm>
              <a:off x="4172425" y="2701277"/>
              <a:ext cx="769332" cy="23170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30"/>
                </a:cxn>
                <a:cxn ang="0">
                  <a:pos x="213" y="930"/>
                </a:cxn>
                <a:cxn ang="0">
                  <a:pos x="213" y="930"/>
                </a:cxn>
                <a:cxn ang="0">
                  <a:pos x="213" y="930"/>
                </a:cxn>
                <a:cxn ang="0">
                  <a:pos x="0" y="0"/>
                </a:cxn>
              </a:cxnLst>
              <a:rect l="0" t="0" r="r" b="b"/>
              <a:pathLst>
                <a:path w="213" h="930">
                  <a:moveTo>
                    <a:pt x="0" y="0"/>
                  </a:moveTo>
                  <a:lnTo>
                    <a:pt x="0" y="930"/>
                  </a:lnTo>
                  <a:lnTo>
                    <a:pt x="213" y="930"/>
                  </a:lnTo>
                  <a:lnTo>
                    <a:pt x="213" y="930"/>
                  </a:lnTo>
                  <a:lnTo>
                    <a:pt x="213" y="93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3" name="Group 22出自【趣你的PPT】(微信:qunideppt)：最优质的PPT资源库"/>
          <p:cNvGrpSpPr/>
          <p:nvPr/>
        </p:nvGrpSpPr>
        <p:grpSpPr>
          <a:xfrm>
            <a:off x="4750810" y="4166996"/>
            <a:ext cx="1901604" cy="1557683"/>
            <a:chOff x="4512693" y="3834904"/>
            <a:chExt cx="1444754" cy="1183458"/>
          </a:xfrm>
          <a:solidFill>
            <a:schemeClr val="accent1"/>
          </a:solidFill>
        </p:grpSpPr>
        <p:sp>
          <p:nvSpPr>
            <p:cNvPr id="54" name="出自【趣你的PPT】(微信:qunideppt)：最优质的PPT资源库"/>
            <p:cNvSpPr/>
            <p:nvPr/>
          </p:nvSpPr>
          <p:spPr bwMode="auto">
            <a:xfrm>
              <a:off x="4512693" y="3834904"/>
              <a:ext cx="1444754" cy="1183458"/>
            </a:xfrm>
            <a:custGeom>
              <a:avLst/>
              <a:gdLst/>
              <a:ahLst/>
              <a:cxnLst>
                <a:cxn ang="0">
                  <a:pos x="202" y="0"/>
                </a:cxn>
                <a:cxn ang="0">
                  <a:pos x="400" y="475"/>
                </a:cxn>
                <a:cxn ang="0">
                  <a:pos x="0" y="475"/>
                </a:cxn>
                <a:cxn ang="0">
                  <a:pos x="202" y="0"/>
                </a:cxn>
              </a:cxnLst>
              <a:rect l="0" t="0" r="r" b="b"/>
              <a:pathLst>
                <a:path w="400" h="475">
                  <a:moveTo>
                    <a:pt x="202" y="0"/>
                  </a:moveTo>
                  <a:lnTo>
                    <a:pt x="400" y="475"/>
                  </a:lnTo>
                  <a:lnTo>
                    <a:pt x="0" y="475"/>
                  </a:lnTo>
                  <a:lnTo>
                    <a:pt x="20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5" name="出自【趣你的PPT】(微信:qunideppt)：最优质的PPT资源库"/>
            <p:cNvSpPr/>
            <p:nvPr/>
          </p:nvSpPr>
          <p:spPr bwMode="auto">
            <a:xfrm>
              <a:off x="5242292" y="3844870"/>
              <a:ext cx="715152" cy="117349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71"/>
                </a:cxn>
                <a:cxn ang="0">
                  <a:pos x="198" y="471"/>
                </a:cxn>
                <a:cxn ang="0">
                  <a:pos x="198" y="471"/>
                </a:cxn>
                <a:cxn ang="0">
                  <a:pos x="198" y="471"/>
                </a:cxn>
                <a:cxn ang="0">
                  <a:pos x="0" y="0"/>
                </a:cxn>
              </a:cxnLst>
              <a:rect l="0" t="0" r="r" b="b"/>
              <a:pathLst>
                <a:path w="198" h="471">
                  <a:moveTo>
                    <a:pt x="0" y="0"/>
                  </a:moveTo>
                  <a:lnTo>
                    <a:pt x="0" y="471"/>
                  </a:lnTo>
                  <a:lnTo>
                    <a:pt x="198" y="471"/>
                  </a:lnTo>
                  <a:lnTo>
                    <a:pt x="198" y="471"/>
                  </a:lnTo>
                  <a:lnTo>
                    <a:pt x="198" y="47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6" name="Group 25出自【趣你的PPT】(微信:qunideppt)：最优质的PPT资源库"/>
          <p:cNvGrpSpPr/>
          <p:nvPr/>
        </p:nvGrpSpPr>
        <p:grpSpPr>
          <a:xfrm>
            <a:off x="6021565" y="3425866"/>
            <a:ext cx="1892096" cy="2298813"/>
            <a:chOff x="5478156" y="3271827"/>
            <a:chExt cx="1437530" cy="1746535"/>
          </a:xfrm>
          <a:solidFill>
            <a:schemeClr val="accent2"/>
          </a:solidFill>
        </p:grpSpPr>
        <p:sp>
          <p:nvSpPr>
            <p:cNvPr id="57" name="出自【趣你的PPT】(微信:qunideppt)：最优质的PPT资源库"/>
            <p:cNvSpPr/>
            <p:nvPr/>
          </p:nvSpPr>
          <p:spPr bwMode="auto">
            <a:xfrm>
              <a:off x="5478156" y="3271827"/>
              <a:ext cx="1437530" cy="1746535"/>
            </a:xfrm>
            <a:custGeom>
              <a:avLst/>
              <a:gdLst/>
              <a:ahLst/>
              <a:cxnLst>
                <a:cxn ang="0">
                  <a:pos x="199" y="0"/>
                </a:cxn>
                <a:cxn ang="0">
                  <a:pos x="398" y="701"/>
                </a:cxn>
                <a:cxn ang="0">
                  <a:pos x="0" y="701"/>
                </a:cxn>
                <a:cxn ang="0">
                  <a:pos x="199" y="0"/>
                </a:cxn>
              </a:cxnLst>
              <a:rect l="0" t="0" r="r" b="b"/>
              <a:pathLst>
                <a:path w="398" h="701">
                  <a:moveTo>
                    <a:pt x="199" y="0"/>
                  </a:moveTo>
                  <a:lnTo>
                    <a:pt x="398" y="701"/>
                  </a:lnTo>
                  <a:lnTo>
                    <a:pt x="0" y="701"/>
                  </a:lnTo>
                  <a:lnTo>
                    <a:pt x="19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8" name="出自【趣你的PPT】(微信:qunideppt)：最优质的PPT资源库"/>
            <p:cNvSpPr/>
            <p:nvPr/>
          </p:nvSpPr>
          <p:spPr bwMode="auto">
            <a:xfrm>
              <a:off x="6207755" y="3284286"/>
              <a:ext cx="707929" cy="17340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96"/>
                </a:cxn>
                <a:cxn ang="0">
                  <a:pos x="196" y="696"/>
                </a:cxn>
                <a:cxn ang="0">
                  <a:pos x="0" y="0"/>
                </a:cxn>
              </a:cxnLst>
              <a:rect l="0" t="0" r="r" b="b"/>
              <a:pathLst>
                <a:path w="196" h="696">
                  <a:moveTo>
                    <a:pt x="0" y="0"/>
                  </a:moveTo>
                  <a:lnTo>
                    <a:pt x="0" y="696"/>
                  </a:lnTo>
                  <a:lnTo>
                    <a:pt x="196" y="69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9" name="Group 28出自【趣你的PPT】(微信:qunideppt)：最优质的PPT资源库"/>
          <p:cNvGrpSpPr/>
          <p:nvPr/>
        </p:nvGrpSpPr>
        <p:grpSpPr>
          <a:xfrm>
            <a:off x="7260924" y="3855460"/>
            <a:ext cx="1858818" cy="1869219"/>
            <a:chOff x="6419765" y="3598213"/>
            <a:chExt cx="1412247" cy="1420149"/>
          </a:xfrm>
          <a:solidFill>
            <a:schemeClr val="accent1"/>
          </a:solidFill>
        </p:grpSpPr>
        <p:sp>
          <p:nvSpPr>
            <p:cNvPr id="73" name="出自【趣你的PPT】(微信:qunideppt)：最优质的PPT资源库"/>
            <p:cNvSpPr/>
            <p:nvPr/>
          </p:nvSpPr>
          <p:spPr bwMode="auto">
            <a:xfrm>
              <a:off x="6419765" y="3598213"/>
              <a:ext cx="1412247" cy="1420149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391" y="570"/>
                </a:cxn>
                <a:cxn ang="0">
                  <a:pos x="0" y="570"/>
                </a:cxn>
                <a:cxn ang="0">
                  <a:pos x="196" y="0"/>
                </a:cxn>
              </a:cxnLst>
              <a:rect l="0" t="0" r="r" b="b"/>
              <a:pathLst>
                <a:path w="391" h="570">
                  <a:moveTo>
                    <a:pt x="196" y="0"/>
                  </a:moveTo>
                  <a:lnTo>
                    <a:pt x="391" y="570"/>
                  </a:lnTo>
                  <a:lnTo>
                    <a:pt x="0" y="570"/>
                  </a:lnTo>
                  <a:lnTo>
                    <a:pt x="19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4" name="出自【趣你的PPT】(微信:qunideppt)：最优质的PPT资源库"/>
            <p:cNvSpPr/>
            <p:nvPr/>
          </p:nvSpPr>
          <p:spPr bwMode="auto">
            <a:xfrm>
              <a:off x="7138528" y="3603196"/>
              <a:ext cx="693482" cy="141516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68"/>
                </a:cxn>
                <a:cxn ang="0">
                  <a:pos x="192" y="568"/>
                </a:cxn>
                <a:cxn ang="0">
                  <a:pos x="0" y="0"/>
                </a:cxn>
              </a:cxnLst>
              <a:rect l="0" t="0" r="r" b="b"/>
              <a:pathLst>
                <a:path w="192" h="568">
                  <a:moveTo>
                    <a:pt x="0" y="0"/>
                  </a:moveTo>
                  <a:lnTo>
                    <a:pt x="0" y="568"/>
                  </a:lnTo>
                  <a:lnTo>
                    <a:pt x="192" y="56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75" name="Group 31出自【趣你的PPT】(微信:qunideppt)：最优质的PPT资源库"/>
          <p:cNvGrpSpPr/>
          <p:nvPr/>
        </p:nvGrpSpPr>
        <p:grpSpPr>
          <a:xfrm>
            <a:off x="8750390" y="4109198"/>
            <a:ext cx="1527319" cy="1615481"/>
            <a:chOff x="7286617" y="2940459"/>
            <a:chExt cx="1506156" cy="2077903"/>
          </a:xfrm>
          <a:solidFill>
            <a:schemeClr val="accent2"/>
          </a:solidFill>
        </p:grpSpPr>
        <p:sp>
          <p:nvSpPr>
            <p:cNvPr id="76" name="出自【趣你的PPT】(微信:qunideppt)：最优质的PPT资源库"/>
            <p:cNvSpPr/>
            <p:nvPr/>
          </p:nvSpPr>
          <p:spPr bwMode="auto">
            <a:xfrm>
              <a:off x="7286617" y="2940459"/>
              <a:ext cx="1506156" cy="2077903"/>
            </a:xfrm>
            <a:custGeom>
              <a:avLst/>
              <a:gdLst/>
              <a:ahLst/>
              <a:cxnLst>
                <a:cxn ang="0">
                  <a:pos x="209" y="0"/>
                </a:cxn>
                <a:cxn ang="0">
                  <a:pos x="417" y="834"/>
                </a:cxn>
                <a:cxn ang="0">
                  <a:pos x="0" y="834"/>
                </a:cxn>
                <a:cxn ang="0">
                  <a:pos x="209" y="0"/>
                </a:cxn>
              </a:cxnLst>
              <a:rect l="0" t="0" r="r" b="b"/>
              <a:pathLst>
                <a:path w="417" h="834">
                  <a:moveTo>
                    <a:pt x="209" y="0"/>
                  </a:moveTo>
                  <a:lnTo>
                    <a:pt x="417" y="834"/>
                  </a:lnTo>
                  <a:lnTo>
                    <a:pt x="0" y="834"/>
                  </a:lnTo>
                  <a:lnTo>
                    <a:pt x="20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77" name="出自【趣你的PPT】(微信:qunideppt)：最优质的PPT资源库"/>
            <p:cNvSpPr/>
            <p:nvPr/>
          </p:nvSpPr>
          <p:spPr bwMode="auto">
            <a:xfrm>
              <a:off x="8048724" y="2957900"/>
              <a:ext cx="744048" cy="20604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27"/>
                </a:cxn>
                <a:cxn ang="0">
                  <a:pos x="206" y="827"/>
                </a:cxn>
                <a:cxn ang="0">
                  <a:pos x="203" y="827"/>
                </a:cxn>
                <a:cxn ang="0">
                  <a:pos x="206" y="825"/>
                </a:cxn>
                <a:cxn ang="0">
                  <a:pos x="0" y="0"/>
                </a:cxn>
              </a:cxnLst>
              <a:rect l="0" t="0" r="r" b="b"/>
              <a:pathLst>
                <a:path w="206" h="827">
                  <a:moveTo>
                    <a:pt x="0" y="0"/>
                  </a:moveTo>
                  <a:lnTo>
                    <a:pt x="0" y="827"/>
                  </a:lnTo>
                  <a:lnTo>
                    <a:pt x="206" y="827"/>
                  </a:lnTo>
                  <a:lnTo>
                    <a:pt x="203" y="827"/>
                  </a:lnTo>
                  <a:lnTo>
                    <a:pt x="206" y="82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7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2710916" y="2505691"/>
            <a:ext cx="490532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出自【趣你的PPT】(微信:qunideppt)：最优质的PPT资源库"/>
          <p:cNvSpPr txBox="1"/>
          <p:nvPr/>
        </p:nvSpPr>
        <p:spPr>
          <a:xfrm>
            <a:off x="2669715" y="2578018"/>
            <a:ext cx="531733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50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467680" y="3134541"/>
            <a:ext cx="490531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3" name="出自【趣你的PPT】(微信:qunideppt)：最优质的PPT资源库"/>
          <p:cNvSpPr txBox="1"/>
          <p:nvPr/>
        </p:nvSpPr>
        <p:spPr>
          <a:xfrm>
            <a:off x="5418613" y="3197351"/>
            <a:ext cx="557358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35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17845" y="2371536"/>
            <a:ext cx="490532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6" name="出自【趣你的PPT】(微信:qunideppt)：最优质的PPT资源库"/>
          <p:cNvSpPr txBox="1"/>
          <p:nvPr/>
        </p:nvSpPr>
        <p:spPr>
          <a:xfrm>
            <a:off x="6685789" y="2443014"/>
            <a:ext cx="522588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75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950251" y="2783442"/>
            <a:ext cx="490532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9" name="出自【趣你的PPT】(微信:qunideppt)：最优质的PPT资源库"/>
          <p:cNvSpPr txBox="1"/>
          <p:nvPr/>
        </p:nvSpPr>
        <p:spPr>
          <a:xfrm>
            <a:off x="7902817" y="2846142"/>
            <a:ext cx="570123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50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310934" y="3130792"/>
            <a:ext cx="490532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2" name="出自【趣你的PPT】(微信:qunideppt)：最优质的PPT资源库"/>
          <p:cNvSpPr txBox="1"/>
          <p:nvPr/>
        </p:nvSpPr>
        <p:spPr>
          <a:xfrm>
            <a:off x="9310934" y="3196075"/>
            <a:ext cx="490532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0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57804" y="1654447"/>
            <a:ext cx="490532" cy="836446"/>
          </a:xfrm>
          <a:custGeom>
            <a:avLst/>
            <a:gdLst>
              <a:gd name="T0" fmla="*/ 53 w 106"/>
              <a:gd name="T1" fmla="*/ 0 h 181"/>
              <a:gd name="T2" fmla="*/ 0 w 106"/>
              <a:gd name="T3" fmla="*/ 53 h 181"/>
              <a:gd name="T4" fmla="*/ 53 w 106"/>
              <a:gd name="T5" fmla="*/ 181 h 181"/>
              <a:gd name="T6" fmla="*/ 106 w 106"/>
              <a:gd name="T7" fmla="*/ 53 h 181"/>
              <a:gd name="T8" fmla="*/ 53 w 106"/>
              <a:gd name="T9" fmla="*/ 0 h 181"/>
              <a:gd name="T10" fmla="*/ 53 w 106"/>
              <a:gd name="T11" fmla="*/ 90 h 181"/>
              <a:gd name="T12" fmla="*/ 15 w 106"/>
              <a:gd name="T13" fmla="*/ 52 h 181"/>
              <a:gd name="T14" fmla="*/ 53 w 106"/>
              <a:gd name="T15" fmla="*/ 13 h 181"/>
              <a:gd name="T16" fmla="*/ 92 w 106"/>
              <a:gd name="T17" fmla="*/ 52 h 181"/>
              <a:gd name="T18" fmla="*/ 53 w 106"/>
              <a:gd name="T19" fmla="*/ 9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6" h="181">
                <a:moveTo>
                  <a:pt x="53" y="0"/>
                </a:moveTo>
                <a:cubicBezTo>
                  <a:pt x="24" y="0"/>
                  <a:pt x="0" y="24"/>
                  <a:pt x="0" y="53"/>
                </a:cubicBezTo>
                <a:cubicBezTo>
                  <a:pt x="0" y="83"/>
                  <a:pt x="53" y="181"/>
                  <a:pt x="53" y="181"/>
                </a:cubicBezTo>
                <a:cubicBezTo>
                  <a:pt x="53" y="181"/>
                  <a:pt x="106" y="83"/>
                  <a:pt x="106" y="53"/>
                </a:cubicBezTo>
                <a:cubicBezTo>
                  <a:pt x="106" y="24"/>
                  <a:pt x="82" y="0"/>
                  <a:pt x="53" y="0"/>
                </a:cubicBezTo>
                <a:close/>
                <a:moveTo>
                  <a:pt x="53" y="90"/>
                </a:moveTo>
                <a:cubicBezTo>
                  <a:pt x="32" y="90"/>
                  <a:pt x="15" y="73"/>
                  <a:pt x="15" y="52"/>
                </a:cubicBezTo>
                <a:cubicBezTo>
                  <a:pt x="15" y="30"/>
                  <a:pt x="32" y="13"/>
                  <a:pt x="53" y="13"/>
                </a:cubicBezTo>
                <a:cubicBezTo>
                  <a:pt x="75" y="13"/>
                  <a:pt x="92" y="30"/>
                  <a:pt x="92" y="52"/>
                </a:cubicBezTo>
                <a:cubicBezTo>
                  <a:pt x="92" y="73"/>
                  <a:pt x="75" y="90"/>
                  <a:pt x="53" y="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1" name="出自【趣你的PPT】(微信:qunideppt)：最优质的PPT资源库"/>
          <p:cNvSpPr txBox="1"/>
          <p:nvPr/>
        </p:nvSpPr>
        <p:spPr>
          <a:xfrm>
            <a:off x="4016603" y="1726774"/>
            <a:ext cx="531733" cy="334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altLang="zh-CN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</a:t>
            </a:r>
            <a:r>
              <a:rPr lang="en-US" altLang="zh-CN" sz="10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en-US" altLang="zh-CN" sz="7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61" name="文本框 60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显示 2"/>
          <p:cNvSpPr/>
          <p:nvPr/>
        </p:nvSpPr>
        <p:spPr>
          <a:xfrm>
            <a:off x="5619881" y="1869395"/>
            <a:ext cx="1050867" cy="712301"/>
          </a:xfrm>
          <a:prstGeom prst="flowChartDisplay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9894893" y="4667534"/>
            <a:ext cx="1699144" cy="16991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626425" y="5547814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909928" y="5547814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131662" y="5547814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415165" y="5547814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636899" y="5547814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920402" y="5547814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9142136" y="5547814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8425639" y="5547814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1394757" y="934678"/>
            <a:ext cx="15052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</a:t>
            </a:r>
            <a:endParaRPr lang="zh-CN" altLang="en-US" sz="4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88595" y="1923986"/>
            <a:ext cx="762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3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11989" y="3121758"/>
            <a:ext cx="5639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总体建议与总结</a:t>
            </a:r>
            <a:endParaRPr lang="zh-CN" altLang="en-US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211出自【趣你的PPT】(微信:qunideppt)：最优质的PPT资源库"/>
          <p:cNvGrpSpPr/>
          <p:nvPr/>
        </p:nvGrpSpPr>
        <p:grpSpPr>
          <a:xfrm>
            <a:off x="4138197" y="2076286"/>
            <a:ext cx="908052" cy="3517668"/>
            <a:chOff x="-1" y="0"/>
            <a:chExt cx="1816102" cy="7035333"/>
          </a:xfrm>
        </p:grpSpPr>
        <p:sp>
          <p:nvSpPr>
            <p:cNvPr id="16" name="出自【趣你的PPT】(微信:qunideppt)：最优质的PPT资源库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17" name="出自【趣你的PPT】(微信:qunideppt)：最优质的PPT资源库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19" name="出自【趣你的PPT】(微信:qunideppt)：最优质的PPT资源库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</p:grpSp>
      <p:grpSp>
        <p:nvGrpSpPr>
          <p:cNvPr id="20" name="Group 221出自【趣你的PPT】(微信:qunideppt)：最优质的PPT资源库"/>
          <p:cNvGrpSpPr/>
          <p:nvPr/>
        </p:nvGrpSpPr>
        <p:grpSpPr>
          <a:xfrm>
            <a:off x="5249636" y="2076450"/>
            <a:ext cx="908052" cy="3517902"/>
            <a:chOff x="-1" y="0"/>
            <a:chExt cx="1816102" cy="7035801"/>
          </a:xfrm>
        </p:grpSpPr>
        <p:sp>
          <p:nvSpPr>
            <p:cNvPr id="21" name="出自【趣你的PPT】(微信:qunideppt)：最优质的PPT资源库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2" name="出自【趣你的PPT】(微信:qunideppt)：最优质的PPT资源库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3" name="出自【趣你的PPT】(微信:qunideppt)：最优质的PPT资源库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4" name="出自【趣你的PPT】(微信:qunideppt)：最优质的PPT资源库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</p:grpSp>
      <p:grpSp>
        <p:nvGrpSpPr>
          <p:cNvPr id="25" name="Group 231出自【趣你的PPT】(微信:qunideppt)：最优质的PPT资源库"/>
          <p:cNvGrpSpPr/>
          <p:nvPr/>
        </p:nvGrpSpPr>
        <p:grpSpPr>
          <a:xfrm>
            <a:off x="6379935" y="2076450"/>
            <a:ext cx="908052" cy="3517902"/>
            <a:chOff x="-1" y="0"/>
            <a:chExt cx="1816102" cy="7035801"/>
          </a:xfrm>
        </p:grpSpPr>
        <p:sp>
          <p:nvSpPr>
            <p:cNvPr id="26" name="出自【趣你的PPT】(微信:qunideppt)：最优质的PPT资源库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7" name="出自【趣你的PPT】(微信:qunideppt)：最优质的PPT资源库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8" name="出自【趣你的PPT】(微信:qunideppt)：最优质的PPT资源库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29" name="出自【趣你的PPT】(微信:qunideppt)：最优质的PPT资源库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</p:grpSp>
      <p:grpSp>
        <p:nvGrpSpPr>
          <p:cNvPr id="30" name="Group 241出自【趣你的PPT】(微信:qunideppt)：最优质的PPT资源库"/>
          <p:cNvGrpSpPr/>
          <p:nvPr/>
        </p:nvGrpSpPr>
        <p:grpSpPr>
          <a:xfrm>
            <a:off x="7503885" y="2076450"/>
            <a:ext cx="908052" cy="3517902"/>
            <a:chOff x="-1" y="0"/>
            <a:chExt cx="1816102" cy="7035801"/>
          </a:xfrm>
        </p:grpSpPr>
        <p:sp>
          <p:nvSpPr>
            <p:cNvPr id="31" name="出自【趣你的PPT】(微信:qunideppt)：最优质的PPT资源库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32" name="出自【趣你的PPT】(微信:qunideppt)：最优质的PPT资源库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33" name="出自【趣你的PPT】(微信:qunideppt)：最优质的PPT资源库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  <p:sp>
          <p:nvSpPr>
            <p:cNvPr id="34" name="出自【趣你的PPT】(微信:qunideppt)：最优质的PPT资源库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marL="0" marR="0" lvl="0" indent="0" algn="l" defTabSz="2921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2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等线"/>
                <a:ea typeface="+mn-ea"/>
                <a:cs typeface="+mn-cs"/>
              </a:endParaRPr>
            </a:p>
          </p:txBody>
        </p:sp>
      </p:grpSp>
      <p:sp>
        <p:nvSpPr>
          <p:cNvPr id="4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04448" y="49190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107061" tIns="53531" rIns="107061" bIns="53531"/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5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grpSp>
        <p:nvGrpSpPr>
          <p:cNvPr id="44" name="Group 43出自【趣你的PPT】(微信:qunideppt)：最优质的PPT资源库"/>
          <p:cNvGrpSpPr/>
          <p:nvPr/>
        </p:nvGrpSpPr>
        <p:grpSpPr>
          <a:xfrm>
            <a:off x="4392295" y="4956912"/>
            <a:ext cx="424773" cy="372779"/>
            <a:chOff x="3146254" y="1914304"/>
            <a:chExt cx="765174" cy="671513"/>
          </a:xfrm>
          <a:solidFill>
            <a:schemeClr val="accent2"/>
          </a:solidFill>
        </p:grpSpPr>
        <p:sp>
          <p:nvSpPr>
            <p:cNvPr id="45" name="出自【趣你的PPT】(微信:qunideppt)：最优质的PPT资源库"/>
            <p:cNvSpPr/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46" name="出自【趣你的PPT】(微信:qunideppt)：最优质的PPT资源库"/>
            <p:cNvSpPr/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/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/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/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0" name="出自【趣你的PPT】(微信:qunideppt)：最优质的PPT资源库"/>
            <p:cNvSpPr/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1" name="出自【趣你的PPT】(微信:qunideppt)：最优质的PPT资源库"/>
            <p:cNvSpPr/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2" name="出自【趣你的PPT】(微信:qunideppt)：最优质的PPT资源库"/>
            <p:cNvSpPr/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</p:grpSp>
      <p:grpSp>
        <p:nvGrpSpPr>
          <p:cNvPr id="53" name="Group 52出自【趣你的PPT】(微信:qunideppt)：最优质的PPT资源库"/>
          <p:cNvGrpSpPr/>
          <p:nvPr/>
        </p:nvGrpSpPr>
        <p:grpSpPr>
          <a:xfrm>
            <a:off x="5541423" y="4912399"/>
            <a:ext cx="330197" cy="482750"/>
            <a:chOff x="5227639" y="748589"/>
            <a:chExt cx="522288" cy="763588"/>
          </a:xfrm>
          <a:solidFill>
            <a:schemeClr val="accent1"/>
          </a:solidFill>
        </p:grpSpPr>
        <p:sp>
          <p:nvSpPr>
            <p:cNvPr id="5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5" name="出自【趣你的PPT】(微信:qunideppt)：最优质的PPT资源库"/>
            <p:cNvSpPr/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  <p:sp>
          <p:nvSpPr>
            <p:cNvPr id="57" name="出自【趣你的PPT】(微信:qunideppt)：最优质的PPT资源库"/>
            <p:cNvSpPr/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等线"/>
                <a:ea typeface="等线" pitchFamily="2" charset="-122"/>
                <a:cs typeface="+mn-cs"/>
              </a:endParaRPr>
            </a:p>
          </p:txBody>
        </p:sp>
      </p:grpSp>
      <p:sp>
        <p:nvSpPr>
          <p:cNvPr id="5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63213" y="49128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107061" tIns="53531" rIns="107061" bIns="53531"/>
          <a:lstStyle/>
          <a:p>
            <a:pPr marL="0" marR="0" lvl="0" indent="0" algn="l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105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等线" pitchFamily="2" charset="-122"/>
              <a:cs typeface="+mn-cs"/>
            </a:endParaRPr>
          </a:p>
        </p:txBody>
      </p:sp>
      <p:grpSp>
        <p:nvGrpSpPr>
          <p:cNvPr id="59" name="Group 58出自【趣你的PPT】(微信:qunideppt)：最优质的PPT资源库"/>
          <p:cNvGrpSpPr/>
          <p:nvPr/>
        </p:nvGrpSpPr>
        <p:grpSpPr>
          <a:xfrm>
            <a:off x="1088572" y="2052637"/>
            <a:ext cx="2583542" cy="867980"/>
            <a:chOff x="1146629" y="1849438"/>
            <a:chExt cx="2583542" cy="867980"/>
          </a:xfrm>
        </p:grpSpPr>
        <p:sp>
          <p:nvSpPr>
            <p:cNvPr id="60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2298347" y="1849438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1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出自【趣你的PPT】(微信:qunideppt)：最优质的PPT资源库"/>
          <p:cNvGrpSpPr/>
          <p:nvPr/>
        </p:nvGrpSpPr>
        <p:grpSpPr>
          <a:xfrm>
            <a:off x="8824685" y="2067152"/>
            <a:ext cx="2583542" cy="882494"/>
            <a:chOff x="1146629" y="1834924"/>
            <a:chExt cx="2583542" cy="882494"/>
          </a:xfrm>
        </p:grpSpPr>
        <p:sp>
          <p:nvSpPr>
            <p:cNvPr id="63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1166232" y="1834924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4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出自【趣你的PPT】(微信:qunideppt)：最优质的PPT资源库"/>
          <p:cNvGrpSpPr/>
          <p:nvPr/>
        </p:nvGrpSpPr>
        <p:grpSpPr>
          <a:xfrm>
            <a:off x="986971" y="4534581"/>
            <a:ext cx="2583542" cy="867980"/>
            <a:chOff x="1146629" y="1849438"/>
            <a:chExt cx="2583542" cy="867980"/>
          </a:xfrm>
        </p:grpSpPr>
        <p:sp>
          <p:nvSpPr>
            <p:cNvPr id="66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2298347" y="1849438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r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7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出自【趣你的PPT】(微信:qunideppt)：最优质的PPT资源库"/>
          <p:cNvGrpSpPr/>
          <p:nvPr/>
        </p:nvGrpSpPr>
        <p:grpSpPr>
          <a:xfrm>
            <a:off x="8810170" y="4491039"/>
            <a:ext cx="2583542" cy="882494"/>
            <a:chOff x="1146629" y="1834924"/>
            <a:chExt cx="2583542" cy="882494"/>
          </a:xfrm>
        </p:grpSpPr>
        <p:sp>
          <p:nvSpPr>
            <p:cNvPr id="69" name="出自【趣你的PPT】(微信:qunideppt)：最优质的PPT资源库"/>
            <p:cNvSpPr txBox="1">
              <a:spLocks noChangeArrowheads="1"/>
            </p:cNvSpPr>
            <p:nvPr/>
          </p:nvSpPr>
          <p:spPr bwMode="auto">
            <a:xfrm>
              <a:off x="1166232" y="1834924"/>
              <a:ext cx="1395766" cy="307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0" name="出自【趣你的PPT】(微信:qunideppt)：最优质的PPT资源库"/>
            <p:cNvSpPr txBox="1"/>
            <p:nvPr/>
          </p:nvSpPr>
          <p:spPr>
            <a:xfrm>
              <a:off x="1146629" y="2130334"/>
              <a:ext cx="2583542" cy="587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4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72" name="文本框 71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5000">
        <p14:flythrough dir="out" hasBounce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出自【趣你的PPT】(微信:qunideppt)：最优质的PPT资源库"/>
          <p:cNvCxnSpPr>
            <a:endCxn id="3" idx="2"/>
          </p:cNvCxnSpPr>
          <p:nvPr/>
        </p:nvCxnSpPr>
        <p:spPr>
          <a:xfrm>
            <a:off x="2779474" y="2397145"/>
            <a:ext cx="0" cy="373964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2779475" y="5457678"/>
            <a:ext cx="1358216" cy="1358215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345">
              <a:solidFill>
                <a:prstClr val="black"/>
              </a:solidFill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>
            <a:off x="2273665" y="2094807"/>
            <a:ext cx="1011615" cy="10116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cxnSp>
        <p:nvCxnSpPr>
          <p:cNvPr id="9" name="出自【趣你的PPT】(微信:qunideppt)：最优质的PPT资源库"/>
          <p:cNvCxnSpPr>
            <a:endCxn id="10" idx="2"/>
          </p:cNvCxnSpPr>
          <p:nvPr/>
        </p:nvCxnSpPr>
        <p:spPr>
          <a:xfrm flipH="1">
            <a:off x="9545080" y="2397145"/>
            <a:ext cx="0" cy="373964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出自【趣你的PPT】(微信:qunideppt)：最优质的PPT资源库"/>
          <p:cNvSpPr/>
          <p:nvPr/>
        </p:nvSpPr>
        <p:spPr>
          <a:xfrm flipV="1">
            <a:off x="8186865" y="5457678"/>
            <a:ext cx="1358216" cy="1358215"/>
          </a:xfrm>
          <a:prstGeom prst="arc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345">
              <a:solidFill>
                <a:prstClr val="black"/>
              </a:solidFill>
            </a:endParaRPr>
          </a:p>
        </p:txBody>
      </p:sp>
      <p:sp>
        <p:nvSpPr>
          <p:cNvPr id="12" name="出自【趣你的PPT】(微信:qunideppt)：最优质的PPT资源库"/>
          <p:cNvSpPr/>
          <p:nvPr/>
        </p:nvSpPr>
        <p:spPr>
          <a:xfrm>
            <a:off x="2273665" y="3645725"/>
            <a:ext cx="1011616" cy="10116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2273666" y="5211749"/>
            <a:ext cx="1011616" cy="10116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18" name="出自【趣你的PPT】(微信:qunideppt)：最优质的PPT资源库"/>
          <p:cNvSpPr/>
          <p:nvPr/>
        </p:nvSpPr>
        <p:spPr>
          <a:xfrm>
            <a:off x="2175231" y="5359863"/>
            <a:ext cx="1208486" cy="888313"/>
          </a:xfrm>
          <a:prstGeom prst="rect">
            <a:avLst/>
          </a:prstGeom>
          <a:noFill/>
        </p:spPr>
        <p:txBody>
          <a:bodyPr wrap="square" lIns="119094" tIns="59547" rIns="119094" bIns="59547">
            <a:spAutoFit/>
          </a:bodyPr>
          <a:lstStyle/>
          <a:p>
            <a:pPr algn="ctr"/>
            <a:endParaRPr lang="en-US" sz="5210" dirty="0">
              <a:ln w="0"/>
              <a:solidFill>
                <a:prstClr val="white"/>
              </a:solidFill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 flipH="1">
            <a:off x="9039273" y="2094807"/>
            <a:ext cx="1011616" cy="10116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flipH="1">
            <a:off x="9052570" y="3639741"/>
            <a:ext cx="1011616" cy="10116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 flipH="1">
            <a:off x="9052570" y="5204194"/>
            <a:ext cx="1011616" cy="10116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 flipH="1">
            <a:off x="5718206" y="2353844"/>
            <a:ext cx="869643" cy="481574"/>
          </a:xfrm>
          <a:custGeom>
            <a:avLst/>
            <a:gdLst>
              <a:gd name="connsiteX0" fmla="*/ 614782 w 743654"/>
              <a:gd name="connsiteY0" fmla="*/ 0 h 484632"/>
              <a:gd name="connsiteX1" fmla="*/ 372042 w 743654"/>
              <a:gd name="connsiteY1" fmla="*/ 0 h 484632"/>
              <a:gd name="connsiteX2" fmla="*/ 371612 w 743654"/>
              <a:gd name="connsiteY2" fmla="*/ 0 h 484632"/>
              <a:gd name="connsiteX3" fmla="*/ 128872 w 743654"/>
              <a:gd name="connsiteY3" fmla="*/ 0 h 484632"/>
              <a:gd name="connsiteX4" fmla="*/ 0 w 743654"/>
              <a:gd name="connsiteY4" fmla="*/ 242316 h 484632"/>
              <a:gd name="connsiteX5" fmla="*/ 128872 w 743654"/>
              <a:gd name="connsiteY5" fmla="*/ 484632 h 484632"/>
              <a:gd name="connsiteX6" fmla="*/ 371612 w 743654"/>
              <a:gd name="connsiteY6" fmla="*/ 484632 h 484632"/>
              <a:gd name="connsiteX7" fmla="*/ 372042 w 743654"/>
              <a:gd name="connsiteY7" fmla="*/ 484632 h 484632"/>
              <a:gd name="connsiteX8" fmla="*/ 614782 w 743654"/>
              <a:gd name="connsiteY8" fmla="*/ 484632 h 484632"/>
              <a:gd name="connsiteX9" fmla="*/ 743654 w 743654"/>
              <a:gd name="connsiteY9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43654" h="484632">
                <a:moveTo>
                  <a:pt x="614782" y="0"/>
                </a:moveTo>
                <a:lnTo>
                  <a:pt x="372042" y="0"/>
                </a:lnTo>
                <a:lnTo>
                  <a:pt x="371612" y="0"/>
                </a:lnTo>
                <a:lnTo>
                  <a:pt x="128872" y="0"/>
                </a:lnTo>
                <a:lnTo>
                  <a:pt x="0" y="242316"/>
                </a:lnTo>
                <a:lnTo>
                  <a:pt x="128872" y="484632"/>
                </a:lnTo>
                <a:lnTo>
                  <a:pt x="371612" y="484632"/>
                </a:lnTo>
                <a:lnTo>
                  <a:pt x="372042" y="484632"/>
                </a:lnTo>
                <a:lnTo>
                  <a:pt x="614782" y="484632"/>
                </a:lnTo>
                <a:lnTo>
                  <a:pt x="743654" y="24231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>
              <a:solidFill>
                <a:prstClr val="white"/>
              </a:solidFill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 flipH="1">
            <a:off x="5718206" y="3898777"/>
            <a:ext cx="869643" cy="481574"/>
          </a:xfrm>
          <a:custGeom>
            <a:avLst/>
            <a:gdLst>
              <a:gd name="connsiteX0" fmla="*/ 614782 w 743654"/>
              <a:gd name="connsiteY0" fmla="*/ 0 h 484632"/>
              <a:gd name="connsiteX1" fmla="*/ 372042 w 743654"/>
              <a:gd name="connsiteY1" fmla="*/ 0 h 484632"/>
              <a:gd name="connsiteX2" fmla="*/ 371612 w 743654"/>
              <a:gd name="connsiteY2" fmla="*/ 0 h 484632"/>
              <a:gd name="connsiteX3" fmla="*/ 128872 w 743654"/>
              <a:gd name="connsiteY3" fmla="*/ 0 h 484632"/>
              <a:gd name="connsiteX4" fmla="*/ 0 w 743654"/>
              <a:gd name="connsiteY4" fmla="*/ 242316 h 484632"/>
              <a:gd name="connsiteX5" fmla="*/ 128872 w 743654"/>
              <a:gd name="connsiteY5" fmla="*/ 484632 h 484632"/>
              <a:gd name="connsiteX6" fmla="*/ 371612 w 743654"/>
              <a:gd name="connsiteY6" fmla="*/ 484632 h 484632"/>
              <a:gd name="connsiteX7" fmla="*/ 372042 w 743654"/>
              <a:gd name="connsiteY7" fmla="*/ 484632 h 484632"/>
              <a:gd name="connsiteX8" fmla="*/ 614782 w 743654"/>
              <a:gd name="connsiteY8" fmla="*/ 484632 h 484632"/>
              <a:gd name="connsiteX9" fmla="*/ 743654 w 743654"/>
              <a:gd name="connsiteY9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43654" h="484632">
                <a:moveTo>
                  <a:pt x="614782" y="0"/>
                </a:moveTo>
                <a:lnTo>
                  <a:pt x="372042" y="0"/>
                </a:lnTo>
                <a:lnTo>
                  <a:pt x="371612" y="0"/>
                </a:lnTo>
                <a:lnTo>
                  <a:pt x="128872" y="0"/>
                </a:lnTo>
                <a:lnTo>
                  <a:pt x="0" y="242316"/>
                </a:lnTo>
                <a:lnTo>
                  <a:pt x="128872" y="484632"/>
                </a:lnTo>
                <a:lnTo>
                  <a:pt x="371612" y="484632"/>
                </a:lnTo>
                <a:lnTo>
                  <a:pt x="372042" y="484632"/>
                </a:lnTo>
                <a:lnTo>
                  <a:pt x="614782" y="484632"/>
                </a:lnTo>
                <a:lnTo>
                  <a:pt x="743654" y="24231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>
              <a:solidFill>
                <a:prstClr val="white"/>
              </a:solidFill>
            </a:endParaRPr>
          </a:p>
        </p:txBody>
      </p:sp>
      <p:sp>
        <p:nvSpPr>
          <p:cNvPr id="38" name="出自【趣你的PPT】(微信:qunideppt)：最优质的PPT资源库"/>
          <p:cNvSpPr/>
          <p:nvPr/>
        </p:nvSpPr>
        <p:spPr>
          <a:xfrm flipH="1">
            <a:off x="5718206" y="5477763"/>
            <a:ext cx="869643" cy="481574"/>
          </a:xfrm>
          <a:custGeom>
            <a:avLst/>
            <a:gdLst>
              <a:gd name="connsiteX0" fmla="*/ 614782 w 743654"/>
              <a:gd name="connsiteY0" fmla="*/ 0 h 484632"/>
              <a:gd name="connsiteX1" fmla="*/ 372042 w 743654"/>
              <a:gd name="connsiteY1" fmla="*/ 0 h 484632"/>
              <a:gd name="connsiteX2" fmla="*/ 371612 w 743654"/>
              <a:gd name="connsiteY2" fmla="*/ 0 h 484632"/>
              <a:gd name="connsiteX3" fmla="*/ 128872 w 743654"/>
              <a:gd name="connsiteY3" fmla="*/ 0 h 484632"/>
              <a:gd name="connsiteX4" fmla="*/ 0 w 743654"/>
              <a:gd name="connsiteY4" fmla="*/ 242316 h 484632"/>
              <a:gd name="connsiteX5" fmla="*/ 128872 w 743654"/>
              <a:gd name="connsiteY5" fmla="*/ 484632 h 484632"/>
              <a:gd name="connsiteX6" fmla="*/ 371612 w 743654"/>
              <a:gd name="connsiteY6" fmla="*/ 484632 h 484632"/>
              <a:gd name="connsiteX7" fmla="*/ 372042 w 743654"/>
              <a:gd name="connsiteY7" fmla="*/ 484632 h 484632"/>
              <a:gd name="connsiteX8" fmla="*/ 614782 w 743654"/>
              <a:gd name="connsiteY8" fmla="*/ 484632 h 484632"/>
              <a:gd name="connsiteX9" fmla="*/ 743654 w 743654"/>
              <a:gd name="connsiteY9" fmla="*/ 242316 h 484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43654" h="484632">
                <a:moveTo>
                  <a:pt x="614782" y="0"/>
                </a:moveTo>
                <a:lnTo>
                  <a:pt x="372042" y="0"/>
                </a:lnTo>
                <a:lnTo>
                  <a:pt x="371612" y="0"/>
                </a:lnTo>
                <a:lnTo>
                  <a:pt x="128872" y="0"/>
                </a:lnTo>
                <a:lnTo>
                  <a:pt x="0" y="242316"/>
                </a:lnTo>
                <a:lnTo>
                  <a:pt x="128872" y="484632"/>
                </a:lnTo>
                <a:lnTo>
                  <a:pt x="371612" y="484632"/>
                </a:lnTo>
                <a:lnTo>
                  <a:pt x="372042" y="484632"/>
                </a:lnTo>
                <a:lnTo>
                  <a:pt x="614782" y="484632"/>
                </a:lnTo>
                <a:lnTo>
                  <a:pt x="743654" y="24231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45" dirty="0">
              <a:solidFill>
                <a:prstClr val="white"/>
              </a:solidFill>
            </a:endParaRPr>
          </a:p>
        </p:txBody>
      </p:sp>
      <p:sp>
        <p:nvSpPr>
          <p:cNvPr id="39" name="出自【趣你的PPT】(微信:qunideppt)：最优质的PPT资源库"/>
          <p:cNvSpPr txBox="1"/>
          <p:nvPr/>
        </p:nvSpPr>
        <p:spPr>
          <a:xfrm>
            <a:off x="5718206" y="2455497"/>
            <a:ext cx="869643" cy="2692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95" b="1" dirty="0">
                <a:solidFill>
                  <a:prstClr val="white"/>
                </a:solidFill>
                <a:latin typeface="Raleway" panose="020B0503030101060003" pitchFamily="34" charset="0"/>
              </a:rPr>
              <a:t>STEP 1</a:t>
            </a:r>
            <a:endParaRPr lang="en-US" sz="1695" b="1" dirty="0">
              <a:solidFill>
                <a:prstClr val="white"/>
              </a:solidFill>
              <a:latin typeface="Raleway" panose="020B0503030101060003" pitchFamily="34" charset="0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5718206" y="3997743"/>
            <a:ext cx="869643" cy="2692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95" b="1" dirty="0">
                <a:solidFill>
                  <a:prstClr val="white"/>
                </a:solidFill>
                <a:latin typeface="Raleway" panose="020B0503030101060003" pitchFamily="34" charset="0"/>
              </a:rPr>
              <a:t>STEP 2</a:t>
            </a:r>
            <a:endParaRPr lang="en-US" sz="1695" b="1" dirty="0">
              <a:solidFill>
                <a:prstClr val="white"/>
              </a:solidFill>
              <a:latin typeface="Raleway" panose="020B0503030101060003" pitchFamily="34" charset="0"/>
            </a:endParaRP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5718206" y="5576476"/>
            <a:ext cx="869643" cy="2692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95" b="1" dirty="0">
                <a:solidFill>
                  <a:prstClr val="white"/>
                </a:solidFill>
                <a:latin typeface="Raleway" panose="020B0503030101060003" pitchFamily="34" charset="0"/>
              </a:rPr>
              <a:t>STEP 3</a:t>
            </a:r>
            <a:endParaRPr lang="en-US" sz="1695" b="1" dirty="0">
              <a:solidFill>
                <a:prstClr val="white"/>
              </a:solidFill>
              <a:latin typeface="Raleway" panose="020B0503030101060003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3381391" y="2227722"/>
            <a:ext cx="1473242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1"/>
              </a:solidFill>
            </a:endParaRPr>
          </a:p>
        </p:txBody>
      </p:sp>
      <p:sp>
        <p:nvSpPr>
          <p:cNvPr id="43" name="出自【趣你的PPT】(微信:qunideppt)：最优质的PPT资源库"/>
          <p:cNvSpPr/>
          <p:nvPr/>
        </p:nvSpPr>
        <p:spPr>
          <a:xfrm>
            <a:off x="3381391" y="2603911"/>
            <a:ext cx="16644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3381390" y="3800043"/>
            <a:ext cx="1548479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1"/>
              </a:solidFill>
            </a:endParaRPr>
          </a:p>
        </p:txBody>
      </p:sp>
      <p:sp>
        <p:nvSpPr>
          <p:cNvPr id="45" name="出自【趣你的PPT】(微信:qunideppt)：最优质的PPT资源库"/>
          <p:cNvSpPr/>
          <p:nvPr/>
        </p:nvSpPr>
        <p:spPr>
          <a:xfrm>
            <a:off x="3381390" y="4178934"/>
            <a:ext cx="18310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3381391" y="5397894"/>
            <a:ext cx="1544636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1"/>
              </a:solidFill>
            </a:endParaRPr>
          </a:p>
        </p:txBody>
      </p:sp>
      <p:sp>
        <p:nvSpPr>
          <p:cNvPr id="47" name="出自【趣你的PPT】(微信:qunideppt)：最优质的PPT资源库"/>
          <p:cNvSpPr/>
          <p:nvPr/>
        </p:nvSpPr>
        <p:spPr>
          <a:xfrm>
            <a:off x="3381391" y="5796405"/>
            <a:ext cx="16644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7557404" y="5260039"/>
            <a:ext cx="1446039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2"/>
              </a:solidFill>
            </a:endParaRPr>
          </a:p>
        </p:txBody>
      </p:sp>
      <p:sp>
        <p:nvSpPr>
          <p:cNvPr id="49" name="出自【趣你的PPT】(微信:qunideppt)：最优质的PPT资源库"/>
          <p:cNvSpPr/>
          <p:nvPr/>
        </p:nvSpPr>
        <p:spPr>
          <a:xfrm>
            <a:off x="7354589" y="5652247"/>
            <a:ext cx="16713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7557405" y="3807713"/>
            <a:ext cx="1446038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2"/>
              </a:solidFill>
            </a:endParaRPr>
          </a:p>
        </p:txBody>
      </p:sp>
      <p:sp>
        <p:nvSpPr>
          <p:cNvPr id="51" name="出自【趣你的PPT】(微信:qunideppt)：最优质的PPT资源库"/>
          <p:cNvSpPr/>
          <p:nvPr/>
        </p:nvSpPr>
        <p:spPr>
          <a:xfrm>
            <a:off x="7354588" y="4135848"/>
            <a:ext cx="17293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557405" y="2222948"/>
            <a:ext cx="1446038" cy="4239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</a:t>
            </a:r>
            <a:endParaRPr lang="ms-MY" altLang="zh-CN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4000" b="1" dirty="0" smtClean="0">
              <a:solidFill>
                <a:schemeClr val="accent2"/>
              </a:solidFill>
            </a:endParaRPr>
          </a:p>
        </p:txBody>
      </p:sp>
      <p:sp>
        <p:nvSpPr>
          <p:cNvPr id="53" name="出自【趣你的PPT】(微信:qunideppt)：最优质的PPT资源库"/>
          <p:cNvSpPr/>
          <p:nvPr/>
        </p:nvSpPr>
        <p:spPr>
          <a:xfrm>
            <a:off x="7354589" y="2603774"/>
            <a:ext cx="16488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单击此处编辑标题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4" name="出自【趣你的PPT】(微信:qunideppt)：最优质的PPT资源库"/>
          <p:cNvSpPr/>
          <p:nvPr/>
        </p:nvSpPr>
        <p:spPr bwMode="auto">
          <a:xfrm>
            <a:off x="9324011" y="5489714"/>
            <a:ext cx="419608" cy="380158"/>
          </a:xfrm>
          <a:custGeom>
            <a:avLst/>
            <a:gdLst>
              <a:gd name="T0" fmla="+- 0 10736 439"/>
              <a:gd name="T1" fmla="*/ T0 w 20595"/>
              <a:gd name="T2" fmla="+- 0 10869 621"/>
              <a:gd name="T3" fmla="*/ 10869 h 20497"/>
              <a:gd name="T4" fmla="+- 0 10736 439"/>
              <a:gd name="T5" fmla="*/ T4 w 20595"/>
              <a:gd name="T6" fmla="+- 0 10869 621"/>
              <a:gd name="T7" fmla="*/ 10869 h 20497"/>
              <a:gd name="T8" fmla="+- 0 10736 439"/>
              <a:gd name="T9" fmla="*/ T8 w 20595"/>
              <a:gd name="T10" fmla="+- 0 10869 621"/>
              <a:gd name="T11" fmla="*/ 10869 h 20497"/>
              <a:gd name="T12" fmla="+- 0 10736 439"/>
              <a:gd name="T13" fmla="*/ T12 w 20595"/>
              <a:gd name="T14" fmla="+- 0 10869 621"/>
              <a:gd name="T15" fmla="*/ 10869 h 20497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0595" h="20497">
                <a:moveTo>
                  <a:pt x="18898" y="1863"/>
                </a:moveTo>
                <a:cubicBezTo>
                  <a:pt x="16636" y="-621"/>
                  <a:pt x="12968" y="-621"/>
                  <a:pt x="10707" y="1863"/>
                </a:cubicBezTo>
                <a:lnTo>
                  <a:pt x="1317" y="12053"/>
                </a:lnTo>
                <a:cubicBezTo>
                  <a:pt x="-439" y="13982"/>
                  <a:pt x="-439" y="17121"/>
                  <a:pt x="1317" y="19050"/>
                </a:cubicBezTo>
                <a:cubicBezTo>
                  <a:pt x="3073" y="20979"/>
                  <a:pt x="5931" y="20979"/>
                  <a:pt x="7687" y="19050"/>
                </a:cubicBezTo>
                <a:lnTo>
                  <a:pt x="17078" y="8860"/>
                </a:lnTo>
                <a:cubicBezTo>
                  <a:pt x="18335" y="7479"/>
                  <a:pt x="18335" y="5242"/>
                  <a:pt x="17078" y="3862"/>
                </a:cubicBezTo>
                <a:cubicBezTo>
                  <a:pt x="15821" y="2482"/>
                  <a:pt x="13783" y="2482"/>
                  <a:pt x="12527" y="3862"/>
                </a:cubicBezTo>
                <a:lnTo>
                  <a:pt x="5467" y="11614"/>
                </a:lnTo>
                <a:cubicBezTo>
                  <a:pt x="5216" y="11891"/>
                  <a:pt x="5216" y="12337"/>
                  <a:pt x="5467" y="12614"/>
                </a:cubicBezTo>
                <a:cubicBezTo>
                  <a:pt x="5719" y="12890"/>
                  <a:pt x="6126" y="12890"/>
                  <a:pt x="6378" y="12614"/>
                </a:cubicBezTo>
                <a:lnTo>
                  <a:pt x="13437" y="4861"/>
                </a:lnTo>
                <a:cubicBezTo>
                  <a:pt x="14190" y="4035"/>
                  <a:pt x="15414" y="4035"/>
                  <a:pt x="16167" y="4861"/>
                </a:cubicBezTo>
                <a:cubicBezTo>
                  <a:pt x="16920" y="5688"/>
                  <a:pt x="16920" y="7034"/>
                  <a:pt x="16167" y="7860"/>
                </a:cubicBezTo>
                <a:lnTo>
                  <a:pt x="6777" y="18050"/>
                </a:lnTo>
                <a:cubicBezTo>
                  <a:pt x="5520" y="19430"/>
                  <a:pt x="3484" y="19430"/>
                  <a:pt x="2227" y="18050"/>
                </a:cubicBezTo>
                <a:cubicBezTo>
                  <a:pt x="970" y="16670"/>
                  <a:pt x="970" y="14433"/>
                  <a:pt x="2227" y="13053"/>
                </a:cubicBezTo>
                <a:lnTo>
                  <a:pt x="11525" y="2963"/>
                </a:lnTo>
                <a:cubicBezTo>
                  <a:pt x="13285" y="1030"/>
                  <a:pt x="16139" y="1030"/>
                  <a:pt x="17896" y="2963"/>
                </a:cubicBezTo>
                <a:cubicBezTo>
                  <a:pt x="19657" y="4896"/>
                  <a:pt x="19657" y="8027"/>
                  <a:pt x="17897" y="9959"/>
                </a:cubicBezTo>
                <a:lnTo>
                  <a:pt x="10929" y="17611"/>
                </a:lnTo>
                <a:cubicBezTo>
                  <a:pt x="10677" y="17888"/>
                  <a:pt x="10677" y="18334"/>
                  <a:pt x="10929" y="18610"/>
                </a:cubicBezTo>
                <a:cubicBezTo>
                  <a:pt x="11181" y="18887"/>
                  <a:pt x="11588" y="18887"/>
                  <a:pt x="11839" y="18610"/>
                </a:cubicBezTo>
                <a:lnTo>
                  <a:pt x="18898" y="10859"/>
                </a:lnTo>
                <a:cubicBezTo>
                  <a:pt x="21160" y="8375"/>
                  <a:pt x="21160" y="4347"/>
                  <a:pt x="18898" y="186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5" name="出自【趣你的PPT】(微信:qunideppt)：最优质的PPT资源库"/>
          <p:cNvSpPr/>
          <p:nvPr/>
        </p:nvSpPr>
        <p:spPr bwMode="auto">
          <a:xfrm>
            <a:off x="9286983" y="3917395"/>
            <a:ext cx="420326" cy="419608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出自【趣你的PPT】(微信:qunideppt)：最优质的PPT资源库"/>
          <p:cNvSpPr/>
          <p:nvPr/>
        </p:nvSpPr>
        <p:spPr bwMode="auto">
          <a:xfrm>
            <a:off x="2553718" y="5526977"/>
            <a:ext cx="419608" cy="367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16971"/>
                </a:moveTo>
                <a:cubicBezTo>
                  <a:pt x="10181" y="16971"/>
                  <a:pt x="9546" y="16918"/>
                  <a:pt x="8912" y="16811"/>
                </a:cubicBezTo>
                <a:cubicBezTo>
                  <a:pt x="8847" y="16800"/>
                  <a:pt x="8781" y="16794"/>
                  <a:pt x="8716" y="16794"/>
                </a:cubicBezTo>
                <a:cubicBezTo>
                  <a:pt x="8315" y="16794"/>
                  <a:pt x="7931" y="16999"/>
                  <a:pt x="7673" y="17359"/>
                </a:cubicBezTo>
                <a:cubicBezTo>
                  <a:pt x="7384" y="17761"/>
                  <a:pt x="6563" y="18657"/>
                  <a:pt x="5591" y="19318"/>
                </a:cubicBezTo>
                <a:cubicBezTo>
                  <a:pt x="5854" y="18628"/>
                  <a:pt x="6060" y="17853"/>
                  <a:pt x="6074" y="17056"/>
                </a:cubicBezTo>
                <a:cubicBezTo>
                  <a:pt x="6078" y="17006"/>
                  <a:pt x="6080" y="16956"/>
                  <a:pt x="6080" y="16914"/>
                </a:cubicBezTo>
                <a:cubicBezTo>
                  <a:pt x="6080" y="16334"/>
                  <a:pt x="5796" y="15803"/>
                  <a:pt x="5344" y="15540"/>
                </a:cubicBezTo>
                <a:cubicBezTo>
                  <a:pt x="2843" y="14080"/>
                  <a:pt x="1349" y="11731"/>
                  <a:pt x="1349" y="9257"/>
                </a:cubicBezTo>
                <a:cubicBezTo>
                  <a:pt x="1349" y="5003"/>
                  <a:pt x="5588" y="1542"/>
                  <a:pt x="10800" y="1542"/>
                </a:cubicBezTo>
                <a:cubicBezTo>
                  <a:pt x="16011" y="1542"/>
                  <a:pt x="20249" y="5003"/>
                  <a:pt x="20249" y="9257"/>
                </a:cubicBezTo>
                <a:cubicBezTo>
                  <a:pt x="20249" y="13510"/>
                  <a:pt x="16011" y="16971"/>
                  <a:pt x="10800" y="16971"/>
                </a:cubicBezTo>
                <a:moveTo>
                  <a:pt x="10800" y="0"/>
                </a:moveTo>
                <a:cubicBezTo>
                  <a:pt x="4835" y="0"/>
                  <a:pt x="0" y="4144"/>
                  <a:pt x="0" y="9257"/>
                </a:cubicBezTo>
                <a:cubicBezTo>
                  <a:pt x="0" y="12440"/>
                  <a:pt x="1875" y="15248"/>
                  <a:pt x="4730" y="16914"/>
                </a:cubicBezTo>
                <a:cubicBezTo>
                  <a:pt x="4730" y="16935"/>
                  <a:pt x="4724" y="16949"/>
                  <a:pt x="4724" y="16971"/>
                </a:cubicBezTo>
                <a:cubicBezTo>
                  <a:pt x="4724" y="18354"/>
                  <a:pt x="3821" y="19843"/>
                  <a:pt x="3423" y="20625"/>
                </a:cubicBezTo>
                <a:lnTo>
                  <a:pt x="3425" y="20625"/>
                </a:lnTo>
                <a:cubicBezTo>
                  <a:pt x="3393" y="20709"/>
                  <a:pt x="3374" y="20802"/>
                  <a:pt x="3374" y="20900"/>
                </a:cubicBezTo>
                <a:cubicBezTo>
                  <a:pt x="3374" y="21287"/>
                  <a:pt x="3648" y="21600"/>
                  <a:pt x="3986" y="21600"/>
                </a:cubicBezTo>
                <a:cubicBezTo>
                  <a:pt x="4049" y="21600"/>
                  <a:pt x="4161" y="21580"/>
                  <a:pt x="4158" y="21590"/>
                </a:cubicBezTo>
                <a:cubicBezTo>
                  <a:pt x="6268" y="21195"/>
                  <a:pt x="8255" y="18979"/>
                  <a:pt x="8716" y="18338"/>
                </a:cubicBezTo>
                <a:cubicBezTo>
                  <a:pt x="9391" y="18451"/>
                  <a:pt x="10086" y="18514"/>
                  <a:pt x="10800" y="18514"/>
                </a:cubicBezTo>
                <a:cubicBezTo>
                  <a:pt x="16764" y="18514"/>
                  <a:pt x="21600" y="14369"/>
                  <a:pt x="21600" y="9257"/>
                </a:cubicBezTo>
                <a:cubicBezTo>
                  <a:pt x="21600" y="414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出自【趣你的PPT】(微信:qunideppt)：最优质的PPT资源库"/>
          <p:cNvSpPr/>
          <p:nvPr/>
        </p:nvSpPr>
        <p:spPr bwMode="auto">
          <a:xfrm>
            <a:off x="2568903" y="3941020"/>
            <a:ext cx="420326" cy="4196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850" y="12150"/>
                </a:moveTo>
                <a:cubicBezTo>
                  <a:pt x="13851" y="12150"/>
                  <a:pt x="12926" y="11859"/>
                  <a:pt x="12124" y="11386"/>
                </a:cubicBezTo>
                <a:lnTo>
                  <a:pt x="11892" y="11618"/>
                </a:lnTo>
                <a:lnTo>
                  <a:pt x="11132" y="12377"/>
                </a:lnTo>
                <a:lnTo>
                  <a:pt x="9846" y="13663"/>
                </a:lnTo>
                <a:cubicBezTo>
                  <a:pt x="9593" y="13916"/>
                  <a:pt x="9451" y="14260"/>
                  <a:pt x="9451" y="14617"/>
                </a:cubicBezTo>
                <a:lnTo>
                  <a:pt x="9451" y="16200"/>
                </a:lnTo>
                <a:lnTo>
                  <a:pt x="8101" y="16200"/>
                </a:lnTo>
                <a:cubicBezTo>
                  <a:pt x="7356" y="16200"/>
                  <a:pt x="6751" y="16804"/>
                  <a:pt x="6751" y="17549"/>
                </a:cubicBezTo>
                <a:lnTo>
                  <a:pt x="6751" y="18900"/>
                </a:lnTo>
                <a:lnTo>
                  <a:pt x="5170" y="18900"/>
                </a:lnTo>
                <a:cubicBezTo>
                  <a:pt x="4812" y="18900"/>
                  <a:pt x="4469" y="19042"/>
                  <a:pt x="4216" y="19295"/>
                </a:cubicBezTo>
                <a:lnTo>
                  <a:pt x="3259" y="20252"/>
                </a:lnTo>
                <a:lnTo>
                  <a:pt x="1352" y="20249"/>
                </a:lnTo>
                <a:lnTo>
                  <a:pt x="1350" y="18326"/>
                </a:lnTo>
                <a:lnTo>
                  <a:pt x="9223" y="10467"/>
                </a:lnTo>
                <a:cubicBezTo>
                  <a:pt x="9223" y="10467"/>
                  <a:pt x="9223" y="10467"/>
                  <a:pt x="9224" y="10468"/>
                </a:cubicBezTo>
                <a:lnTo>
                  <a:pt x="10215" y="9477"/>
                </a:lnTo>
                <a:cubicBezTo>
                  <a:pt x="9741" y="8674"/>
                  <a:pt x="9451" y="7748"/>
                  <a:pt x="9451" y="6750"/>
                </a:cubicBezTo>
                <a:cubicBezTo>
                  <a:pt x="9451" y="3767"/>
                  <a:pt x="11869" y="1350"/>
                  <a:pt x="14850" y="1350"/>
                </a:cubicBezTo>
                <a:cubicBezTo>
                  <a:pt x="17832" y="1350"/>
                  <a:pt x="20250" y="3767"/>
                  <a:pt x="20250" y="6750"/>
                </a:cubicBezTo>
                <a:cubicBezTo>
                  <a:pt x="20250" y="9732"/>
                  <a:pt x="17832" y="12150"/>
                  <a:pt x="14850" y="12150"/>
                </a:cubicBezTo>
                <a:moveTo>
                  <a:pt x="14850" y="0"/>
                </a:moveTo>
                <a:cubicBezTo>
                  <a:pt x="11123" y="0"/>
                  <a:pt x="8101" y="3022"/>
                  <a:pt x="8101" y="6750"/>
                </a:cubicBezTo>
                <a:cubicBezTo>
                  <a:pt x="8101" y="7617"/>
                  <a:pt x="8283" y="8438"/>
                  <a:pt x="8582" y="9199"/>
                </a:cubicBezTo>
                <a:lnTo>
                  <a:pt x="383" y="17400"/>
                </a:lnTo>
                <a:cubicBezTo>
                  <a:pt x="146" y="17637"/>
                  <a:pt x="0" y="17863"/>
                  <a:pt x="0" y="18225"/>
                </a:cubicBezTo>
                <a:lnTo>
                  <a:pt x="0" y="20249"/>
                </a:lnTo>
                <a:cubicBezTo>
                  <a:pt x="0" y="20972"/>
                  <a:pt x="626" y="21599"/>
                  <a:pt x="1349" y="21599"/>
                </a:cubicBezTo>
                <a:lnTo>
                  <a:pt x="3374" y="21599"/>
                </a:lnTo>
                <a:cubicBezTo>
                  <a:pt x="3736" y="21599"/>
                  <a:pt x="3965" y="21455"/>
                  <a:pt x="4202" y="21219"/>
                </a:cubicBezTo>
                <a:lnTo>
                  <a:pt x="5170" y="20249"/>
                </a:lnTo>
                <a:lnTo>
                  <a:pt x="6751" y="20249"/>
                </a:lnTo>
                <a:cubicBezTo>
                  <a:pt x="7496" y="20249"/>
                  <a:pt x="8101" y="19645"/>
                  <a:pt x="8101" y="18900"/>
                </a:cubicBezTo>
                <a:lnTo>
                  <a:pt x="8101" y="17549"/>
                </a:lnTo>
                <a:lnTo>
                  <a:pt x="9451" y="17549"/>
                </a:lnTo>
                <a:cubicBezTo>
                  <a:pt x="10196" y="17549"/>
                  <a:pt x="10801" y="16945"/>
                  <a:pt x="10801" y="16200"/>
                </a:cubicBezTo>
                <a:lnTo>
                  <a:pt x="10801" y="14617"/>
                </a:lnTo>
                <a:lnTo>
                  <a:pt x="12400" y="13018"/>
                </a:lnTo>
                <a:cubicBezTo>
                  <a:pt x="13162" y="13317"/>
                  <a:pt x="13982" y="13500"/>
                  <a:pt x="14850" y="13500"/>
                </a:cubicBezTo>
                <a:cubicBezTo>
                  <a:pt x="18577" y="13500"/>
                  <a:pt x="21599" y="10477"/>
                  <a:pt x="21599" y="6750"/>
                </a:cubicBezTo>
                <a:cubicBezTo>
                  <a:pt x="21599" y="3022"/>
                  <a:pt x="18577" y="0"/>
                  <a:pt x="1485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9" name="出自【趣你的PPT】(微信:qunideppt)：最优质的PPT资源库"/>
          <p:cNvSpPr/>
          <p:nvPr/>
        </p:nvSpPr>
        <p:spPr bwMode="auto">
          <a:xfrm>
            <a:off x="9328473" y="2339244"/>
            <a:ext cx="419607" cy="406697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0" name="出自【趣你的PPT】(微信:qunideppt)：最优质的PPT资源库"/>
          <p:cNvSpPr/>
          <p:nvPr/>
        </p:nvSpPr>
        <p:spPr bwMode="auto">
          <a:xfrm>
            <a:off x="2546040" y="2417433"/>
            <a:ext cx="419608" cy="367965"/>
          </a:xfrm>
          <a:custGeom>
            <a:avLst/>
            <a:gdLst>
              <a:gd name="T0" fmla="+- 0 10800 597"/>
              <a:gd name="T1" fmla="*/ T0 w 20407"/>
              <a:gd name="T2" fmla="+- 0 11028 672"/>
              <a:gd name="T3" fmla="*/ 11028 h 20712"/>
              <a:gd name="T4" fmla="+- 0 10800 597"/>
              <a:gd name="T5" fmla="*/ T4 w 20407"/>
              <a:gd name="T6" fmla="+- 0 11028 672"/>
              <a:gd name="T7" fmla="*/ 11028 h 20712"/>
              <a:gd name="T8" fmla="+- 0 10800 597"/>
              <a:gd name="T9" fmla="*/ T8 w 20407"/>
              <a:gd name="T10" fmla="+- 0 11028 672"/>
              <a:gd name="T11" fmla="*/ 11028 h 20712"/>
              <a:gd name="T12" fmla="+- 0 10800 597"/>
              <a:gd name="T13" fmla="*/ T12 w 20407"/>
              <a:gd name="T14" fmla="+- 0 11028 672"/>
              <a:gd name="T15" fmla="*/ 11028 h 2071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0407" h="20712">
                <a:moveTo>
                  <a:pt x="17706" y="10922"/>
                </a:moveTo>
                <a:lnTo>
                  <a:pt x="10657" y="19017"/>
                </a:lnTo>
                <a:cubicBezTo>
                  <a:pt x="10407" y="19305"/>
                  <a:pt x="9998" y="19305"/>
                  <a:pt x="9748" y="19017"/>
                </a:cubicBezTo>
                <a:lnTo>
                  <a:pt x="2699" y="10922"/>
                </a:lnTo>
                <a:cubicBezTo>
                  <a:pt x="817" y="8762"/>
                  <a:pt x="817" y="5247"/>
                  <a:pt x="2699" y="3087"/>
                </a:cubicBezTo>
                <a:cubicBezTo>
                  <a:pt x="4512" y="1004"/>
                  <a:pt x="7429" y="931"/>
                  <a:pt x="9338" y="2923"/>
                </a:cubicBezTo>
                <a:lnTo>
                  <a:pt x="10202" y="3825"/>
                </a:lnTo>
                <a:lnTo>
                  <a:pt x="11067" y="2923"/>
                </a:lnTo>
                <a:cubicBezTo>
                  <a:pt x="12976" y="931"/>
                  <a:pt x="15893" y="1004"/>
                  <a:pt x="17706" y="3087"/>
                </a:cubicBezTo>
                <a:cubicBezTo>
                  <a:pt x="19588" y="5247"/>
                  <a:pt x="19588" y="8762"/>
                  <a:pt x="17706" y="10922"/>
                </a:cubicBezTo>
                <a:moveTo>
                  <a:pt x="18616" y="2043"/>
                </a:moveTo>
                <a:cubicBezTo>
                  <a:pt x="16301" y="-617"/>
                  <a:pt x="12601" y="-672"/>
                  <a:pt x="10202" y="1830"/>
                </a:cubicBezTo>
                <a:cubicBezTo>
                  <a:pt x="7805" y="-672"/>
                  <a:pt x="4104" y="-617"/>
                  <a:pt x="1789" y="2043"/>
                </a:cubicBezTo>
                <a:cubicBezTo>
                  <a:pt x="-597" y="4783"/>
                  <a:pt x="-597" y="9226"/>
                  <a:pt x="1789" y="11967"/>
                </a:cubicBezTo>
                <a:cubicBezTo>
                  <a:pt x="2470" y="12750"/>
                  <a:pt x="8838" y="20061"/>
                  <a:pt x="8838" y="20061"/>
                </a:cubicBezTo>
                <a:cubicBezTo>
                  <a:pt x="9592" y="20928"/>
                  <a:pt x="10812" y="20928"/>
                  <a:pt x="11567" y="20061"/>
                </a:cubicBezTo>
                <a:cubicBezTo>
                  <a:pt x="11567" y="20061"/>
                  <a:pt x="18539" y="12056"/>
                  <a:pt x="18616" y="11967"/>
                </a:cubicBezTo>
                <a:cubicBezTo>
                  <a:pt x="21003" y="9226"/>
                  <a:pt x="21003" y="4783"/>
                  <a:pt x="18616" y="204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61" name="文本框 60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8347" y="1344175"/>
            <a:ext cx="9935307" cy="4464165"/>
            <a:chOff x="1189196" y="1344175"/>
            <a:chExt cx="9935307" cy="4464165"/>
          </a:xfrm>
        </p:grpSpPr>
        <p:sp>
          <p:nvSpPr>
            <p:cNvPr id="4" name="出自【趣你的PPT】(微信:qunideppt)：最优质的PPT资源库"/>
            <p:cNvSpPr/>
            <p:nvPr/>
          </p:nvSpPr>
          <p:spPr>
            <a:xfrm flipH="1">
              <a:off x="1189196" y="1367496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86457" y="1755402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出自【趣你的PPT】(微信:qunideppt)：最优质的PPT资源库"/>
            <p:cNvSpPr/>
            <p:nvPr/>
          </p:nvSpPr>
          <p:spPr>
            <a:xfrm>
              <a:off x="1372745" y="2136028"/>
              <a:ext cx="158493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</a:t>
              </a:r>
              <a:endParaRPr lang="en-US" altLang="zh-CN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出自【趣你的PPT】(微信:qunideppt)：最优质的PPT资源库"/>
            <p:cNvSpPr/>
            <p:nvPr/>
          </p:nvSpPr>
          <p:spPr>
            <a:xfrm flipH="1">
              <a:off x="6081236" y="2509323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799489" y="2856802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出自【趣你的PPT】(微信:qunideppt)：最优质的PPT资源库"/>
            <p:cNvSpPr/>
            <p:nvPr/>
          </p:nvSpPr>
          <p:spPr>
            <a:xfrm>
              <a:off x="6216659" y="3304575"/>
              <a:ext cx="145146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</a:t>
              </a:r>
              <a:endParaRPr lang="en-GB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出自【趣你的PPT】(微信:qunideppt)：最优质的PPT资源库"/>
            <p:cNvSpPr/>
            <p:nvPr/>
          </p:nvSpPr>
          <p:spPr>
            <a:xfrm flipH="1">
              <a:off x="9342596" y="2509324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0046536" y="2884938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出自【趣你的PPT】(微信:qunideppt)：最优质的PPT资源库"/>
            <p:cNvSpPr/>
            <p:nvPr/>
          </p:nvSpPr>
          <p:spPr>
            <a:xfrm>
              <a:off x="9494060" y="3304575"/>
              <a:ext cx="156006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</a:t>
              </a:r>
              <a:endParaRPr lang="en-GB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出自【趣你的PPT】(微信:qunideppt)：最优质的PPT资源库"/>
            <p:cNvSpPr/>
            <p:nvPr/>
          </p:nvSpPr>
          <p:spPr>
            <a:xfrm flipH="1">
              <a:off x="4450556" y="1367496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166900" y="1575902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出自【趣你的PPT】(微信:qunideppt)：最优质的PPT资源库"/>
            <p:cNvSpPr/>
            <p:nvPr/>
          </p:nvSpPr>
          <p:spPr>
            <a:xfrm>
              <a:off x="4553895" y="2136028"/>
              <a:ext cx="156875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</a:t>
              </a:r>
              <a:r>
                <a:rPr lang="en-GB" sz="1200" dirty="0" smtClean="0">
                  <a:solidFill>
                    <a:prstClr val="white"/>
                  </a:solidFill>
                </a:rPr>
                <a:t>. </a:t>
              </a:r>
              <a:endParaRPr lang="en-GB" sz="1200" dirty="0">
                <a:solidFill>
                  <a:prstClr val="white"/>
                </a:solidFill>
              </a:endParaRPr>
            </a:p>
          </p:txBody>
        </p:sp>
        <p:sp>
          <p:nvSpPr>
            <p:cNvPr id="20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821581" y="2425190"/>
              <a:ext cx="1837796" cy="1828514"/>
            </a:xfrm>
            <a:custGeom>
              <a:avLst/>
              <a:gdLst>
                <a:gd name="T0" fmla="*/ 0 w 251"/>
                <a:gd name="T1" fmla="*/ 116 h 250"/>
                <a:gd name="T2" fmla="*/ 16 w 251"/>
                <a:gd name="T3" fmla="*/ 150 h 250"/>
                <a:gd name="T4" fmla="*/ 36 w 251"/>
                <a:gd name="T5" fmla="*/ 157 h 250"/>
                <a:gd name="T6" fmla="*/ 39 w 251"/>
                <a:gd name="T7" fmla="*/ 177 h 250"/>
                <a:gd name="T8" fmla="*/ 30 w 251"/>
                <a:gd name="T9" fmla="*/ 207 h 250"/>
                <a:gd name="T10" fmla="*/ 55 w 251"/>
                <a:gd name="T11" fmla="*/ 225 h 250"/>
                <a:gd name="T12" fmla="*/ 74 w 251"/>
                <a:gd name="T13" fmla="*/ 212 h 250"/>
                <a:gd name="T14" fmla="*/ 85 w 251"/>
                <a:gd name="T15" fmla="*/ 211 h 250"/>
                <a:gd name="T16" fmla="*/ 101 w 251"/>
                <a:gd name="T17" fmla="*/ 223 h 250"/>
                <a:gd name="T18" fmla="*/ 116 w 251"/>
                <a:gd name="T19" fmla="*/ 250 h 250"/>
                <a:gd name="T20" fmla="*/ 151 w 251"/>
                <a:gd name="T21" fmla="*/ 235 h 250"/>
                <a:gd name="T22" fmla="*/ 157 w 251"/>
                <a:gd name="T23" fmla="*/ 215 h 250"/>
                <a:gd name="T24" fmla="*/ 171 w 251"/>
                <a:gd name="T25" fmla="*/ 210 h 250"/>
                <a:gd name="T26" fmla="*/ 186 w 251"/>
                <a:gd name="T27" fmla="*/ 221 h 250"/>
                <a:gd name="T28" fmla="*/ 207 w 251"/>
                <a:gd name="T29" fmla="*/ 221 h 250"/>
                <a:gd name="T30" fmla="*/ 221 w 251"/>
                <a:gd name="T31" fmla="*/ 185 h 250"/>
                <a:gd name="T32" fmla="*/ 211 w 251"/>
                <a:gd name="T33" fmla="*/ 166 h 250"/>
                <a:gd name="T34" fmla="*/ 223 w 251"/>
                <a:gd name="T35" fmla="*/ 150 h 250"/>
                <a:gd name="T36" fmla="*/ 251 w 251"/>
                <a:gd name="T37" fmla="*/ 135 h 250"/>
                <a:gd name="T38" fmla="*/ 235 w 251"/>
                <a:gd name="T39" fmla="*/ 100 h 250"/>
                <a:gd name="T40" fmla="*/ 215 w 251"/>
                <a:gd name="T41" fmla="*/ 94 h 250"/>
                <a:gd name="T42" fmla="*/ 213 w 251"/>
                <a:gd name="T43" fmla="*/ 74 h 250"/>
                <a:gd name="T44" fmla="*/ 226 w 251"/>
                <a:gd name="T45" fmla="*/ 55 h 250"/>
                <a:gd name="T46" fmla="*/ 207 w 251"/>
                <a:gd name="T47" fmla="*/ 30 h 250"/>
                <a:gd name="T48" fmla="*/ 186 w 251"/>
                <a:gd name="T49" fmla="*/ 30 h 250"/>
                <a:gd name="T50" fmla="*/ 171 w 251"/>
                <a:gd name="T51" fmla="*/ 41 h 250"/>
                <a:gd name="T52" fmla="*/ 157 w 251"/>
                <a:gd name="T53" fmla="*/ 36 h 250"/>
                <a:gd name="T54" fmla="*/ 151 w 251"/>
                <a:gd name="T55" fmla="*/ 15 h 250"/>
                <a:gd name="T56" fmla="*/ 116 w 251"/>
                <a:gd name="T57" fmla="*/ 0 h 250"/>
                <a:gd name="T58" fmla="*/ 101 w 251"/>
                <a:gd name="T59" fmla="*/ 27 h 250"/>
                <a:gd name="T60" fmla="*/ 85 w 251"/>
                <a:gd name="T61" fmla="*/ 40 h 250"/>
                <a:gd name="T62" fmla="*/ 74 w 251"/>
                <a:gd name="T63" fmla="*/ 38 h 250"/>
                <a:gd name="T64" fmla="*/ 55 w 251"/>
                <a:gd name="T65" fmla="*/ 25 h 250"/>
                <a:gd name="T66" fmla="*/ 30 w 251"/>
                <a:gd name="T67" fmla="*/ 44 h 250"/>
                <a:gd name="T68" fmla="*/ 39 w 251"/>
                <a:gd name="T69" fmla="*/ 74 h 250"/>
                <a:gd name="T70" fmla="*/ 36 w 251"/>
                <a:gd name="T71" fmla="*/ 94 h 250"/>
                <a:gd name="T72" fmla="*/ 16 w 251"/>
                <a:gd name="T73" fmla="*/ 100 h 250"/>
                <a:gd name="T74" fmla="*/ 126 w 251"/>
                <a:gd name="T75" fmla="*/ 80 h 250"/>
                <a:gd name="T76" fmla="*/ 126 w 251"/>
                <a:gd name="T77" fmla="*/ 17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1" h="250">
                  <a:moveTo>
                    <a:pt x="16" y="100"/>
                  </a:moveTo>
                  <a:cubicBezTo>
                    <a:pt x="7" y="100"/>
                    <a:pt x="0" y="107"/>
                    <a:pt x="0" y="11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4"/>
                    <a:pt x="7" y="150"/>
                    <a:pt x="16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31" y="150"/>
                    <a:pt x="35" y="153"/>
                    <a:pt x="36" y="157"/>
                  </a:cubicBezTo>
                  <a:cubicBezTo>
                    <a:pt x="37" y="160"/>
                    <a:pt x="39" y="163"/>
                    <a:pt x="40" y="166"/>
                  </a:cubicBezTo>
                  <a:cubicBezTo>
                    <a:pt x="42" y="170"/>
                    <a:pt x="41" y="174"/>
                    <a:pt x="39" y="177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4" y="191"/>
                    <a:pt x="24" y="201"/>
                    <a:pt x="30" y="207"/>
                  </a:cubicBezTo>
                  <a:cubicBezTo>
                    <a:pt x="44" y="221"/>
                    <a:pt x="44" y="221"/>
                    <a:pt x="44" y="221"/>
                  </a:cubicBezTo>
                  <a:cubicBezTo>
                    <a:pt x="47" y="224"/>
                    <a:pt x="51" y="225"/>
                    <a:pt x="55" y="225"/>
                  </a:cubicBezTo>
                  <a:cubicBezTo>
                    <a:pt x="59" y="225"/>
                    <a:pt x="63" y="224"/>
                    <a:pt x="66" y="221"/>
                  </a:cubicBezTo>
                  <a:cubicBezTo>
                    <a:pt x="74" y="212"/>
                    <a:pt x="74" y="212"/>
                    <a:pt x="74" y="212"/>
                  </a:cubicBezTo>
                  <a:cubicBezTo>
                    <a:pt x="76" y="211"/>
                    <a:pt x="78" y="210"/>
                    <a:pt x="80" y="210"/>
                  </a:cubicBezTo>
                  <a:cubicBezTo>
                    <a:pt x="82" y="210"/>
                    <a:pt x="83" y="210"/>
                    <a:pt x="85" y="211"/>
                  </a:cubicBezTo>
                  <a:cubicBezTo>
                    <a:pt x="88" y="212"/>
                    <a:pt x="91" y="214"/>
                    <a:pt x="94" y="215"/>
                  </a:cubicBezTo>
                  <a:cubicBezTo>
                    <a:pt x="98" y="216"/>
                    <a:pt x="101" y="220"/>
                    <a:pt x="101" y="223"/>
                  </a:cubicBezTo>
                  <a:cubicBezTo>
                    <a:pt x="101" y="235"/>
                    <a:pt x="101" y="235"/>
                    <a:pt x="101" y="235"/>
                  </a:cubicBezTo>
                  <a:cubicBezTo>
                    <a:pt x="101" y="244"/>
                    <a:pt x="107" y="250"/>
                    <a:pt x="116" y="250"/>
                  </a:cubicBezTo>
                  <a:cubicBezTo>
                    <a:pt x="135" y="250"/>
                    <a:pt x="135" y="250"/>
                    <a:pt x="135" y="250"/>
                  </a:cubicBezTo>
                  <a:cubicBezTo>
                    <a:pt x="144" y="250"/>
                    <a:pt x="151" y="244"/>
                    <a:pt x="151" y="235"/>
                  </a:cubicBezTo>
                  <a:cubicBezTo>
                    <a:pt x="151" y="223"/>
                    <a:pt x="151" y="223"/>
                    <a:pt x="151" y="223"/>
                  </a:cubicBezTo>
                  <a:cubicBezTo>
                    <a:pt x="151" y="220"/>
                    <a:pt x="154" y="216"/>
                    <a:pt x="157" y="215"/>
                  </a:cubicBezTo>
                  <a:cubicBezTo>
                    <a:pt x="160" y="214"/>
                    <a:pt x="164" y="212"/>
                    <a:pt x="167" y="211"/>
                  </a:cubicBezTo>
                  <a:cubicBezTo>
                    <a:pt x="168" y="210"/>
                    <a:pt x="169" y="210"/>
                    <a:pt x="171" y="210"/>
                  </a:cubicBezTo>
                  <a:cubicBezTo>
                    <a:pt x="173" y="210"/>
                    <a:pt x="176" y="211"/>
                    <a:pt x="177" y="212"/>
                  </a:cubicBezTo>
                  <a:cubicBezTo>
                    <a:pt x="186" y="221"/>
                    <a:pt x="186" y="221"/>
                    <a:pt x="186" y="221"/>
                  </a:cubicBezTo>
                  <a:cubicBezTo>
                    <a:pt x="188" y="224"/>
                    <a:pt x="192" y="225"/>
                    <a:pt x="196" y="225"/>
                  </a:cubicBezTo>
                  <a:cubicBezTo>
                    <a:pt x="200" y="225"/>
                    <a:pt x="204" y="224"/>
                    <a:pt x="207" y="221"/>
                  </a:cubicBezTo>
                  <a:cubicBezTo>
                    <a:pt x="221" y="207"/>
                    <a:pt x="221" y="207"/>
                    <a:pt x="221" y="207"/>
                  </a:cubicBezTo>
                  <a:cubicBezTo>
                    <a:pt x="227" y="201"/>
                    <a:pt x="227" y="191"/>
                    <a:pt x="221" y="185"/>
                  </a:cubicBezTo>
                  <a:cubicBezTo>
                    <a:pt x="213" y="177"/>
                    <a:pt x="213" y="177"/>
                    <a:pt x="213" y="177"/>
                  </a:cubicBezTo>
                  <a:cubicBezTo>
                    <a:pt x="210" y="174"/>
                    <a:pt x="210" y="170"/>
                    <a:pt x="211" y="166"/>
                  </a:cubicBezTo>
                  <a:cubicBezTo>
                    <a:pt x="213" y="163"/>
                    <a:pt x="214" y="160"/>
                    <a:pt x="215" y="157"/>
                  </a:cubicBezTo>
                  <a:cubicBezTo>
                    <a:pt x="216" y="153"/>
                    <a:pt x="220" y="150"/>
                    <a:pt x="223" y="150"/>
                  </a:cubicBezTo>
                  <a:cubicBezTo>
                    <a:pt x="235" y="150"/>
                    <a:pt x="235" y="150"/>
                    <a:pt x="235" y="150"/>
                  </a:cubicBezTo>
                  <a:cubicBezTo>
                    <a:pt x="244" y="150"/>
                    <a:pt x="251" y="144"/>
                    <a:pt x="251" y="135"/>
                  </a:cubicBezTo>
                  <a:cubicBezTo>
                    <a:pt x="251" y="115"/>
                    <a:pt x="251" y="115"/>
                    <a:pt x="251" y="115"/>
                  </a:cubicBezTo>
                  <a:cubicBezTo>
                    <a:pt x="251" y="107"/>
                    <a:pt x="244" y="100"/>
                    <a:pt x="235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0" y="100"/>
                    <a:pt x="216" y="97"/>
                    <a:pt x="215" y="94"/>
                  </a:cubicBezTo>
                  <a:cubicBezTo>
                    <a:pt x="214" y="91"/>
                    <a:pt x="213" y="87"/>
                    <a:pt x="211" y="84"/>
                  </a:cubicBezTo>
                  <a:cubicBezTo>
                    <a:pt x="210" y="81"/>
                    <a:pt x="210" y="76"/>
                    <a:pt x="213" y="74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4" y="62"/>
                    <a:pt x="226" y="59"/>
                    <a:pt x="226" y="55"/>
                  </a:cubicBezTo>
                  <a:cubicBezTo>
                    <a:pt x="226" y="50"/>
                    <a:pt x="224" y="47"/>
                    <a:pt x="221" y="44"/>
                  </a:cubicBezTo>
                  <a:cubicBezTo>
                    <a:pt x="207" y="30"/>
                    <a:pt x="207" y="30"/>
                    <a:pt x="207" y="30"/>
                  </a:cubicBezTo>
                  <a:cubicBezTo>
                    <a:pt x="204" y="27"/>
                    <a:pt x="200" y="25"/>
                    <a:pt x="196" y="25"/>
                  </a:cubicBezTo>
                  <a:cubicBezTo>
                    <a:pt x="192" y="25"/>
                    <a:pt x="188" y="27"/>
                    <a:pt x="186" y="30"/>
                  </a:cubicBezTo>
                  <a:cubicBezTo>
                    <a:pt x="177" y="38"/>
                    <a:pt x="177" y="38"/>
                    <a:pt x="177" y="38"/>
                  </a:cubicBezTo>
                  <a:cubicBezTo>
                    <a:pt x="176" y="40"/>
                    <a:pt x="173" y="41"/>
                    <a:pt x="171" y="41"/>
                  </a:cubicBezTo>
                  <a:cubicBezTo>
                    <a:pt x="169" y="41"/>
                    <a:pt x="168" y="40"/>
                    <a:pt x="167" y="40"/>
                  </a:cubicBezTo>
                  <a:cubicBezTo>
                    <a:pt x="164" y="38"/>
                    <a:pt x="160" y="37"/>
                    <a:pt x="157" y="36"/>
                  </a:cubicBezTo>
                  <a:cubicBezTo>
                    <a:pt x="154" y="34"/>
                    <a:pt x="151" y="31"/>
                    <a:pt x="151" y="27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7"/>
                    <a:pt x="144" y="0"/>
                    <a:pt x="135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7" y="0"/>
                    <a:pt x="101" y="7"/>
                    <a:pt x="101" y="15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31"/>
                    <a:pt x="98" y="34"/>
                    <a:pt x="94" y="36"/>
                  </a:cubicBezTo>
                  <a:cubicBezTo>
                    <a:pt x="91" y="37"/>
                    <a:pt x="88" y="38"/>
                    <a:pt x="85" y="40"/>
                  </a:cubicBezTo>
                  <a:cubicBezTo>
                    <a:pt x="83" y="40"/>
                    <a:pt x="82" y="41"/>
                    <a:pt x="80" y="41"/>
                  </a:cubicBezTo>
                  <a:cubicBezTo>
                    <a:pt x="78" y="41"/>
                    <a:pt x="76" y="40"/>
                    <a:pt x="74" y="38"/>
                  </a:cubicBezTo>
                  <a:cubicBezTo>
                    <a:pt x="66" y="30"/>
                    <a:pt x="66" y="30"/>
                    <a:pt x="66" y="30"/>
                  </a:cubicBezTo>
                  <a:cubicBezTo>
                    <a:pt x="63" y="27"/>
                    <a:pt x="59" y="25"/>
                    <a:pt x="55" y="25"/>
                  </a:cubicBezTo>
                  <a:cubicBezTo>
                    <a:pt x="51" y="25"/>
                    <a:pt x="47" y="27"/>
                    <a:pt x="44" y="30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4" y="50"/>
                    <a:pt x="24" y="59"/>
                    <a:pt x="30" y="65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41" y="76"/>
                    <a:pt x="42" y="81"/>
                    <a:pt x="40" y="84"/>
                  </a:cubicBezTo>
                  <a:cubicBezTo>
                    <a:pt x="39" y="87"/>
                    <a:pt x="37" y="91"/>
                    <a:pt x="36" y="94"/>
                  </a:cubicBezTo>
                  <a:cubicBezTo>
                    <a:pt x="35" y="97"/>
                    <a:pt x="31" y="100"/>
                    <a:pt x="28" y="100"/>
                  </a:cubicBezTo>
                  <a:lnTo>
                    <a:pt x="16" y="100"/>
                  </a:lnTo>
                  <a:close/>
                  <a:moveTo>
                    <a:pt x="81" y="125"/>
                  </a:moveTo>
                  <a:cubicBezTo>
                    <a:pt x="81" y="101"/>
                    <a:pt x="101" y="80"/>
                    <a:pt x="126" y="80"/>
                  </a:cubicBezTo>
                  <a:cubicBezTo>
                    <a:pt x="150" y="80"/>
                    <a:pt x="171" y="101"/>
                    <a:pt x="171" y="125"/>
                  </a:cubicBezTo>
                  <a:cubicBezTo>
                    <a:pt x="171" y="150"/>
                    <a:pt x="150" y="170"/>
                    <a:pt x="126" y="170"/>
                  </a:cubicBezTo>
                  <a:cubicBezTo>
                    <a:pt x="101" y="170"/>
                    <a:pt x="81" y="150"/>
                    <a:pt x="81" y="12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1" name="出自【趣你的PPT】(微信:qunideppt)：最优质的PPT资源库"/>
            <p:cNvSpPr/>
            <p:nvPr/>
          </p:nvSpPr>
          <p:spPr>
            <a:xfrm>
              <a:off x="3192461" y="2791429"/>
              <a:ext cx="1096037" cy="10960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2" name="出自【趣你的PPT】(微信:qunideppt)：最优质的PPT资源库"/>
            <p:cNvSpPr txBox="1"/>
            <p:nvPr/>
          </p:nvSpPr>
          <p:spPr>
            <a:xfrm>
              <a:off x="3289074" y="3201860"/>
              <a:ext cx="9028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此处编辑</a:t>
              </a:r>
              <a:endParaRPr 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648185" y="1344175"/>
              <a:ext cx="1837796" cy="1828514"/>
            </a:xfrm>
            <a:custGeom>
              <a:avLst/>
              <a:gdLst>
                <a:gd name="T0" fmla="*/ 0 w 251"/>
                <a:gd name="T1" fmla="*/ 116 h 250"/>
                <a:gd name="T2" fmla="*/ 16 w 251"/>
                <a:gd name="T3" fmla="*/ 150 h 250"/>
                <a:gd name="T4" fmla="*/ 36 w 251"/>
                <a:gd name="T5" fmla="*/ 157 h 250"/>
                <a:gd name="T6" fmla="*/ 39 w 251"/>
                <a:gd name="T7" fmla="*/ 177 h 250"/>
                <a:gd name="T8" fmla="*/ 30 w 251"/>
                <a:gd name="T9" fmla="*/ 207 h 250"/>
                <a:gd name="T10" fmla="*/ 55 w 251"/>
                <a:gd name="T11" fmla="*/ 225 h 250"/>
                <a:gd name="T12" fmla="*/ 74 w 251"/>
                <a:gd name="T13" fmla="*/ 212 h 250"/>
                <a:gd name="T14" fmla="*/ 85 w 251"/>
                <a:gd name="T15" fmla="*/ 211 h 250"/>
                <a:gd name="T16" fmla="*/ 101 w 251"/>
                <a:gd name="T17" fmla="*/ 223 h 250"/>
                <a:gd name="T18" fmla="*/ 116 w 251"/>
                <a:gd name="T19" fmla="*/ 250 h 250"/>
                <a:gd name="T20" fmla="*/ 151 w 251"/>
                <a:gd name="T21" fmla="*/ 235 h 250"/>
                <a:gd name="T22" fmla="*/ 157 w 251"/>
                <a:gd name="T23" fmla="*/ 215 h 250"/>
                <a:gd name="T24" fmla="*/ 171 w 251"/>
                <a:gd name="T25" fmla="*/ 210 h 250"/>
                <a:gd name="T26" fmla="*/ 186 w 251"/>
                <a:gd name="T27" fmla="*/ 221 h 250"/>
                <a:gd name="T28" fmla="*/ 207 w 251"/>
                <a:gd name="T29" fmla="*/ 221 h 250"/>
                <a:gd name="T30" fmla="*/ 221 w 251"/>
                <a:gd name="T31" fmla="*/ 185 h 250"/>
                <a:gd name="T32" fmla="*/ 211 w 251"/>
                <a:gd name="T33" fmla="*/ 166 h 250"/>
                <a:gd name="T34" fmla="*/ 223 w 251"/>
                <a:gd name="T35" fmla="*/ 150 h 250"/>
                <a:gd name="T36" fmla="*/ 251 w 251"/>
                <a:gd name="T37" fmla="*/ 135 h 250"/>
                <a:gd name="T38" fmla="*/ 235 w 251"/>
                <a:gd name="T39" fmla="*/ 100 h 250"/>
                <a:gd name="T40" fmla="*/ 215 w 251"/>
                <a:gd name="T41" fmla="*/ 94 h 250"/>
                <a:gd name="T42" fmla="*/ 213 w 251"/>
                <a:gd name="T43" fmla="*/ 74 h 250"/>
                <a:gd name="T44" fmla="*/ 226 w 251"/>
                <a:gd name="T45" fmla="*/ 55 h 250"/>
                <a:gd name="T46" fmla="*/ 207 w 251"/>
                <a:gd name="T47" fmla="*/ 30 h 250"/>
                <a:gd name="T48" fmla="*/ 186 w 251"/>
                <a:gd name="T49" fmla="*/ 30 h 250"/>
                <a:gd name="T50" fmla="*/ 171 w 251"/>
                <a:gd name="T51" fmla="*/ 41 h 250"/>
                <a:gd name="T52" fmla="*/ 157 w 251"/>
                <a:gd name="T53" fmla="*/ 36 h 250"/>
                <a:gd name="T54" fmla="*/ 151 w 251"/>
                <a:gd name="T55" fmla="*/ 15 h 250"/>
                <a:gd name="T56" fmla="*/ 116 w 251"/>
                <a:gd name="T57" fmla="*/ 0 h 250"/>
                <a:gd name="T58" fmla="*/ 101 w 251"/>
                <a:gd name="T59" fmla="*/ 27 h 250"/>
                <a:gd name="T60" fmla="*/ 85 w 251"/>
                <a:gd name="T61" fmla="*/ 40 h 250"/>
                <a:gd name="T62" fmla="*/ 74 w 251"/>
                <a:gd name="T63" fmla="*/ 38 h 250"/>
                <a:gd name="T64" fmla="*/ 55 w 251"/>
                <a:gd name="T65" fmla="*/ 25 h 250"/>
                <a:gd name="T66" fmla="*/ 30 w 251"/>
                <a:gd name="T67" fmla="*/ 44 h 250"/>
                <a:gd name="T68" fmla="*/ 39 w 251"/>
                <a:gd name="T69" fmla="*/ 74 h 250"/>
                <a:gd name="T70" fmla="*/ 36 w 251"/>
                <a:gd name="T71" fmla="*/ 94 h 250"/>
                <a:gd name="T72" fmla="*/ 16 w 251"/>
                <a:gd name="T73" fmla="*/ 100 h 250"/>
                <a:gd name="T74" fmla="*/ 126 w 251"/>
                <a:gd name="T75" fmla="*/ 80 h 250"/>
                <a:gd name="T76" fmla="*/ 126 w 251"/>
                <a:gd name="T77" fmla="*/ 17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1" h="250">
                  <a:moveTo>
                    <a:pt x="16" y="100"/>
                  </a:moveTo>
                  <a:cubicBezTo>
                    <a:pt x="7" y="100"/>
                    <a:pt x="0" y="107"/>
                    <a:pt x="0" y="11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4"/>
                    <a:pt x="7" y="150"/>
                    <a:pt x="16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31" y="150"/>
                    <a:pt x="35" y="153"/>
                    <a:pt x="36" y="157"/>
                  </a:cubicBezTo>
                  <a:cubicBezTo>
                    <a:pt x="37" y="160"/>
                    <a:pt x="39" y="163"/>
                    <a:pt x="40" y="166"/>
                  </a:cubicBezTo>
                  <a:cubicBezTo>
                    <a:pt x="42" y="170"/>
                    <a:pt x="41" y="174"/>
                    <a:pt x="39" y="177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4" y="191"/>
                    <a:pt x="24" y="201"/>
                    <a:pt x="30" y="207"/>
                  </a:cubicBezTo>
                  <a:cubicBezTo>
                    <a:pt x="44" y="221"/>
                    <a:pt x="44" y="221"/>
                    <a:pt x="44" y="221"/>
                  </a:cubicBezTo>
                  <a:cubicBezTo>
                    <a:pt x="47" y="224"/>
                    <a:pt x="51" y="225"/>
                    <a:pt x="55" y="225"/>
                  </a:cubicBezTo>
                  <a:cubicBezTo>
                    <a:pt x="59" y="225"/>
                    <a:pt x="63" y="224"/>
                    <a:pt x="66" y="221"/>
                  </a:cubicBezTo>
                  <a:cubicBezTo>
                    <a:pt x="74" y="212"/>
                    <a:pt x="74" y="212"/>
                    <a:pt x="74" y="212"/>
                  </a:cubicBezTo>
                  <a:cubicBezTo>
                    <a:pt x="76" y="211"/>
                    <a:pt x="78" y="210"/>
                    <a:pt x="80" y="210"/>
                  </a:cubicBezTo>
                  <a:cubicBezTo>
                    <a:pt x="82" y="210"/>
                    <a:pt x="83" y="210"/>
                    <a:pt x="85" y="211"/>
                  </a:cubicBezTo>
                  <a:cubicBezTo>
                    <a:pt x="88" y="212"/>
                    <a:pt x="91" y="214"/>
                    <a:pt x="94" y="215"/>
                  </a:cubicBezTo>
                  <a:cubicBezTo>
                    <a:pt x="98" y="216"/>
                    <a:pt x="101" y="220"/>
                    <a:pt x="101" y="223"/>
                  </a:cubicBezTo>
                  <a:cubicBezTo>
                    <a:pt x="101" y="235"/>
                    <a:pt x="101" y="235"/>
                    <a:pt x="101" y="235"/>
                  </a:cubicBezTo>
                  <a:cubicBezTo>
                    <a:pt x="101" y="244"/>
                    <a:pt x="107" y="250"/>
                    <a:pt x="116" y="250"/>
                  </a:cubicBezTo>
                  <a:cubicBezTo>
                    <a:pt x="135" y="250"/>
                    <a:pt x="135" y="250"/>
                    <a:pt x="135" y="250"/>
                  </a:cubicBezTo>
                  <a:cubicBezTo>
                    <a:pt x="144" y="250"/>
                    <a:pt x="151" y="244"/>
                    <a:pt x="151" y="235"/>
                  </a:cubicBezTo>
                  <a:cubicBezTo>
                    <a:pt x="151" y="223"/>
                    <a:pt x="151" y="223"/>
                    <a:pt x="151" y="223"/>
                  </a:cubicBezTo>
                  <a:cubicBezTo>
                    <a:pt x="151" y="220"/>
                    <a:pt x="154" y="216"/>
                    <a:pt x="157" y="215"/>
                  </a:cubicBezTo>
                  <a:cubicBezTo>
                    <a:pt x="160" y="214"/>
                    <a:pt x="164" y="212"/>
                    <a:pt x="167" y="211"/>
                  </a:cubicBezTo>
                  <a:cubicBezTo>
                    <a:pt x="168" y="210"/>
                    <a:pt x="169" y="210"/>
                    <a:pt x="171" y="210"/>
                  </a:cubicBezTo>
                  <a:cubicBezTo>
                    <a:pt x="173" y="210"/>
                    <a:pt x="176" y="211"/>
                    <a:pt x="177" y="212"/>
                  </a:cubicBezTo>
                  <a:cubicBezTo>
                    <a:pt x="186" y="221"/>
                    <a:pt x="186" y="221"/>
                    <a:pt x="186" y="221"/>
                  </a:cubicBezTo>
                  <a:cubicBezTo>
                    <a:pt x="188" y="224"/>
                    <a:pt x="192" y="225"/>
                    <a:pt x="196" y="225"/>
                  </a:cubicBezTo>
                  <a:cubicBezTo>
                    <a:pt x="200" y="225"/>
                    <a:pt x="204" y="224"/>
                    <a:pt x="207" y="221"/>
                  </a:cubicBezTo>
                  <a:cubicBezTo>
                    <a:pt x="221" y="207"/>
                    <a:pt x="221" y="207"/>
                    <a:pt x="221" y="207"/>
                  </a:cubicBezTo>
                  <a:cubicBezTo>
                    <a:pt x="227" y="201"/>
                    <a:pt x="227" y="191"/>
                    <a:pt x="221" y="185"/>
                  </a:cubicBezTo>
                  <a:cubicBezTo>
                    <a:pt x="213" y="177"/>
                    <a:pt x="213" y="177"/>
                    <a:pt x="213" y="177"/>
                  </a:cubicBezTo>
                  <a:cubicBezTo>
                    <a:pt x="210" y="174"/>
                    <a:pt x="210" y="170"/>
                    <a:pt x="211" y="166"/>
                  </a:cubicBezTo>
                  <a:cubicBezTo>
                    <a:pt x="213" y="163"/>
                    <a:pt x="214" y="160"/>
                    <a:pt x="215" y="157"/>
                  </a:cubicBezTo>
                  <a:cubicBezTo>
                    <a:pt x="216" y="153"/>
                    <a:pt x="220" y="150"/>
                    <a:pt x="223" y="150"/>
                  </a:cubicBezTo>
                  <a:cubicBezTo>
                    <a:pt x="235" y="150"/>
                    <a:pt x="235" y="150"/>
                    <a:pt x="235" y="150"/>
                  </a:cubicBezTo>
                  <a:cubicBezTo>
                    <a:pt x="244" y="150"/>
                    <a:pt x="251" y="144"/>
                    <a:pt x="251" y="135"/>
                  </a:cubicBezTo>
                  <a:cubicBezTo>
                    <a:pt x="251" y="115"/>
                    <a:pt x="251" y="115"/>
                    <a:pt x="251" y="115"/>
                  </a:cubicBezTo>
                  <a:cubicBezTo>
                    <a:pt x="251" y="107"/>
                    <a:pt x="244" y="100"/>
                    <a:pt x="235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0" y="100"/>
                    <a:pt x="216" y="97"/>
                    <a:pt x="215" y="94"/>
                  </a:cubicBezTo>
                  <a:cubicBezTo>
                    <a:pt x="214" y="91"/>
                    <a:pt x="213" y="87"/>
                    <a:pt x="211" y="84"/>
                  </a:cubicBezTo>
                  <a:cubicBezTo>
                    <a:pt x="210" y="81"/>
                    <a:pt x="210" y="76"/>
                    <a:pt x="213" y="74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4" y="62"/>
                    <a:pt x="226" y="59"/>
                    <a:pt x="226" y="55"/>
                  </a:cubicBezTo>
                  <a:cubicBezTo>
                    <a:pt x="226" y="50"/>
                    <a:pt x="224" y="47"/>
                    <a:pt x="221" y="44"/>
                  </a:cubicBezTo>
                  <a:cubicBezTo>
                    <a:pt x="207" y="30"/>
                    <a:pt x="207" y="30"/>
                    <a:pt x="207" y="30"/>
                  </a:cubicBezTo>
                  <a:cubicBezTo>
                    <a:pt x="204" y="27"/>
                    <a:pt x="200" y="25"/>
                    <a:pt x="196" y="25"/>
                  </a:cubicBezTo>
                  <a:cubicBezTo>
                    <a:pt x="192" y="25"/>
                    <a:pt x="188" y="27"/>
                    <a:pt x="186" y="30"/>
                  </a:cubicBezTo>
                  <a:cubicBezTo>
                    <a:pt x="177" y="38"/>
                    <a:pt x="177" y="38"/>
                    <a:pt x="177" y="38"/>
                  </a:cubicBezTo>
                  <a:cubicBezTo>
                    <a:pt x="176" y="40"/>
                    <a:pt x="173" y="41"/>
                    <a:pt x="171" y="41"/>
                  </a:cubicBezTo>
                  <a:cubicBezTo>
                    <a:pt x="169" y="41"/>
                    <a:pt x="168" y="40"/>
                    <a:pt x="167" y="40"/>
                  </a:cubicBezTo>
                  <a:cubicBezTo>
                    <a:pt x="164" y="38"/>
                    <a:pt x="160" y="37"/>
                    <a:pt x="157" y="36"/>
                  </a:cubicBezTo>
                  <a:cubicBezTo>
                    <a:pt x="154" y="34"/>
                    <a:pt x="151" y="31"/>
                    <a:pt x="151" y="27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7"/>
                    <a:pt x="144" y="0"/>
                    <a:pt x="135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7" y="0"/>
                    <a:pt x="101" y="7"/>
                    <a:pt x="101" y="15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31"/>
                    <a:pt x="98" y="34"/>
                    <a:pt x="94" y="36"/>
                  </a:cubicBezTo>
                  <a:cubicBezTo>
                    <a:pt x="91" y="37"/>
                    <a:pt x="88" y="38"/>
                    <a:pt x="85" y="40"/>
                  </a:cubicBezTo>
                  <a:cubicBezTo>
                    <a:pt x="83" y="40"/>
                    <a:pt x="82" y="41"/>
                    <a:pt x="80" y="41"/>
                  </a:cubicBezTo>
                  <a:cubicBezTo>
                    <a:pt x="78" y="41"/>
                    <a:pt x="76" y="40"/>
                    <a:pt x="74" y="38"/>
                  </a:cubicBezTo>
                  <a:cubicBezTo>
                    <a:pt x="66" y="30"/>
                    <a:pt x="66" y="30"/>
                    <a:pt x="66" y="30"/>
                  </a:cubicBezTo>
                  <a:cubicBezTo>
                    <a:pt x="63" y="27"/>
                    <a:pt x="59" y="25"/>
                    <a:pt x="55" y="25"/>
                  </a:cubicBezTo>
                  <a:cubicBezTo>
                    <a:pt x="51" y="25"/>
                    <a:pt x="47" y="27"/>
                    <a:pt x="44" y="30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4" y="50"/>
                    <a:pt x="24" y="59"/>
                    <a:pt x="30" y="65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41" y="76"/>
                    <a:pt x="42" y="81"/>
                    <a:pt x="40" y="84"/>
                  </a:cubicBezTo>
                  <a:cubicBezTo>
                    <a:pt x="39" y="87"/>
                    <a:pt x="37" y="91"/>
                    <a:pt x="36" y="94"/>
                  </a:cubicBezTo>
                  <a:cubicBezTo>
                    <a:pt x="35" y="97"/>
                    <a:pt x="31" y="100"/>
                    <a:pt x="28" y="100"/>
                  </a:cubicBezTo>
                  <a:lnTo>
                    <a:pt x="16" y="100"/>
                  </a:lnTo>
                  <a:close/>
                  <a:moveTo>
                    <a:pt x="81" y="125"/>
                  </a:moveTo>
                  <a:cubicBezTo>
                    <a:pt x="81" y="101"/>
                    <a:pt x="101" y="80"/>
                    <a:pt x="126" y="80"/>
                  </a:cubicBezTo>
                  <a:cubicBezTo>
                    <a:pt x="150" y="80"/>
                    <a:pt x="171" y="101"/>
                    <a:pt x="171" y="125"/>
                  </a:cubicBezTo>
                  <a:cubicBezTo>
                    <a:pt x="171" y="150"/>
                    <a:pt x="150" y="170"/>
                    <a:pt x="126" y="170"/>
                  </a:cubicBezTo>
                  <a:cubicBezTo>
                    <a:pt x="101" y="170"/>
                    <a:pt x="81" y="150"/>
                    <a:pt x="81" y="125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solidFill>
                  <a:prstClr val="black"/>
                </a:solidFill>
                <a:latin typeface="Lato Light" panose="020F0302020204030203" pitchFamily="34" charset="0"/>
              </a:endParaRPr>
            </a:p>
          </p:txBody>
        </p:sp>
        <p:sp>
          <p:nvSpPr>
            <p:cNvPr id="25" name="出自【趣你的PPT】(微信:qunideppt)：最优质的PPT资源库"/>
            <p:cNvSpPr/>
            <p:nvPr/>
          </p:nvSpPr>
          <p:spPr>
            <a:xfrm>
              <a:off x="7966104" y="1657453"/>
              <a:ext cx="1201958" cy="12019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solidFill>
                  <a:prstClr val="white"/>
                </a:solidFill>
                <a:latin typeface="Lato Light" panose="020F0302020204030203" pitchFamily="34" charset="0"/>
              </a:endParaRPr>
            </a:p>
          </p:txBody>
        </p:sp>
        <p:sp>
          <p:nvSpPr>
            <p:cNvPr id="2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8357834" y="1841931"/>
              <a:ext cx="418497" cy="47329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>
                <a:solidFill>
                  <a:prstClr val="black"/>
                </a:solidFill>
                <a:latin typeface="Lato Light" panose="020F0302020204030203" pitchFamily="34" charset="0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8125950" y="2354418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此处编辑</a:t>
              </a:r>
              <a:endParaRPr 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出自【趣你的PPT】(微信:qunideppt)：最优质的PPT资源库"/>
            <p:cNvSpPr/>
            <p:nvPr/>
          </p:nvSpPr>
          <p:spPr>
            <a:xfrm>
              <a:off x="1330382" y="5069676"/>
              <a:ext cx="953123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单击此处编辑您要的内容，建议您在展示时采用微软雅黑字体。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本模版所有图形线条及其相应素材均可自由编辑、改色、替换。单击此处编辑您要的内容。</a:t>
              </a:r>
              <a:r>
                <a:rPr lang="zh-CN" altLang="en-US" sz="140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按一下此处编辑您要的内容，建议您在展示时采用微软雅黑字体。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本模版所有图形线条及其相应素材均可自由编辑、改色、替换。单击此处编辑您要的内容。</a:t>
              </a:r>
              <a:endParaRPr lang="en-US" altLang="zh-CN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 rot="11364775">
            <a:off x="530339" y="443916"/>
            <a:ext cx="885845" cy="885846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760561" y="777922"/>
            <a:ext cx="3057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单击此处插入标题</a:t>
            </a:r>
            <a:endParaRPr lang="zh-CN" altLang="en-US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57" t="27102" r="13534" b="26380"/>
          <a:stretch>
            <a:fillRect/>
          </a:stretch>
        </p:blipFill>
        <p:spPr>
          <a:xfrm>
            <a:off x="8666329" y="2429302"/>
            <a:ext cx="2197289" cy="219729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071860" y="3582537"/>
            <a:ext cx="204717" cy="1501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2355363" y="3582537"/>
            <a:ext cx="204717" cy="15012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4577097" y="3582537"/>
            <a:ext cx="204717" cy="1501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3860600" y="3582537"/>
            <a:ext cx="204717" cy="1501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082334" y="3582537"/>
            <a:ext cx="204717" cy="1501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5365837" y="3582537"/>
            <a:ext cx="204717" cy="15012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7587571" y="3582537"/>
            <a:ext cx="204717" cy="15012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6871074" y="3582537"/>
            <a:ext cx="204717" cy="15012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2560080" y="2188358"/>
            <a:ext cx="523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感谢您的聆听</a:t>
            </a:r>
            <a:endParaRPr lang="zh-CN" altLang="en-US" sz="5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355363" y="4203511"/>
            <a:ext cx="5997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000" smtClean="0"/>
              <a:t>THANK YOU FOR YOUR LISTENING</a:t>
            </a:r>
            <a:endParaRPr lang="en-US" altLang="zh-CN" sz="2000" dirty="0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88" b="59683" l="9977" r="565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353" t="54189" r="59758" b="42633"/>
          <a:stretch>
            <a:fillRect/>
          </a:stretch>
        </p:blipFill>
        <p:spPr>
          <a:xfrm>
            <a:off x="1566623" y="3582537"/>
            <a:ext cx="204717" cy="150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2001</Words>
  <Application>WPS 演示</Application>
  <PresentationFormat>宽屏</PresentationFormat>
  <Paragraphs>322</Paragraphs>
  <Slides>19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微软雅黑 Light</vt:lpstr>
      <vt:lpstr>微软雅黑</vt:lpstr>
      <vt:lpstr>Gill Sans</vt:lpstr>
      <vt:lpstr>Roboto Condensed Light</vt:lpstr>
      <vt:lpstr>Calibri</vt:lpstr>
      <vt:lpstr>Lato Light</vt:lpstr>
      <vt:lpstr>Lato Regular</vt:lpstr>
      <vt:lpstr>Open Sans Light</vt:lpstr>
      <vt:lpstr>等线</vt:lpstr>
      <vt:lpstr>等线</vt:lpstr>
      <vt:lpstr>Raleway</vt:lpstr>
      <vt:lpstr>Lato Light</vt:lpstr>
      <vt:lpstr>Arial Unicode MS</vt:lpstr>
      <vt:lpstr>Calibri Light</vt:lpstr>
      <vt:lpstr>Gill Sans MT</vt:lpstr>
      <vt:lpstr>Segoe Print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拉普耶鲁</cp:lastModifiedBy>
  <cp:revision>23</cp:revision>
  <dcterms:created xsi:type="dcterms:W3CDTF">2017-07-27T06:32:00Z</dcterms:created>
  <dcterms:modified xsi:type="dcterms:W3CDTF">2018-03-30T05:33:36Z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