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71" r:id="rId16"/>
    <p:sldId id="270" r:id="rId17"/>
    <p:sldId id="269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7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64454-1516-481B-8E11-DA50615F84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8D56C-8B4B-4E48-9F57-A097E72FCE9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56" y="315792"/>
            <a:ext cx="4176887" cy="6542208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969141" y="2415018"/>
            <a:ext cx="5296194" cy="1818287"/>
            <a:chOff x="4683140" y="2197133"/>
            <a:chExt cx="3989902" cy="1818287"/>
          </a:xfrm>
        </p:grpSpPr>
        <p:sp>
          <p:nvSpPr>
            <p:cNvPr id="15" name="文本框 14"/>
            <p:cNvSpPr txBox="1"/>
            <p:nvPr/>
          </p:nvSpPr>
          <p:spPr>
            <a:xfrm>
              <a:off x="4683140" y="2197133"/>
              <a:ext cx="398990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简约毕业答辩通用</a:t>
              </a:r>
              <a:endPara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734637" y="3118458"/>
              <a:ext cx="35051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PROFESSIONAL POWERPOINT TEMPLATE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4848225" y="3547342"/>
              <a:ext cx="3278014" cy="0"/>
            </a:xfrm>
            <a:prstGeom prst="line">
              <a:avLst/>
            </a:prstGeom>
            <a:ln w="31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4722813" y="3647120"/>
              <a:ext cx="3620456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汇报人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：     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汇报时间：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年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19" y="521774"/>
            <a:ext cx="2248330" cy="14689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84800" cy="6969060"/>
          </a:xfrm>
          <a:prstGeom prst="rect">
            <a:avLst/>
          </a:prstGeom>
        </p:spPr>
      </p:pic>
      <p:sp>
        <p:nvSpPr>
          <p:cNvPr id="4" name="文本框 128"/>
          <p:cNvSpPr txBox="1">
            <a:spLocks noChangeArrowheads="1"/>
          </p:cNvSpPr>
          <p:nvPr/>
        </p:nvSpPr>
        <p:spPr bwMode="auto">
          <a:xfrm>
            <a:off x="7516107" y="2802137"/>
            <a:ext cx="283580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研究背景及意义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129"/>
          <p:cNvSpPr txBox="1">
            <a:spLocks noChangeArrowheads="1"/>
          </p:cNvSpPr>
          <p:nvPr/>
        </p:nvSpPr>
        <p:spPr bwMode="auto">
          <a:xfrm>
            <a:off x="5821892" y="2802138"/>
            <a:ext cx="1595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 bwMode="auto">
          <a:xfrm flipV="1">
            <a:off x="7191199" y="2895801"/>
            <a:ext cx="130175" cy="33178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127"/>
          <p:cNvSpPr txBox="1">
            <a:spLocks noChangeArrowheads="1"/>
          </p:cNvSpPr>
          <p:nvPr/>
        </p:nvSpPr>
        <p:spPr bwMode="auto">
          <a:xfrm>
            <a:off x="7516107" y="3592712"/>
            <a:ext cx="283580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研究过程与方法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130"/>
          <p:cNvSpPr txBox="1">
            <a:spLocks noChangeArrowheads="1"/>
          </p:cNvSpPr>
          <p:nvPr/>
        </p:nvSpPr>
        <p:spPr bwMode="auto">
          <a:xfrm>
            <a:off x="5821892" y="3549850"/>
            <a:ext cx="15954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400" b="1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 bwMode="auto">
          <a:xfrm flipV="1">
            <a:off x="7191199" y="3654626"/>
            <a:ext cx="130175" cy="33178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126"/>
          <p:cNvSpPr txBox="1">
            <a:spLocks noChangeArrowheads="1"/>
          </p:cNvSpPr>
          <p:nvPr/>
        </p:nvSpPr>
        <p:spPr bwMode="auto">
          <a:xfrm>
            <a:off x="7516107" y="4337250"/>
            <a:ext cx="283580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文献综述与反思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31"/>
          <p:cNvSpPr txBox="1">
            <a:spLocks noChangeArrowheads="1"/>
          </p:cNvSpPr>
          <p:nvPr/>
        </p:nvSpPr>
        <p:spPr bwMode="auto">
          <a:xfrm>
            <a:off x="5821892" y="4294388"/>
            <a:ext cx="15954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400" b="1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 bwMode="auto">
          <a:xfrm flipV="1">
            <a:off x="7191199" y="4411862"/>
            <a:ext cx="130175" cy="331788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5"/>
          <p:cNvSpPr txBox="1">
            <a:spLocks noChangeArrowheads="1"/>
          </p:cNvSpPr>
          <p:nvPr/>
        </p:nvSpPr>
        <p:spPr bwMode="auto">
          <a:xfrm>
            <a:off x="7516107" y="5083375"/>
            <a:ext cx="283580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论文总结与感恩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2"/>
          <p:cNvSpPr txBox="1">
            <a:spLocks noChangeArrowheads="1"/>
          </p:cNvSpPr>
          <p:nvPr/>
        </p:nvSpPr>
        <p:spPr bwMode="auto">
          <a:xfrm>
            <a:off x="5821892" y="5040513"/>
            <a:ext cx="1595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400" b="1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 flipV="1">
            <a:off x="7191199" y="5170687"/>
            <a:ext cx="130175" cy="331788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6819050" y="1419582"/>
            <a:ext cx="2590811" cy="707886"/>
            <a:chOff x="486669" y="1285026"/>
            <a:chExt cx="2590811" cy="707886"/>
          </a:xfrm>
        </p:grpSpPr>
        <p:sp>
          <p:nvSpPr>
            <p:cNvPr id="17" name="文本框 4"/>
            <p:cNvSpPr txBox="1"/>
            <p:nvPr/>
          </p:nvSpPr>
          <p:spPr>
            <a:xfrm>
              <a:off x="486669" y="1285026"/>
              <a:ext cx="136876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目录</a:t>
              </a:r>
              <a:endPara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782074" y="1505817"/>
              <a:ext cx="0" cy="410150"/>
            </a:xfrm>
            <a:prstGeom prst="line">
              <a:avLst/>
            </a:prstGeom>
            <a:ln>
              <a:solidFill>
                <a:srgbClr val="2A43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6"/>
            <p:cNvSpPr txBox="1"/>
            <p:nvPr/>
          </p:nvSpPr>
          <p:spPr>
            <a:xfrm>
              <a:off x="1782074" y="1577413"/>
              <a:ext cx="12954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1" y="0"/>
            <a:ext cx="2760823" cy="18037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453" y="2846377"/>
            <a:ext cx="3420079" cy="401162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727756" y="2347306"/>
            <a:ext cx="3914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spcBef>
                <a:spcPct val="0"/>
              </a:spcBef>
              <a:defRPr/>
            </a:pP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研究背景及意义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72004" y="3306934"/>
            <a:ext cx="3825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此页是过渡页，您可以这边输入此章节的简要描述。封面、目录页、过渡页的素材均可随意搭配组合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。</a:t>
            </a:r>
            <a:endParaRPr lang="zh-CN" altLang="en-US" sz="1400" kern="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853539" y="3119507"/>
            <a:ext cx="3662701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도넛 111"/>
          <p:cNvSpPr/>
          <p:nvPr/>
        </p:nvSpPr>
        <p:spPr bwMode="auto">
          <a:xfrm>
            <a:off x="7816851" y="4067175"/>
            <a:ext cx="1728788" cy="1727200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도넛 123"/>
          <p:cNvSpPr/>
          <p:nvPr/>
        </p:nvSpPr>
        <p:spPr bwMode="auto">
          <a:xfrm>
            <a:off x="5303145" y="4067174"/>
            <a:ext cx="1727891" cy="1727681"/>
          </a:xfrm>
          <a:prstGeom prst="donu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도넛 135"/>
          <p:cNvSpPr/>
          <p:nvPr/>
        </p:nvSpPr>
        <p:spPr bwMode="auto">
          <a:xfrm>
            <a:off x="2768600" y="4067175"/>
            <a:ext cx="1728788" cy="1727200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도넛 104"/>
          <p:cNvSpPr/>
          <p:nvPr/>
        </p:nvSpPr>
        <p:spPr bwMode="auto">
          <a:xfrm>
            <a:off x="7816851" y="1676400"/>
            <a:ext cx="1728297" cy="1728027"/>
          </a:xfrm>
          <a:prstGeom prst="donu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도넛 96"/>
          <p:cNvSpPr/>
          <p:nvPr/>
        </p:nvSpPr>
        <p:spPr bwMode="auto">
          <a:xfrm>
            <a:off x="5302250" y="1676400"/>
            <a:ext cx="1728787" cy="1728788"/>
          </a:xfrm>
          <a:prstGeom prst="donu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도넛 86"/>
          <p:cNvSpPr/>
          <p:nvPr/>
        </p:nvSpPr>
        <p:spPr bwMode="auto">
          <a:xfrm>
            <a:off x="2768600" y="1676400"/>
            <a:ext cx="1729260" cy="1728026"/>
          </a:xfrm>
          <a:prstGeom prst="donu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schemeClr val="tx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오른쪽 화살표 54"/>
          <p:cNvSpPr/>
          <p:nvPr/>
        </p:nvSpPr>
        <p:spPr>
          <a:xfrm>
            <a:off x="4718050" y="2324100"/>
            <a:ext cx="411162" cy="458788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오른쪽 화살표 55"/>
          <p:cNvSpPr/>
          <p:nvPr/>
        </p:nvSpPr>
        <p:spPr>
          <a:xfrm>
            <a:off x="7254875" y="2324100"/>
            <a:ext cx="411162" cy="458788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오른쪽 화살표 70"/>
          <p:cNvSpPr/>
          <p:nvPr/>
        </p:nvSpPr>
        <p:spPr>
          <a:xfrm rot="10800000">
            <a:off x="4675187" y="4710113"/>
            <a:ext cx="411163" cy="457200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오른쪽 화살표 71"/>
          <p:cNvSpPr/>
          <p:nvPr/>
        </p:nvSpPr>
        <p:spPr>
          <a:xfrm rot="10800000">
            <a:off x="7191375" y="4710113"/>
            <a:ext cx="411162" cy="457200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오른쪽 화살표 72"/>
          <p:cNvSpPr/>
          <p:nvPr/>
        </p:nvSpPr>
        <p:spPr>
          <a:xfrm rot="5400000">
            <a:off x="8493918" y="3529807"/>
            <a:ext cx="411163" cy="457200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오른쪽 화살표 73"/>
          <p:cNvSpPr/>
          <p:nvPr/>
        </p:nvSpPr>
        <p:spPr>
          <a:xfrm rot="16200000">
            <a:off x="3439319" y="3493294"/>
            <a:ext cx="411162" cy="457200"/>
          </a:xfrm>
          <a:prstGeom prst="rightArrow">
            <a:avLst>
              <a:gd name="adj1" fmla="val 50000"/>
              <a:gd name="adj2" fmla="val 63933"/>
            </a:avLst>
          </a:prstGeom>
          <a:solidFill>
            <a:srgbClr val="C1C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3258185" y="2417302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5796260" y="2417302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8318351" y="2417302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3258185" y="4816368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5789776" y="4816368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328669" y="4816368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0" y="2025050"/>
            <a:ext cx="12192000" cy="4929518"/>
            <a:chOff x="0" y="2000249"/>
            <a:chExt cx="12187259" cy="4927601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1619" y="2006600"/>
              <a:ext cx="7305640" cy="4851400"/>
            </a:xfrm>
            <a:prstGeom prst="rect">
              <a:avLst/>
            </a:prstGeom>
          </p:spPr>
        </p:pic>
        <p:sp>
          <p:nvSpPr>
            <p:cNvPr id="6" name="流程图: 手动输入 5"/>
            <p:cNvSpPr/>
            <p:nvPr/>
          </p:nvSpPr>
          <p:spPr>
            <a:xfrm rot="5400000">
              <a:off x="952500" y="1054101"/>
              <a:ext cx="4857750" cy="6762750"/>
            </a:xfrm>
            <a:prstGeom prst="flowChartManualInput">
              <a:avLst/>
            </a:prstGeom>
            <a:solidFill>
              <a:srgbClr val="0A0A0A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181600" y="2000249"/>
              <a:ext cx="1384300" cy="4927601"/>
            </a:xfrm>
            <a:prstGeom prst="line">
              <a:avLst/>
            </a:prstGeom>
            <a:ln w="1016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直接连接符 7"/>
            <p:cNvSpPr>
              <a:spLocks noChangeShapeType="1"/>
            </p:cNvSpPr>
            <p:nvPr/>
          </p:nvSpPr>
          <p:spPr bwMode="auto">
            <a:xfrm>
              <a:off x="918397" y="3665397"/>
              <a:ext cx="255746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矩形 43"/>
            <p:cNvSpPr>
              <a:spLocks noChangeArrowheads="1"/>
            </p:cNvSpPr>
            <p:nvPr/>
          </p:nvSpPr>
          <p:spPr bwMode="auto">
            <a:xfrm>
              <a:off x="864422" y="2703372"/>
              <a:ext cx="953718" cy="399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意义一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864422" y="3103318"/>
              <a:ext cx="3152775" cy="484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直接连接符 10"/>
            <p:cNvSpPr>
              <a:spLocks noChangeShapeType="1"/>
            </p:cNvSpPr>
            <p:nvPr/>
          </p:nvSpPr>
          <p:spPr bwMode="auto">
            <a:xfrm>
              <a:off x="918397" y="4922784"/>
              <a:ext cx="255746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" name="矩形 43"/>
            <p:cNvSpPr>
              <a:spLocks noChangeArrowheads="1"/>
            </p:cNvSpPr>
            <p:nvPr/>
          </p:nvSpPr>
          <p:spPr bwMode="auto">
            <a:xfrm>
              <a:off x="864422" y="3960759"/>
              <a:ext cx="953718" cy="399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意义二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864422" y="4360705"/>
              <a:ext cx="3152775" cy="484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直接连接符 9"/>
            <p:cNvSpPr>
              <a:spLocks noChangeShapeType="1"/>
            </p:cNvSpPr>
            <p:nvPr/>
          </p:nvSpPr>
          <p:spPr bwMode="auto">
            <a:xfrm>
              <a:off x="896672" y="6204638"/>
              <a:ext cx="255746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矩形 43"/>
            <p:cNvSpPr>
              <a:spLocks noChangeArrowheads="1"/>
            </p:cNvSpPr>
            <p:nvPr/>
          </p:nvSpPr>
          <p:spPr bwMode="auto">
            <a:xfrm>
              <a:off x="842697" y="5242613"/>
              <a:ext cx="953718" cy="399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意义三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矩形 47"/>
            <p:cNvSpPr>
              <a:spLocks noChangeArrowheads="1"/>
            </p:cNvSpPr>
            <p:nvPr/>
          </p:nvSpPr>
          <p:spPr bwMode="auto">
            <a:xfrm>
              <a:off x="842697" y="5642559"/>
              <a:ext cx="3152775" cy="484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431" tIns="45716" rIns="91431" bIns="45716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fontAlgn="base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在此录入上述图表的描述说明，在此录入上述图表的描述说明。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32894" y="1660951"/>
            <a:ext cx="9953043" cy="3536098"/>
            <a:chOff x="1132894" y="1329401"/>
            <a:chExt cx="10488469" cy="3726323"/>
          </a:xfrm>
        </p:grpSpPr>
        <p:sp>
          <p:nvSpPr>
            <p:cNvPr id="5" name="îṥļîḑé-Freeform: Shape 4"/>
            <p:cNvSpPr/>
            <p:nvPr/>
          </p:nvSpPr>
          <p:spPr bwMode="auto">
            <a:xfrm flipH="1">
              <a:off x="1156564" y="1910923"/>
              <a:ext cx="10464799" cy="2544797"/>
            </a:xfrm>
            <a:custGeom>
              <a:avLst/>
              <a:gdLst>
                <a:gd name="T0" fmla="*/ 1037 w 1038"/>
                <a:gd name="T1" fmla="*/ 2 h 283"/>
                <a:gd name="T2" fmla="*/ 257 w 1038"/>
                <a:gd name="T3" fmla="*/ 2 h 283"/>
                <a:gd name="T4" fmla="*/ 257 w 1038"/>
                <a:gd name="T5" fmla="*/ 283 h 283"/>
                <a:gd name="T6" fmla="*/ 1038 w 1038"/>
                <a:gd name="T7" fmla="*/ 28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8" h="283">
                  <a:moveTo>
                    <a:pt x="1037" y="2"/>
                  </a:moveTo>
                  <a:cubicBezTo>
                    <a:pt x="257" y="2"/>
                    <a:pt x="257" y="2"/>
                    <a:pt x="257" y="2"/>
                  </a:cubicBezTo>
                  <a:cubicBezTo>
                    <a:pt x="0" y="0"/>
                    <a:pt x="5" y="281"/>
                    <a:pt x="257" y="283"/>
                  </a:cubicBezTo>
                  <a:cubicBezTo>
                    <a:pt x="1038" y="283"/>
                    <a:pt x="1038" y="283"/>
                    <a:pt x="1038" y="283"/>
                  </a:cubicBezTo>
                </a:path>
              </a:pathLst>
            </a:custGeom>
            <a:noFill/>
            <a:ln w="114300" cap="flat" cmpd="dbl">
              <a:solidFill>
                <a:schemeClr val="bg1">
                  <a:lumMod val="8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1132894" y="1331519"/>
              <a:ext cx="1313885" cy="1313885"/>
              <a:chOff x="1297132" y="1848154"/>
              <a:chExt cx="1313885" cy="1313885"/>
            </a:xfrm>
          </p:grpSpPr>
          <p:grpSp>
            <p:nvGrpSpPr>
              <p:cNvPr id="44" name="Group 12"/>
              <p:cNvGrpSpPr/>
              <p:nvPr/>
            </p:nvGrpSpPr>
            <p:grpSpPr>
              <a:xfrm>
                <a:off x="1297132" y="1848154"/>
                <a:ext cx="1313885" cy="1313885"/>
                <a:chOff x="972849" y="1375198"/>
                <a:chExt cx="985414" cy="985414"/>
              </a:xfrm>
            </p:grpSpPr>
            <p:sp>
              <p:nvSpPr>
                <p:cNvPr id="48" name="îṥļîḑé-Oval 16"/>
                <p:cNvSpPr/>
                <p:nvPr/>
              </p:nvSpPr>
              <p:spPr>
                <a:xfrm>
                  <a:off x="972849" y="1375198"/>
                  <a:ext cx="985414" cy="98541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9" name="îṥļîḑé-Oval 17"/>
                <p:cNvSpPr/>
                <p:nvPr/>
              </p:nvSpPr>
              <p:spPr>
                <a:xfrm>
                  <a:off x="1049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45" name="Group 13"/>
              <p:cNvGrpSpPr/>
              <p:nvPr/>
            </p:nvGrpSpPr>
            <p:grpSpPr>
              <a:xfrm>
                <a:off x="1761849" y="2303536"/>
                <a:ext cx="398883" cy="398883"/>
                <a:chOff x="5170488" y="2544763"/>
                <a:chExt cx="463550" cy="463550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6" name="îṥļîḑé-Freeform: Shape 14"/>
                <p:cNvSpPr/>
                <p:nvPr/>
              </p:nvSpPr>
              <p:spPr bwMode="auto">
                <a:xfrm>
                  <a:off x="5170488" y="2544763"/>
                  <a:ext cx="463550" cy="463550"/>
                </a:xfrm>
                <a:custGeom>
                  <a:avLst/>
                  <a:gdLst>
                    <a:gd name="T0" fmla="*/ 117 w 233"/>
                    <a:gd name="T1" fmla="*/ 0 h 233"/>
                    <a:gd name="T2" fmla="*/ 0 w 233"/>
                    <a:gd name="T3" fmla="*/ 116 h 233"/>
                    <a:gd name="T4" fmla="*/ 117 w 233"/>
                    <a:gd name="T5" fmla="*/ 233 h 233"/>
                    <a:gd name="T6" fmla="*/ 233 w 233"/>
                    <a:gd name="T7" fmla="*/ 116 h 233"/>
                    <a:gd name="T8" fmla="*/ 117 w 233"/>
                    <a:gd name="T9" fmla="*/ 0 h 233"/>
                    <a:gd name="T10" fmla="*/ 117 w 233"/>
                    <a:gd name="T11" fmla="*/ 213 h 233"/>
                    <a:gd name="T12" fmla="*/ 21 w 233"/>
                    <a:gd name="T13" fmla="*/ 116 h 233"/>
                    <a:gd name="T14" fmla="*/ 117 w 233"/>
                    <a:gd name="T15" fmla="*/ 20 h 233"/>
                    <a:gd name="T16" fmla="*/ 213 w 233"/>
                    <a:gd name="T17" fmla="*/ 116 h 233"/>
                    <a:gd name="T18" fmla="*/ 117 w 233"/>
                    <a:gd name="T19" fmla="*/ 213 h 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3" h="233">
                      <a:moveTo>
                        <a:pt x="117" y="0"/>
                      </a:moveTo>
                      <a:cubicBezTo>
                        <a:pt x="53" y="0"/>
                        <a:pt x="0" y="52"/>
                        <a:pt x="0" y="116"/>
                      </a:cubicBezTo>
                      <a:cubicBezTo>
                        <a:pt x="0" y="181"/>
                        <a:pt x="53" y="233"/>
                        <a:pt x="117" y="233"/>
                      </a:cubicBezTo>
                      <a:cubicBezTo>
                        <a:pt x="181" y="233"/>
                        <a:pt x="233" y="181"/>
                        <a:pt x="233" y="116"/>
                      </a:cubicBezTo>
                      <a:cubicBezTo>
                        <a:pt x="233" y="52"/>
                        <a:pt x="181" y="0"/>
                        <a:pt x="117" y="0"/>
                      </a:cubicBezTo>
                      <a:close/>
                      <a:moveTo>
                        <a:pt x="117" y="213"/>
                      </a:moveTo>
                      <a:cubicBezTo>
                        <a:pt x="64" y="213"/>
                        <a:pt x="21" y="169"/>
                        <a:pt x="21" y="116"/>
                      </a:cubicBezTo>
                      <a:cubicBezTo>
                        <a:pt x="21" y="63"/>
                        <a:pt x="64" y="20"/>
                        <a:pt x="117" y="20"/>
                      </a:cubicBezTo>
                      <a:cubicBezTo>
                        <a:pt x="170" y="20"/>
                        <a:pt x="213" y="63"/>
                        <a:pt x="213" y="116"/>
                      </a:cubicBezTo>
                      <a:cubicBezTo>
                        <a:pt x="213" y="169"/>
                        <a:pt x="170" y="213"/>
                        <a:pt x="117" y="21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7" name="îṥļîḑé-Freeform: Shape 15"/>
                <p:cNvSpPr/>
                <p:nvPr/>
              </p:nvSpPr>
              <p:spPr bwMode="auto">
                <a:xfrm>
                  <a:off x="5224463" y="2597151"/>
                  <a:ext cx="357188" cy="357188"/>
                </a:xfrm>
                <a:custGeom>
                  <a:avLst/>
                  <a:gdLst>
                    <a:gd name="T0" fmla="*/ 90 w 180"/>
                    <a:gd name="T1" fmla="*/ 0 h 180"/>
                    <a:gd name="T2" fmla="*/ 0 w 180"/>
                    <a:gd name="T3" fmla="*/ 90 h 180"/>
                    <a:gd name="T4" fmla="*/ 90 w 180"/>
                    <a:gd name="T5" fmla="*/ 180 h 180"/>
                    <a:gd name="T6" fmla="*/ 180 w 180"/>
                    <a:gd name="T7" fmla="*/ 90 h 180"/>
                    <a:gd name="T8" fmla="*/ 90 w 180"/>
                    <a:gd name="T9" fmla="*/ 0 h 180"/>
                    <a:gd name="T10" fmla="*/ 83 w 180"/>
                    <a:gd name="T11" fmla="*/ 14 h 180"/>
                    <a:gd name="T12" fmla="*/ 96 w 180"/>
                    <a:gd name="T13" fmla="*/ 14 h 180"/>
                    <a:gd name="T14" fmla="*/ 96 w 180"/>
                    <a:gd name="T15" fmla="*/ 36 h 180"/>
                    <a:gd name="T16" fmla="*/ 83 w 180"/>
                    <a:gd name="T17" fmla="*/ 36 h 180"/>
                    <a:gd name="T18" fmla="*/ 83 w 180"/>
                    <a:gd name="T19" fmla="*/ 14 h 180"/>
                    <a:gd name="T20" fmla="*/ 36 w 180"/>
                    <a:gd name="T21" fmla="*/ 97 h 180"/>
                    <a:gd name="T22" fmla="*/ 13 w 180"/>
                    <a:gd name="T23" fmla="*/ 97 h 180"/>
                    <a:gd name="T24" fmla="*/ 13 w 180"/>
                    <a:gd name="T25" fmla="*/ 84 h 180"/>
                    <a:gd name="T26" fmla="*/ 36 w 180"/>
                    <a:gd name="T27" fmla="*/ 84 h 180"/>
                    <a:gd name="T28" fmla="*/ 36 w 180"/>
                    <a:gd name="T29" fmla="*/ 97 h 180"/>
                    <a:gd name="T30" fmla="*/ 96 w 180"/>
                    <a:gd name="T31" fmla="*/ 167 h 180"/>
                    <a:gd name="T32" fmla="*/ 83 w 180"/>
                    <a:gd name="T33" fmla="*/ 167 h 180"/>
                    <a:gd name="T34" fmla="*/ 83 w 180"/>
                    <a:gd name="T35" fmla="*/ 145 h 180"/>
                    <a:gd name="T36" fmla="*/ 96 w 180"/>
                    <a:gd name="T37" fmla="*/ 145 h 180"/>
                    <a:gd name="T38" fmla="*/ 96 w 180"/>
                    <a:gd name="T39" fmla="*/ 167 h 180"/>
                    <a:gd name="T40" fmla="*/ 98 w 180"/>
                    <a:gd name="T41" fmla="*/ 89 h 180"/>
                    <a:gd name="T42" fmla="*/ 92 w 180"/>
                    <a:gd name="T43" fmla="*/ 131 h 180"/>
                    <a:gd name="T44" fmla="*/ 81 w 180"/>
                    <a:gd name="T45" fmla="*/ 80 h 180"/>
                    <a:gd name="T46" fmla="*/ 81 w 180"/>
                    <a:gd name="T47" fmla="*/ 80 h 180"/>
                    <a:gd name="T48" fmla="*/ 81 w 180"/>
                    <a:gd name="T49" fmla="*/ 80 h 180"/>
                    <a:gd name="T50" fmla="*/ 81 w 180"/>
                    <a:gd name="T51" fmla="*/ 80 h 180"/>
                    <a:gd name="T52" fmla="*/ 81 w 180"/>
                    <a:gd name="T53" fmla="*/ 80 h 180"/>
                    <a:gd name="T54" fmla="*/ 126 w 180"/>
                    <a:gd name="T55" fmla="*/ 48 h 180"/>
                    <a:gd name="T56" fmla="*/ 98 w 180"/>
                    <a:gd name="T57" fmla="*/ 89 h 180"/>
                    <a:gd name="T58" fmla="*/ 144 w 180"/>
                    <a:gd name="T59" fmla="*/ 97 h 180"/>
                    <a:gd name="T60" fmla="*/ 144 w 180"/>
                    <a:gd name="T61" fmla="*/ 84 h 180"/>
                    <a:gd name="T62" fmla="*/ 166 w 180"/>
                    <a:gd name="T63" fmla="*/ 84 h 180"/>
                    <a:gd name="T64" fmla="*/ 166 w 180"/>
                    <a:gd name="T65" fmla="*/ 97 h 180"/>
                    <a:gd name="T66" fmla="*/ 144 w 180"/>
                    <a:gd name="T67" fmla="*/ 97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80" h="180">
                      <a:moveTo>
                        <a:pt x="90" y="0"/>
                      </a:moveTo>
                      <a:cubicBezTo>
                        <a:pt x="40" y="0"/>
                        <a:pt x="0" y="41"/>
                        <a:pt x="0" y="90"/>
                      </a:cubicBezTo>
                      <a:cubicBezTo>
                        <a:pt x="0" y="140"/>
                        <a:pt x="40" y="180"/>
                        <a:pt x="90" y="180"/>
                      </a:cubicBezTo>
                      <a:cubicBezTo>
                        <a:pt x="140" y="180"/>
                        <a:pt x="180" y="140"/>
                        <a:pt x="180" y="90"/>
                      </a:cubicBezTo>
                      <a:cubicBezTo>
                        <a:pt x="180" y="41"/>
                        <a:pt x="140" y="0"/>
                        <a:pt x="90" y="0"/>
                      </a:cubicBezTo>
                      <a:close/>
                      <a:moveTo>
                        <a:pt x="83" y="14"/>
                      </a:moveTo>
                      <a:cubicBezTo>
                        <a:pt x="96" y="14"/>
                        <a:pt x="96" y="14"/>
                        <a:pt x="96" y="14"/>
                      </a:cubicBezTo>
                      <a:cubicBezTo>
                        <a:pt x="96" y="36"/>
                        <a:pt x="96" y="36"/>
                        <a:pt x="96" y="36"/>
                      </a:cubicBezTo>
                      <a:cubicBezTo>
                        <a:pt x="83" y="36"/>
                        <a:pt x="83" y="36"/>
                        <a:pt x="83" y="36"/>
                      </a:cubicBezTo>
                      <a:lnTo>
                        <a:pt x="83" y="14"/>
                      </a:lnTo>
                      <a:close/>
                      <a:moveTo>
                        <a:pt x="36" y="97"/>
                      </a:moveTo>
                      <a:cubicBezTo>
                        <a:pt x="13" y="97"/>
                        <a:pt x="13" y="97"/>
                        <a:pt x="13" y="97"/>
                      </a:cubicBezTo>
                      <a:cubicBezTo>
                        <a:pt x="13" y="84"/>
                        <a:pt x="13" y="84"/>
                        <a:pt x="13" y="84"/>
                      </a:cubicBezTo>
                      <a:cubicBezTo>
                        <a:pt x="36" y="84"/>
                        <a:pt x="36" y="84"/>
                        <a:pt x="36" y="84"/>
                      </a:cubicBezTo>
                      <a:cubicBezTo>
                        <a:pt x="36" y="97"/>
                        <a:pt x="36" y="97"/>
                        <a:pt x="36" y="97"/>
                      </a:cubicBezTo>
                      <a:close/>
                      <a:moveTo>
                        <a:pt x="96" y="167"/>
                      </a:moveTo>
                      <a:cubicBezTo>
                        <a:pt x="83" y="167"/>
                        <a:pt x="83" y="167"/>
                        <a:pt x="83" y="167"/>
                      </a:cubicBezTo>
                      <a:cubicBezTo>
                        <a:pt x="83" y="145"/>
                        <a:pt x="83" y="145"/>
                        <a:pt x="83" y="145"/>
                      </a:cubicBezTo>
                      <a:cubicBezTo>
                        <a:pt x="96" y="145"/>
                        <a:pt x="96" y="145"/>
                        <a:pt x="96" y="145"/>
                      </a:cubicBezTo>
                      <a:lnTo>
                        <a:pt x="96" y="167"/>
                      </a:lnTo>
                      <a:close/>
                      <a:moveTo>
                        <a:pt x="98" y="89"/>
                      </a:moveTo>
                      <a:cubicBezTo>
                        <a:pt x="92" y="131"/>
                        <a:pt x="92" y="131"/>
                        <a:pt x="92" y="131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126" y="48"/>
                        <a:pt x="126" y="48"/>
                        <a:pt x="126" y="48"/>
                      </a:cubicBezTo>
                      <a:lnTo>
                        <a:pt x="98" y="89"/>
                      </a:lnTo>
                      <a:close/>
                      <a:moveTo>
                        <a:pt x="144" y="97"/>
                      </a:moveTo>
                      <a:cubicBezTo>
                        <a:pt x="144" y="84"/>
                        <a:pt x="144" y="84"/>
                        <a:pt x="144" y="84"/>
                      </a:cubicBezTo>
                      <a:cubicBezTo>
                        <a:pt x="166" y="84"/>
                        <a:pt x="166" y="84"/>
                        <a:pt x="166" y="84"/>
                      </a:cubicBezTo>
                      <a:cubicBezTo>
                        <a:pt x="166" y="97"/>
                        <a:pt x="166" y="97"/>
                        <a:pt x="166" y="97"/>
                      </a:cubicBezTo>
                      <a:lnTo>
                        <a:pt x="144" y="9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</p:grpSp>
        <p:grpSp>
          <p:nvGrpSpPr>
            <p:cNvPr id="7" name="Group 18"/>
            <p:cNvGrpSpPr/>
            <p:nvPr/>
          </p:nvGrpSpPr>
          <p:grpSpPr>
            <a:xfrm>
              <a:off x="4793952" y="1329401"/>
              <a:ext cx="1313885" cy="1313885"/>
              <a:chOff x="4958190" y="1846036"/>
              <a:chExt cx="1313885" cy="1313885"/>
            </a:xfrm>
          </p:grpSpPr>
          <p:grpSp>
            <p:nvGrpSpPr>
              <p:cNvPr id="40" name="Group 19"/>
              <p:cNvGrpSpPr/>
              <p:nvPr/>
            </p:nvGrpSpPr>
            <p:grpSpPr>
              <a:xfrm>
                <a:off x="4958190" y="1846036"/>
                <a:ext cx="1313885" cy="1313885"/>
                <a:chOff x="3718642" y="1373610"/>
                <a:chExt cx="985414" cy="985414"/>
              </a:xfrm>
            </p:grpSpPr>
            <p:sp>
              <p:nvSpPr>
                <p:cNvPr id="42" name="îṥļîḑé-Oval 21"/>
                <p:cNvSpPr/>
                <p:nvPr/>
              </p:nvSpPr>
              <p:spPr>
                <a:xfrm>
                  <a:off x="3718642" y="1373610"/>
                  <a:ext cx="985414" cy="985414"/>
                </a:xfrm>
                <a:prstGeom prst="ellipse">
                  <a:avLst/>
                </a:prstGeom>
                <a:solidFill>
                  <a:srgbClr val="0A0A0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3" name="îṥļîḑé-Oval 22"/>
                <p:cNvSpPr/>
                <p:nvPr/>
              </p:nvSpPr>
              <p:spPr>
                <a:xfrm>
                  <a:off x="3794842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41" name="îṥļîḑé-Freeform: Shape 20"/>
              <p:cNvSpPr/>
              <p:nvPr/>
            </p:nvSpPr>
            <p:spPr bwMode="auto">
              <a:xfrm>
                <a:off x="5502433" y="2276842"/>
                <a:ext cx="225397" cy="423472"/>
              </a:xfrm>
              <a:custGeom>
                <a:avLst/>
                <a:gdLst>
                  <a:gd name="T0" fmla="*/ 125 w 165"/>
                  <a:gd name="T1" fmla="*/ 30 h 310"/>
                  <a:gd name="T2" fmla="*/ 125 w 165"/>
                  <a:gd name="T3" fmla="*/ 2 h 310"/>
                  <a:gd name="T4" fmla="*/ 125 w 165"/>
                  <a:gd name="T5" fmla="*/ 0 h 310"/>
                  <a:gd name="T6" fmla="*/ 123 w 165"/>
                  <a:gd name="T7" fmla="*/ 0 h 310"/>
                  <a:gd name="T8" fmla="*/ 42 w 165"/>
                  <a:gd name="T9" fmla="*/ 0 h 310"/>
                  <a:gd name="T10" fmla="*/ 41 w 165"/>
                  <a:gd name="T11" fmla="*/ 0 h 310"/>
                  <a:gd name="T12" fmla="*/ 41 w 165"/>
                  <a:gd name="T13" fmla="*/ 2 h 310"/>
                  <a:gd name="T14" fmla="*/ 41 w 165"/>
                  <a:gd name="T15" fmla="*/ 30 h 310"/>
                  <a:gd name="T16" fmla="*/ 2 w 165"/>
                  <a:gd name="T17" fmla="*/ 30 h 310"/>
                  <a:gd name="T18" fmla="*/ 0 w 165"/>
                  <a:gd name="T19" fmla="*/ 30 h 310"/>
                  <a:gd name="T20" fmla="*/ 0 w 165"/>
                  <a:gd name="T21" fmla="*/ 31 h 310"/>
                  <a:gd name="T22" fmla="*/ 0 w 165"/>
                  <a:gd name="T23" fmla="*/ 308 h 310"/>
                  <a:gd name="T24" fmla="*/ 0 w 165"/>
                  <a:gd name="T25" fmla="*/ 310 h 310"/>
                  <a:gd name="T26" fmla="*/ 2 w 165"/>
                  <a:gd name="T27" fmla="*/ 310 h 310"/>
                  <a:gd name="T28" fmla="*/ 164 w 165"/>
                  <a:gd name="T29" fmla="*/ 310 h 310"/>
                  <a:gd name="T30" fmla="*/ 165 w 165"/>
                  <a:gd name="T31" fmla="*/ 310 h 310"/>
                  <a:gd name="T32" fmla="*/ 165 w 165"/>
                  <a:gd name="T33" fmla="*/ 308 h 310"/>
                  <a:gd name="T34" fmla="*/ 165 w 165"/>
                  <a:gd name="T35" fmla="*/ 31 h 310"/>
                  <a:gd name="T36" fmla="*/ 165 w 165"/>
                  <a:gd name="T37" fmla="*/ 30 h 310"/>
                  <a:gd name="T38" fmla="*/ 164 w 165"/>
                  <a:gd name="T39" fmla="*/ 30 h 310"/>
                  <a:gd name="T40" fmla="*/ 125 w 165"/>
                  <a:gd name="T41" fmla="*/ 30 h 310"/>
                  <a:gd name="T42" fmla="*/ 150 w 165"/>
                  <a:gd name="T43" fmla="*/ 179 h 310"/>
                  <a:gd name="T44" fmla="*/ 150 w 165"/>
                  <a:gd name="T45" fmla="*/ 228 h 310"/>
                  <a:gd name="T46" fmla="*/ 16 w 165"/>
                  <a:gd name="T47" fmla="*/ 228 h 310"/>
                  <a:gd name="T48" fmla="*/ 16 w 165"/>
                  <a:gd name="T49" fmla="*/ 179 h 310"/>
                  <a:gd name="T50" fmla="*/ 150 w 165"/>
                  <a:gd name="T51" fmla="*/ 179 h 310"/>
                  <a:gd name="T52" fmla="*/ 16 w 165"/>
                  <a:gd name="T53" fmla="*/ 163 h 310"/>
                  <a:gd name="T54" fmla="*/ 16 w 165"/>
                  <a:gd name="T55" fmla="*/ 114 h 310"/>
                  <a:gd name="T56" fmla="*/ 150 w 165"/>
                  <a:gd name="T57" fmla="*/ 114 h 310"/>
                  <a:gd name="T58" fmla="*/ 150 w 165"/>
                  <a:gd name="T59" fmla="*/ 163 h 310"/>
                  <a:gd name="T60" fmla="*/ 16 w 165"/>
                  <a:gd name="T61" fmla="*/ 163 h 310"/>
                  <a:gd name="T62" fmla="*/ 150 w 165"/>
                  <a:gd name="T63" fmla="*/ 244 h 310"/>
                  <a:gd name="T64" fmla="*/ 150 w 165"/>
                  <a:gd name="T65" fmla="*/ 294 h 310"/>
                  <a:gd name="T66" fmla="*/ 16 w 165"/>
                  <a:gd name="T67" fmla="*/ 294 h 310"/>
                  <a:gd name="T68" fmla="*/ 16 w 165"/>
                  <a:gd name="T69" fmla="*/ 244 h 310"/>
                  <a:gd name="T70" fmla="*/ 150 w 165"/>
                  <a:gd name="T71" fmla="*/ 244 h 310"/>
                  <a:gd name="T72" fmla="*/ 150 w 165"/>
                  <a:gd name="T73" fmla="*/ 244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5" h="310">
                    <a:moveTo>
                      <a:pt x="125" y="30"/>
                    </a:moveTo>
                    <a:lnTo>
                      <a:pt x="125" y="2"/>
                    </a:lnTo>
                    <a:lnTo>
                      <a:pt x="125" y="0"/>
                    </a:lnTo>
                    <a:lnTo>
                      <a:pt x="123" y="0"/>
                    </a:lnTo>
                    <a:lnTo>
                      <a:pt x="42" y="0"/>
                    </a:lnTo>
                    <a:lnTo>
                      <a:pt x="41" y="0"/>
                    </a:lnTo>
                    <a:lnTo>
                      <a:pt x="41" y="2"/>
                    </a:lnTo>
                    <a:lnTo>
                      <a:pt x="41" y="30"/>
                    </a:lnTo>
                    <a:lnTo>
                      <a:pt x="2" y="30"/>
                    </a:lnTo>
                    <a:lnTo>
                      <a:pt x="0" y="30"/>
                    </a:lnTo>
                    <a:lnTo>
                      <a:pt x="0" y="31"/>
                    </a:lnTo>
                    <a:lnTo>
                      <a:pt x="0" y="308"/>
                    </a:lnTo>
                    <a:lnTo>
                      <a:pt x="0" y="310"/>
                    </a:lnTo>
                    <a:lnTo>
                      <a:pt x="2" y="310"/>
                    </a:lnTo>
                    <a:lnTo>
                      <a:pt x="164" y="310"/>
                    </a:lnTo>
                    <a:lnTo>
                      <a:pt x="165" y="310"/>
                    </a:lnTo>
                    <a:lnTo>
                      <a:pt x="165" y="308"/>
                    </a:lnTo>
                    <a:lnTo>
                      <a:pt x="165" y="31"/>
                    </a:lnTo>
                    <a:lnTo>
                      <a:pt x="165" y="30"/>
                    </a:lnTo>
                    <a:lnTo>
                      <a:pt x="164" y="30"/>
                    </a:lnTo>
                    <a:lnTo>
                      <a:pt x="125" y="30"/>
                    </a:lnTo>
                    <a:close/>
                    <a:moveTo>
                      <a:pt x="150" y="179"/>
                    </a:moveTo>
                    <a:lnTo>
                      <a:pt x="150" y="228"/>
                    </a:lnTo>
                    <a:lnTo>
                      <a:pt x="16" y="228"/>
                    </a:lnTo>
                    <a:lnTo>
                      <a:pt x="16" y="179"/>
                    </a:lnTo>
                    <a:lnTo>
                      <a:pt x="150" y="179"/>
                    </a:lnTo>
                    <a:close/>
                    <a:moveTo>
                      <a:pt x="16" y="163"/>
                    </a:moveTo>
                    <a:lnTo>
                      <a:pt x="16" y="114"/>
                    </a:lnTo>
                    <a:lnTo>
                      <a:pt x="150" y="114"/>
                    </a:lnTo>
                    <a:lnTo>
                      <a:pt x="150" y="163"/>
                    </a:lnTo>
                    <a:lnTo>
                      <a:pt x="16" y="163"/>
                    </a:lnTo>
                    <a:close/>
                    <a:moveTo>
                      <a:pt x="150" y="244"/>
                    </a:moveTo>
                    <a:lnTo>
                      <a:pt x="150" y="294"/>
                    </a:lnTo>
                    <a:lnTo>
                      <a:pt x="16" y="294"/>
                    </a:lnTo>
                    <a:lnTo>
                      <a:pt x="16" y="244"/>
                    </a:lnTo>
                    <a:lnTo>
                      <a:pt x="150" y="244"/>
                    </a:lnTo>
                    <a:lnTo>
                      <a:pt x="150" y="2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8" name="Group 23"/>
            <p:cNvGrpSpPr/>
            <p:nvPr/>
          </p:nvGrpSpPr>
          <p:grpSpPr>
            <a:xfrm>
              <a:off x="8244894" y="1331519"/>
              <a:ext cx="1313885" cy="1313885"/>
              <a:chOff x="8409132" y="1848154"/>
              <a:chExt cx="1313885" cy="1313885"/>
            </a:xfrm>
          </p:grpSpPr>
          <p:grpSp>
            <p:nvGrpSpPr>
              <p:cNvPr id="33" name="Group 24"/>
              <p:cNvGrpSpPr/>
              <p:nvPr/>
            </p:nvGrpSpPr>
            <p:grpSpPr>
              <a:xfrm>
                <a:off x="8409132" y="1848154"/>
                <a:ext cx="1313885" cy="1313885"/>
                <a:chOff x="6306849" y="1375198"/>
                <a:chExt cx="985414" cy="985414"/>
              </a:xfrm>
            </p:grpSpPr>
            <p:sp>
              <p:nvSpPr>
                <p:cNvPr id="38" name="îṥļîḑé-Oval 29"/>
                <p:cNvSpPr/>
                <p:nvPr/>
              </p:nvSpPr>
              <p:spPr>
                <a:xfrm>
                  <a:off x="6306849" y="1375198"/>
                  <a:ext cx="985414" cy="98541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îṥļîḑé-Oval 30"/>
                <p:cNvSpPr/>
                <p:nvPr/>
              </p:nvSpPr>
              <p:spPr>
                <a:xfrm>
                  <a:off x="6383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34" name="Group 25"/>
              <p:cNvGrpSpPr/>
              <p:nvPr/>
            </p:nvGrpSpPr>
            <p:grpSpPr>
              <a:xfrm>
                <a:off x="8910345" y="2310437"/>
                <a:ext cx="311457" cy="404349"/>
                <a:chOff x="4516438" y="2541588"/>
                <a:chExt cx="361950" cy="469901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5" name="îṥļîḑé-Freeform: Shape 26"/>
                <p:cNvSpPr/>
                <p:nvPr/>
              </p:nvSpPr>
              <p:spPr bwMode="auto">
                <a:xfrm>
                  <a:off x="4589463" y="2746376"/>
                  <a:ext cx="138113" cy="265113"/>
                </a:xfrm>
                <a:custGeom>
                  <a:avLst/>
                  <a:gdLst>
                    <a:gd name="T0" fmla="*/ 23 w 87"/>
                    <a:gd name="T1" fmla="*/ 0 h 167"/>
                    <a:gd name="T2" fmla="*/ 23 w 87"/>
                    <a:gd name="T3" fmla="*/ 140 h 167"/>
                    <a:gd name="T4" fmla="*/ 0 w 87"/>
                    <a:gd name="T5" fmla="*/ 140 h 167"/>
                    <a:gd name="T6" fmla="*/ 0 w 87"/>
                    <a:gd name="T7" fmla="*/ 167 h 167"/>
                    <a:gd name="T8" fmla="*/ 87 w 87"/>
                    <a:gd name="T9" fmla="*/ 167 h 167"/>
                    <a:gd name="T10" fmla="*/ 87 w 87"/>
                    <a:gd name="T11" fmla="*/ 140 h 167"/>
                    <a:gd name="T12" fmla="*/ 64 w 87"/>
                    <a:gd name="T13" fmla="*/ 140 h 167"/>
                    <a:gd name="T14" fmla="*/ 64 w 87"/>
                    <a:gd name="T15" fmla="*/ 0 h 167"/>
                    <a:gd name="T16" fmla="*/ 23 w 87"/>
                    <a:gd name="T17" fmla="*/ 0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167">
                      <a:moveTo>
                        <a:pt x="23" y="0"/>
                      </a:moveTo>
                      <a:lnTo>
                        <a:pt x="23" y="140"/>
                      </a:lnTo>
                      <a:lnTo>
                        <a:pt x="0" y="140"/>
                      </a:lnTo>
                      <a:lnTo>
                        <a:pt x="0" y="167"/>
                      </a:lnTo>
                      <a:lnTo>
                        <a:pt x="87" y="167"/>
                      </a:lnTo>
                      <a:lnTo>
                        <a:pt x="87" y="140"/>
                      </a:lnTo>
                      <a:lnTo>
                        <a:pt x="64" y="140"/>
                      </a:lnTo>
                      <a:lnTo>
                        <a:pt x="64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6" name="îṥļîḑé-Freeform: Shape 27"/>
                <p:cNvSpPr/>
                <p:nvPr/>
              </p:nvSpPr>
              <p:spPr bwMode="auto">
                <a:xfrm>
                  <a:off x="4589463" y="2541588"/>
                  <a:ext cx="138113" cy="82550"/>
                </a:xfrm>
                <a:custGeom>
                  <a:avLst/>
                  <a:gdLst>
                    <a:gd name="T0" fmla="*/ 51 w 69"/>
                    <a:gd name="T1" fmla="*/ 42 h 42"/>
                    <a:gd name="T2" fmla="*/ 51 w 69"/>
                    <a:gd name="T3" fmla="*/ 27 h 42"/>
                    <a:gd name="T4" fmla="*/ 57 w 69"/>
                    <a:gd name="T5" fmla="*/ 27 h 42"/>
                    <a:gd name="T6" fmla="*/ 69 w 69"/>
                    <a:gd name="T7" fmla="*/ 13 h 42"/>
                    <a:gd name="T8" fmla="*/ 57 w 69"/>
                    <a:gd name="T9" fmla="*/ 0 h 42"/>
                    <a:gd name="T10" fmla="*/ 12 w 69"/>
                    <a:gd name="T11" fmla="*/ 0 h 42"/>
                    <a:gd name="T12" fmla="*/ 0 w 69"/>
                    <a:gd name="T13" fmla="*/ 13 h 42"/>
                    <a:gd name="T14" fmla="*/ 12 w 69"/>
                    <a:gd name="T15" fmla="*/ 27 h 42"/>
                    <a:gd name="T16" fmla="*/ 18 w 69"/>
                    <a:gd name="T17" fmla="*/ 27 h 42"/>
                    <a:gd name="T18" fmla="*/ 18 w 69"/>
                    <a:gd name="T19" fmla="*/ 42 h 42"/>
                    <a:gd name="T20" fmla="*/ 51 w 69"/>
                    <a:gd name="T21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9" h="42">
                      <a:moveTo>
                        <a:pt x="51" y="42"/>
                      </a:moveTo>
                      <a:cubicBezTo>
                        <a:pt x="51" y="27"/>
                        <a:pt x="51" y="27"/>
                        <a:pt x="51" y="27"/>
                      </a:cubicBezTo>
                      <a:cubicBezTo>
                        <a:pt x="57" y="27"/>
                        <a:pt x="57" y="27"/>
                        <a:pt x="57" y="27"/>
                      </a:cubicBezTo>
                      <a:cubicBezTo>
                        <a:pt x="64" y="27"/>
                        <a:pt x="69" y="21"/>
                        <a:pt x="69" y="13"/>
                      </a:cubicBezTo>
                      <a:cubicBezTo>
                        <a:pt x="69" y="6"/>
                        <a:pt x="64" y="0"/>
                        <a:pt x="57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3"/>
                      </a:cubicBezTo>
                      <a:cubicBezTo>
                        <a:pt x="0" y="21"/>
                        <a:pt x="5" y="27"/>
                        <a:pt x="12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42"/>
                        <a:pt x="18" y="42"/>
                        <a:pt x="18" y="42"/>
                      </a:cubicBezTo>
                      <a:lnTo>
                        <a:pt x="51" y="4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7" name="îṥļîḑé-Freeform: Shape 28"/>
                <p:cNvSpPr/>
                <p:nvPr/>
              </p:nvSpPr>
              <p:spPr bwMode="auto">
                <a:xfrm>
                  <a:off x="4516438" y="2605088"/>
                  <a:ext cx="361950" cy="153988"/>
                </a:xfrm>
                <a:custGeom>
                  <a:avLst/>
                  <a:gdLst>
                    <a:gd name="T0" fmla="*/ 140 w 228"/>
                    <a:gd name="T1" fmla="*/ 21 h 97"/>
                    <a:gd name="T2" fmla="*/ 110 w 228"/>
                    <a:gd name="T3" fmla="*/ 21 h 97"/>
                    <a:gd name="T4" fmla="*/ 69 w 228"/>
                    <a:gd name="T5" fmla="*/ 21 h 97"/>
                    <a:gd name="T6" fmla="*/ 0 w 228"/>
                    <a:gd name="T7" fmla="*/ 21 h 97"/>
                    <a:gd name="T8" fmla="*/ 0 w 228"/>
                    <a:gd name="T9" fmla="*/ 80 h 97"/>
                    <a:gd name="T10" fmla="*/ 69 w 228"/>
                    <a:gd name="T11" fmla="*/ 80 h 97"/>
                    <a:gd name="T12" fmla="*/ 110 w 228"/>
                    <a:gd name="T13" fmla="*/ 80 h 97"/>
                    <a:gd name="T14" fmla="*/ 140 w 228"/>
                    <a:gd name="T15" fmla="*/ 80 h 97"/>
                    <a:gd name="T16" fmla="*/ 140 w 228"/>
                    <a:gd name="T17" fmla="*/ 97 h 97"/>
                    <a:gd name="T18" fmla="*/ 228 w 228"/>
                    <a:gd name="T19" fmla="*/ 49 h 97"/>
                    <a:gd name="T20" fmla="*/ 140 w 228"/>
                    <a:gd name="T21" fmla="*/ 0 h 97"/>
                    <a:gd name="T22" fmla="*/ 140 w 228"/>
                    <a:gd name="T23" fmla="*/ 21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28" h="97">
                      <a:moveTo>
                        <a:pt x="140" y="21"/>
                      </a:moveTo>
                      <a:lnTo>
                        <a:pt x="110" y="21"/>
                      </a:lnTo>
                      <a:lnTo>
                        <a:pt x="69" y="21"/>
                      </a:lnTo>
                      <a:lnTo>
                        <a:pt x="0" y="21"/>
                      </a:lnTo>
                      <a:lnTo>
                        <a:pt x="0" y="80"/>
                      </a:lnTo>
                      <a:lnTo>
                        <a:pt x="69" y="80"/>
                      </a:lnTo>
                      <a:lnTo>
                        <a:pt x="110" y="80"/>
                      </a:lnTo>
                      <a:lnTo>
                        <a:pt x="140" y="80"/>
                      </a:lnTo>
                      <a:lnTo>
                        <a:pt x="140" y="97"/>
                      </a:lnTo>
                      <a:lnTo>
                        <a:pt x="228" y="49"/>
                      </a:lnTo>
                      <a:lnTo>
                        <a:pt x="140" y="0"/>
                      </a:lnTo>
                      <a:lnTo>
                        <a:pt x="140" y="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</p:grpSp>
        <p:grpSp>
          <p:nvGrpSpPr>
            <p:cNvPr id="9" name="Group 31"/>
            <p:cNvGrpSpPr/>
            <p:nvPr/>
          </p:nvGrpSpPr>
          <p:grpSpPr>
            <a:xfrm>
              <a:off x="1170777" y="3739721"/>
              <a:ext cx="1313885" cy="1313885"/>
              <a:chOff x="1297132" y="4258474"/>
              <a:chExt cx="1313885" cy="1313885"/>
            </a:xfrm>
          </p:grpSpPr>
          <p:grpSp>
            <p:nvGrpSpPr>
              <p:cNvPr id="25" name="Group 32"/>
              <p:cNvGrpSpPr/>
              <p:nvPr/>
            </p:nvGrpSpPr>
            <p:grpSpPr>
              <a:xfrm>
                <a:off x="1297132" y="4258474"/>
                <a:ext cx="1313885" cy="1313885"/>
                <a:chOff x="972849" y="3182938"/>
                <a:chExt cx="985414" cy="985414"/>
              </a:xfrm>
            </p:grpSpPr>
            <p:sp>
              <p:nvSpPr>
                <p:cNvPr id="31" name="îṥļîḑé-Oval 38"/>
                <p:cNvSpPr/>
                <p:nvPr/>
              </p:nvSpPr>
              <p:spPr>
                <a:xfrm>
                  <a:off x="972849" y="3182938"/>
                  <a:ext cx="985414" cy="985414"/>
                </a:xfrm>
                <a:prstGeom prst="ellipse">
                  <a:avLst/>
                </a:prstGeom>
                <a:solidFill>
                  <a:srgbClr val="0A0A0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2" name="îṥļîḑé-Oval 39"/>
                <p:cNvSpPr/>
                <p:nvPr/>
              </p:nvSpPr>
              <p:spPr>
                <a:xfrm>
                  <a:off x="1049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26" name="Group 33"/>
              <p:cNvGrpSpPr/>
              <p:nvPr/>
            </p:nvGrpSpPr>
            <p:grpSpPr>
              <a:xfrm>
                <a:off x="1732783" y="4757887"/>
                <a:ext cx="390688" cy="370197"/>
                <a:chOff x="946150" y="2560638"/>
                <a:chExt cx="454026" cy="430213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27" name="îṥļîḑé-Rectangle 34"/>
                <p:cNvSpPr/>
                <p:nvPr/>
              </p:nvSpPr>
              <p:spPr bwMode="auto">
                <a:xfrm>
                  <a:off x="1062038" y="2582863"/>
                  <a:ext cx="338138" cy="2365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8" name="îṥļîḑé-Freeform: Shape 35"/>
                <p:cNvSpPr/>
                <p:nvPr/>
              </p:nvSpPr>
              <p:spPr bwMode="auto">
                <a:xfrm>
                  <a:off x="946150" y="2560638"/>
                  <a:ext cx="454025" cy="322263"/>
                </a:xfrm>
                <a:custGeom>
                  <a:avLst/>
                  <a:gdLst>
                    <a:gd name="T0" fmla="*/ 0 w 286"/>
                    <a:gd name="T1" fmla="*/ 0 h 203"/>
                    <a:gd name="T2" fmla="*/ 0 w 286"/>
                    <a:gd name="T3" fmla="*/ 28 h 203"/>
                    <a:gd name="T4" fmla="*/ 33 w 286"/>
                    <a:gd name="T5" fmla="*/ 28 h 203"/>
                    <a:gd name="T6" fmla="*/ 33 w 286"/>
                    <a:gd name="T7" fmla="*/ 203 h 203"/>
                    <a:gd name="T8" fmla="*/ 286 w 286"/>
                    <a:gd name="T9" fmla="*/ 203 h 203"/>
                    <a:gd name="T10" fmla="*/ 286 w 286"/>
                    <a:gd name="T11" fmla="*/ 177 h 203"/>
                    <a:gd name="T12" fmla="*/ 59 w 286"/>
                    <a:gd name="T13" fmla="*/ 177 h 203"/>
                    <a:gd name="T14" fmla="*/ 59 w 286"/>
                    <a:gd name="T15" fmla="*/ 0 h 203"/>
                    <a:gd name="T16" fmla="*/ 0 w 286"/>
                    <a:gd name="T17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86" h="203">
                      <a:moveTo>
                        <a:pt x="0" y="0"/>
                      </a:moveTo>
                      <a:lnTo>
                        <a:pt x="0" y="28"/>
                      </a:lnTo>
                      <a:lnTo>
                        <a:pt x="33" y="28"/>
                      </a:lnTo>
                      <a:lnTo>
                        <a:pt x="33" y="203"/>
                      </a:lnTo>
                      <a:lnTo>
                        <a:pt x="286" y="203"/>
                      </a:lnTo>
                      <a:lnTo>
                        <a:pt x="286" y="177"/>
                      </a:lnTo>
                      <a:lnTo>
                        <a:pt x="59" y="177"/>
                      </a:lnTo>
                      <a:lnTo>
                        <a:pt x="5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9" name="îṥļîḑé-Oval 36"/>
                <p:cNvSpPr/>
                <p:nvPr/>
              </p:nvSpPr>
              <p:spPr bwMode="auto">
                <a:xfrm>
                  <a:off x="1030288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0" name="îṥļîḑé-Oval 37"/>
                <p:cNvSpPr/>
                <p:nvPr/>
              </p:nvSpPr>
              <p:spPr bwMode="auto">
                <a:xfrm>
                  <a:off x="1281113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</p:grpSp>
        <p:grpSp>
          <p:nvGrpSpPr>
            <p:cNvPr id="10" name="Group 40"/>
            <p:cNvGrpSpPr/>
            <p:nvPr/>
          </p:nvGrpSpPr>
          <p:grpSpPr>
            <a:xfrm>
              <a:off x="4793952" y="3739721"/>
              <a:ext cx="1313885" cy="1313885"/>
              <a:chOff x="4958190" y="4256356"/>
              <a:chExt cx="1313885" cy="1313885"/>
            </a:xfrm>
          </p:grpSpPr>
          <p:grpSp>
            <p:nvGrpSpPr>
              <p:cNvPr id="19" name="Group 41"/>
              <p:cNvGrpSpPr/>
              <p:nvPr/>
            </p:nvGrpSpPr>
            <p:grpSpPr>
              <a:xfrm>
                <a:off x="4958190" y="4256356"/>
                <a:ext cx="1313885" cy="1313885"/>
                <a:chOff x="3718642" y="3181350"/>
                <a:chExt cx="985414" cy="985414"/>
              </a:xfrm>
            </p:grpSpPr>
            <p:sp>
              <p:nvSpPr>
                <p:cNvPr id="23" name="îṥļîḑé-Oval 45"/>
                <p:cNvSpPr/>
                <p:nvPr/>
              </p:nvSpPr>
              <p:spPr>
                <a:xfrm>
                  <a:off x="3718642" y="3181350"/>
                  <a:ext cx="985414" cy="98541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4" name="îṥļîḑé-Oval 46"/>
                <p:cNvSpPr/>
                <p:nvPr/>
              </p:nvSpPr>
              <p:spPr>
                <a:xfrm>
                  <a:off x="3794842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20" name="Group 42"/>
              <p:cNvGrpSpPr/>
              <p:nvPr/>
            </p:nvGrpSpPr>
            <p:grpSpPr>
              <a:xfrm>
                <a:off x="5393149" y="4702427"/>
                <a:ext cx="443963" cy="359267"/>
                <a:chOff x="3733800" y="1066801"/>
                <a:chExt cx="515938" cy="417512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21" name="îṥļîḑé-Freeform: Shape 43"/>
                <p:cNvSpPr/>
                <p:nvPr/>
              </p:nvSpPr>
              <p:spPr bwMode="auto">
                <a:xfrm>
                  <a:off x="3824288" y="1066801"/>
                  <a:ext cx="384175" cy="236538"/>
                </a:xfrm>
                <a:custGeom>
                  <a:avLst/>
                  <a:gdLst>
                    <a:gd name="T0" fmla="*/ 157 w 242"/>
                    <a:gd name="T1" fmla="*/ 0 h 149"/>
                    <a:gd name="T2" fmla="*/ 157 w 242"/>
                    <a:gd name="T3" fmla="*/ 82 h 149"/>
                    <a:gd name="T4" fmla="*/ 0 w 242"/>
                    <a:gd name="T5" fmla="*/ 82 h 149"/>
                    <a:gd name="T6" fmla="*/ 0 w 242"/>
                    <a:gd name="T7" fmla="*/ 149 h 149"/>
                    <a:gd name="T8" fmla="*/ 242 w 242"/>
                    <a:gd name="T9" fmla="*/ 149 h 149"/>
                    <a:gd name="T10" fmla="*/ 242 w 242"/>
                    <a:gd name="T11" fmla="*/ 82 h 149"/>
                    <a:gd name="T12" fmla="*/ 213 w 242"/>
                    <a:gd name="T13" fmla="*/ 82 h 149"/>
                    <a:gd name="T14" fmla="*/ 213 w 242"/>
                    <a:gd name="T15" fmla="*/ 0 h 149"/>
                    <a:gd name="T16" fmla="*/ 157 w 242"/>
                    <a:gd name="T17" fmla="*/ 0 h 149"/>
                    <a:gd name="T18" fmla="*/ 73 w 242"/>
                    <a:gd name="T19" fmla="*/ 132 h 149"/>
                    <a:gd name="T20" fmla="*/ 32 w 242"/>
                    <a:gd name="T21" fmla="*/ 132 h 149"/>
                    <a:gd name="T22" fmla="*/ 32 w 242"/>
                    <a:gd name="T23" fmla="*/ 103 h 149"/>
                    <a:gd name="T24" fmla="*/ 73 w 242"/>
                    <a:gd name="T25" fmla="*/ 103 h 149"/>
                    <a:gd name="T26" fmla="*/ 73 w 242"/>
                    <a:gd name="T27" fmla="*/ 132 h 149"/>
                    <a:gd name="T28" fmla="*/ 142 w 242"/>
                    <a:gd name="T29" fmla="*/ 132 h 149"/>
                    <a:gd name="T30" fmla="*/ 100 w 242"/>
                    <a:gd name="T31" fmla="*/ 132 h 149"/>
                    <a:gd name="T32" fmla="*/ 100 w 242"/>
                    <a:gd name="T33" fmla="*/ 103 h 149"/>
                    <a:gd name="T34" fmla="*/ 142 w 242"/>
                    <a:gd name="T35" fmla="*/ 103 h 149"/>
                    <a:gd name="T36" fmla="*/ 142 w 242"/>
                    <a:gd name="T37" fmla="*/ 132 h 149"/>
                    <a:gd name="T38" fmla="*/ 211 w 242"/>
                    <a:gd name="T39" fmla="*/ 132 h 149"/>
                    <a:gd name="T40" fmla="*/ 169 w 242"/>
                    <a:gd name="T41" fmla="*/ 132 h 149"/>
                    <a:gd name="T42" fmla="*/ 169 w 242"/>
                    <a:gd name="T43" fmla="*/ 103 h 149"/>
                    <a:gd name="T44" fmla="*/ 211 w 242"/>
                    <a:gd name="T45" fmla="*/ 103 h 149"/>
                    <a:gd name="T46" fmla="*/ 211 w 242"/>
                    <a:gd name="T47" fmla="*/ 132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42" h="149">
                      <a:moveTo>
                        <a:pt x="157" y="0"/>
                      </a:moveTo>
                      <a:lnTo>
                        <a:pt x="157" y="82"/>
                      </a:lnTo>
                      <a:lnTo>
                        <a:pt x="0" y="82"/>
                      </a:lnTo>
                      <a:lnTo>
                        <a:pt x="0" y="149"/>
                      </a:lnTo>
                      <a:lnTo>
                        <a:pt x="242" y="149"/>
                      </a:lnTo>
                      <a:lnTo>
                        <a:pt x="242" y="82"/>
                      </a:lnTo>
                      <a:lnTo>
                        <a:pt x="213" y="82"/>
                      </a:lnTo>
                      <a:lnTo>
                        <a:pt x="213" y="0"/>
                      </a:lnTo>
                      <a:lnTo>
                        <a:pt x="157" y="0"/>
                      </a:lnTo>
                      <a:close/>
                      <a:moveTo>
                        <a:pt x="73" y="132"/>
                      </a:moveTo>
                      <a:lnTo>
                        <a:pt x="32" y="132"/>
                      </a:lnTo>
                      <a:lnTo>
                        <a:pt x="32" y="103"/>
                      </a:lnTo>
                      <a:lnTo>
                        <a:pt x="73" y="103"/>
                      </a:lnTo>
                      <a:lnTo>
                        <a:pt x="73" y="132"/>
                      </a:lnTo>
                      <a:close/>
                      <a:moveTo>
                        <a:pt x="142" y="132"/>
                      </a:moveTo>
                      <a:lnTo>
                        <a:pt x="100" y="132"/>
                      </a:lnTo>
                      <a:lnTo>
                        <a:pt x="100" y="103"/>
                      </a:lnTo>
                      <a:lnTo>
                        <a:pt x="142" y="103"/>
                      </a:lnTo>
                      <a:lnTo>
                        <a:pt x="142" y="132"/>
                      </a:lnTo>
                      <a:close/>
                      <a:moveTo>
                        <a:pt x="211" y="132"/>
                      </a:moveTo>
                      <a:lnTo>
                        <a:pt x="169" y="132"/>
                      </a:lnTo>
                      <a:lnTo>
                        <a:pt x="169" y="103"/>
                      </a:lnTo>
                      <a:lnTo>
                        <a:pt x="211" y="103"/>
                      </a:lnTo>
                      <a:lnTo>
                        <a:pt x="211" y="13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2" name="îṥļîḑé-Freeform: Shape 44"/>
                <p:cNvSpPr/>
                <p:nvPr/>
              </p:nvSpPr>
              <p:spPr bwMode="auto">
                <a:xfrm>
                  <a:off x="3733800" y="1316038"/>
                  <a:ext cx="515938" cy="168275"/>
                </a:xfrm>
                <a:custGeom>
                  <a:avLst/>
                  <a:gdLst>
                    <a:gd name="T0" fmla="*/ 314 w 325"/>
                    <a:gd name="T1" fmla="*/ 106 h 106"/>
                    <a:gd name="T2" fmla="*/ 325 w 325"/>
                    <a:gd name="T3" fmla="*/ 0 h 106"/>
                    <a:gd name="T4" fmla="*/ 0 w 325"/>
                    <a:gd name="T5" fmla="*/ 0 h 106"/>
                    <a:gd name="T6" fmla="*/ 37 w 325"/>
                    <a:gd name="T7" fmla="*/ 106 h 106"/>
                    <a:gd name="T8" fmla="*/ 314 w 325"/>
                    <a:gd name="T9" fmla="*/ 10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106">
                      <a:moveTo>
                        <a:pt x="314" y="106"/>
                      </a:moveTo>
                      <a:lnTo>
                        <a:pt x="325" y="0"/>
                      </a:lnTo>
                      <a:lnTo>
                        <a:pt x="0" y="0"/>
                      </a:lnTo>
                      <a:lnTo>
                        <a:pt x="37" y="106"/>
                      </a:lnTo>
                      <a:lnTo>
                        <a:pt x="314" y="10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</p:grpSp>
        <p:grpSp>
          <p:nvGrpSpPr>
            <p:cNvPr id="11" name="Group 47"/>
            <p:cNvGrpSpPr/>
            <p:nvPr/>
          </p:nvGrpSpPr>
          <p:grpSpPr>
            <a:xfrm>
              <a:off x="8244894" y="3741839"/>
              <a:ext cx="1313885" cy="1313885"/>
              <a:chOff x="8409132" y="4258474"/>
              <a:chExt cx="1313885" cy="1313885"/>
            </a:xfrm>
          </p:grpSpPr>
          <p:grpSp>
            <p:nvGrpSpPr>
              <p:cNvPr id="12" name="Group 48"/>
              <p:cNvGrpSpPr/>
              <p:nvPr/>
            </p:nvGrpSpPr>
            <p:grpSpPr>
              <a:xfrm>
                <a:off x="8409132" y="4258474"/>
                <a:ext cx="1313885" cy="1313885"/>
                <a:chOff x="6306849" y="3182938"/>
                <a:chExt cx="985414" cy="985414"/>
              </a:xfrm>
            </p:grpSpPr>
            <p:sp>
              <p:nvSpPr>
                <p:cNvPr id="17" name="îṥļîḑé-Oval 53"/>
                <p:cNvSpPr/>
                <p:nvPr/>
              </p:nvSpPr>
              <p:spPr>
                <a:xfrm>
                  <a:off x="6306849" y="3182938"/>
                  <a:ext cx="985414" cy="985414"/>
                </a:xfrm>
                <a:prstGeom prst="ellipse">
                  <a:avLst/>
                </a:prstGeom>
                <a:solidFill>
                  <a:srgbClr val="0A0A0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" name="îṥļîḑé-Oval 54"/>
                <p:cNvSpPr/>
                <p:nvPr/>
              </p:nvSpPr>
              <p:spPr>
                <a:xfrm>
                  <a:off x="6383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13" name="Group 49"/>
              <p:cNvGrpSpPr/>
              <p:nvPr/>
            </p:nvGrpSpPr>
            <p:grpSpPr>
              <a:xfrm>
                <a:off x="8910345" y="4690414"/>
                <a:ext cx="312444" cy="381427"/>
                <a:chOff x="3357563" y="1085850"/>
                <a:chExt cx="366712" cy="447675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4" name="îṥļîḑé-Rectangle 50"/>
                <p:cNvSpPr/>
                <p:nvPr/>
              </p:nvSpPr>
              <p:spPr bwMode="auto">
                <a:xfrm>
                  <a:off x="3379788" y="1327150"/>
                  <a:ext cx="323850" cy="2063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" name="îṥļîḑé-Freeform: Shape 51"/>
                <p:cNvSpPr/>
                <p:nvPr/>
              </p:nvSpPr>
              <p:spPr bwMode="auto">
                <a:xfrm>
                  <a:off x="3435350" y="1085850"/>
                  <a:ext cx="214312" cy="123825"/>
                </a:xfrm>
                <a:custGeom>
                  <a:avLst/>
                  <a:gdLst>
                    <a:gd name="T0" fmla="*/ 38 w 105"/>
                    <a:gd name="T1" fmla="*/ 61 h 61"/>
                    <a:gd name="T2" fmla="*/ 67 w 105"/>
                    <a:gd name="T3" fmla="*/ 61 h 61"/>
                    <a:gd name="T4" fmla="*/ 88 w 105"/>
                    <a:gd name="T5" fmla="*/ 48 h 61"/>
                    <a:gd name="T6" fmla="*/ 99 w 105"/>
                    <a:gd name="T7" fmla="*/ 11 h 61"/>
                    <a:gd name="T8" fmla="*/ 84 w 105"/>
                    <a:gd name="T9" fmla="*/ 3 h 61"/>
                    <a:gd name="T10" fmla="*/ 68 w 105"/>
                    <a:gd name="T11" fmla="*/ 17 h 61"/>
                    <a:gd name="T12" fmla="*/ 52 w 105"/>
                    <a:gd name="T13" fmla="*/ 41 h 61"/>
                    <a:gd name="T14" fmla="*/ 37 w 105"/>
                    <a:gd name="T15" fmla="*/ 17 h 61"/>
                    <a:gd name="T16" fmla="*/ 21 w 105"/>
                    <a:gd name="T17" fmla="*/ 3 h 61"/>
                    <a:gd name="T18" fmla="*/ 5 w 105"/>
                    <a:gd name="T19" fmla="*/ 11 h 61"/>
                    <a:gd name="T20" fmla="*/ 17 w 105"/>
                    <a:gd name="T21" fmla="*/ 48 h 61"/>
                    <a:gd name="T22" fmla="*/ 38 w 105"/>
                    <a:gd name="T23" fmla="*/ 61 h 61"/>
                    <a:gd name="T24" fmla="*/ 70 w 105"/>
                    <a:gd name="T25" fmla="*/ 35 h 61"/>
                    <a:gd name="T26" fmla="*/ 78 w 105"/>
                    <a:gd name="T27" fmla="*/ 24 h 61"/>
                    <a:gd name="T28" fmla="*/ 83 w 105"/>
                    <a:gd name="T29" fmla="*/ 19 h 61"/>
                    <a:gd name="T30" fmla="*/ 88 w 105"/>
                    <a:gd name="T31" fmla="*/ 18 h 61"/>
                    <a:gd name="T32" fmla="*/ 78 w 105"/>
                    <a:gd name="T33" fmla="*/ 41 h 61"/>
                    <a:gd name="T34" fmla="*/ 62 w 105"/>
                    <a:gd name="T35" fmla="*/ 50 h 61"/>
                    <a:gd name="T36" fmla="*/ 70 w 105"/>
                    <a:gd name="T37" fmla="*/ 35 h 61"/>
                    <a:gd name="T38" fmla="*/ 16 w 105"/>
                    <a:gd name="T39" fmla="*/ 18 h 61"/>
                    <a:gd name="T40" fmla="*/ 22 w 105"/>
                    <a:gd name="T41" fmla="*/ 19 h 61"/>
                    <a:gd name="T42" fmla="*/ 26 w 105"/>
                    <a:gd name="T43" fmla="*/ 24 h 61"/>
                    <a:gd name="T44" fmla="*/ 34 w 105"/>
                    <a:gd name="T45" fmla="*/ 35 h 61"/>
                    <a:gd name="T46" fmla="*/ 43 w 105"/>
                    <a:gd name="T47" fmla="*/ 50 h 61"/>
                    <a:gd name="T48" fmla="*/ 27 w 105"/>
                    <a:gd name="T49" fmla="*/ 41 h 61"/>
                    <a:gd name="T50" fmla="*/ 16 w 105"/>
                    <a:gd name="T51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5" h="61">
                      <a:moveTo>
                        <a:pt x="38" y="61"/>
                      </a:moveTo>
                      <a:cubicBezTo>
                        <a:pt x="67" y="61"/>
                        <a:pt x="67" y="61"/>
                        <a:pt x="67" y="61"/>
                      </a:cubicBezTo>
                      <a:cubicBezTo>
                        <a:pt x="75" y="59"/>
                        <a:pt x="82" y="55"/>
                        <a:pt x="88" y="48"/>
                      </a:cubicBezTo>
                      <a:cubicBezTo>
                        <a:pt x="96" y="40"/>
                        <a:pt x="105" y="22"/>
                        <a:pt x="99" y="11"/>
                      </a:cubicBezTo>
                      <a:cubicBezTo>
                        <a:pt x="97" y="5"/>
                        <a:pt x="90" y="0"/>
                        <a:pt x="84" y="3"/>
                      </a:cubicBezTo>
                      <a:cubicBezTo>
                        <a:pt x="77" y="5"/>
                        <a:pt x="73" y="11"/>
                        <a:pt x="68" y="17"/>
                      </a:cubicBezTo>
                      <a:cubicBezTo>
                        <a:pt x="62" y="24"/>
                        <a:pt x="57" y="32"/>
                        <a:pt x="52" y="41"/>
                      </a:cubicBezTo>
                      <a:cubicBezTo>
                        <a:pt x="48" y="32"/>
                        <a:pt x="43" y="24"/>
                        <a:pt x="37" y="17"/>
                      </a:cubicBezTo>
                      <a:cubicBezTo>
                        <a:pt x="32" y="11"/>
                        <a:pt x="28" y="5"/>
                        <a:pt x="21" y="3"/>
                      </a:cubicBezTo>
                      <a:cubicBezTo>
                        <a:pt x="14" y="0"/>
                        <a:pt x="8" y="5"/>
                        <a:pt x="5" y="11"/>
                      </a:cubicBezTo>
                      <a:cubicBezTo>
                        <a:pt x="0" y="22"/>
                        <a:pt x="9" y="40"/>
                        <a:pt x="17" y="48"/>
                      </a:cubicBezTo>
                      <a:cubicBezTo>
                        <a:pt x="23" y="55"/>
                        <a:pt x="30" y="59"/>
                        <a:pt x="38" y="61"/>
                      </a:cubicBezTo>
                      <a:close/>
                      <a:moveTo>
                        <a:pt x="70" y="35"/>
                      </a:moveTo>
                      <a:cubicBezTo>
                        <a:pt x="73" y="31"/>
                        <a:pt x="76" y="27"/>
                        <a:pt x="78" y="24"/>
                      </a:cubicBezTo>
                      <a:cubicBezTo>
                        <a:pt x="80" y="22"/>
                        <a:pt x="81" y="21"/>
                        <a:pt x="83" y="19"/>
                      </a:cubicBezTo>
                      <a:cubicBezTo>
                        <a:pt x="84" y="17"/>
                        <a:pt x="88" y="13"/>
                        <a:pt x="88" y="18"/>
                      </a:cubicBezTo>
                      <a:cubicBezTo>
                        <a:pt x="89" y="26"/>
                        <a:pt x="83" y="35"/>
                        <a:pt x="78" y="41"/>
                      </a:cubicBezTo>
                      <a:cubicBezTo>
                        <a:pt x="73" y="45"/>
                        <a:pt x="68" y="48"/>
                        <a:pt x="62" y="50"/>
                      </a:cubicBezTo>
                      <a:cubicBezTo>
                        <a:pt x="64" y="45"/>
                        <a:pt x="67" y="40"/>
                        <a:pt x="70" y="35"/>
                      </a:cubicBezTo>
                      <a:close/>
                      <a:moveTo>
                        <a:pt x="16" y="18"/>
                      </a:moveTo>
                      <a:cubicBezTo>
                        <a:pt x="17" y="13"/>
                        <a:pt x="20" y="17"/>
                        <a:pt x="22" y="19"/>
                      </a:cubicBezTo>
                      <a:cubicBezTo>
                        <a:pt x="24" y="21"/>
                        <a:pt x="25" y="22"/>
                        <a:pt x="26" y="24"/>
                      </a:cubicBezTo>
                      <a:cubicBezTo>
                        <a:pt x="29" y="27"/>
                        <a:pt x="32" y="31"/>
                        <a:pt x="34" y="35"/>
                      </a:cubicBezTo>
                      <a:cubicBezTo>
                        <a:pt x="38" y="40"/>
                        <a:pt x="41" y="45"/>
                        <a:pt x="43" y="50"/>
                      </a:cubicBezTo>
                      <a:cubicBezTo>
                        <a:pt x="37" y="48"/>
                        <a:pt x="31" y="45"/>
                        <a:pt x="27" y="41"/>
                      </a:cubicBezTo>
                      <a:cubicBezTo>
                        <a:pt x="22" y="35"/>
                        <a:pt x="16" y="26"/>
                        <a:pt x="16" y="1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" name="îṥļîḑé-Freeform: Shape 52"/>
                <p:cNvSpPr/>
                <p:nvPr/>
              </p:nvSpPr>
              <p:spPr bwMode="auto">
                <a:xfrm>
                  <a:off x="3357563" y="1223963"/>
                  <a:ext cx="366712" cy="90487"/>
                </a:xfrm>
                <a:custGeom>
                  <a:avLst/>
                  <a:gdLst>
                    <a:gd name="T0" fmla="*/ 231 w 231"/>
                    <a:gd name="T1" fmla="*/ 0 h 57"/>
                    <a:gd name="T2" fmla="*/ 0 w 231"/>
                    <a:gd name="T3" fmla="*/ 0 h 57"/>
                    <a:gd name="T4" fmla="*/ 0 w 231"/>
                    <a:gd name="T5" fmla="*/ 57 h 57"/>
                    <a:gd name="T6" fmla="*/ 14 w 231"/>
                    <a:gd name="T7" fmla="*/ 57 h 57"/>
                    <a:gd name="T8" fmla="*/ 218 w 231"/>
                    <a:gd name="T9" fmla="*/ 57 h 57"/>
                    <a:gd name="T10" fmla="*/ 231 w 231"/>
                    <a:gd name="T11" fmla="*/ 57 h 57"/>
                    <a:gd name="T12" fmla="*/ 231 w 231"/>
                    <a:gd name="T13" fmla="*/ 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1" h="57">
                      <a:moveTo>
                        <a:pt x="231" y="0"/>
                      </a:moveTo>
                      <a:lnTo>
                        <a:pt x="0" y="0"/>
                      </a:lnTo>
                      <a:lnTo>
                        <a:pt x="0" y="57"/>
                      </a:lnTo>
                      <a:lnTo>
                        <a:pt x="14" y="57"/>
                      </a:lnTo>
                      <a:lnTo>
                        <a:pt x="218" y="57"/>
                      </a:lnTo>
                      <a:lnTo>
                        <a:pt x="231" y="57"/>
                      </a:lnTo>
                      <a:lnTo>
                        <a:pt x="231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</p:grpSp>
      </p:grpSp>
      <p:sp>
        <p:nvSpPr>
          <p:cNvPr id="50" name="TextBox 13"/>
          <p:cNvSpPr txBox="1"/>
          <p:nvPr/>
        </p:nvSpPr>
        <p:spPr>
          <a:xfrm>
            <a:off x="867595" y="3086823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734905" y="3432060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4334406" y="3082262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4201716" y="3427499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7641164" y="3082262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7508474" y="3427499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67595" y="5317045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734905" y="5662282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4334406" y="5317045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4201716" y="5662282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7639810" y="5317045"/>
            <a:ext cx="170932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507120" y="5662282"/>
            <a:ext cx="204278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91249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1" y="0"/>
            <a:ext cx="2760823" cy="18037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453" y="2846377"/>
            <a:ext cx="3420079" cy="401162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727756" y="2347306"/>
            <a:ext cx="3914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spcBef>
                <a:spcPct val="0"/>
              </a:spcBef>
              <a:defRPr/>
            </a:pP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研究过程及方法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72004" y="3306934"/>
            <a:ext cx="3825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此页是过渡页，您可以这边输入此章节的简要描述。封面、目录页、过渡页的素材均可随意搭配组合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。</a:t>
            </a:r>
            <a:endParaRPr lang="zh-CN" altLang="en-US" sz="1400" kern="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853539" y="3119507"/>
            <a:ext cx="3662701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211"/>
          <p:cNvSpPr/>
          <p:nvPr/>
        </p:nvSpPr>
        <p:spPr>
          <a:xfrm rot="2650887">
            <a:off x="5382423" y="2429804"/>
            <a:ext cx="296327" cy="4397752"/>
          </a:xfrm>
          <a:custGeom>
            <a:avLst/>
            <a:gdLst>
              <a:gd name="connsiteX0" fmla="*/ 0 w 126505"/>
              <a:gd name="connsiteY0" fmla="*/ 0 h 2539450"/>
              <a:gd name="connsiteX1" fmla="*/ 126505 w 126505"/>
              <a:gd name="connsiteY1" fmla="*/ 0 h 2539450"/>
              <a:gd name="connsiteX2" fmla="*/ 126505 w 126505"/>
              <a:gd name="connsiteY2" fmla="*/ 2539450 h 2539450"/>
              <a:gd name="connsiteX3" fmla="*/ 0 w 126505"/>
              <a:gd name="connsiteY3" fmla="*/ 2539450 h 2539450"/>
              <a:gd name="connsiteX4" fmla="*/ 0 w 126505"/>
              <a:gd name="connsiteY4" fmla="*/ 0 h 2539450"/>
              <a:gd name="connsiteX0-1" fmla="*/ 19049 w 145554"/>
              <a:gd name="connsiteY0-2" fmla="*/ 0 h 2539450"/>
              <a:gd name="connsiteX1-3" fmla="*/ 145554 w 145554"/>
              <a:gd name="connsiteY1-4" fmla="*/ 0 h 2539450"/>
              <a:gd name="connsiteX2-5" fmla="*/ 145554 w 145554"/>
              <a:gd name="connsiteY2-6" fmla="*/ 2539450 h 2539450"/>
              <a:gd name="connsiteX3-7" fmla="*/ 0 w 145554"/>
              <a:gd name="connsiteY3-8" fmla="*/ 2458348 h 2539450"/>
              <a:gd name="connsiteX4-9" fmla="*/ 19049 w 145554"/>
              <a:gd name="connsiteY4-10" fmla="*/ 0 h 2539450"/>
              <a:gd name="connsiteX0-11" fmla="*/ 19049 w 145554"/>
              <a:gd name="connsiteY0-12" fmla="*/ 0 h 2569611"/>
              <a:gd name="connsiteX1-13" fmla="*/ 145554 w 145554"/>
              <a:gd name="connsiteY1-14" fmla="*/ 0 h 2569611"/>
              <a:gd name="connsiteX2-15" fmla="*/ 135019 w 145554"/>
              <a:gd name="connsiteY2-16" fmla="*/ 2569611 h 2569611"/>
              <a:gd name="connsiteX3-17" fmla="*/ 0 w 145554"/>
              <a:gd name="connsiteY3-18" fmla="*/ 2458348 h 2569611"/>
              <a:gd name="connsiteX4-19" fmla="*/ 19049 w 145554"/>
              <a:gd name="connsiteY4-20" fmla="*/ 0 h 2569611"/>
              <a:gd name="connsiteX0-21" fmla="*/ 19049 w 179323"/>
              <a:gd name="connsiteY0-22" fmla="*/ 6253 h 2575864"/>
              <a:gd name="connsiteX1-23" fmla="*/ 179323 w 179323"/>
              <a:gd name="connsiteY1-24" fmla="*/ 0 h 2575864"/>
              <a:gd name="connsiteX2-25" fmla="*/ 135019 w 179323"/>
              <a:gd name="connsiteY2-26" fmla="*/ 2575864 h 2575864"/>
              <a:gd name="connsiteX3-27" fmla="*/ 0 w 179323"/>
              <a:gd name="connsiteY3-28" fmla="*/ 2464601 h 2575864"/>
              <a:gd name="connsiteX4-29" fmla="*/ 19049 w 179323"/>
              <a:gd name="connsiteY4-30" fmla="*/ 6253 h 2575864"/>
              <a:gd name="connsiteX0-31" fmla="*/ 109339 w 179323"/>
              <a:gd name="connsiteY0-32" fmla="*/ 51326 h 2575864"/>
              <a:gd name="connsiteX1-33" fmla="*/ 179323 w 179323"/>
              <a:gd name="connsiteY1-34" fmla="*/ 0 h 2575864"/>
              <a:gd name="connsiteX2-35" fmla="*/ 135019 w 179323"/>
              <a:gd name="connsiteY2-36" fmla="*/ 2575864 h 2575864"/>
              <a:gd name="connsiteX3-37" fmla="*/ 0 w 179323"/>
              <a:gd name="connsiteY3-38" fmla="*/ 2464601 h 2575864"/>
              <a:gd name="connsiteX4-39" fmla="*/ 109339 w 179323"/>
              <a:gd name="connsiteY4-40" fmla="*/ 51326 h 2575864"/>
              <a:gd name="connsiteX0-41" fmla="*/ 19048 w 179323"/>
              <a:gd name="connsiteY0-42" fmla="*/ 6254 h 2575864"/>
              <a:gd name="connsiteX1-43" fmla="*/ 179323 w 179323"/>
              <a:gd name="connsiteY1-44" fmla="*/ 0 h 2575864"/>
              <a:gd name="connsiteX2-45" fmla="*/ 135019 w 179323"/>
              <a:gd name="connsiteY2-46" fmla="*/ 2575864 h 2575864"/>
              <a:gd name="connsiteX3-47" fmla="*/ 0 w 179323"/>
              <a:gd name="connsiteY3-48" fmla="*/ 2464601 h 2575864"/>
              <a:gd name="connsiteX4-49" fmla="*/ 19048 w 179323"/>
              <a:gd name="connsiteY4-50" fmla="*/ 6254 h 2575864"/>
              <a:gd name="connsiteX0-51" fmla="*/ 19048 w 165758"/>
              <a:gd name="connsiteY0-52" fmla="*/ 0 h 2569610"/>
              <a:gd name="connsiteX1-53" fmla="*/ 165758 w 165758"/>
              <a:gd name="connsiteY1-54" fmla="*/ 287 h 2569610"/>
              <a:gd name="connsiteX2-55" fmla="*/ 135019 w 165758"/>
              <a:gd name="connsiteY2-56" fmla="*/ 2569610 h 2569610"/>
              <a:gd name="connsiteX3-57" fmla="*/ 0 w 165758"/>
              <a:gd name="connsiteY3-58" fmla="*/ 2458347 h 2569610"/>
              <a:gd name="connsiteX4-59" fmla="*/ 19048 w 165758"/>
              <a:gd name="connsiteY4-60" fmla="*/ 0 h 2569610"/>
              <a:gd name="connsiteX0-61" fmla="*/ 19048 w 185962"/>
              <a:gd name="connsiteY0-62" fmla="*/ 0 h 2569610"/>
              <a:gd name="connsiteX1-63" fmla="*/ 185962 w 185962"/>
              <a:gd name="connsiteY1-64" fmla="*/ 575 h 2569610"/>
              <a:gd name="connsiteX2-65" fmla="*/ 135019 w 185962"/>
              <a:gd name="connsiteY2-66" fmla="*/ 2569610 h 2569610"/>
              <a:gd name="connsiteX3-67" fmla="*/ 0 w 185962"/>
              <a:gd name="connsiteY3-68" fmla="*/ 2458347 h 2569610"/>
              <a:gd name="connsiteX4-69" fmla="*/ 19048 w 185962"/>
              <a:gd name="connsiteY4-70" fmla="*/ 0 h 2569610"/>
              <a:gd name="connsiteX0-71" fmla="*/ 17220 w 184134"/>
              <a:gd name="connsiteY0-72" fmla="*/ 0 h 2569610"/>
              <a:gd name="connsiteX1-73" fmla="*/ 184134 w 184134"/>
              <a:gd name="connsiteY1-74" fmla="*/ 575 h 2569610"/>
              <a:gd name="connsiteX2-75" fmla="*/ 133191 w 184134"/>
              <a:gd name="connsiteY2-76" fmla="*/ 2569610 h 2569610"/>
              <a:gd name="connsiteX3-77" fmla="*/ 0 w 184134"/>
              <a:gd name="connsiteY3-78" fmla="*/ 2487562 h 2569610"/>
              <a:gd name="connsiteX4-79" fmla="*/ 17220 w 184134"/>
              <a:gd name="connsiteY4-80" fmla="*/ 0 h 2569610"/>
              <a:gd name="connsiteX0-81" fmla="*/ 17220 w 216922"/>
              <a:gd name="connsiteY0-82" fmla="*/ 31289 h 2600899"/>
              <a:gd name="connsiteX1-83" fmla="*/ 216922 w 216922"/>
              <a:gd name="connsiteY1-84" fmla="*/ 0 h 2600899"/>
              <a:gd name="connsiteX2-85" fmla="*/ 133191 w 216922"/>
              <a:gd name="connsiteY2-86" fmla="*/ 2600899 h 2600899"/>
              <a:gd name="connsiteX3-87" fmla="*/ 0 w 216922"/>
              <a:gd name="connsiteY3-88" fmla="*/ 2518851 h 2600899"/>
              <a:gd name="connsiteX4-89" fmla="*/ 17220 w 216922"/>
              <a:gd name="connsiteY4-90" fmla="*/ 31289 h 2600899"/>
              <a:gd name="connsiteX0-91" fmla="*/ 0 w 279977"/>
              <a:gd name="connsiteY0-92" fmla="*/ 0 h 2608478"/>
              <a:gd name="connsiteX1-93" fmla="*/ 279977 w 279977"/>
              <a:gd name="connsiteY1-94" fmla="*/ 7579 h 2608478"/>
              <a:gd name="connsiteX2-95" fmla="*/ 196246 w 279977"/>
              <a:gd name="connsiteY2-96" fmla="*/ 2608478 h 2608478"/>
              <a:gd name="connsiteX3-97" fmla="*/ 63055 w 279977"/>
              <a:gd name="connsiteY3-98" fmla="*/ 2526430 h 2608478"/>
              <a:gd name="connsiteX4-99" fmla="*/ 0 w 279977"/>
              <a:gd name="connsiteY4-100" fmla="*/ 0 h 2608478"/>
              <a:gd name="connsiteX0-101" fmla="*/ 0 w 279977"/>
              <a:gd name="connsiteY0-102" fmla="*/ 0 h 2608478"/>
              <a:gd name="connsiteX1-103" fmla="*/ 279977 w 279977"/>
              <a:gd name="connsiteY1-104" fmla="*/ 7579 h 2608478"/>
              <a:gd name="connsiteX2-105" fmla="*/ 196246 w 279977"/>
              <a:gd name="connsiteY2-106" fmla="*/ 2608478 h 2608478"/>
              <a:gd name="connsiteX3-107" fmla="*/ 0 w 279977"/>
              <a:gd name="connsiteY3-108" fmla="*/ 0 h 2608478"/>
              <a:gd name="connsiteX0-109" fmla="*/ 0 w 279977"/>
              <a:gd name="connsiteY0-110" fmla="*/ 0 h 4155104"/>
              <a:gd name="connsiteX1-111" fmla="*/ 279977 w 279977"/>
              <a:gd name="connsiteY1-112" fmla="*/ 7579 h 4155104"/>
              <a:gd name="connsiteX2-113" fmla="*/ 201092 w 279977"/>
              <a:gd name="connsiteY2-114" fmla="*/ 4155104 h 4155104"/>
              <a:gd name="connsiteX3-115" fmla="*/ 0 w 279977"/>
              <a:gd name="connsiteY3-116" fmla="*/ 0 h 41551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79977" h="4155104">
                <a:moveTo>
                  <a:pt x="0" y="0"/>
                </a:moveTo>
                <a:cubicBezTo>
                  <a:pt x="55638" y="192"/>
                  <a:pt x="224339" y="7387"/>
                  <a:pt x="279977" y="7579"/>
                </a:cubicBezTo>
                <a:cubicBezTo>
                  <a:pt x="276465" y="864116"/>
                  <a:pt x="204604" y="3298567"/>
                  <a:pt x="201092" y="415510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Straight Connector 41"/>
          <p:cNvCxnSpPr/>
          <p:nvPr/>
        </p:nvCxnSpPr>
        <p:spPr>
          <a:xfrm>
            <a:off x="7971009" y="2853179"/>
            <a:ext cx="2151915" cy="0"/>
          </a:xfrm>
          <a:prstGeom prst="line">
            <a:avLst/>
          </a:prstGeom>
          <a:noFill/>
          <a:ln w="6350" cap="flat" cmpd="sng" algn="ctr">
            <a:solidFill>
              <a:srgbClr val="969696"/>
            </a:solidFill>
            <a:prstDash val="solid"/>
            <a:headEnd type="none"/>
            <a:tailEnd type="oval"/>
          </a:ln>
          <a:effectLst/>
        </p:spPr>
      </p:cxnSp>
      <p:sp>
        <p:nvSpPr>
          <p:cNvPr id="6" name="TextBox 48"/>
          <p:cNvSpPr txBox="1"/>
          <p:nvPr/>
        </p:nvSpPr>
        <p:spPr>
          <a:xfrm>
            <a:off x="8427972" y="2288404"/>
            <a:ext cx="1694952" cy="617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3130">
              <a:defRPr/>
            </a:pPr>
            <a:r>
              <a:rPr lang="zh-CN" altLang="en-US" sz="3195" b="1" kern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过程二</a:t>
            </a:r>
            <a:endParaRPr lang="en-US" sz="3195" b="1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Straight Connector 39"/>
          <p:cNvCxnSpPr/>
          <p:nvPr/>
        </p:nvCxnSpPr>
        <p:spPr>
          <a:xfrm>
            <a:off x="5932708" y="4679166"/>
            <a:ext cx="4190215" cy="0"/>
          </a:xfrm>
          <a:prstGeom prst="line">
            <a:avLst/>
          </a:prstGeom>
          <a:noFill/>
          <a:ln w="6350" cap="flat" cmpd="sng" algn="ctr">
            <a:solidFill>
              <a:srgbClr val="969696"/>
            </a:solidFill>
            <a:prstDash val="solid"/>
            <a:headEnd type="none"/>
            <a:tailEnd type="oval"/>
          </a:ln>
          <a:effectLst/>
        </p:spPr>
      </p:cxnSp>
      <p:sp>
        <p:nvSpPr>
          <p:cNvPr id="8" name="TextBox 50"/>
          <p:cNvSpPr txBox="1"/>
          <p:nvPr/>
        </p:nvSpPr>
        <p:spPr>
          <a:xfrm>
            <a:off x="8427971" y="4080882"/>
            <a:ext cx="1694952" cy="617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3130">
              <a:defRPr/>
            </a:pPr>
            <a:r>
              <a:rPr lang="zh-CN" altLang="en-US" sz="3195" b="1" kern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过程三</a:t>
            </a:r>
            <a:endParaRPr lang="en-US" sz="3195" b="1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Straight Connector 38"/>
          <p:cNvCxnSpPr/>
          <p:nvPr/>
        </p:nvCxnSpPr>
        <p:spPr>
          <a:xfrm flipH="1">
            <a:off x="2069075" y="3053387"/>
            <a:ext cx="4942736" cy="0"/>
          </a:xfrm>
          <a:prstGeom prst="line">
            <a:avLst/>
          </a:prstGeom>
          <a:noFill/>
          <a:ln w="6350" cap="flat" cmpd="sng" algn="ctr">
            <a:solidFill>
              <a:srgbClr val="969696"/>
            </a:solidFill>
            <a:prstDash val="solid"/>
            <a:headEnd type="none"/>
            <a:tailEnd type="oval"/>
          </a:ln>
          <a:effectLst/>
        </p:spPr>
      </p:cxnSp>
      <p:sp>
        <p:nvSpPr>
          <p:cNvPr id="10" name="TextBox 45"/>
          <p:cNvSpPr txBox="1"/>
          <p:nvPr/>
        </p:nvSpPr>
        <p:spPr>
          <a:xfrm>
            <a:off x="2069075" y="2023706"/>
            <a:ext cx="2736325" cy="977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3130">
              <a:defRPr/>
            </a:pPr>
            <a:r>
              <a:rPr lang="zh-CN" altLang="en-US" sz="5400" b="1" kern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过程一</a:t>
            </a:r>
            <a:endParaRPr lang="en-US" sz="5400" b="1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163422" y="1795778"/>
            <a:ext cx="2086049" cy="2276267"/>
            <a:chOff x="6295720" y="2024683"/>
            <a:chExt cx="1435487" cy="1566383"/>
          </a:xfrm>
        </p:grpSpPr>
        <p:sp>
          <p:nvSpPr>
            <p:cNvPr id="12" name="Freeform 8"/>
            <p:cNvSpPr/>
            <p:nvPr/>
          </p:nvSpPr>
          <p:spPr bwMode="auto">
            <a:xfrm rot="607256">
              <a:off x="6564882" y="2980714"/>
              <a:ext cx="280922" cy="233759"/>
            </a:xfrm>
            <a:custGeom>
              <a:avLst/>
              <a:gdLst>
                <a:gd name="T0" fmla="*/ 119 w 137"/>
                <a:gd name="T1" fmla="*/ 114 h 114"/>
                <a:gd name="T2" fmla="*/ 0 w 137"/>
                <a:gd name="T3" fmla="*/ 26 h 114"/>
                <a:gd name="T4" fmla="*/ 19 w 137"/>
                <a:gd name="T5" fmla="*/ 0 h 114"/>
                <a:gd name="T6" fmla="*/ 137 w 137"/>
                <a:gd name="T7" fmla="*/ 85 h 114"/>
                <a:gd name="T8" fmla="*/ 119 w 13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14">
                  <a:moveTo>
                    <a:pt x="119" y="114"/>
                  </a:moveTo>
                  <a:lnTo>
                    <a:pt x="0" y="26"/>
                  </a:lnTo>
                  <a:lnTo>
                    <a:pt x="19" y="0"/>
                  </a:lnTo>
                  <a:lnTo>
                    <a:pt x="137" y="85"/>
                  </a:lnTo>
                  <a:lnTo>
                    <a:pt x="119" y="11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9"/>
            <p:cNvSpPr/>
            <p:nvPr/>
          </p:nvSpPr>
          <p:spPr bwMode="auto">
            <a:xfrm rot="607256">
              <a:off x="6564882" y="2980714"/>
              <a:ext cx="280922" cy="233759"/>
            </a:xfrm>
            <a:custGeom>
              <a:avLst/>
              <a:gdLst>
                <a:gd name="T0" fmla="*/ 119 w 137"/>
                <a:gd name="T1" fmla="*/ 114 h 114"/>
                <a:gd name="T2" fmla="*/ 0 w 137"/>
                <a:gd name="T3" fmla="*/ 26 h 114"/>
                <a:gd name="T4" fmla="*/ 19 w 137"/>
                <a:gd name="T5" fmla="*/ 0 h 114"/>
                <a:gd name="T6" fmla="*/ 137 w 137"/>
                <a:gd name="T7" fmla="*/ 85 h 114"/>
                <a:gd name="T8" fmla="*/ 119 w 13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14">
                  <a:moveTo>
                    <a:pt x="119" y="114"/>
                  </a:moveTo>
                  <a:lnTo>
                    <a:pt x="0" y="26"/>
                  </a:lnTo>
                  <a:lnTo>
                    <a:pt x="19" y="0"/>
                  </a:lnTo>
                  <a:lnTo>
                    <a:pt x="137" y="85"/>
                  </a:lnTo>
                  <a:lnTo>
                    <a:pt x="119" y="1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 rot="607256">
              <a:off x="6295720" y="2521579"/>
              <a:ext cx="459317" cy="496226"/>
            </a:xfrm>
            <a:custGeom>
              <a:avLst/>
              <a:gdLst>
                <a:gd name="T0" fmla="*/ 95 w 95"/>
                <a:gd name="T1" fmla="*/ 26 h 102"/>
                <a:gd name="T2" fmla="*/ 82 w 95"/>
                <a:gd name="T3" fmla="*/ 0 h 102"/>
                <a:gd name="T4" fmla="*/ 0 w 95"/>
                <a:gd name="T5" fmla="*/ 102 h 102"/>
                <a:gd name="T6" fmla="*/ 82 w 95"/>
                <a:gd name="T7" fmla="*/ 67 h 102"/>
                <a:gd name="T8" fmla="*/ 95 w 95"/>
                <a:gd name="T9" fmla="*/ 2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02">
                  <a:moveTo>
                    <a:pt x="95" y="26"/>
                  </a:moveTo>
                  <a:cubicBezTo>
                    <a:pt x="95" y="26"/>
                    <a:pt x="79" y="15"/>
                    <a:pt x="82" y="0"/>
                  </a:cubicBezTo>
                  <a:cubicBezTo>
                    <a:pt x="82" y="0"/>
                    <a:pt x="16" y="28"/>
                    <a:pt x="0" y="102"/>
                  </a:cubicBezTo>
                  <a:cubicBezTo>
                    <a:pt x="0" y="102"/>
                    <a:pt x="46" y="60"/>
                    <a:pt x="82" y="67"/>
                  </a:cubicBezTo>
                  <a:lnTo>
                    <a:pt x="95" y="26"/>
                  </a:lnTo>
                  <a:close/>
                </a:path>
              </a:pathLst>
            </a:custGeom>
            <a:solidFill>
              <a:srgbClr val="97B45C">
                <a:alpha val="76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 rot="607256">
              <a:off x="6857930" y="3037426"/>
              <a:ext cx="348589" cy="553640"/>
            </a:xfrm>
            <a:custGeom>
              <a:avLst/>
              <a:gdLst>
                <a:gd name="T0" fmla="*/ 44 w 72"/>
                <a:gd name="T1" fmla="*/ 0 h 114"/>
                <a:gd name="T2" fmla="*/ 72 w 72"/>
                <a:gd name="T3" fmla="*/ 4 h 114"/>
                <a:gd name="T4" fmla="*/ 0 w 72"/>
                <a:gd name="T5" fmla="*/ 114 h 114"/>
                <a:gd name="T6" fmla="*/ 8 w 72"/>
                <a:gd name="T7" fmla="*/ 25 h 114"/>
                <a:gd name="T8" fmla="*/ 44 w 72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4">
                  <a:moveTo>
                    <a:pt x="44" y="0"/>
                  </a:moveTo>
                  <a:cubicBezTo>
                    <a:pt x="44" y="0"/>
                    <a:pt x="58" y="12"/>
                    <a:pt x="72" y="4"/>
                  </a:cubicBezTo>
                  <a:cubicBezTo>
                    <a:pt x="72" y="4"/>
                    <a:pt x="66" y="76"/>
                    <a:pt x="0" y="114"/>
                  </a:cubicBezTo>
                  <a:cubicBezTo>
                    <a:pt x="0" y="114"/>
                    <a:pt x="26" y="57"/>
                    <a:pt x="8" y="25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97B45C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/>
            <p:nvPr/>
          </p:nvSpPr>
          <p:spPr bwMode="auto">
            <a:xfrm rot="607256">
              <a:off x="6693766" y="2024683"/>
              <a:ext cx="941189" cy="1203656"/>
            </a:xfrm>
            <a:custGeom>
              <a:avLst/>
              <a:gdLst>
                <a:gd name="T0" fmla="*/ 50 w 194"/>
                <a:gd name="T1" fmla="*/ 248 h 248"/>
                <a:gd name="T2" fmla="*/ 140 w 194"/>
                <a:gd name="T3" fmla="*/ 167 h 248"/>
                <a:gd name="T4" fmla="*/ 193 w 194"/>
                <a:gd name="T5" fmla="*/ 0 h 248"/>
                <a:gd name="T6" fmla="*/ 50 w 194"/>
                <a:gd name="T7" fmla="*/ 101 h 248"/>
                <a:gd name="T8" fmla="*/ 0 w 194"/>
                <a:gd name="T9" fmla="*/ 212 h 248"/>
                <a:gd name="T10" fmla="*/ 50 w 194"/>
                <a:gd name="T11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4" h="248">
                  <a:moveTo>
                    <a:pt x="50" y="248"/>
                  </a:moveTo>
                  <a:cubicBezTo>
                    <a:pt x="80" y="233"/>
                    <a:pt x="106" y="213"/>
                    <a:pt x="140" y="167"/>
                  </a:cubicBezTo>
                  <a:cubicBezTo>
                    <a:pt x="194" y="92"/>
                    <a:pt x="193" y="0"/>
                    <a:pt x="193" y="0"/>
                  </a:cubicBezTo>
                  <a:cubicBezTo>
                    <a:pt x="193" y="0"/>
                    <a:pt x="105" y="27"/>
                    <a:pt x="50" y="101"/>
                  </a:cubicBezTo>
                  <a:cubicBezTo>
                    <a:pt x="17" y="148"/>
                    <a:pt x="6" y="179"/>
                    <a:pt x="0" y="212"/>
                  </a:cubicBezTo>
                  <a:cubicBezTo>
                    <a:pt x="50" y="248"/>
                    <a:pt x="50" y="248"/>
                    <a:pt x="50" y="248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 rot="607256">
              <a:off x="6614527" y="2919516"/>
              <a:ext cx="311679" cy="246062"/>
            </a:xfrm>
            <a:custGeom>
              <a:avLst/>
              <a:gdLst>
                <a:gd name="T0" fmla="*/ 3 w 64"/>
                <a:gd name="T1" fmla="*/ 0 h 51"/>
                <a:gd name="T2" fmla="*/ 0 w 64"/>
                <a:gd name="T3" fmla="*/ 15 h 51"/>
                <a:gd name="T4" fmla="*/ 50 w 64"/>
                <a:gd name="T5" fmla="*/ 51 h 51"/>
                <a:gd name="T6" fmla="*/ 64 w 64"/>
                <a:gd name="T7" fmla="*/ 44 h 51"/>
                <a:gd name="T8" fmla="*/ 3 w 64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1">
                  <a:moveTo>
                    <a:pt x="3" y="0"/>
                  </a:moveTo>
                  <a:cubicBezTo>
                    <a:pt x="2" y="5"/>
                    <a:pt x="1" y="10"/>
                    <a:pt x="0" y="15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5" y="49"/>
                    <a:pt x="59" y="46"/>
                    <a:pt x="64" y="44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 rot="607256">
              <a:off x="7358432" y="2083541"/>
              <a:ext cx="344488" cy="377296"/>
            </a:xfrm>
            <a:custGeom>
              <a:avLst/>
              <a:gdLst>
                <a:gd name="T0" fmla="*/ 59 w 71"/>
                <a:gd name="T1" fmla="*/ 78 h 78"/>
                <a:gd name="T2" fmla="*/ 70 w 71"/>
                <a:gd name="T3" fmla="*/ 0 h 78"/>
                <a:gd name="T4" fmla="*/ 0 w 71"/>
                <a:gd name="T5" fmla="*/ 34 h 78"/>
                <a:gd name="T6" fmla="*/ 59 w 71"/>
                <a:gd name="T7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78">
                  <a:moveTo>
                    <a:pt x="59" y="78"/>
                  </a:moveTo>
                  <a:cubicBezTo>
                    <a:pt x="71" y="34"/>
                    <a:pt x="70" y="0"/>
                    <a:pt x="70" y="0"/>
                  </a:cubicBezTo>
                  <a:cubicBezTo>
                    <a:pt x="70" y="0"/>
                    <a:pt x="37" y="10"/>
                    <a:pt x="0" y="34"/>
                  </a:cubicBezTo>
                  <a:cubicBezTo>
                    <a:pt x="59" y="78"/>
                    <a:pt x="59" y="78"/>
                    <a:pt x="59" y="78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/>
            <p:nvPr/>
          </p:nvSpPr>
          <p:spPr bwMode="auto">
            <a:xfrm rot="607256">
              <a:off x="6575928" y="2778061"/>
              <a:ext cx="389599" cy="524933"/>
            </a:xfrm>
            <a:custGeom>
              <a:avLst/>
              <a:gdLst>
                <a:gd name="T0" fmla="*/ 33 w 80"/>
                <a:gd name="T1" fmla="*/ 52 h 108"/>
                <a:gd name="T2" fmla="*/ 0 w 80"/>
                <a:gd name="T3" fmla="*/ 108 h 108"/>
                <a:gd name="T4" fmla="*/ 43 w 80"/>
                <a:gd name="T5" fmla="*/ 59 h 108"/>
                <a:gd name="T6" fmla="*/ 77 w 80"/>
                <a:gd name="T7" fmla="*/ 2 h 108"/>
                <a:gd name="T8" fmla="*/ 33 w 80"/>
                <a:gd name="T9" fmla="*/ 5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08">
                  <a:moveTo>
                    <a:pt x="33" y="52"/>
                  </a:moveTo>
                  <a:cubicBezTo>
                    <a:pt x="12" y="81"/>
                    <a:pt x="0" y="108"/>
                    <a:pt x="0" y="108"/>
                  </a:cubicBezTo>
                  <a:cubicBezTo>
                    <a:pt x="0" y="108"/>
                    <a:pt x="22" y="88"/>
                    <a:pt x="43" y="59"/>
                  </a:cubicBezTo>
                  <a:cubicBezTo>
                    <a:pt x="65" y="30"/>
                    <a:pt x="80" y="4"/>
                    <a:pt x="77" y="2"/>
                  </a:cubicBezTo>
                  <a:cubicBezTo>
                    <a:pt x="74" y="0"/>
                    <a:pt x="55" y="22"/>
                    <a:pt x="33" y="52"/>
                  </a:cubicBezTo>
                </a:path>
              </a:pathLst>
            </a:custGeom>
            <a:solidFill>
              <a:srgbClr val="92D01E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/>
            <p:nvPr/>
          </p:nvSpPr>
          <p:spPr bwMode="auto">
            <a:xfrm rot="607256">
              <a:off x="7144028" y="2393897"/>
              <a:ext cx="291174" cy="287073"/>
            </a:xfrm>
            <a:custGeom>
              <a:avLst/>
              <a:gdLst>
                <a:gd name="T0" fmla="*/ 51 w 60"/>
                <a:gd name="T1" fmla="*/ 45 h 59"/>
                <a:gd name="T2" fmla="*/ 15 w 60"/>
                <a:gd name="T3" fmla="*/ 51 h 59"/>
                <a:gd name="T4" fmla="*/ 9 w 60"/>
                <a:gd name="T5" fmla="*/ 14 h 59"/>
                <a:gd name="T6" fmla="*/ 45 w 60"/>
                <a:gd name="T7" fmla="*/ 8 h 59"/>
                <a:gd name="T8" fmla="*/ 51 w 60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9">
                  <a:moveTo>
                    <a:pt x="51" y="45"/>
                  </a:moveTo>
                  <a:cubicBezTo>
                    <a:pt x="43" y="57"/>
                    <a:pt x="26" y="59"/>
                    <a:pt x="15" y="51"/>
                  </a:cubicBezTo>
                  <a:cubicBezTo>
                    <a:pt x="3" y="42"/>
                    <a:pt x="0" y="26"/>
                    <a:pt x="9" y="14"/>
                  </a:cubicBezTo>
                  <a:cubicBezTo>
                    <a:pt x="17" y="2"/>
                    <a:pt x="34" y="0"/>
                    <a:pt x="45" y="8"/>
                  </a:cubicBezTo>
                  <a:cubicBezTo>
                    <a:pt x="57" y="17"/>
                    <a:pt x="60" y="33"/>
                    <a:pt x="51" y="45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/>
            <p:nvPr/>
          </p:nvSpPr>
          <p:spPr bwMode="auto">
            <a:xfrm rot="607256">
              <a:off x="7182989" y="2432857"/>
              <a:ext cx="213254" cy="209153"/>
            </a:xfrm>
            <a:custGeom>
              <a:avLst/>
              <a:gdLst>
                <a:gd name="T0" fmla="*/ 38 w 44"/>
                <a:gd name="T1" fmla="*/ 33 h 43"/>
                <a:gd name="T2" fmla="*/ 11 w 44"/>
                <a:gd name="T3" fmla="*/ 37 h 43"/>
                <a:gd name="T4" fmla="*/ 6 w 44"/>
                <a:gd name="T5" fmla="*/ 10 h 43"/>
                <a:gd name="T6" fmla="*/ 33 w 44"/>
                <a:gd name="T7" fmla="*/ 6 h 43"/>
                <a:gd name="T8" fmla="*/ 38 w 44"/>
                <a:gd name="T9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3">
                  <a:moveTo>
                    <a:pt x="38" y="33"/>
                  </a:moveTo>
                  <a:cubicBezTo>
                    <a:pt x="31" y="41"/>
                    <a:pt x="19" y="43"/>
                    <a:pt x="11" y="37"/>
                  </a:cubicBezTo>
                  <a:cubicBezTo>
                    <a:pt x="2" y="31"/>
                    <a:pt x="0" y="19"/>
                    <a:pt x="6" y="10"/>
                  </a:cubicBezTo>
                  <a:cubicBezTo>
                    <a:pt x="13" y="2"/>
                    <a:pt x="25" y="0"/>
                    <a:pt x="33" y="6"/>
                  </a:cubicBezTo>
                  <a:cubicBezTo>
                    <a:pt x="42" y="12"/>
                    <a:pt x="44" y="24"/>
                    <a:pt x="38" y="3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8"/>
            <p:cNvSpPr/>
            <p:nvPr/>
          </p:nvSpPr>
          <p:spPr bwMode="auto">
            <a:xfrm rot="607256">
              <a:off x="6767004" y="3119592"/>
              <a:ext cx="71768" cy="53314"/>
            </a:xfrm>
            <a:custGeom>
              <a:avLst/>
              <a:gdLst>
                <a:gd name="T0" fmla="*/ 0 w 35"/>
                <a:gd name="T1" fmla="*/ 0 h 26"/>
                <a:gd name="T2" fmla="*/ 0 w 35"/>
                <a:gd name="T3" fmla="*/ 0 h 26"/>
                <a:gd name="T4" fmla="*/ 35 w 35"/>
                <a:gd name="T5" fmla="*/ 26 h 26"/>
                <a:gd name="T6" fmla="*/ 33 w 35"/>
                <a:gd name="T7" fmla="*/ 26 h 26"/>
                <a:gd name="T8" fmla="*/ 0 w 3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6">
                  <a:moveTo>
                    <a:pt x="0" y="0"/>
                  </a:moveTo>
                  <a:lnTo>
                    <a:pt x="0" y="0"/>
                  </a:lnTo>
                  <a:lnTo>
                    <a:pt x="35" y="26"/>
                  </a:lnTo>
                  <a:lnTo>
                    <a:pt x="33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9"/>
            <p:cNvSpPr/>
            <p:nvPr/>
          </p:nvSpPr>
          <p:spPr bwMode="auto">
            <a:xfrm rot="607256">
              <a:off x="6767004" y="3119592"/>
              <a:ext cx="71768" cy="53314"/>
            </a:xfrm>
            <a:custGeom>
              <a:avLst/>
              <a:gdLst>
                <a:gd name="T0" fmla="*/ 0 w 35"/>
                <a:gd name="T1" fmla="*/ 0 h 26"/>
                <a:gd name="T2" fmla="*/ 0 w 35"/>
                <a:gd name="T3" fmla="*/ 0 h 26"/>
                <a:gd name="T4" fmla="*/ 35 w 35"/>
                <a:gd name="T5" fmla="*/ 26 h 26"/>
                <a:gd name="T6" fmla="*/ 33 w 35"/>
                <a:gd name="T7" fmla="*/ 26 h 26"/>
                <a:gd name="T8" fmla="*/ 0 w 3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6">
                  <a:moveTo>
                    <a:pt x="0" y="0"/>
                  </a:moveTo>
                  <a:lnTo>
                    <a:pt x="0" y="0"/>
                  </a:lnTo>
                  <a:lnTo>
                    <a:pt x="35" y="26"/>
                  </a:lnTo>
                  <a:lnTo>
                    <a:pt x="33" y="2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0"/>
            <p:cNvSpPr/>
            <p:nvPr/>
          </p:nvSpPr>
          <p:spPr bwMode="auto">
            <a:xfrm rot="607256">
              <a:off x="6699967" y="3099302"/>
              <a:ext cx="135335" cy="127133"/>
            </a:xfrm>
            <a:custGeom>
              <a:avLst/>
              <a:gdLst>
                <a:gd name="T0" fmla="*/ 8 w 28"/>
                <a:gd name="T1" fmla="*/ 0 h 26"/>
                <a:gd name="T2" fmla="*/ 3 w 28"/>
                <a:gd name="T3" fmla="*/ 7 h 26"/>
                <a:gd name="T4" fmla="*/ 0 w 28"/>
                <a:gd name="T5" fmla="*/ 11 h 26"/>
                <a:gd name="T6" fmla="*/ 20 w 28"/>
                <a:gd name="T7" fmla="*/ 26 h 26"/>
                <a:gd name="T8" fmla="*/ 28 w 28"/>
                <a:gd name="T9" fmla="*/ 14 h 26"/>
                <a:gd name="T10" fmla="*/ 13 w 28"/>
                <a:gd name="T11" fmla="*/ 3 h 26"/>
                <a:gd name="T12" fmla="*/ 8 w 28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6">
                  <a:moveTo>
                    <a:pt x="8" y="0"/>
                  </a:moveTo>
                  <a:cubicBezTo>
                    <a:pt x="6" y="2"/>
                    <a:pt x="5" y="5"/>
                    <a:pt x="3" y="7"/>
                  </a:cubicBezTo>
                  <a:cubicBezTo>
                    <a:pt x="2" y="8"/>
                    <a:pt x="1" y="9"/>
                    <a:pt x="0" y="11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1"/>
            <p:cNvSpPr/>
            <p:nvPr/>
          </p:nvSpPr>
          <p:spPr bwMode="auto">
            <a:xfrm rot="607256">
              <a:off x="6743881" y="3102829"/>
              <a:ext cx="92273" cy="67667"/>
            </a:xfrm>
            <a:custGeom>
              <a:avLst/>
              <a:gdLst>
                <a:gd name="T0" fmla="*/ 0 w 19"/>
                <a:gd name="T1" fmla="*/ 0 h 14"/>
                <a:gd name="T2" fmla="*/ 0 w 19"/>
                <a:gd name="T3" fmla="*/ 0 h 14"/>
                <a:gd name="T4" fmla="*/ 19 w 19"/>
                <a:gd name="T5" fmla="*/ 14 h 14"/>
                <a:gd name="T6" fmla="*/ 0 w 1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33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2"/>
            <p:cNvSpPr/>
            <p:nvPr/>
          </p:nvSpPr>
          <p:spPr bwMode="auto">
            <a:xfrm rot="607256">
              <a:off x="6723067" y="3092813"/>
              <a:ext cx="24606" cy="34859"/>
            </a:xfrm>
            <a:custGeom>
              <a:avLst/>
              <a:gdLst>
                <a:gd name="T0" fmla="*/ 5 w 5"/>
                <a:gd name="T1" fmla="*/ 0 h 7"/>
                <a:gd name="T2" fmla="*/ 0 w 5"/>
                <a:gd name="T3" fmla="*/ 7 h 7"/>
                <a:gd name="T4" fmla="*/ 5 w 5"/>
                <a:gd name="T5" fmla="*/ 0 h 7"/>
                <a:gd name="T6" fmla="*/ 5 w 5"/>
                <a:gd name="T7" fmla="*/ 0 h 7"/>
                <a:gd name="T8" fmla="*/ 5 w 5"/>
                <a:gd name="T9" fmla="*/ 0 h 7"/>
                <a:gd name="T10" fmla="*/ 5 w 5"/>
                <a:gd name="T11" fmla="*/ 0 h 7"/>
                <a:gd name="T12" fmla="*/ 5 w 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3" y="2"/>
                    <a:pt x="2" y="5"/>
                    <a:pt x="0" y="7"/>
                  </a:cubicBezTo>
                  <a:cubicBezTo>
                    <a:pt x="2" y="5"/>
                    <a:pt x="3" y="2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0033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 rot="607256">
              <a:off x="7729156" y="2116187"/>
              <a:ext cx="2051" cy="2051"/>
            </a:xfrm>
            <a:prstGeom prst="rect">
              <a:avLst/>
            </a:prstGeom>
            <a:solidFill>
              <a:srgbClr val="FCF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4"/>
            <p:cNvSpPr/>
            <p:nvPr/>
          </p:nvSpPr>
          <p:spPr bwMode="auto">
            <a:xfrm rot="607256">
              <a:off x="7729352" y="21160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5"/>
            <p:cNvSpPr>
              <a:spLocks noChangeArrowheads="1"/>
            </p:cNvSpPr>
            <p:nvPr/>
          </p:nvSpPr>
          <p:spPr bwMode="auto">
            <a:xfrm rot="607256">
              <a:off x="7728976" y="2116172"/>
              <a:ext cx="2051" cy="4101"/>
            </a:xfrm>
            <a:prstGeom prst="rect">
              <a:avLst/>
            </a:prstGeom>
            <a:solidFill>
              <a:srgbClr val="EE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6"/>
            <p:cNvSpPr>
              <a:spLocks noChangeArrowheads="1"/>
            </p:cNvSpPr>
            <p:nvPr/>
          </p:nvSpPr>
          <p:spPr bwMode="auto">
            <a:xfrm rot="607256">
              <a:off x="7728976" y="2116172"/>
              <a:ext cx="2051" cy="4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27"/>
            <p:cNvSpPr>
              <a:spLocks noChangeArrowheads="1"/>
            </p:cNvSpPr>
            <p:nvPr/>
          </p:nvSpPr>
          <p:spPr bwMode="auto">
            <a:xfrm rot="607256">
              <a:off x="7728435" y="2120224"/>
              <a:ext cx="2051" cy="2051"/>
            </a:xfrm>
            <a:prstGeom prst="rect">
              <a:avLst/>
            </a:prstGeom>
            <a:solidFill>
              <a:srgbClr val="FC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8"/>
            <p:cNvSpPr/>
            <p:nvPr/>
          </p:nvSpPr>
          <p:spPr bwMode="auto">
            <a:xfrm rot="607256">
              <a:off x="7728632" y="212006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9"/>
            <p:cNvSpPr>
              <a:spLocks noChangeArrowheads="1"/>
            </p:cNvSpPr>
            <p:nvPr/>
          </p:nvSpPr>
          <p:spPr bwMode="auto">
            <a:xfrm rot="607256">
              <a:off x="7729156" y="2116187"/>
              <a:ext cx="2051" cy="2051"/>
            </a:xfrm>
            <a:prstGeom prst="rect">
              <a:avLst/>
            </a:prstGeom>
            <a:solidFill>
              <a:srgbClr val="FCF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0"/>
            <p:cNvSpPr/>
            <p:nvPr/>
          </p:nvSpPr>
          <p:spPr bwMode="auto">
            <a:xfrm rot="607256">
              <a:off x="7729352" y="21160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auto">
            <a:xfrm rot="607256">
              <a:off x="7729156" y="2116187"/>
              <a:ext cx="2051" cy="2051"/>
            </a:xfrm>
            <a:prstGeom prst="rect">
              <a:avLst/>
            </a:prstGeom>
            <a:solidFill>
              <a:srgbClr val="EE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2"/>
            <p:cNvSpPr>
              <a:spLocks noChangeArrowheads="1"/>
            </p:cNvSpPr>
            <p:nvPr/>
          </p:nvSpPr>
          <p:spPr bwMode="auto">
            <a:xfrm rot="607256">
              <a:off x="7729156" y="2116187"/>
              <a:ext cx="2051" cy="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33"/>
            <p:cNvSpPr>
              <a:spLocks noChangeArrowheads="1"/>
            </p:cNvSpPr>
            <p:nvPr/>
          </p:nvSpPr>
          <p:spPr bwMode="auto">
            <a:xfrm rot="607256">
              <a:off x="7729156" y="2116187"/>
              <a:ext cx="2051" cy="2051"/>
            </a:xfrm>
            <a:prstGeom prst="rect">
              <a:avLst/>
            </a:prstGeom>
            <a:solidFill>
              <a:srgbClr val="FC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4"/>
            <p:cNvSpPr/>
            <p:nvPr/>
          </p:nvSpPr>
          <p:spPr bwMode="auto">
            <a:xfrm rot="607256">
              <a:off x="7729352" y="21160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5"/>
            <p:cNvSpPr>
              <a:spLocks noEditPoints="1"/>
            </p:cNvSpPr>
            <p:nvPr/>
          </p:nvSpPr>
          <p:spPr bwMode="auto">
            <a:xfrm rot="607256">
              <a:off x="7400442" y="2119705"/>
              <a:ext cx="256315" cy="783299"/>
            </a:xfrm>
            <a:custGeom>
              <a:avLst/>
              <a:gdLst>
                <a:gd name="T0" fmla="*/ 0 w 53"/>
                <a:gd name="T1" fmla="*/ 161 h 161"/>
                <a:gd name="T2" fmla="*/ 0 w 53"/>
                <a:gd name="T3" fmla="*/ 161 h 161"/>
                <a:gd name="T4" fmla="*/ 0 w 53"/>
                <a:gd name="T5" fmla="*/ 161 h 161"/>
                <a:gd name="T6" fmla="*/ 0 w 53"/>
                <a:gd name="T7" fmla="*/ 160 h 161"/>
                <a:gd name="T8" fmla="*/ 0 w 53"/>
                <a:gd name="T9" fmla="*/ 160 h 161"/>
                <a:gd name="T10" fmla="*/ 0 w 53"/>
                <a:gd name="T11" fmla="*/ 160 h 161"/>
                <a:gd name="T12" fmla="*/ 0 w 53"/>
                <a:gd name="T13" fmla="*/ 160 h 161"/>
                <a:gd name="T14" fmla="*/ 0 w 53"/>
                <a:gd name="T15" fmla="*/ 160 h 161"/>
                <a:gd name="T16" fmla="*/ 0 w 53"/>
                <a:gd name="T17" fmla="*/ 160 h 161"/>
                <a:gd name="T18" fmla="*/ 0 w 53"/>
                <a:gd name="T19" fmla="*/ 160 h 161"/>
                <a:gd name="T20" fmla="*/ 0 w 53"/>
                <a:gd name="T21" fmla="*/ 160 h 161"/>
                <a:gd name="T22" fmla="*/ 0 w 53"/>
                <a:gd name="T23" fmla="*/ 160 h 161"/>
                <a:gd name="T24" fmla="*/ 0 w 53"/>
                <a:gd name="T25" fmla="*/ 160 h 161"/>
                <a:gd name="T26" fmla="*/ 0 w 53"/>
                <a:gd name="T27" fmla="*/ 160 h 161"/>
                <a:gd name="T28" fmla="*/ 0 w 53"/>
                <a:gd name="T29" fmla="*/ 160 h 161"/>
                <a:gd name="T30" fmla="*/ 1 w 53"/>
                <a:gd name="T31" fmla="*/ 159 h 161"/>
                <a:gd name="T32" fmla="*/ 1 w 53"/>
                <a:gd name="T33" fmla="*/ 159 h 161"/>
                <a:gd name="T34" fmla="*/ 1 w 53"/>
                <a:gd name="T35" fmla="*/ 159 h 161"/>
                <a:gd name="T36" fmla="*/ 7 w 53"/>
                <a:gd name="T37" fmla="*/ 150 h 161"/>
                <a:gd name="T38" fmla="*/ 7 w 53"/>
                <a:gd name="T39" fmla="*/ 150 h 161"/>
                <a:gd name="T40" fmla="*/ 7 w 53"/>
                <a:gd name="T41" fmla="*/ 150 h 161"/>
                <a:gd name="T42" fmla="*/ 7 w 53"/>
                <a:gd name="T43" fmla="*/ 149 h 161"/>
                <a:gd name="T44" fmla="*/ 7 w 53"/>
                <a:gd name="T45" fmla="*/ 149 h 161"/>
                <a:gd name="T46" fmla="*/ 7 w 53"/>
                <a:gd name="T47" fmla="*/ 149 h 161"/>
                <a:gd name="T48" fmla="*/ 8 w 53"/>
                <a:gd name="T49" fmla="*/ 149 h 161"/>
                <a:gd name="T50" fmla="*/ 8 w 53"/>
                <a:gd name="T51" fmla="*/ 149 h 161"/>
                <a:gd name="T52" fmla="*/ 8 w 53"/>
                <a:gd name="T53" fmla="*/ 149 h 161"/>
                <a:gd name="T54" fmla="*/ 8 w 53"/>
                <a:gd name="T55" fmla="*/ 149 h 161"/>
                <a:gd name="T56" fmla="*/ 8 w 53"/>
                <a:gd name="T57" fmla="*/ 149 h 161"/>
                <a:gd name="T58" fmla="*/ 8 w 53"/>
                <a:gd name="T59" fmla="*/ 149 h 161"/>
                <a:gd name="T60" fmla="*/ 8 w 53"/>
                <a:gd name="T61" fmla="*/ 149 h 161"/>
                <a:gd name="T62" fmla="*/ 8 w 53"/>
                <a:gd name="T63" fmla="*/ 149 h 161"/>
                <a:gd name="T64" fmla="*/ 8 w 53"/>
                <a:gd name="T65" fmla="*/ 149 h 161"/>
                <a:gd name="T66" fmla="*/ 8 w 53"/>
                <a:gd name="T67" fmla="*/ 148 h 161"/>
                <a:gd name="T68" fmla="*/ 8 w 53"/>
                <a:gd name="T69" fmla="*/ 148 h 161"/>
                <a:gd name="T70" fmla="*/ 8 w 53"/>
                <a:gd name="T71" fmla="*/ 148 h 161"/>
                <a:gd name="T72" fmla="*/ 53 w 53"/>
                <a:gd name="T73" fmla="*/ 0 h 161"/>
                <a:gd name="T74" fmla="*/ 8 w 53"/>
                <a:gd name="T75" fmla="*/ 148 h 161"/>
                <a:gd name="T76" fmla="*/ 53 w 53"/>
                <a:gd name="T77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3" h="161">
                  <a:moveTo>
                    <a:pt x="0" y="161"/>
                  </a:move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moveTo>
                    <a:pt x="0" y="16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moveTo>
                    <a:pt x="0" y="16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moveTo>
                    <a:pt x="0" y="16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moveTo>
                    <a:pt x="0" y="16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0" y="160"/>
                    <a:pt x="0" y="160"/>
                    <a:pt x="0" y="160"/>
                  </a:cubicBezTo>
                  <a:moveTo>
                    <a:pt x="1" y="159"/>
                  </a:moveTo>
                  <a:cubicBezTo>
                    <a:pt x="1" y="159"/>
                    <a:pt x="1" y="159"/>
                    <a:pt x="1" y="159"/>
                  </a:cubicBezTo>
                  <a:cubicBezTo>
                    <a:pt x="1" y="159"/>
                    <a:pt x="1" y="159"/>
                    <a:pt x="1" y="159"/>
                  </a:cubicBezTo>
                  <a:moveTo>
                    <a:pt x="7" y="150"/>
                  </a:move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moveTo>
                    <a:pt x="7" y="149"/>
                  </a:move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moveTo>
                    <a:pt x="8" y="149"/>
                  </a:moveTo>
                  <a:cubicBezTo>
                    <a:pt x="8" y="149"/>
                    <a:pt x="8" y="149"/>
                    <a:pt x="8" y="149"/>
                  </a:cubicBezTo>
                  <a:cubicBezTo>
                    <a:pt x="8" y="149"/>
                    <a:pt x="8" y="149"/>
                    <a:pt x="8" y="149"/>
                  </a:cubicBezTo>
                  <a:moveTo>
                    <a:pt x="8" y="149"/>
                  </a:moveTo>
                  <a:cubicBezTo>
                    <a:pt x="8" y="149"/>
                    <a:pt x="8" y="149"/>
                    <a:pt x="8" y="149"/>
                  </a:cubicBezTo>
                  <a:cubicBezTo>
                    <a:pt x="8" y="149"/>
                    <a:pt x="8" y="149"/>
                    <a:pt x="8" y="149"/>
                  </a:cubicBezTo>
                  <a:moveTo>
                    <a:pt x="8" y="149"/>
                  </a:moveTo>
                  <a:cubicBezTo>
                    <a:pt x="8" y="149"/>
                    <a:pt x="8" y="149"/>
                    <a:pt x="8" y="149"/>
                  </a:cubicBezTo>
                  <a:cubicBezTo>
                    <a:pt x="8" y="149"/>
                    <a:pt x="8" y="149"/>
                    <a:pt x="8" y="149"/>
                  </a:cubicBezTo>
                  <a:moveTo>
                    <a:pt x="8" y="148"/>
                  </a:moveTo>
                  <a:cubicBezTo>
                    <a:pt x="8" y="148"/>
                    <a:pt x="8" y="148"/>
                    <a:pt x="8" y="148"/>
                  </a:cubicBezTo>
                  <a:cubicBezTo>
                    <a:pt x="8" y="148"/>
                    <a:pt x="8" y="148"/>
                    <a:pt x="8" y="148"/>
                  </a:cubicBezTo>
                  <a:moveTo>
                    <a:pt x="53" y="0"/>
                  </a:moveTo>
                  <a:cubicBezTo>
                    <a:pt x="52" y="21"/>
                    <a:pt x="46" y="89"/>
                    <a:pt x="8" y="148"/>
                  </a:cubicBezTo>
                  <a:cubicBezTo>
                    <a:pt x="46" y="89"/>
                    <a:pt x="52" y="21"/>
                    <a:pt x="53" y="0"/>
                  </a:cubicBezTo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6"/>
            <p:cNvSpPr/>
            <p:nvPr/>
          </p:nvSpPr>
          <p:spPr bwMode="auto">
            <a:xfrm rot="607256">
              <a:off x="6882600" y="2055396"/>
              <a:ext cx="748440" cy="1156493"/>
            </a:xfrm>
            <a:custGeom>
              <a:avLst/>
              <a:gdLst>
                <a:gd name="T0" fmla="*/ 154 w 154"/>
                <a:gd name="T1" fmla="*/ 9 h 238"/>
                <a:gd name="T2" fmla="*/ 154 w 154"/>
                <a:gd name="T3" fmla="*/ 9 h 238"/>
                <a:gd name="T4" fmla="*/ 152 w 154"/>
                <a:gd name="T5" fmla="*/ 27 h 238"/>
                <a:gd name="T6" fmla="*/ 152 w 154"/>
                <a:gd name="T7" fmla="*/ 27 h 238"/>
                <a:gd name="T8" fmla="*/ 152 w 154"/>
                <a:gd name="T9" fmla="*/ 27 h 238"/>
                <a:gd name="T10" fmla="*/ 152 w 154"/>
                <a:gd name="T11" fmla="*/ 28 h 238"/>
                <a:gd name="T12" fmla="*/ 143 w 154"/>
                <a:gd name="T13" fmla="*/ 74 h 238"/>
                <a:gd name="T14" fmla="*/ 143 w 154"/>
                <a:gd name="T15" fmla="*/ 74 h 238"/>
                <a:gd name="T16" fmla="*/ 143 w 154"/>
                <a:gd name="T17" fmla="*/ 74 h 238"/>
                <a:gd name="T18" fmla="*/ 143 w 154"/>
                <a:gd name="T19" fmla="*/ 75 h 238"/>
                <a:gd name="T20" fmla="*/ 95 w 154"/>
                <a:gd name="T21" fmla="*/ 77 h 238"/>
                <a:gd name="T22" fmla="*/ 106 w 154"/>
                <a:gd name="T23" fmla="*/ 98 h 238"/>
                <a:gd name="T24" fmla="*/ 101 w 154"/>
                <a:gd name="T25" fmla="*/ 114 h 238"/>
                <a:gd name="T26" fmla="*/ 101 w 154"/>
                <a:gd name="T27" fmla="*/ 114 h 238"/>
                <a:gd name="T28" fmla="*/ 80 w 154"/>
                <a:gd name="T29" fmla="*/ 125 h 238"/>
                <a:gd name="T30" fmla="*/ 80 w 154"/>
                <a:gd name="T31" fmla="*/ 125 h 238"/>
                <a:gd name="T32" fmla="*/ 65 w 154"/>
                <a:gd name="T33" fmla="*/ 120 h 238"/>
                <a:gd name="T34" fmla="*/ 65 w 154"/>
                <a:gd name="T35" fmla="*/ 120 h 238"/>
                <a:gd name="T36" fmla="*/ 30 w 154"/>
                <a:gd name="T37" fmla="*/ 167 h 238"/>
                <a:gd name="T38" fmla="*/ 30 w 154"/>
                <a:gd name="T39" fmla="*/ 167 h 238"/>
                <a:gd name="T40" fmla="*/ 30 w 154"/>
                <a:gd name="T41" fmla="*/ 167 h 238"/>
                <a:gd name="T42" fmla="*/ 30 w 154"/>
                <a:gd name="T43" fmla="*/ 167 h 238"/>
                <a:gd name="T44" fmla="*/ 30 w 154"/>
                <a:gd name="T45" fmla="*/ 167 h 238"/>
                <a:gd name="T46" fmla="*/ 30 w 154"/>
                <a:gd name="T47" fmla="*/ 167 h 238"/>
                <a:gd name="T48" fmla="*/ 30 w 154"/>
                <a:gd name="T49" fmla="*/ 167 h 238"/>
                <a:gd name="T50" fmla="*/ 30 w 154"/>
                <a:gd name="T51" fmla="*/ 167 h 238"/>
                <a:gd name="T52" fmla="*/ 30 w 154"/>
                <a:gd name="T53" fmla="*/ 167 h 238"/>
                <a:gd name="T54" fmla="*/ 30 w 154"/>
                <a:gd name="T55" fmla="*/ 167 h 238"/>
                <a:gd name="T56" fmla="*/ 30 w 154"/>
                <a:gd name="T57" fmla="*/ 167 h 238"/>
                <a:gd name="T58" fmla="*/ 30 w 154"/>
                <a:gd name="T59" fmla="*/ 167 h 238"/>
                <a:gd name="T60" fmla="*/ 30 w 154"/>
                <a:gd name="T61" fmla="*/ 167 h 238"/>
                <a:gd name="T62" fmla="*/ 30 w 154"/>
                <a:gd name="T63" fmla="*/ 167 h 238"/>
                <a:gd name="T64" fmla="*/ 20 w 154"/>
                <a:gd name="T65" fmla="*/ 189 h 238"/>
                <a:gd name="T66" fmla="*/ 20 w 154"/>
                <a:gd name="T67" fmla="*/ 189 h 238"/>
                <a:gd name="T68" fmla="*/ 20 w 154"/>
                <a:gd name="T69" fmla="*/ 190 h 238"/>
                <a:gd name="T70" fmla="*/ 9 w 154"/>
                <a:gd name="T71" fmla="*/ 206 h 238"/>
                <a:gd name="T72" fmla="*/ 9 w 154"/>
                <a:gd name="T73" fmla="*/ 206 h 238"/>
                <a:gd name="T74" fmla="*/ 9 w 154"/>
                <a:gd name="T75" fmla="*/ 206 h 238"/>
                <a:gd name="T76" fmla="*/ 25 w 154"/>
                <a:gd name="T77" fmla="*/ 238 h 238"/>
                <a:gd name="T78" fmla="*/ 64 w 154"/>
                <a:gd name="T79" fmla="*/ 208 h 238"/>
                <a:gd name="T80" fmla="*/ 101 w 154"/>
                <a:gd name="T81" fmla="*/ 165 h 238"/>
                <a:gd name="T82" fmla="*/ 101 w 154"/>
                <a:gd name="T83" fmla="*/ 164 h 238"/>
                <a:gd name="T84" fmla="*/ 101 w 154"/>
                <a:gd name="T85" fmla="*/ 164 h 238"/>
                <a:gd name="T86" fmla="*/ 101 w 154"/>
                <a:gd name="T87" fmla="*/ 164 h 238"/>
                <a:gd name="T88" fmla="*/ 101 w 154"/>
                <a:gd name="T89" fmla="*/ 164 h 238"/>
                <a:gd name="T90" fmla="*/ 102 w 154"/>
                <a:gd name="T91" fmla="*/ 163 h 238"/>
                <a:gd name="T92" fmla="*/ 108 w 154"/>
                <a:gd name="T93" fmla="*/ 154 h 238"/>
                <a:gd name="T94" fmla="*/ 108 w 154"/>
                <a:gd name="T95" fmla="*/ 153 h 238"/>
                <a:gd name="T96" fmla="*/ 109 w 154"/>
                <a:gd name="T97" fmla="*/ 153 h 238"/>
                <a:gd name="T98" fmla="*/ 109 w 154"/>
                <a:gd name="T99" fmla="*/ 153 h 238"/>
                <a:gd name="T100" fmla="*/ 109 w 154"/>
                <a:gd name="T101" fmla="*/ 153 h 238"/>
                <a:gd name="T102" fmla="*/ 109 w 154"/>
                <a:gd name="T103" fmla="*/ 152 h 238"/>
                <a:gd name="T104" fmla="*/ 109 w 154"/>
                <a:gd name="T105" fmla="*/ 152 h 238"/>
                <a:gd name="T106" fmla="*/ 154 w 154"/>
                <a:gd name="T10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4" h="238">
                  <a:moveTo>
                    <a:pt x="154" y="0"/>
                  </a:moveTo>
                  <a:cubicBezTo>
                    <a:pt x="154" y="2"/>
                    <a:pt x="154" y="5"/>
                    <a:pt x="154" y="9"/>
                  </a:cubicBezTo>
                  <a:cubicBezTo>
                    <a:pt x="154" y="9"/>
                    <a:pt x="154" y="9"/>
                    <a:pt x="154" y="9"/>
                  </a:cubicBezTo>
                  <a:cubicBezTo>
                    <a:pt x="154" y="9"/>
                    <a:pt x="154" y="9"/>
                    <a:pt x="154" y="9"/>
                  </a:cubicBezTo>
                  <a:cubicBezTo>
                    <a:pt x="153" y="14"/>
                    <a:pt x="153" y="20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8"/>
                    <a:pt x="152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0" y="40"/>
                    <a:pt x="148" y="56"/>
                    <a:pt x="143" y="74"/>
                  </a:cubicBezTo>
                  <a:cubicBezTo>
                    <a:pt x="143" y="74"/>
                    <a:pt x="143" y="74"/>
                    <a:pt x="143" y="74"/>
                  </a:cubicBezTo>
                  <a:cubicBezTo>
                    <a:pt x="143" y="74"/>
                    <a:pt x="143" y="74"/>
                    <a:pt x="143" y="74"/>
                  </a:cubicBezTo>
                  <a:cubicBezTo>
                    <a:pt x="143" y="74"/>
                    <a:pt x="143" y="74"/>
                    <a:pt x="143" y="74"/>
                  </a:cubicBezTo>
                  <a:cubicBezTo>
                    <a:pt x="143" y="74"/>
                    <a:pt x="143" y="74"/>
                    <a:pt x="143" y="74"/>
                  </a:cubicBezTo>
                  <a:cubicBezTo>
                    <a:pt x="143" y="74"/>
                    <a:pt x="143" y="74"/>
                    <a:pt x="143" y="75"/>
                  </a:cubicBezTo>
                  <a:cubicBezTo>
                    <a:pt x="143" y="75"/>
                    <a:pt x="143" y="75"/>
                    <a:pt x="143" y="75"/>
                  </a:cubicBezTo>
                  <a:cubicBezTo>
                    <a:pt x="113" y="53"/>
                    <a:pt x="113" y="53"/>
                    <a:pt x="113" y="53"/>
                  </a:cubicBezTo>
                  <a:cubicBezTo>
                    <a:pt x="95" y="77"/>
                    <a:pt x="95" y="77"/>
                    <a:pt x="95" y="77"/>
                  </a:cubicBezTo>
                  <a:cubicBezTo>
                    <a:pt x="102" y="82"/>
                    <a:pt x="106" y="90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104"/>
                    <a:pt x="105" y="109"/>
                    <a:pt x="101" y="114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96" y="121"/>
                    <a:pt x="88" y="125"/>
                    <a:pt x="80" y="125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75" y="125"/>
                    <a:pt x="69" y="123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9"/>
                    <a:pt x="27" y="177"/>
                    <a:pt x="20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89"/>
                    <a:pt x="20" y="190"/>
                    <a:pt x="20" y="190"/>
                  </a:cubicBezTo>
                  <a:cubicBezTo>
                    <a:pt x="20" y="190"/>
                    <a:pt x="20" y="190"/>
                    <a:pt x="20" y="190"/>
                  </a:cubicBezTo>
                  <a:cubicBezTo>
                    <a:pt x="17" y="195"/>
                    <a:pt x="13" y="200"/>
                    <a:pt x="9" y="206"/>
                  </a:cubicBezTo>
                  <a:cubicBezTo>
                    <a:pt x="9" y="206"/>
                    <a:pt x="9" y="206"/>
                    <a:pt x="9" y="206"/>
                  </a:cubicBezTo>
                  <a:cubicBezTo>
                    <a:pt x="9" y="206"/>
                    <a:pt x="9" y="206"/>
                    <a:pt x="9" y="206"/>
                  </a:cubicBezTo>
                  <a:cubicBezTo>
                    <a:pt x="9" y="206"/>
                    <a:pt x="9" y="206"/>
                    <a:pt x="9" y="206"/>
                  </a:cubicBezTo>
                  <a:cubicBezTo>
                    <a:pt x="9" y="206"/>
                    <a:pt x="9" y="206"/>
                    <a:pt x="9" y="206"/>
                  </a:cubicBezTo>
                  <a:cubicBezTo>
                    <a:pt x="6" y="210"/>
                    <a:pt x="3" y="215"/>
                    <a:pt x="0" y="219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6" y="237"/>
                    <a:pt x="28" y="236"/>
                    <a:pt x="29" y="235"/>
                  </a:cubicBezTo>
                  <a:cubicBezTo>
                    <a:pt x="41" y="228"/>
                    <a:pt x="52" y="219"/>
                    <a:pt x="64" y="208"/>
                  </a:cubicBezTo>
                  <a:cubicBezTo>
                    <a:pt x="75" y="197"/>
                    <a:pt x="87" y="183"/>
                    <a:pt x="101" y="165"/>
                  </a:cubicBezTo>
                  <a:cubicBezTo>
                    <a:pt x="101" y="165"/>
                    <a:pt x="101" y="165"/>
                    <a:pt x="101" y="165"/>
                  </a:cubicBezTo>
                  <a:cubicBezTo>
                    <a:pt x="101" y="165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3"/>
                    <a:pt x="101" y="163"/>
                    <a:pt x="102" y="163"/>
                  </a:cubicBezTo>
                  <a:cubicBezTo>
                    <a:pt x="102" y="163"/>
                    <a:pt x="102" y="163"/>
                    <a:pt x="102" y="163"/>
                  </a:cubicBezTo>
                  <a:cubicBezTo>
                    <a:pt x="104" y="160"/>
                    <a:pt x="106" y="157"/>
                    <a:pt x="108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08" y="153"/>
                    <a:pt x="109" y="153"/>
                    <a:pt x="109" y="153"/>
                  </a:cubicBezTo>
                  <a:cubicBezTo>
                    <a:pt x="109" y="153"/>
                    <a:pt x="109" y="153"/>
                    <a:pt x="109" y="153"/>
                  </a:cubicBezTo>
                  <a:cubicBezTo>
                    <a:pt x="109" y="153"/>
                    <a:pt x="109" y="153"/>
                    <a:pt x="109" y="153"/>
                  </a:cubicBezTo>
                  <a:cubicBezTo>
                    <a:pt x="109" y="153"/>
                    <a:pt x="109" y="153"/>
                    <a:pt x="109" y="153"/>
                  </a:cubicBezTo>
                  <a:cubicBezTo>
                    <a:pt x="109" y="153"/>
                    <a:pt x="109" y="153"/>
                    <a:pt x="109" y="153"/>
                  </a:cubicBezTo>
                  <a:cubicBezTo>
                    <a:pt x="109" y="153"/>
                    <a:pt x="109" y="153"/>
                    <a:pt x="109" y="153"/>
                  </a:cubicBezTo>
                  <a:cubicBezTo>
                    <a:pt x="109" y="153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47" y="93"/>
                    <a:pt x="153" y="25"/>
                    <a:pt x="154" y="4"/>
                  </a:cubicBezTo>
                  <a:cubicBezTo>
                    <a:pt x="154" y="2"/>
                    <a:pt x="154" y="1"/>
                    <a:pt x="15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37"/>
            <p:cNvSpPr>
              <a:spLocks noEditPoints="1"/>
            </p:cNvSpPr>
            <p:nvPr/>
          </p:nvSpPr>
          <p:spPr bwMode="auto">
            <a:xfrm rot="607256">
              <a:off x="7638258" y="2165372"/>
              <a:ext cx="53314" cy="319881"/>
            </a:xfrm>
            <a:custGeom>
              <a:avLst/>
              <a:gdLst>
                <a:gd name="T0" fmla="*/ 0 w 11"/>
                <a:gd name="T1" fmla="*/ 65 h 66"/>
                <a:gd name="T2" fmla="*/ 0 w 11"/>
                <a:gd name="T3" fmla="*/ 66 h 66"/>
                <a:gd name="T4" fmla="*/ 0 w 11"/>
                <a:gd name="T5" fmla="*/ 66 h 66"/>
                <a:gd name="T6" fmla="*/ 0 w 11"/>
                <a:gd name="T7" fmla="*/ 65 h 66"/>
                <a:gd name="T8" fmla="*/ 0 w 11"/>
                <a:gd name="T9" fmla="*/ 65 h 66"/>
                <a:gd name="T10" fmla="*/ 0 w 11"/>
                <a:gd name="T11" fmla="*/ 65 h 66"/>
                <a:gd name="T12" fmla="*/ 0 w 11"/>
                <a:gd name="T13" fmla="*/ 65 h 66"/>
                <a:gd name="T14" fmla="*/ 0 w 11"/>
                <a:gd name="T15" fmla="*/ 65 h 66"/>
                <a:gd name="T16" fmla="*/ 0 w 11"/>
                <a:gd name="T17" fmla="*/ 65 h 66"/>
                <a:gd name="T18" fmla="*/ 0 w 11"/>
                <a:gd name="T19" fmla="*/ 65 h 66"/>
                <a:gd name="T20" fmla="*/ 9 w 11"/>
                <a:gd name="T21" fmla="*/ 19 h 66"/>
                <a:gd name="T22" fmla="*/ 9 w 11"/>
                <a:gd name="T23" fmla="*/ 19 h 66"/>
                <a:gd name="T24" fmla="*/ 9 w 11"/>
                <a:gd name="T25" fmla="*/ 19 h 66"/>
                <a:gd name="T26" fmla="*/ 9 w 11"/>
                <a:gd name="T27" fmla="*/ 18 h 66"/>
                <a:gd name="T28" fmla="*/ 9 w 11"/>
                <a:gd name="T29" fmla="*/ 18 h 66"/>
                <a:gd name="T30" fmla="*/ 9 w 11"/>
                <a:gd name="T31" fmla="*/ 18 h 66"/>
                <a:gd name="T32" fmla="*/ 9 w 11"/>
                <a:gd name="T33" fmla="*/ 18 h 66"/>
                <a:gd name="T34" fmla="*/ 9 w 11"/>
                <a:gd name="T35" fmla="*/ 18 h 66"/>
                <a:gd name="T36" fmla="*/ 9 w 11"/>
                <a:gd name="T37" fmla="*/ 18 h 66"/>
                <a:gd name="T38" fmla="*/ 9 w 11"/>
                <a:gd name="T39" fmla="*/ 18 h 66"/>
                <a:gd name="T40" fmla="*/ 9 w 11"/>
                <a:gd name="T41" fmla="*/ 18 h 66"/>
                <a:gd name="T42" fmla="*/ 9 w 11"/>
                <a:gd name="T43" fmla="*/ 18 h 66"/>
                <a:gd name="T44" fmla="*/ 11 w 11"/>
                <a:gd name="T45" fmla="*/ 0 h 66"/>
                <a:gd name="T46" fmla="*/ 9 w 11"/>
                <a:gd name="T47" fmla="*/ 18 h 66"/>
                <a:gd name="T48" fmla="*/ 11 w 11"/>
                <a:gd name="T49" fmla="*/ 0 h 66"/>
                <a:gd name="T50" fmla="*/ 11 w 11"/>
                <a:gd name="T51" fmla="*/ 0 h 66"/>
                <a:gd name="T52" fmla="*/ 11 w 11"/>
                <a:gd name="T53" fmla="*/ 0 h 66"/>
                <a:gd name="T54" fmla="*/ 11 w 11"/>
                <a:gd name="T55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" h="66">
                  <a:moveTo>
                    <a:pt x="0" y="65"/>
                  </a:moveTo>
                  <a:cubicBezTo>
                    <a:pt x="0" y="65"/>
                    <a:pt x="0" y="65"/>
                    <a:pt x="0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5"/>
                    <a:pt x="0" y="65"/>
                    <a:pt x="0" y="65"/>
                  </a:cubicBezTo>
                  <a:moveTo>
                    <a:pt x="0" y="65"/>
                  </a:move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moveTo>
                    <a:pt x="0" y="65"/>
                  </a:move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moveTo>
                    <a:pt x="9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1" y="0"/>
                  </a:moveTo>
                  <a:cubicBezTo>
                    <a:pt x="10" y="5"/>
                    <a:pt x="10" y="11"/>
                    <a:pt x="9" y="18"/>
                  </a:cubicBezTo>
                  <a:cubicBezTo>
                    <a:pt x="10" y="11"/>
                    <a:pt x="10" y="5"/>
                    <a:pt x="11" y="0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F19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38"/>
            <p:cNvSpPr>
              <a:spLocks noEditPoints="1"/>
            </p:cNvSpPr>
            <p:nvPr/>
          </p:nvSpPr>
          <p:spPr bwMode="auto">
            <a:xfrm rot="607256">
              <a:off x="6874398" y="2813292"/>
              <a:ext cx="100475" cy="188648"/>
            </a:xfrm>
            <a:custGeom>
              <a:avLst/>
              <a:gdLst>
                <a:gd name="T0" fmla="*/ 0 w 21"/>
                <a:gd name="T1" fmla="*/ 39 h 39"/>
                <a:gd name="T2" fmla="*/ 0 w 21"/>
                <a:gd name="T3" fmla="*/ 39 h 39"/>
                <a:gd name="T4" fmla="*/ 0 w 21"/>
                <a:gd name="T5" fmla="*/ 39 h 39"/>
                <a:gd name="T6" fmla="*/ 0 w 21"/>
                <a:gd name="T7" fmla="*/ 39 h 39"/>
                <a:gd name="T8" fmla="*/ 0 w 21"/>
                <a:gd name="T9" fmla="*/ 39 h 39"/>
                <a:gd name="T10" fmla="*/ 0 w 21"/>
                <a:gd name="T11" fmla="*/ 39 h 39"/>
                <a:gd name="T12" fmla="*/ 11 w 21"/>
                <a:gd name="T13" fmla="*/ 23 h 39"/>
                <a:gd name="T14" fmla="*/ 0 w 21"/>
                <a:gd name="T15" fmla="*/ 39 h 39"/>
                <a:gd name="T16" fmla="*/ 11 w 21"/>
                <a:gd name="T17" fmla="*/ 23 h 39"/>
                <a:gd name="T18" fmla="*/ 11 w 21"/>
                <a:gd name="T19" fmla="*/ 22 h 39"/>
                <a:gd name="T20" fmla="*/ 11 w 21"/>
                <a:gd name="T21" fmla="*/ 23 h 39"/>
                <a:gd name="T22" fmla="*/ 11 w 21"/>
                <a:gd name="T23" fmla="*/ 22 h 39"/>
                <a:gd name="T24" fmla="*/ 11 w 21"/>
                <a:gd name="T25" fmla="*/ 22 h 39"/>
                <a:gd name="T26" fmla="*/ 11 w 21"/>
                <a:gd name="T27" fmla="*/ 22 h 39"/>
                <a:gd name="T28" fmla="*/ 11 w 21"/>
                <a:gd name="T29" fmla="*/ 22 h 39"/>
                <a:gd name="T30" fmla="*/ 11 w 21"/>
                <a:gd name="T31" fmla="*/ 22 h 39"/>
                <a:gd name="T32" fmla="*/ 11 w 21"/>
                <a:gd name="T33" fmla="*/ 22 h 39"/>
                <a:gd name="T34" fmla="*/ 11 w 21"/>
                <a:gd name="T35" fmla="*/ 22 h 39"/>
                <a:gd name="T36" fmla="*/ 21 w 21"/>
                <a:gd name="T37" fmla="*/ 0 h 39"/>
                <a:gd name="T38" fmla="*/ 21 w 21"/>
                <a:gd name="T39" fmla="*/ 0 h 39"/>
                <a:gd name="T40" fmla="*/ 21 w 21"/>
                <a:gd name="T41" fmla="*/ 0 h 39"/>
                <a:gd name="T42" fmla="*/ 21 w 21"/>
                <a:gd name="T43" fmla="*/ 0 h 39"/>
                <a:gd name="T44" fmla="*/ 21 w 21"/>
                <a:gd name="T45" fmla="*/ 0 h 39"/>
                <a:gd name="T46" fmla="*/ 21 w 21"/>
                <a:gd name="T47" fmla="*/ 0 h 39"/>
                <a:gd name="T48" fmla="*/ 21 w 21"/>
                <a:gd name="T49" fmla="*/ 0 h 39"/>
                <a:gd name="T50" fmla="*/ 21 w 21"/>
                <a:gd name="T51" fmla="*/ 0 h 39"/>
                <a:gd name="T52" fmla="*/ 21 w 21"/>
                <a:gd name="T53" fmla="*/ 0 h 39"/>
                <a:gd name="T54" fmla="*/ 21 w 21"/>
                <a:gd name="T55" fmla="*/ 0 h 39"/>
                <a:gd name="T56" fmla="*/ 21 w 21"/>
                <a:gd name="T57" fmla="*/ 0 h 39"/>
                <a:gd name="T58" fmla="*/ 21 w 21"/>
                <a:gd name="T59" fmla="*/ 0 h 39"/>
                <a:gd name="T60" fmla="*/ 21 w 21"/>
                <a:gd name="T61" fmla="*/ 0 h 39"/>
                <a:gd name="T62" fmla="*/ 21 w 21"/>
                <a:gd name="T63" fmla="*/ 0 h 39"/>
                <a:gd name="T64" fmla="*/ 21 w 21"/>
                <a:gd name="T65" fmla="*/ 0 h 39"/>
                <a:gd name="T66" fmla="*/ 21 w 21"/>
                <a:gd name="T67" fmla="*/ 0 h 39"/>
                <a:gd name="T68" fmla="*/ 21 w 21"/>
                <a:gd name="T69" fmla="*/ 0 h 39"/>
                <a:gd name="T70" fmla="*/ 21 w 21"/>
                <a:gd name="T71" fmla="*/ 0 h 39"/>
                <a:gd name="T72" fmla="*/ 21 w 21"/>
                <a:gd name="T73" fmla="*/ 0 h 39"/>
                <a:gd name="T74" fmla="*/ 21 w 21"/>
                <a:gd name="T75" fmla="*/ 0 h 39"/>
                <a:gd name="T76" fmla="*/ 21 w 21"/>
                <a:gd name="T77" fmla="*/ 0 h 39"/>
                <a:gd name="T78" fmla="*/ 21 w 21"/>
                <a:gd name="T79" fmla="*/ 0 h 39"/>
                <a:gd name="T80" fmla="*/ 21 w 21"/>
                <a:gd name="T81" fmla="*/ 0 h 39"/>
                <a:gd name="T82" fmla="*/ 21 w 21"/>
                <a:gd name="T83" fmla="*/ 0 h 39"/>
                <a:gd name="T84" fmla="*/ 21 w 21"/>
                <a:gd name="T85" fmla="*/ 0 h 39"/>
                <a:gd name="T86" fmla="*/ 21 w 21"/>
                <a:gd name="T87" fmla="*/ 0 h 39"/>
                <a:gd name="T88" fmla="*/ 21 w 21"/>
                <a:gd name="T89" fmla="*/ 0 h 39"/>
                <a:gd name="T90" fmla="*/ 21 w 21"/>
                <a:gd name="T91" fmla="*/ 0 h 39"/>
                <a:gd name="T92" fmla="*/ 21 w 21"/>
                <a:gd name="T93" fmla="*/ 0 h 39"/>
                <a:gd name="T94" fmla="*/ 21 w 21"/>
                <a:gd name="T95" fmla="*/ 0 h 39"/>
                <a:gd name="T96" fmla="*/ 21 w 21"/>
                <a:gd name="T97" fmla="*/ 0 h 39"/>
                <a:gd name="T98" fmla="*/ 21 w 21"/>
                <a:gd name="T99" fmla="*/ 0 h 39"/>
                <a:gd name="T100" fmla="*/ 21 w 21"/>
                <a:gd name="T101" fmla="*/ 0 h 39"/>
                <a:gd name="T102" fmla="*/ 21 w 21"/>
                <a:gd name="T103" fmla="*/ 0 h 39"/>
                <a:gd name="T104" fmla="*/ 21 w 21"/>
                <a:gd name="T105" fmla="*/ 0 h 39"/>
                <a:gd name="T106" fmla="*/ 21 w 21"/>
                <a:gd name="T107" fmla="*/ 0 h 39"/>
                <a:gd name="T108" fmla="*/ 21 w 21"/>
                <a:gd name="T109" fmla="*/ 0 h 39"/>
                <a:gd name="T110" fmla="*/ 21 w 21"/>
                <a:gd name="T111" fmla="*/ 0 h 39"/>
                <a:gd name="T112" fmla="*/ 21 w 21"/>
                <a:gd name="T1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" h="39"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0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moveTo>
                    <a:pt x="11" y="23"/>
                  </a:moveTo>
                  <a:cubicBezTo>
                    <a:pt x="8" y="28"/>
                    <a:pt x="4" y="33"/>
                    <a:pt x="0" y="39"/>
                  </a:cubicBezTo>
                  <a:cubicBezTo>
                    <a:pt x="4" y="33"/>
                    <a:pt x="8" y="28"/>
                    <a:pt x="11" y="23"/>
                  </a:cubicBezTo>
                  <a:moveTo>
                    <a:pt x="11" y="22"/>
                  </a:moveTo>
                  <a:cubicBezTo>
                    <a:pt x="11" y="22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moveTo>
                    <a:pt x="11" y="22"/>
                  </a:move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moveTo>
                    <a:pt x="11" y="22"/>
                  </a:move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005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39"/>
            <p:cNvSpPr/>
            <p:nvPr/>
          </p:nvSpPr>
          <p:spPr bwMode="auto">
            <a:xfrm rot="607256">
              <a:off x="6833480" y="3179337"/>
              <a:ext cx="6152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CF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0"/>
            <p:cNvSpPr/>
            <p:nvPr/>
          </p:nvSpPr>
          <p:spPr bwMode="auto">
            <a:xfrm rot="607256">
              <a:off x="6834518" y="3167617"/>
              <a:ext cx="34859" cy="14354"/>
            </a:xfrm>
            <a:custGeom>
              <a:avLst/>
              <a:gdLst>
                <a:gd name="T0" fmla="*/ 7 w 7"/>
                <a:gd name="T1" fmla="*/ 0 h 3"/>
                <a:gd name="T2" fmla="*/ 0 w 7"/>
                <a:gd name="T3" fmla="*/ 3 h 3"/>
                <a:gd name="T4" fmla="*/ 0 w 7"/>
                <a:gd name="T5" fmla="*/ 3 h 3"/>
                <a:gd name="T6" fmla="*/ 1 w 7"/>
                <a:gd name="T7" fmla="*/ 3 h 3"/>
                <a:gd name="T8" fmla="*/ 7 w 7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5" y="1"/>
                    <a:pt x="2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2"/>
                    <a:pt x="5" y="1"/>
                    <a:pt x="7" y="0"/>
                  </a:cubicBezTo>
                </a:path>
              </a:pathLst>
            </a:custGeom>
            <a:solidFill>
              <a:srgbClr val="0064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1"/>
            <p:cNvSpPr/>
            <p:nvPr/>
          </p:nvSpPr>
          <p:spPr bwMode="auto">
            <a:xfrm rot="607256">
              <a:off x="6901462" y="3158178"/>
              <a:ext cx="6152" cy="410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solidFill>
              <a:srgbClr val="FCFD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2"/>
            <p:cNvSpPr/>
            <p:nvPr/>
          </p:nvSpPr>
          <p:spPr bwMode="auto">
            <a:xfrm rot="607256">
              <a:off x="6897080" y="3161346"/>
              <a:ext cx="4101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E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3"/>
            <p:cNvSpPr/>
            <p:nvPr/>
          </p:nvSpPr>
          <p:spPr bwMode="auto">
            <a:xfrm rot="607256">
              <a:off x="6871436" y="3158712"/>
              <a:ext cx="24606" cy="14354"/>
            </a:xfrm>
            <a:custGeom>
              <a:avLst/>
              <a:gdLst>
                <a:gd name="T0" fmla="*/ 5 w 5"/>
                <a:gd name="T1" fmla="*/ 0 h 3"/>
                <a:gd name="T2" fmla="*/ 0 w 5"/>
                <a:gd name="T3" fmla="*/ 3 h 3"/>
                <a:gd name="T4" fmla="*/ 5 w 5"/>
                <a:gd name="T5" fmla="*/ 0 h 3"/>
                <a:gd name="T6" fmla="*/ 5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2" y="2"/>
                    <a:pt x="3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0064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44"/>
            <p:cNvSpPr>
              <a:spLocks noEditPoints="1"/>
            </p:cNvSpPr>
            <p:nvPr/>
          </p:nvSpPr>
          <p:spPr bwMode="auto">
            <a:xfrm rot="607256">
              <a:off x="7729352" y="21160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A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5"/>
            <p:cNvSpPr>
              <a:spLocks noEditPoints="1"/>
            </p:cNvSpPr>
            <p:nvPr/>
          </p:nvSpPr>
          <p:spPr bwMode="auto">
            <a:xfrm rot="607256">
              <a:off x="7498848" y="2095612"/>
              <a:ext cx="198901" cy="377296"/>
            </a:xfrm>
            <a:custGeom>
              <a:avLst/>
              <a:gdLst>
                <a:gd name="T0" fmla="*/ 30 w 41"/>
                <a:gd name="T1" fmla="*/ 77 h 78"/>
                <a:gd name="T2" fmla="*/ 30 w 41"/>
                <a:gd name="T3" fmla="*/ 77 h 78"/>
                <a:gd name="T4" fmla="*/ 30 w 41"/>
                <a:gd name="T5" fmla="*/ 77 h 78"/>
                <a:gd name="T6" fmla="*/ 30 w 41"/>
                <a:gd name="T7" fmla="*/ 77 h 78"/>
                <a:gd name="T8" fmla="*/ 30 w 41"/>
                <a:gd name="T9" fmla="*/ 77 h 78"/>
                <a:gd name="T10" fmla="*/ 30 w 41"/>
                <a:gd name="T11" fmla="*/ 77 h 78"/>
                <a:gd name="T12" fmla="*/ 0 w 41"/>
                <a:gd name="T13" fmla="*/ 56 h 78"/>
                <a:gd name="T14" fmla="*/ 0 w 41"/>
                <a:gd name="T15" fmla="*/ 56 h 78"/>
                <a:gd name="T16" fmla="*/ 30 w 41"/>
                <a:gd name="T17" fmla="*/ 78 h 78"/>
                <a:gd name="T18" fmla="*/ 0 w 41"/>
                <a:gd name="T19" fmla="*/ 56 h 78"/>
                <a:gd name="T20" fmla="*/ 39 w 41"/>
                <a:gd name="T21" fmla="*/ 31 h 78"/>
                <a:gd name="T22" fmla="*/ 30 w 41"/>
                <a:gd name="T23" fmla="*/ 77 h 78"/>
                <a:gd name="T24" fmla="*/ 39 w 41"/>
                <a:gd name="T25" fmla="*/ 31 h 78"/>
                <a:gd name="T26" fmla="*/ 39 w 41"/>
                <a:gd name="T27" fmla="*/ 30 h 78"/>
                <a:gd name="T28" fmla="*/ 39 w 41"/>
                <a:gd name="T29" fmla="*/ 31 h 78"/>
                <a:gd name="T30" fmla="*/ 39 w 41"/>
                <a:gd name="T31" fmla="*/ 30 h 78"/>
                <a:gd name="T32" fmla="*/ 39 w 41"/>
                <a:gd name="T33" fmla="*/ 30 h 78"/>
                <a:gd name="T34" fmla="*/ 39 w 41"/>
                <a:gd name="T35" fmla="*/ 30 h 78"/>
                <a:gd name="T36" fmla="*/ 39 w 41"/>
                <a:gd name="T37" fmla="*/ 30 h 78"/>
                <a:gd name="T38" fmla="*/ 39 w 41"/>
                <a:gd name="T39" fmla="*/ 30 h 78"/>
                <a:gd name="T40" fmla="*/ 39 w 41"/>
                <a:gd name="T41" fmla="*/ 30 h 78"/>
                <a:gd name="T42" fmla="*/ 39 w 41"/>
                <a:gd name="T43" fmla="*/ 30 h 78"/>
                <a:gd name="T44" fmla="*/ 39 w 41"/>
                <a:gd name="T45" fmla="*/ 30 h 78"/>
                <a:gd name="T46" fmla="*/ 39 w 41"/>
                <a:gd name="T47" fmla="*/ 30 h 78"/>
                <a:gd name="T48" fmla="*/ 39 w 41"/>
                <a:gd name="T49" fmla="*/ 30 h 78"/>
                <a:gd name="T50" fmla="*/ 41 w 41"/>
                <a:gd name="T51" fmla="*/ 12 h 78"/>
                <a:gd name="T52" fmla="*/ 41 w 41"/>
                <a:gd name="T53" fmla="*/ 12 h 78"/>
                <a:gd name="T54" fmla="*/ 41 w 41"/>
                <a:gd name="T55" fmla="*/ 12 h 78"/>
                <a:gd name="T56" fmla="*/ 41 w 41"/>
                <a:gd name="T57" fmla="*/ 2 h 78"/>
                <a:gd name="T58" fmla="*/ 41 w 41"/>
                <a:gd name="T59" fmla="*/ 12 h 78"/>
                <a:gd name="T60" fmla="*/ 41 w 41"/>
                <a:gd name="T61" fmla="*/ 3 h 78"/>
                <a:gd name="T62" fmla="*/ 41 w 41"/>
                <a:gd name="T63" fmla="*/ 3 h 78"/>
                <a:gd name="T64" fmla="*/ 41 w 41"/>
                <a:gd name="T65" fmla="*/ 3 h 78"/>
                <a:gd name="T66" fmla="*/ 41 w 41"/>
                <a:gd name="T67" fmla="*/ 2 h 78"/>
                <a:gd name="T68" fmla="*/ 41 w 41"/>
                <a:gd name="T69" fmla="*/ 0 h 78"/>
                <a:gd name="T70" fmla="*/ 41 w 41"/>
                <a:gd name="T71" fmla="*/ 1 h 78"/>
                <a:gd name="T72" fmla="*/ 41 w 41"/>
                <a:gd name="T73" fmla="*/ 0 h 78"/>
                <a:gd name="T74" fmla="*/ 41 w 41"/>
                <a:gd name="T75" fmla="*/ 0 h 78"/>
                <a:gd name="T76" fmla="*/ 41 w 41"/>
                <a:gd name="T77" fmla="*/ 0 h 78"/>
                <a:gd name="T78" fmla="*/ 41 w 41"/>
                <a:gd name="T79" fmla="*/ 0 h 78"/>
                <a:gd name="T80" fmla="*/ 41 w 41"/>
                <a:gd name="T81" fmla="*/ 0 h 78"/>
                <a:gd name="T82" fmla="*/ 41 w 41"/>
                <a:gd name="T83" fmla="*/ 0 h 78"/>
                <a:gd name="T84" fmla="*/ 41 w 41"/>
                <a:gd name="T85" fmla="*/ 0 h 78"/>
                <a:gd name="T86" fmla="*/ 41 w 41"/>
                <a:gd name="T87" fmla="*/ 0 h 78"/>
                <a:gd name="T88" fmla="*/ 41 w 41"/>
                <a:gd name="T89" fmla="*/ 0 h 78"/>
                <a:gd name="T90" fmla="*/ 41 w 41"/>
                <a:gd name="T9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1" h="78">
                  <a:moveTo>
                    <a:pt x="30" y="77"/>
                  </a:move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moveTo>
                    <a:pt x="30" y="77"/>
                  </a:move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39" y="31"/>
                  </a:moveTo>
                  <a:cubicBezTo>
                    <a:pt x="37" y="43"/>
                    <a:pt x="35" y="59"/>
                    <a:pt x="30" y="77"/>
                  </a:cubicBezTo>
                  <a:cubicBezTo>
                    <a:pt x="35" y="59"/>
                    <a:pt x="37" y="43"/>
                    <a:pt x="39" y="31"/>
                  </a:cubicBezTo>
                  <a:moveTo>
                    <a:pt x="39" y="30"/>
                  </a:moveTo>
                  <a:cubicBezTo>
                    <a:pt x="39" y="30"/>
                    <a:pt x="39" y="31"/>
                    <a:pt x="39" y="31"/>
                  </a:cubicBezTo>
                  <a:cubicBezTo>
                    <a:pt x="39" y="31"/>
                    <a:pt x="39" y="30"/>
                    <a:pt x="39" y="30"/>
                  </a:cubicBezTo>
                  <a:moveTo>
                    <a:pt x="39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moveTo>
                    <a:pt x="39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moveTo>
                    <a:pt x="39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moveTo>
                    <a:pt x="41" y="12"/>
                  </a:move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moveTo>
                    <a:pt x="41" y="2"/>
                  </a:moveTo>
                  <a:cubicBezTo>
                    <a:pt x="41" y="4"/>
                    <a:pt x="41" y="7"/>
                    <a:pt x="41" y="12"/>
                  </a:cubicBezTo>
                  <a:cubicBezTo>
                    <a:pt x="41" y="8"/>
                    <a:pt x="41" y="5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2"/>
                    <a:pt x="41" y="2"/>
                  </a:cubicBezTo>
                  <a:moveTo>
                    <a:pt x="41" y="0"/>
                  </a:moveTo>
                  <a:cubicBezTo>
                    <a:pt x="41" y="0"/>
                    <a:pt x="41" y="0"/>
                    <a:pt x="41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moveTo>
                    <a:pt x="41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moveTo>
                    <a:pt x="41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F19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6"/>
            <p:cNvSpPr/>
            <p:nvPr/>
          </p:nvSpPr>
          <p:spPr bwMode="auto">
            <a:xfrm rot="607256">
              <a:off x="7498848" y="2095612"/>
              <a:ext cx="198901" cy="377296"/>
            </a:xfrm>
            <a:custGeom>
              <a:avLst/>
              <a:gdLst>
                <a:gd name="T0" fmla="*/ 41 w 41"/>
                <a:gd name="T1" fmla="*/ 0 h 78"/>
                <a:gd name="T2" fmla="*/ 41 w 41"/>
                <a:gd name="T3" fmla="*/ 0 h 78"/>
                <a:gd name="T4" fmla="*/ 41 w 41"/>
                <a:gd name="T5" fmla="*/ 0 h 78"/>
                <a:gd name="T6" fmla="*/ 0 w 41"/>
                <a:gd name="T7" fmla="*/ 56 h 78"/>
                <a:gd name="T8" fmla="*/ 30 w 41"/>
                <a:gd name="T9" fmla="*/ 78 h 78"/>
                <a:gd name="T10" fmla="*/ 30 w 41"/>
                <a:gd name="T11" fmla="*/ 77 h 78"/>
                <a:gd name="T12" fmla="*/ 30 w 41"/>
                <a:gd name="T13" fmla="*/ 77 h 78"/>
                <a:gd name="T14" fmla="*/ 30 w 41"/>
                <a:gd name="T15" fmla="*/ 77 h 78"/>
                <a:gd name="T16" fmla="*/ 30 w 41"/>
                <a:gd name="T17" fmla="*/ 77 h 78"/>
                <a:gd name="T18" fmla="*/ 30 w 41"/>
                <a:gd name="T19" fmla="*/ 77 h 78"/>
                <a:gd name="T20" fmla="*/ 39 w 41"/>
                <a:gd name="T21" fmla="*/ 31 h 78"/>
                <a:gd name="T22" fmla="*/ 39 w 41"/>
                <a:gd name="T23" fmla="*/ 31 h 78"/>
                <a:gd name="T24" fmla="*/ 39 w 41"/>
                <a:gd name="T25" fmla="*/ 30 h 78"/>
                <a:gd name="T26" fmla="*/ 39 w 41"/>
                <a:gd name="T27" fmla="*/ 30 h 78"/>
                <a:gd name="T28" fmla="*/ 39 w 41"/>
                <a:gd name="T29" fmla="*/ 30 h 78"/>
                <a:gd name="T30" fmla="*/ 39 w 41"/>
                <a:gd name="T31" fmla="*/ 30 h 78"/>
                <a:gd name="T32" fmla="*/ 39 w 41"/>
                <a:gd name="T33" fmla="*/ 30 h 78"/>
                <a:gd name="T34" fmla="*/ 39 w 41"/>
                <a:gd name="T35" fmla="*/ 30 h 78"/>
                <a:gd name="T36" fmla="*/ 39 w 41"/>
                <a:gd name="T37" fmla="*/ 30 h 78"/>
                <a:gd name="T38" fmla="*/ 41 w 41"/>
                <a:gd name="T39" fmla="*/ 12 h 78"/>
                <a:gd name="T40" fmla="*/ 41 w 41"/>
                <a:gd name="T41" fmla="*/ 12 h 78"/>
                <a:gd name="T42" fmla="*/ 41 w 41"/>
                <a:gd name="T43" fmla="*/ 12 h 78"/>
                <a:gd name="T44" fmla="*/ 41 w 41"/>
                <a:gd name="T45" fmla="*/ 2 h 78"/>
                <a:gd name="T46" fmla="*/ 41 w 41"/>
                <a:gd name="T47" fmla="*/ 1 h 78"/>
                <a:gd name="T48" fmla="*/ 41 w 41"/>
                <a:gd name="T49" fmla="*/ 1 h 78"/>
                <a:gd name="T50" fmla="*/ 41 w 41"/>
                <a:gd name="T51" fmla="*/ 1 h 78"/>
                <a:gd name="T52" fmla="*/ 41 w 41"/>
                <a:gd name="T53" fmla="*/ 1 h 78"/>
                <a:gd name="T54" fmla="*/ 41 w 41"/>
                <a:gd name="T55" fmla="*/ 0 h 78"/>
                <a:gd name="T56" fmla="*/ 41 w 41"/>
                <a:gd name="T57" fmla="*/ 0 h 78"/>
                <a:gd name="T58" fmla="*/ 41 w 41"/>
                <a:gd name="T59" fmla="*/ 0 h 78"/>
                <a:gd name="T60" fmla="*/ 41 w 41"/>
                <a:gd name="T61" fmla="*/ 0 h 78"/>
                <a:gd name="T62" fmla="*/ 41 w 41"/>
                <a:gd name="T63" fmla="*/ 0 h 78"/>
                <a:gd name="T64" fmla="*/ 41 w 41"/>
                <a:gd name="T65" fmla="*/ 0 h 78"/>
                <a:gd name="T66" fmla="*/ 41 w 41"/>
                <a:gd name="T6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78">
                  <a:moveTo>
                    <a:pt x="41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5" y="59"/>
                    <a:pt x="37" y="43"/>
                    <a:pt x="39" y="31"/>
                  </a:cubicBezTo>
                  <a:cubicBezTo>
                    <a:pt x="39" y="31"/>
                    <a:pt x="39" y="31"/>
                    <a:pt x="39" y="31"/>
                  </a:cubicBezTo>
                  <a:cubicBezTo>
                    <a:pt x="39" y="31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0" y="23"/>
                    <a:pt x="40" y="17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7"/>
                    <a:pt x="41" y="4"/>
                    <a:pt x="41" y="2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 rot="607256">
              <a:off x="7197556" y="2614229"/>
              <a:ext cx="176345" cy="53314"/>
            </a:xfrm>
            <a:custGeom>
              <a:avLst/>
              <a:gdLst>
                <a:gd name="T0" fmla="*/ 15 w 36"/>
                <a:gd name="T1" fmla="*/ 11 h 11"/>
                <a:gd name="T2" fmla="*/ 15 w 36"/>
                <a:gd name="T3" fmla="*/ 11 h 11"/>
                <a:gd name="T4" fmla="*/ 15 w 36"/>
                <a:gd name="T5" fmla="*/ 11 h 11"/>
                <a:gd name="T6" fmla="*/ 15 w 36"/>
                <a:gd name="T7" fmla="*/ 11 h 11"/>
                <a:gd name="T8" fmla="*/ 0 w 36"/>
                <a:gd name="T9" fmla="*/ 6 h 11"/>
                <a:gd name="T10" fmla="*/ 0 w 36"/>
                <a:gd name="T11" fmla="*/ 6 h 11"/>
                <a:gd name="T12" fmla="*/ 0 w 36"/>
                <a:gd name="T13" fmla="*/ 6 h 11"/>
                <a:gd name="T14" fmla="*/ 36 w 36"/>
                <a:gd name="T15" fmla="*/ 0 h 11"/>
                <a:gd name="T16" fmla="*/ 15 w 36"/>
                <a:gd name="T17" fmla="*/ 11 h 11"/>
                <a:gd name="T18" fmla="*/ 36 w 36"/>
                <a:gd name="T19" fmla="*/ 0 h 11"/>
                <a:gd name="T20" fmla="*/ 36 w 36"/>
                <a:gd name="T21" fmla="*/ 0 h 11"/>
                <a:gd name="T22" fmla="*/ 36 w 36"/>
                <a:gd name="T23" fmla="*/ 0 h 11"/>
                <a:gd name="T24" fmla="*/ 36 w 36"/>
                <a:gd name="T2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6" y="0"/>
                  </a:moveTo>
                  <a:cubicBezTo>
                    <a:pt x="31" y="7"/>
                    <a:pt x="23" y="11"/>
                    <a:pt x="15" y="11"/>
                  </a:cubicBezTo>
                  <a:cubicBezTo>
                    <a:pt x="23" y="11"/>
                    <a:pt x="31" y="7"/>
                    <a:pt x="36" y="0"/>
                  </a:cubicBezTo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F19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48"/>
            <p:cNvSpPr/>
            <p:nvPr/>
          </p:nvSpPr>
          <p:spPr bwMode="auto">
            <a:xfrm rot="607256">
              <a:off x="7213236" y="2437169"/>
              <a:ext cx="198901" cy="233759"/>
            </a:xfrm>
            <a:custGeom>
              <a:avLst/>
              <a:gdLst>
                <a:gd name="T0" fmla="*/ 30 w 41"/>
                <a:gd name="T1" fmla="*/ 0 h 48"/>
                <a:gd name="T2" fmla="*/ 26 w 41"/>
                <a:gd name="T3" fmla="*/ 6 h 48"/>
                <a:gd name="T4" fmla="*/ 34 w 41"/>
                <a:gd name="T5" fmla="*/ 21 h 48"/>
                <a:gd name="T6" fmla="*/ 31 w 41"/>
                <a:gd name="T7" fmla="*/ 33 h 48"/>
                <a:gd name="T8" fmla="*/ 15 w 41"/>
                <a:gd name="T9" fmla="*/ 41 h 48"/>
                <a:gd name="T10" fmla="*/ 4 w 41"/>
                <a:gd name="T11" fmla="*/ 37 h 48"/>
                <a:gd name="T12" fmla="*/ 4 w 41"/>
                <a:gd name="T13" fmla="*/ 37 h 48"/>
                <a:gd name="T14" fmla="*/ 0 w 41"/>
                <a:gd name="T15" fmla="*/ 43 h 48"/>
                <a:gd name="T16" fmla="*/ 0 w 41"/>
                <a:gd name="T17" fmla="*/ 43 h 48"/>
                <a:gd name="T18" fmla="*/ 0 w 41"/>
                <a:gd name="T19" fmla="*/ 43 h 48"/>
                <a:gd name="T20" fmla="*/ 0 w 41"/>
                <a:gd name="T21" fmla="*/ 43 h 48"/>
                <a:gd name="T22" fmla="*/ 0 w 41"/>
                <a:gd name="T23" fmla="*/ 43 h 48"/>
                <a:gd name="T24" fmla="*/ 15 w 41"/>
                <a:gd name="T25" fmla="*/ 48 h 48"/>
                <a:gd name="T26" fmla="*/ 15 w 41"/>
                <a:gd name="T27" fmla="*/ 48 h 48"/>
                <a:gd name="T28" fmla="*/ 15 w 41"/>
                <a:gd name="T29" fmla="*/ 48 h 48"/>
                <a:gd name="T30" fmla="*/ 15 w 41"/>
                <a:gd name="T31" fmla="*/ 48 h 48"/>
                <a:gd name="T32" fmla="*/ 15 w 41"/>
                <a:gd name="T33" fmla="*/ 48 h 48"/>
                <a:gd name="T34" fmla="*/ 15 w 41"/>
                <a:gd name="T35" fmla="*/ 48 h 48"/>
                <a:gd name="T36" fmla="*/ 36 w 41"/>
                <a:gd name="T37" fmla="*/ 37 h 48"/>
                <a:gd name="T38" fmla="*/ 36 w 41"/>
                <a:gd name="T39" fmla="*/ 37 h 48"/>
                <a:gd name="T40" fmla="*/ 36 w 41"/>
                <a:gd name="T41" fmla="*/ 37 h 48"/>
                <a:gd name="T42" fmla="*/ 36 w 41"/>
                <a:gd name="T43" fmla="*/ 37 h 48"/>
                <a:gd name="T44" fmla="*/ 36 w 41"/>
                <a:gd name="T45" fmla="*/ 37 h 48"/>
                <a:gd name="T46" fmla="*/ 36 w 41"/>
                <a:gd name="T47" fmla="*/ 37 h 48"/>
                <a:gd name="T48" fmla="*/ 36 w 41"/>
                <a:gd name="T49" fmla="*/ 37 h 48"/>
                <a:gd name="T50" fmla="*/ 41 w 41"/>
                <a:gd name="T51" fmla="*/ 21 h 48"/>
                <a:gd name="T52" fmla="*/ 30 w 41"/>
                <a:gd name="T53" fmla="*/ 0 h 48"/>
                <a:gd name="T54" fmla="*/ 30 w 41"/>
                <a:gd name="T5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" h="48">
                  <a:moveTo>
                    <a:pt x="30" y="0"/>
                  </a:moveTo>
                  <a:cubicBezTo>
                    <a:pt x="26" y="6"/>
                    <a:pt x="26" y="6"/>
                    <a:pt x="26" y="6"/>
                  </a:cubicBezTo>
                  <a:cubicBezTo>
                    <a:pt x="32" y="10"/>
                    <a:pt x="34" y="16"/>
                    <a:pt x="34" y="21"/>
                  </a:cubicBezTo>
                  <a:cubicBezTo>
                    <a:pt x="34" y="25"/>
                    <a:pt x="33" y="29"/>
                    <a:pt x="31" y="33"/>
                  </a:cubicBezTo>
                  <a:cubicBezTo>
                    <a:pt x="27" y="38"/>
                    <a:pt x="21" y="41"/>
                    <a:pt x="15" y="41"/>
                  </a:cubicBezTo>
                  <a:cubicBezTo>
                    <a:pt x="11" y="41"/>
                    <a:pt x="7" y="40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4" y="46"/>
                    <a:pt x="10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3" y="48"/>
                    <a:pt x="31" y="44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40" y="32"/>
                    <a:pt x="41" y="27"/>
                    <a:pt x="41" y="21"/>
                  </a:cubicBezTo>
                  <a:cubicBezTo>
                    <a:pt x="41" y="13"/>
                    <a:pt x="37" y="5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2035326" y="3213997"/>
            <a:ext cx="3125694" cy="478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xxx演示，给你最好的展示。更多作品请在xxx搜索：xxx。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7862610" y="3050176"/>
            <a:ext cx="2358608" cy="42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xxx演示，给你最好的展示。更多作品请在xxx搜索：xxx。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7812794" y="4843166"/>
            <a:ext cx="2358608" cy="42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xxx演示，给你最好的展示。更多作品请在xxx搜索：xxx。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4912" y="4503872"/>
            <a:ext cx="3284220" cy="473075"/>
          </a:xfrm>
          <a:prstGeom prst="rect">
            <a:avLst/>
          </a:prstGeom>
          <a:solidFill>
            <a:srgbClr val="0A0A0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框 8"/>
          <p:cNvSpPr txBox="1"/>
          <p:nvPr/>
        </p:nvSpPr>
        <p:spPr>
          <a:xfrm>
            <a:off x="1412312" y="4595947"/>
            <a:ext cx="1800225" cy="307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请在此处添加小标题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50787" y="4503872"/>
            <a:ext cx="3286125" cy="473075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文本框 12"/>
          <p:cNvSpPr txBox="1"/>
          <p:nvPr/>
        </p:nvSpPr>
        <p:spPr>
          <a:xfrm>
            <a:off x="5238822" y="4595947"/>
            <a:ext cx="1801495" cy="307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请在此处添加小标题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77932" y="4503872"/>
            <a:ext cx="3284855" cy="473075"/>
          </a:xfrm>
          <a:prstGeom prst="rect">
            <a:avLst/>
          </a:prstGeom>
          <a:solidFill>
            <a:srgbClr val="0A0A0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16"/>
          <p:cNvSpPr txBox="1"/>
          <p:nvPr/>
        </p:nvSpPr>
        <p:spPr>
          <a:xfrm>
            <a:off x="9065967" y="4595947"/>
            <a:ext cx="1800225" cy="307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请在此处添加小标题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24595" y="5416123"/>
            <a:ext cx="3284537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演示，给你最好的演示。更多作品请在xxx搜索：xxx。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50470" y="5416123"/>
            <a:ext cx="3284537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xxx演示，给你最好的演示。更多作品请在xxx搜索：xxx。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12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23810" y="5416123"/>
            <a:ext cx="3284537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xxx演示，给你最好的演示。更多作品请在xxx搜索：xxx。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12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94" y="1873882"/>
            <a:ext cx="3229013" cy="246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470" y="1872672"/>
            <a:ext cx="3230600" cy="24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932" y="1872672"/>
            <a:ext cx="3230601" cy="24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6af0e110-c422-4047-af34-da3053609d17"/>
          <p:cNvGrpSpPr>
            <a:grpSpLocks noChangeAspect="1"/>
          </p:cNvGrpSpPr>
          <p:nvPr/>
        </p:nvGrpSpPr>
        <p:grpSpPr>
          <a:xfrm>
            <a:off x="1546896" y="1745048"/>
            <a:ext cx="9098208" cy="3367904"/>
            <a:chOff x="1209155" y="1879615"/>
            <a:chExt cx="9746906" cy="3608034"/>
          </a:xfrm>
        </p:grpSpPr>
        <p:sp>
          <p:nvSpPr>
            <p:cNvPr id="5" name="i$liḋe-Freeform: Shape 2"/>
            <p:cNvSpPr/>
            <p:nvPr/>
          </p:nvSpPr>
          <p:spPr>
            <a:xfrm flipV="1">
              <a:off x="1255619" y="3653077"/>
              <a:ext cx="4860061" cy="1793811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rgbClr val="0A0A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i$liḋe-Freeform: Shape 3"/>
            <p:cNvSpPr/>
            <p:nvPr/>
          </p:nvSpPr>
          <p:spPr>
            <a:xfrm flipH="1">
              <a:off x="6082716" y="1885675"/>
              <a:ext cx="4860061" cy="1793811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rgbClr val="0A0A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$liḋe-Freeform: Shape 4"/>
            <p:cNvSpPr/>
            <p:nvPr/>
          </p:nvSpPr>
          <p:spPr>
            <a:xfrm flipH="1" flipV="1">
              <a:off x="6096000" y="3659137"/>
              <a:ext cx="4860061" cy="1793811"/>
            </a:xfrm>
            <a:custGeom>
              <a:avLst/>
              <a:gdLst>
                <a:gd name="connsiteX0" fmla="*/ 0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0 w 4860061"/>
                <a:gd name="connsiteY7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60061" h="1793810">
                  <a:moveTo>
                    <a:pt x="0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$liḋe-Freeform: Shape 5"/>
            <p:cNvSpPr/>
            <p:nvPr/>
          </p:nvSpPr>
          <p:spPr>
            <a:xfrm>
              <a:off x="1255619" y="1879615"/>
              <a:ext cx="4860061" cy="1793811"/>
            </a:xfrm>
            <a:custGeom>
              <a:avLst/>
              <a:gdLst>
                <a:gd name="connsiteX0" fmla="*/ 239626 w 4860061"/>
                <a:gd name="connsiteY0" fmla="*/ 0 h 1793810"/>
                <a:gd name="connsiteX1" fmla="*/ 3963156 w 4860061"/>
                <a:gd name="connsiteY1" fmla="*/ 0 h 1793810"/>
                <a:gd name="connsiteX2" fmla="*/ 4860061 w 4860061"/>
                <a:gd name="connsiteY2" fmla="*/ 896905 h 1793810"/>
                <a:gd name="connsiteX3" fmla="*/ 4860061 w 4860061"/>
                <a:gd name="connsiteY3" fmla="*/ 1793810 h 1793810"/>
                <a:gd name="connsiteX4" fmla="*/ 4769902 w 4860061"/>
                <a:gd name="connsiteY4" fmla="*/ 1793810 h 1793810"/>
                <a:gd name="connsiteX5" fmla="*/ 4769902 w 4860061"/>
                <a:gd name="connsiteY5" fmla="*/ 957113 h 1793810"/>
                <a:gd name="connsiteX6" fmla="*/ 3912791 w 4860061"/>
                <a:gd name="connsiteY6" fmla="*/ 100001 h 1793810"/>
                <a:gd name="connsiteX7" fmla="*/ 292797 w 4860061"/>
                <a:gd name="connsiteY7" fmla="*/ 100001 h 1793810"/>
                <a:gd name="connsiteX8" fmla="*/ 165689 w 4860061"/>
                <a:gd name="connsiteY8" fmla="*/ 0 h 1793810"/>
                <a:gd name="connsiteX9" fmla="*/ 218913 w 4860061"/>
                <a:gd name="connsiteY9" fmla="*/ 0 h 1793810"/>
                <a:gd name="connsiteX10" fmla="*/ 272084 w 4860061"/>
                <a:gd name="connsiteY10" fmla="*/ 100001 h 1793810"/>
                <a:gd name="connsiteX11" fmla="*/ 218861 w 4860061"/>
                <a:gd name="connsiteY11" fmla="*/ 100001 h 1793810"/>
                <a:gd name="connsiteX12" fmla="*/ 95995 w 4860061"/>
                <a:gd name="connsiteY12" fmla="*/ 0 h 1793810"/>
                <a:gd name="connsiteX13" fmla="*/ 144977 w 4860061"/>
                <a:gd name="connsiteY13" fmla="*/ 0 h 1793810"/>
                <a:gd name="connsiteX14" fmla="*/ 198148 w 4860061"/>
                <a:gd name="connsiteY14" fmla="*/ 100001 h 1793810"/>
                <a:gd name="connsiteX15" fmla="*/ 149167 w 4860061"/>
                <a:gd name="connsiteY15" fmla="*/ 100001 h 1793810"/>
                <a:gd name="connsiteX16" fmla="*/ 25811 w 4860061"/>
                <a:gd name="connsiteY16" fmla="*/ 0 h 1793810"/>
                <a:gd name="connsiteX17" fmla="*/ 75283 w 4860061"/>
                <a:gd name="connsiteY17" fmla="*/ 0 h 1793810"/>
                <a:gd name="connsiteX18" fmla="*/ 128454 w 4860061"/>
                <a:gd name="connsiteY18" fmla="*/ 100001 h 1793810"/>
                <a:gd name="connsiteX19" fmla="*/ 78982 w 4860061"/>
                <a:gd name="connsiteY19" fmla="*/ 100001 h 1793810"/>
                <a:gd name="connsiteX20" fmla="*/ 0 w 4860061"/>
                <a:gd name="connsiteY20" fmla="*/ 0 h 1793810"/>
                <a:gd name="connsiteX21" fmla="*/ 5098 w 4860061"/>
                <a:gd name="connsiteY21" fmla="*/ 0 h 1793810"/>
                <a:gd name="connsiteX22" fmla="*/ 58270 w 4860061"/>
                <a:gd name="connsiteY22" fmla="*/ 100001 h 1793810"/>
                <a:gd name="connsiteX23" fmla="*/ 0 w 4860061"/>
                <a:gd name="connsiteY23" fmla="*/ 100001 h 17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860061" h="1793810">
                  <a:moveTo>
                    <a:pt x="239626" y="0"/>
                  </a:moveTo>
                  <a:lnTo>
                    <a:pt x="3963156" y="0"/>
                  </a:lnTo>
                  <a:lnTo>
                    <a:pt x="4860061" y="896905"/>
                  </a:lnTo>
                  <a:lnTo>
                    <a:pt x="4860061" y="1793810"/>
                  </a:lnTo>
                  <a:lnTo>
                    <a:pt x="4769902" y="1793810"/>
                  </a:lnTo>
                  <a:lnTo>
                    <a:pt x="4769902" y="957113"/>
                  </a:lnTo>
                  <a:lnTo>
                    <a:pt x="3912791" y="100001"/>
                  </a:lnTo>
                  <a:lnTo>
                    <a:pt x="292797" y="100001"/>
                  </a:lnTo>
                  <a:close/>
                  <a:moveTo>
                    <a:pt x="165689" y="0"/>
                  </a:moveTo>
                  <a:lnTo>
                    <a:pt x="218913" y="0"/>
                  </a:lnTo>
                  <a:lnTo>
                    <a:pt x="272084" y="100001"/>
                  </a:lnTo>
                  <a:lnTo>
                    <a:pt x="218861" y="100001"/>
                  </a:lnTo>
                  <a:close/>
                  <a:moveTo>
                    <a:pt x="95995" y="0"/>
                  </a:moveTo>
                  <a:lnTo>
                    <a:pt x="144977" y="0"/>
                  </a:lnTo>
                  <a:lnTo>
                    <a:pt x="198148" y="100001"/>
                  </a:lnTo>
                  <a:lnTo>
                    <a:pt x="149167" y="100001"/>
                  </a:lnTo>
                  <a:close/>
                  <a:moveTo>
                    <a:pt x="25811" y="0"/>
                  </a:moveTo>
                  <a:lnTo>
                    <a:pt x="75283" y="0"/>
                  </a:lnTo>
                  <a:lnTo>
                    <a:pt x="128454" y="100001"/>
                  </a:lnTo>
                  <a:lnTo>
                    <a:pt x="78982" y="100001"/>
                  </a:lnTo>
                  <a:close/>
                  <a:moveTo>
                    <a:pt x="0" y="0"/>
                  </a:moveTo>
                  <a:lnTo>
                    <a:pt x="5098" y="0"/>
                  </a:lnTo>
                  <a:lnTo>
                    <a:pt x="58270" y="100001"/>
                  </a:lnTo>
                  <a:lnTo>
                    <a:pt x="0" y="1000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$liḋe-TextBox 7"/>
            <p:cNvSpPr txBox="1"/>
            <p:nvPr/>
          </p:nvSpPr>
          <p:spPr>
            <a:xfrm>
              <a:off x="1209155" y="2067873"/>
              <a:ext cx="1621247" cy="307777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r>
                <a:rPr lang="id-ID" sz="2400" b="1">
                  <a:latin typeface="+mj-lt"/>
                  <a:ea typeface="微软雅黑" panose="020B0503020204020204" pitchFamily="34" charset="-122"/>
                </a:rPr>
                <a:t>Strength</a:t>
              </a:r>
              <a:endParaRPr lang="id-ID" sz="2400" b="1"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0" name="i$liḋe-TextBox 9"/>
            <p:cNvSpPr txBox="1"/>
            <p:nvPr/>
          </p:nvSpPr>
          <p:spPr>
            <a:xfrm>
              <a:off x="1209156" y="3841013"/>
              <a:ext cx="2231355" cy="307777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r>
                <a:rPr lang="id-ID" sz="2400" b="1">
                  <a:latin typeface="+mj-lt"/>
                  <a:ea typeface="微软雅黑" panose="020B0503020204020204" pitchFamily="34" charset="-122"/>
                </a:rPr>
                <a:t>Opportunity</a:t>
              </a:r>
              <a:endParaRPr lang="id-ID" sz="2400" b="1"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1" name="i$liḋe-TextBox 11"/>
            <p:cNvSpPr txBox="1"/>
            <p:nvPr/>
          </p:nvSpPr>
          <p:spPr>
            <a:xfrm>
              <a:off x="9059409" y="2072140"/>
              <a:ext cx="1815400" cy="307777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pPr algn="r"/>
              <a:r>
                <a:rPr lang="id-ID" sz="2400" b="1" dirty="0">
                  <a:latin typeface="+mj-lt"/>
                  <a:ea typeface="微软雅黑" panose="020B0503020204020204" pitchFamily="34" charset="-122"/>
                </a:rPr>
                <a:t>Weakness</a:t>
              </a:r>
              <a:endParaRPr lang="id-ID" sz="2400" b="1" dirty="0">
                <a:latin typeface="+mj-lt"/>
                <a:ea typeface="微软雅黑" panose="020B0503020204020204" pitchFamily="34" charset="-122"/>
              </a:endParaRPr>
            </a:p>
          </p:txBody>
        </p:sp>
        <p:sp>
          <p:nvSpPr>
            <p:cNvPr id="12" name="i$liḋe-TextBox 13"/>
            <p:cNvSpPr txBox="1"/>
            <p:nvPr/>
          </p:nvSpPr>
          <p:spPr>
            <a:xfrm>
              <a:off x="8714993" y="3825188"/>
              <a:ext cx="2231355" cy="307777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pPr algn="r"/>
              <a:r>
                <a:rPr lang="id-ID" sz="2400" b="1" dirty="0">
                  <a:latin typeface="+mj-lt"/>
                  <a:ea typeface="微软雅黑" panose="020B0503020204020204" pitchFamily="34" charset="-122"/>
                </a:rPr>
                <a:t>Threat</a:t>
              </a:r>
              <a:endParaRPr lang="id-ID" sz="2400" b="1" dirty="0">
                <a:latin typeface="+mj-lt"/>
                <a:ea typeface="微软雅黑" panose="020B0503020204020204" pitchFamily="34" charset="-122"/>
              </a:endParaRPr>
            </a:p>
          </p:txBody>
        </p:sp>
        <p:grpSp>
          <p:nvGrpSpPr>
            <p:cNvPr id="13" name="Group 14"/>
            <p:cNvGrpSpPr/>
            <p:nvPr/>
          </p:nvGrpSpPr>
          <p:grpSpPr>
            <a:xfrm>
              <a:off x="4523217" y="1900029"/>
              <a:ext cx="3130711" cy="3587620"/>
              <a:chOff x="4510681" y="1881162"/>
              <a:chExt cx="3130711" cy="3587620"/>
            </a:xfrm>
          </p:grpSpPr>
          <p:sp>
            <p:nvSpPr>
              <p:cNvPr id="14" name="i$liḋe-Freeform: Shape 15"/>
              <p:cNvSpPr/>
              <p:nvPr/>
            </p:nvSpPr>
            <p:spPr>
              <a:xfrm flipH="1" flipV="1">
                <a:off x="4564894" y="1881162"/>
                <a:ext cx="1534677" cy="1793810"/>
              </a:xfrm>
              <a:custGeom>
                <a:avLst/>
                <a:gdLst>
                  <a:gd name="connsiteX0" fmla="*/ 0 w 1521571"/>
                  <a:gd name="connsiteY0" fmla="*/ 0 h 1778491"/>
                  <a:gd name="connsiteX1" fmla="*/ 1521571 w 1521571"/>
                  <a:gd name="connsiteY1" fmla="*/ 0 h 1778491"/>
                  <a:gd name="connsiteX2" fmla="*/ 1521571 w 1521571"/>
                  <a:gd name="connsiteY2" fmla="*/ 14491 h 1778491"/>
                  <a:gd name="connsiteX3" fmla="*/ 1521571 w 1521571"/>
                  <a:gd name="connsiteY3" fmla="*/ 1040227 h 1778491"/>
                  <a:gd name="connsiteX4" fmla="*/ 45043 w 1521571"/>
                  <a:gd name="connsiteY4" fmla="*/ 1778491 h 1778491"/>
                  <a:gd name="connsiteX5" fmla="*/ 0 w 1521571"/>
                  <a:gd name="connsiteY5" fmla="*/ 1778491 h 1778491"/>
                  <a:gd name="connsiteX6" fmla="*/ 0 w 1521571"/>
                  <a:gd name="connsiteY6" fmla="*/ 14491 h 1778491"/>
                  <a:gd name="connsiteX7" fmla="*/ 0 w 1521571"/>
                  <a:gd name="connsiteY7" fmla="*/ 0 h 1778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21571" h="1778491">
                    <a:moveTo>
                      <a:pt x="0" y="0"/>
                    </a:moveTo>
                    <a:lnTo>
                      <a:pt x="1521571" y="0"/>
                    </a:lnTo>
                    <a:lnTo>
                      <a:pt x="1521571" y="14491"/>
                    </a:lnTo>
                    <a:lnTo>
                      <a:pt x="1521571" y="1040227"/>
                    </a:lnTo>
                    <a:lnTo>
                      <a:pt x="45043" y="1778491"/>
                    </a:lnTo>
                    <a:lnTo>
                      <a:pt x="0" y="1778491"/>
                    </a:lnTo>
                    <a:lnTo>
                      <a:pt x="0" y="144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" name="Group 16"/>
              <p:cNvGrpSpPr/>
              <p:nvPr/>
            </p:nvGrpSpPr>
            <p:grpSpPr>
              <a:xfrm>
                <a:off x="4510681" y="1881162"/>
                <a:ext cx="3130711" cy="3587620"/>
                <a:chOff x="4510681" y="1881162"/>
                <a:chExt cx="3130711" cy="3587620"/>
              </a:xfrm>
            </p:grpSpPr>
            <p:sp>
              <p:nvSpPr>
                <p:cNvPr id="16" name="i$liḋe-Freeform: Shape 17"/>
                <p:cNvSpPr/>
                <p:nvPr/>
              </p:nvSpPr>
              <p:spPr>
                <a:xfrm flipH="1">
                  <a:off x="4564894" y="3674972"/>
                  <a:ext cx="1534677" cy="1793810"/>
                </a:xfrm>
                <a:custGeom>
                  <a:avLst/>
                  <a:gdLst>
                    <a:gd name="connsiteX0" fmla="*/ 0 w 1521571"/>
                    <a:gd name="connsiteY0" fmla="*/ 0 h 1778491"/>
                    <a:gd name="connsiteX1" fmla="*/ 1521571 w 1521571"/>
                    <a:gd name="connsiteY1" fmla="*/ 0 h 1778491"/>
                    <a:gd name="connsiteX2" fmla="*/ 1521571 w 1521571"/>
                    <a:gd name="connsiteY2" fmla="*/ 14491 h 1778491"/>
                    <a:gd name="connsiteX3" fmla="*/ 1521571 w 1521571"/>
                    <a:gd name="connsiteY3" fmla="*/ 1040227 h 1778491"/>
                    <a:gd name="connsiteX4" fmla="*/ 45043 w 1521571"/>
                    <a:gd name="connsiteY4" fmla="*/ 1778491 h 1778491"/>
                    <a:gd name="connsiteX5" fmla="*/ 0 w 1521571"/>
                    <a:gd name="connsiteY5" fmla="*/ 1778491 h 1778491"/>
                    <a:gd name="connsiteX6" fmla="*/ 0 w 1521571"/>
                    <a:gd name="connsiteY6" fmla="*/ 14491 h 1778491"/>
                    <a:gd name="connsiteX7" fmla="*/ 0 w 1521571"/>
                    <a:gd name="connsiteY7" fmla="*/ 0 h 17784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21571" h="1778491">
                      <a:moveTo>
                        <a:pt x="0" y="0"/>
                      </a:moveTo>
                      <a:lnTo>
                        <a:pt x="1521571" y="0"/>
                      </a:lnTo>
                      <a:lnTo>
                        <a:pt x="1521571" y="14491"/>
                      </a:lnTo>
                      <a:lnTo>
                        <a:pt x="1521571" y="1040227"/>
                      </a:lnTo>
                      <a:lnTo>
                        <a:pt x="45043" y="1778491"/>
                      </a:lnTo>
                      <a:lnTo>
                        <a:pt x="0" y="1778491"/>
                      </a:lnTo>
                      <a:lnTo>
                        <a:pt x="0" y="144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A0A0A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i$liḋe-TextBox 18"/>
                <p:cNvSpPr txBox="1"/>
                <p:nvPr/>
              </p:nvSpPr>
              <p:spPr>
                <a:xfrm>
                  <a:off x="4510681" y="2404869"/>
                  <a:ext cx="1611200" cy="1569660"/>
                </a:xfrm>
                <a:prstGeom prst="rect">
                  <a:avLst/>
                </a:prstGeom>
                <a:noFill/>
              </p:spPr>
              <p:txBody>
                <a:bodyPr wrap="square">
                  <a:normAutofit/>
                </a:bodyPr>
                <a:lstStyle/>
                <a:p>
                  <a:pPr algn="ctr"/>
                  <a:r>
                    <a:rPr lang="id-ID" sz="7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S</a:t>
                  </a:r>
                  <a:endParaRPr lang="id-ID" sz="7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i$liḋe-TextBox 19"/>
                <p:cNvSpPr txBox="1"/>
                <p:nvPr/>
              </p:nvSpPr>
              <p:spPr>
                <a:xfrm>
                  <a:off x="4510681" y="3806321"/>
                  <a:ext cx="1611200" cy="1569660"/>
                </a:xfrm>
                <a:prstGeom prst="rect">
                  <a:avLst/>
                </a:prstGeom>
                <a:noFill/>
              </p:spPr>
              <p:txBody>
                <a:bodyPr wrap="square">
                  <a:normAutofit/>
                </a:bodyPr>
                <a:lstStyle/>
                <a:p>
                  <a:pPr algn="ctr"/>
                  <a:r>
                    <a:rPr lang="id-ID" sz="7200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O</a:t>
                  </a:r>
                  <a:endParaRPr lang="id-ID" sz="72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i$liḋe-Freeform: Shape 20"/>
                <p:cNvSpPr/>
                <p:nvPr/>
              </p:nvSpPr>
              <p:spPr>
                <a:xfrm>
                  <a:off x="6106715" y="3674972"/>
                  <a:ext cx="1534677" cy="1793810"/>
                </a:xfrm>
                <a:custGeom>
                  <a:avLst/>
                  <a:gdLst>
                    <a:gd name="connsiteX0" fmla="*/ 0 w 1521571"/>
                    <a:gd name="connsiteY0" fmla="*/ 0 h 1778491"/>
                    <a:gd name="connsiteX1" fmla="*/ 1521571 w 1521571"/>
                    <a:gd name="connsiteY1" fmla="*/ 0 h 1778491"/>
                    <a:gd name="connsiteX2" fmla="*/ 1521571 w 1521571"/>
                    <a:gd name="connsiteY2" fmla="*/ 14491 h 1778491"/>
                    <a:gd name="connsiteX3" fmla="*/ 1521571 w 1521571"/>
                    <a:gd name="connsiteY3" fmla="*/ 1040227 h 1778491"/>
                    <a:gd name="connsiteX4" fmla="*/ 45043 w 1521571"/>
                    <a:gd name="connsiteY4" fmla="*/ 1778491 h 1778491"/>
                    <a:gd name="connsiteX5" fmla="*/ 0 w 1521571"/>
                    <a:gd name="connsiteY5" fmla="*/ 1778491 h 1778491"/>
                    <a:gd name="connsiteX6" fmla="*/ 0 w 1521571"/>
                    <a:gd name="connsiteY6" fmla="*/ 14491 h 1778491"/>
                    <a:gd name="connsiteX7" fmla="*/ 0 w 1521571"/>
                    <a:gd name="connsiteY7" fmla="*/ 0 h 17784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21571" h="1778491">
                      <a:moveTo>
                        <a:pt x="0" y="0"/>
                      </a:moveTo>
                      <a:lnTo>
                        <a:pt x="1521571" y="0"/>
                      </a:lnTo>
                      <a:lnTo>
                        <a:pt x="1521571" y="14491"/>
                      </a:lnTo>
                      <a:lnTo>
                        <a:pt x="1521571" y="1040227"/>
                      </a:lnTo>
                      <a:lnTo>
                        <a:pt x="45043" y="1778491"/>
                      </a:lnTo>
                      <a:lnTo>
                        <a:pt x="0" y="1778491"/>
                      </a:lnTo>
                      <a:lnTo>
                        <a:pt x="0" y="144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i$liḋe-Freeform: Shape 21"/>
                <p:cNvSpPr/>
                <p:nvPr/>
              </p:nvSpPr>
              <p:spPr>
                <a:xfrm flipV="1">
                  <a:off x="6106715" y="1881162"/>
                  <a:ext cx="1534677" cy="1793810"/>
                </a:xfrm>
                <a:custGeom>
                  <a:avLst/>
                  <a:gdLst>
                    <a:gd name="connsiteX0" fmla="*/ 0 w 1521571"/>
                    <a:gd name="connsiteY0" fmla="*/ 0 h 1778491"/>
                    <a:gd name="connsiteX1" fmla="*/ 1521571 w 1521571"/>
                    <a:gd name="connsiteY1" fmla="*/ 0 h 1778491"/>
                    <a:gd name="connsiteX2" fmla="*/ 1521571 w 1521571"/>
                    <a:gd name="connsiteY2" fmla="*/ 14491 h 1778491"/>
                    <a:gd name="connsiteX3" fmla="*/ 1521571 w 1521571"/>
                    <a:gd name="connsiteY3" fmla="*/ 1040227 h 1778491"/>
                    <a:gd name="connsiteX4" fmla="*/ 45043 w 1521571"/>
                    <a:gd name="connsiteY4" fmla="*/ 1778491 h 1778491"/>
                    <a:gd name="connsiteX5" fmla="*/ 0 w 1521571"/>
                    <a:gd name="connsiteY5" fmla="*/ 1778491 h 1778491"/>
                    <a:gd name="connsiteX6" fmla="*/ 0 w 1521571"/>
                    <a:gd name="connsiteY6" fmla="*/ 14491 h 1778491"/>
                    <a:gd name="connsiteX7" fmla="*/ 0 w 1521571"/>
                    <a:gd name="connsiteY7" fmla="*/ 0 h 17784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21571" h="1778491">
                      <a:moveTo>
                        <a:pt x="0" y="0"/>
                      </a:moveTo>
                      <a:lnTo>
                        <a:pt x="1521571" y="0"/>
                      </a:lnTo>
                      <a:lnTo>
                        <a:pt x="1521571" y="14491"/>
                      </a:lnTo>
                      <a:lnTo>
                        <a:pt x="1521571" y="1040227"/>
                      </a:lnTo>
                      <a:lnTo>
                        <a:pt x="45043" y="1778491"/>
                      </a:lnTo>
                      <a:lnTo>
                        <a:pt x="0" y="1778491"/>
                      </a:lnTo>
                      <a:lnTo>
                        <a:pt x="0" y="144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A0A0A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" name="i$liḋe-TextBox 22"/>
                <p:cNvSpPr txBox="1"/>
                <p:nvPr/>
              </p:nvSpPr>
              <p:spPr>
                <a:xfrm>
                  <a:off x="6215612" y="2430042"/>
                  <a:ext cx="1208457" cy="1569660"/>
                </a:xfrm>
                <a:prstGeom prst="rect">
                  <a:avLst/>
                </a:prstGeom>
                <a:noFill/>
              </p:spPr>
              <p:txBody>
                <a:bodyPr wrap="square">
                  <a:normAutofit/>
                </a:bodyPr>
                <a:lstStyle/>
                <a:p>
                  <a:pPr algn="ctr"/>
                  <a:r>
                    <a:rPr lang="id-ID" sz="7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W</a:t>
                  </a:r>
                  <a:endParaRPr lang="id-ID" sz="7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2" name="i$liḋe-TextBox 23"/>
                <p:cNvSpPr txBox="1"/>
                <p:nvPr/>
              </p:nvSpPr>
              <p:spPr>
                <a:xfrm>
                  <a:off x="6068611" y="3806321"/>
                  <a:ext cx="1473401" cy="1569660"/>
                </a:xfrm>
                <a:prstGeom prst="rect">
                  <a:avLst/>
                </a:prstGeom>
                <a:noFill/>
              </p:spPr>
              <p:txBody>
                <a:bodyPr wrap="square">
                  <a:normAutofit/>
                </a:bodyPr>
                <a:lstStyle/>
                <a:p>
                  <a:pPr algn="ctr"/>
                  <a:r>
                    <a:rPr lang="id-ID" sz="7200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T</a:t>
                  </a:r>
                  <a:endParaRPr lang="id-ID" sz="72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23" name="矩形 22"/>
          <p:cNvSpPr/>
          <p:nvPr/>
        </p:nvSpPr>
        <p:spPr>
          <a:xfrm>
            <a:off x="1546896" y="2434942"/>
            <a:ext cx="2640640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zh-CN" altLang="en-US" sz="12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更多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作品请在xxx搜索：xxx。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40568" y="4192053"/>
            <a:ext cx="2640640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zh-CN" altLang="en-US" sz="12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更多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作品请在xxx搜索：xxx。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928619" y="2431553"/>
            <a:ext cx="2640640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zh-CN" altLang="en-US" sz="12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更多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作品请在xxx搜索：xxx。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924771" y="4192053"/>
            <a:ext cx="2640640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zh-CN" altLang="en-US" sz="12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更多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作品请在xxx搜索：xxx。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1" y="0"/>
            <a:ext cx="2760823" cy="18037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453" y="2846377"/>
            <a:ext cx="3420079" cy="401162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727756" y="2347306"/>
            <a:ext cx="3914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spcBef>
                <a:spcPct val="0"/>
              </a:spcBef>
              <a:defRPr/>
            </a:pP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文献综述与反思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72004" y="3306934"/>
            <a:ext cx="3825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此页是过渡页，您可以这边输入此章节的简要描述。封面、目录页、过渡页的素材均可随意搭配组合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。</a:t>
            </a:r>
            <a:endParaRPr lang="zh-CN" altLang="en-US" sz="1400" kern="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853539" y="3119507"/>
            <a:ext cx="3662701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Oval 6"/>
          <p:cNvSpPr/>
          <p:nvPr/>
        </p:nvSpPr>
        <p:spPr bwMode="auto">
          <a:xfrm>
            <a:off x="1982896" y="1781927"/>
            <a:ext cx="1249216" cy="124921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21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Oval 30"/>
          <p:cNvSpPr/>
          <p:nvPr/>
        </p:nvSpPr>
        <p:spPr bwMode="auto">
          <a:xfrm>
            <a:off x="1991067" y="3828742"/>
            <a:ext cx="1245884" cy="1247331"/>
          </a:xfrm>
          <a:prstGeom prst="ellipse">
            <a:avLst/>
          </a:prstGeom>
          <a:solidFill>
            <a:srgbClr val="0A0A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>
              <a:latin typeface="Arial" panose="020B0604020202020204" pitchFamily="34" charset="0"/>
              <a:ea typeface="微软雅黑" panose="020B0503020204020204" pitchFamily="34" charset="-122"/>
              <a:cs typeface="Roboto Regular"/>
              <a:sym typeface="Arial" panose="020B0604020202020204" pitchFamily="34" charset="0"/>
            </a:endParaRPr>
          </a:p>
        </p:txBody>
      </p:sp>
      <p:cxnSp>
        <p:nvCxnSpPr>
          <p:cNvPr id="6" name="Straight Connector 38"/>
          <p:cNvCxnSpPr/>
          <p:nvPr/>
        </p:nvCxnSpPr>
        <p:spPr bwMode="auto">
          <a:xfrm>
            <a:off x="1991067" y="3408184"/>
            <a:ext cx="799974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  <a:alpha val="99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Freeform 171"/>
          <p:cNvSpPr/>
          <p:nvPr/>
        </p:nvSpPr>
        <p:spPr bwMode="auto">
          <a:xfrm>
            <a:off x="2381931" y="2182834"/>
            <a:ext cx="451147" cy="433101"/>
          </a:xfrm>
          <a:custGeom>
            <a:avLst/>
            <a:gdLst>
              <a:gd name="T0" fmla="*/ 228 w 308"/>
              <a:gd name="T1" fmla="*/ 218 h 296"/>
              <a:gd name="T2" fmla="*/ 224 w 308"/>
              <a:gd name="T3" fmla="*/ 215 h 296"/>
              <a:gd name="T4" fmla="*/ 228 w 308"/>
              <a:gd name="T5" fmla="*/ 212 h 296"/>
              <a:gd name="T6" fmla="*/ 230 w 308"/>
              <a:gd name="T7" fmla="*/ 212 h 296"/>
              <a:gd name="T8" fmla="*/ 278 w 308"/>
              <a:gd name="T9" fmla="*/ 209 h 296"/>
              <a:gd name="T10" fmla="*/ 288 w 308"/>
              <a:gd name="T11" fmla="*/ 176 h 296"/>
              <a:gd name="T12" fmla="*/ 284 w 308"/>
              <a:gd name="T13" fmla="*/ 176 h 296"/>
              <a:gd name="T14" fmla="*/ 283 w 308"/>
              <a:gd name="T15" fmla="*/ 176 h 296"/>
              <a:gd name="T16" fmla="*/ 283 w 308"/>
              <a:gd name="T17" fmla="*/ 176 h 296"/>
              <a:gd name="T18" fmla="*/ 229 w 308"/>
              <a:gd name="T19" fmla="*/ 174 h 296"/>
              <a:gd name="T20" fmla="*/ 226 w 308"/>
              <a:gd name="T21" fmla="*/ 174 h 296"/>
              <a:gd name="T22" fmla="*/ 222 w 308"/>
              <a:gd name="T23" fmla="*/ 171 h 296"/>
              <a:gd name="T24" fmla="*/ 226 w 308"/>
              <a:gd name="T25" fmla="*/ 168 h 296"/>
              <a:gd name="T26" fmla="*/ 228 w 308"/>
              <a:gd name="T27" fmla="*/ 168 h 296"/>
              <a:gd name="T28" fmla="*/ 284 w 308"/>
              <a:gd name="T29" fmla="*/ 164 h 296"/>
              <a:gd name="T30" fmla="*/ 292 w 308"/>
              <a:gd name="T31" fmla="*/ 164 h 296"/>
              <a:gd name="T32" fmla="*/ 292 w 308"/>
              <a:gd name="T33" fmla="*/ 164 h 296"/>
              <a:gd name="T34" fmla="*/ 296 w 308"/>
              <a:gd name="T35" fmla="*/ 133 h 296"/>
              <a:gd name="T36" fmla="*/ 214 w 308"/>
              <a:gd name="T37" fmla="*/ 124 h 296"/>
              <a:gd name="T38" fmla="*/ 213 w 308"/>
              <a:gd name="T39" fmla="*/ 124 h 296"/>
              <a:gd name="T40" fmla="*/ 212 w 308"/>
              <a:gd name="T41" fmla="*/ 124 h 296"/>
              <a:gd name="T42" fmla="*/ 217 w 308"/>
              <a:gd name="T43" fmla="*/ 124 h 296"/>
              <a:gd name="T44" fmla="*/ 206 w 308"/>
              <a:gd name="T45" fmla="*/ 124 h 296"/>
              <a:gd name="T46" fmla="*/ 165 w 308"/>
              <a:gd name="T47" fmla="*/ 123 h 296"/>
              <a:gd name="T48" fmla="*/ 165 w 308"/>
              <a:gd name="T49" fmla="*/ 123 h 296"/>
              <a:gd name="T50" fmla="*/ 160 w 308"/>
              <a:gd name="T51" fmla="*/ 121 h 296"/>
              <a:gd name="T52" fmla="*/ 165 w 308"/>
              <a:gd name="T53" fmla="*/ 120 h 296"/>
              <a:gd name="T54" fmla="*/ 165 w 308"/>
              <a:gd name="T55" fmla="*/ 120 h 296"/>
              <a:gd name="T56" fmla="*/ 179 w 308"/>
              <a:gd name="T57" fmla="*/ 119 h 296"/>
              <a:gd name="T58" fmla="*/ 192 w 308"/>
              <a:gd name="T59" fmla="*/ 58 h 296"/>
              <a:gd name="T60" fmla="*/ 178 w 308"/>
              <a:gd name="T61" fmla="*/ 0 h 296"/>
              <a:gd name="T62" fmla="*/ 101 w 308"/>
              <a:gd name="T63" fmla="*/ 126 h 296"/>
              <a:gd name="T64" fmla="*/ 58 w 308"/>
              <a:gd name="T65" fmla="*/ 146 h 296"/>
              <a:gd name="T66" fmla="*/ 53 w 308"/>
              <a:gd name="T67" fmla="*/ 275 h 296"/>
              <a:gd name="T68" fmla="*/ 99 w 308"/>
              <a:gd name="T69" fmla="*/ 275 h 296"/>
              <a:gd name="T70" fmla="*/ 232 w 308"/>
              <a:gd name="T71" fmla="*/ 286 h 296"/>
              <a:gd name="T72" fmla="*/ 255 w 308"/>
              <a:gd name="T73" fmla="*/ 256 h 296"/>
              <a:gd name="T74" fmla="*/ 227 w 308"/>
              <a:gd name="T75" fmla="*/ 255 h 296"/>
              <a:gd name="T76" fmla="*/ 225 w 308"/>
              <a:gd name="T77" fmla="*/ 255 h 296"/>
              <a:gd name="T78" fmla="*/ 221 w 308"/>
              <a:gd name="T79" fmla="*/ 252 h 296"/>
              <a:gd name="T80" fmla="*/ 225 w 308"/>
              <a:gd name="T81" fmla="*/ 249 h 296"/>
              <a:gd name="T82" fmla="*/ 227 w 308"/>
              <a:gd name="T83" fmla="*/ 249 h 296"/>
              <a:gd name="T84" fmla="*/ 262 w 308"/>
              <a:gd name="T85" fmla="*/ 247 h 296"/>
              <a:gd name="T86" fmla="*/ 269 w 308"/>
              <a:gd name="T87" fmla="*/ 220 h 296"/>
              <a:gd name="T88" fmla="*/ 230 w 308"/>
              <a:gd name="T89" fmla="*/ 218 h 296"/>
              <a:gd name="T90" fmla="*/ 228 w 308"/>
              <a:gd name="T91" fmla="*/ 218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8" h="296">
                <a:moveTo>
                  <a:pt x="228" y="218"/>
                </a:moveTo>
                <a:cubicBezTo>
                  <a:pt x="224" y="215"/>
                  <a:pt x="224" y="215"/>
                  <a:pt x="224" y="215"/>
                </a:cubicBezTo>
                <a:cubicBezTo>
                  <a:pt x="228" y="212"/>
                  <a:pt x="228" y="212"/>
                  <a:pt x="228" y="212"/>
                </a:cubicBezTo>
                <a:cubicBezTo>
                  <a:pt x="230" y="212"/>
                  <a:pt x="230" y="212"/>
                  <a:pt x="230" y="212"/>
                </a:cubicBezTo>
                <a:cubicBezTo>
                  <a:pt x="232" y="212"/>
                  <a:pt x="263" y="210"/>
                  <a:pt x="278" y="209"/>
                </a:cubicBezTo>
                <a:cubicBezTo>
                  <a:pt x="295" y="197"/>
                  <a:pt x="292" y="183"/>
                  <a:pt x="288" y="176"/>
                </a:cubicBezTo>
                <a:cubicBezTo>
                  <a:pt x="287" y="176"/>
                  <a:pt x="285" y="176"/>
                  <a:pt x="284" y="176"/>
                </a:cubicBezTo>
                <a:cubicBezTo>
                  <a:pt x="283" y="176"/>
                  <a:pt x="283" y="176"/>
                  <a:pt x="283" y="176"/>
                </a:cubicBezTo>
                <a:cubicBezTo>
                  <a:pt x="283" y="176"/>
                  <a:pt x="283" y="176"/>
                  <a:pt x="283" y="176"/>
                </a:cubicBezTo>
                <a:cubicBezTo>
                  <a:pt x="278" y="176"/>
                  <a:pt x="231" y="174"/>
                  <a:pt x="229" y="174"/>
                </a:cubicBezTo>
                <a:cubicBezTo>
                  <a:pt x="226" y="174"/>
                  <a:pt x="226" y="174"/>
                  <a:pt x="226" y="174"/>
                </a:cubicBezTo>
                <a:cubicBezTo>
                  <a:pt x="222" y="171"/>
                  <a:pt x="222" y="171"/>
                  <a:pt x="222" y="171"/>
                </a:cubicBezTo>
                <a:cubicBezTo>
                  <a:pt x="226" y="168"/>
                  <a:pt x="226" y="168"/>
                  <a:pt x="226" y="168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31" y="168"/>
                  <a:pt x="280" y="164"/>
                  <a:pt x="284" y="164"/>
                </a:cubicBezTo>
                <a:cubicBezTo>
                  <a:pt x="290" y="164"/>
                  <a:pt x="292" y="164"/>
                  <a:pt x="292" y="164"/>
                </a:cubicBezTo>
                <a:cubicBezTo>
                  <a:pt x="292" y="164"/>
                  <a:pt x="292" y="164"/>
                  <a:pt x="292" y="164"/>
                </a:cubicBezTo>
                <a:cubicBezTo>
                  <a:pt x="302" y="155"/>
                  <a:pt x="308" y="144"/>
                  <a:pt x="296" y="133"/>
                </a:cubicBezTo>
                <a:cubicBezTo>
                  <a:pt x="285" y="123"/>
                  <a:pt x="243" y="125"/>
                  <a:pt x="214" y="124"/>
                </a:cubicBezTo>
                <a:cubicBezTo>
                  <a:pt x="213" y="124"/>
                  <a:pt x="213" y="124"/>
                  <a:pt x="213" y="124"/>
                </a:cubicBezTo>
                <a:cubicBezTo>
                  <a:pt x="212" y="124"/>
                  <a:pt x="212" y="124"/>
                  <a:pt x="212" y="124"/>
                </a:cubicBezTo>
                <a:cubicBezTo>
                  <a:pt x="212" y="124"/>
                  <a:pt x="219" y="124"/>
                  <a:pt x="217" y="124"/>
                </a:cubicBezTo>
                <a:cubicBezTo>
                  <a:pt x="213" y="124"/>
                  <a:pt x="209" y="124"/>
                  <a:pt x="206" y="124"/>
                </a:cubicBezTo>
                <a:cubicBezTo>
                  <a:pt x="192" y="123"/>
                  <a:pt x="167" y="123"/>
                  <a:pt x="165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0" y="121"/>
                  <a:pt x="160" y="121"/>
                  <a:pt x="160" y="121"/>
                </a:cubicBezTo>
                <a:cubicBezTo>
                  <a:pt x="165" y="120"/>
                  <a:pt x="165" y="120"/>
                  <a:pt x="165" y="120"/>
                </a:cubicBezTo>
                <a:cubicBezTo>
                  <a:pt x="165" y="120"/>
                  <a:pt x="165" y="120"/>
                  <a:pt x="165" y="120"/>
                </a:cubicBezTo>
                <a:cubicBezTo>
                  <a:pt x="166" y="120"/>
                  <a:pt x="169" y="120"/>
                  <a:pt x="179" y="119"/>
                </a:cubicBezTo>
                <a:cubicBezTo>
                  <a:pt x="165" y="90"/>
                  <a:pt x="188" y="73"/>
                  <a:pt x="192" y="58"/>
                </a:cubicBezTo>
                <a:cubicBezTo>
                  <a:pt x="206" y="5"/>
                  <a:pt x="178" y="0"/>
                  <a:pt x="178" y="0"/>
                </a:cubicBezTo>
                <a:cubicBezTo>
                  <a:pt x="178" y="0"/>
                  <a:pt x="108" y="96"/>
                  <a:pt x="101" y="126"/>
                </a:cubicBezTo>
                <a:cubicBezTo>
                  <a:pt x="96" y="148"/>
                  <a:pt x="67" y="146"/>
                  <a:pt x="58" y="146"/>
                </a:cubicBezTo>
                <a:cubicBezTo>
                  <a:pt x="10" y="144"/>
                  <a:pt x="0" y="264"/>
                  <a:pt x="53" y="275"/>
                </a:cubicBezTo>
                <a:cubicBezTo>
                  <a:pt x="64" y="277"/>
                  <a:pt x="76" y="265"/>
                  <a:pt x="99" y="275"/>
                </a:cubicBezTo>
                <a:cubicBezTo>
                  <a:pt x="149" y="296"/>
                  <a:pt x="192" y="287"/>
                  <a:pt x="232" y="286"/>
                </a:cubicBezTo>
                <a:cubicBezTo>
                  <a:pt x="259" y="285"/>
                  <a:pt x="257" y="266"/>
                  <a:pt x="255" y="256"/>
                </a:cubicBezTo>
                <a:cubicBezTo>
                  <a:pt x="242" y="256"/>
                  <a:pt x="229" y="255"/>
                  <a:pt x="227" y="255"/>
                </a:cubicBezTo>
                <a:cubicBezTo>
                  <a:pt x="225" y="255"/>
                  <a:pt x="225" y="255"/>
                  <a:pt x="225" y="255"/>
                </a:cubicBezTo>
                <a:cubicBezTo>
                  <a:pt x="221" y="252"/>
                  <a:pt x="221" y="252"/>
                  <a:pt x="221" y="252"/>
                </a:cubicBezTo>
                <a:cubicBezTo>
                  <a:pt x="225" y="249"/>
                  <a:pt x="225" y="249"/>
                  <a:pt x="225" y="249"/>
                </a:cubicBezTo>
                <a:cubicBezTo>
                  <a:pt x="227" y="249"/>
                  <a:pt x="227" y="249"/>
                  <a:pt x="227" y="249"/>
                </a:cubicBezTo>
                <a:cubicBezTo>
                  <a:pt x="229" y="249"/>
                  <a:pt x="247" y="248"/>
                  <a:pt x="262" y="247"/>
                </a:cubicBezTo>
                <a:cubicBezTo>
                  <a:pt x="275" y="237"/>
                  <a:pt x="272" y="227"/>
                  <a:pt x="269" y="220"/>
                </a:cubicBezTo>
                <a:cubicBezTo>
                  <a:pt x="253" y="219"/>
                  <a:pt x="232" y="218"/>
                  <a:pt x="230" y="218"/>
                </a:cubicBezTo>
                <a:lnTo>
                  <a:pt x="228" y="2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173"/>
          <p:cNvSpPr/>
          <p:nvPr/>
        </p:nvSpPr>
        <p:spPr bwMode="auto">
          <a:xfrm>
            <a:off x="2388435" y="4235856"/>
            <a:ext cx="451147" cy="433101"/>
          </a:xfrm>
          <a:custGeom>
            <a:avLst/>
            <a:gdLst>
              <a:gd name="T0" fmla="*/ 80 w 308"/>
              <a:gd name="T1" fmla="*/ 78 h 296"/>
              <a:gd name="T2" fmla="*/ 84 w 308"/>
              <a:gd name="T3" fmla="*/ 81 h 296"/>
              <a:gd name="T4" fmla="*/ 80 w 308"/>
              <a:gd name="T5" fmla="*/ 84 h 296"/>
              <a:gd name="T6" fmla="*/ 78 w 308"/>
              <a:gd name="T7" fmla="*/ 84 h 296"/>
              <a:gd name="T8" fmla="*/ 30 w 308"/>
              <a:gd name="T9" fmla="*/ 87 h 296"/>
              <a:gd name="T10" fmla="*/ 20 w 308"/>
              <a:gd name="T11" fmla="*/ 120 h 296"/>
              <a:gd name="T12" fmla="*/ 24 w 308"/>
              <a:gd name="T13" fmla="*/ 120 h 296"/>
              <a:gd name="T14" fmla="*/ 24 w 308"/>
              <a:gd name="T15" fmla="*/ 120 h 296"/>
              <a:gd name="T16" fmla="*/ 24 w 308"/>
              <a:gd name="T17" fmla="*/ 120 h 296"/>
              <a:gd name="T18" fmla="*/ 79 w 308"/>
              <a:gd name="T19" fmla="*/ 122 h 296"/>
              <a:gd name="T20" fmla="*/ 81 w 308"/>
              <a:gd name="T21" fmla="*/ 122 h 296"/>
              <a:gd name="T22" fmla="*/ 86 w 308"/>
              <a:gd name="T23" fmla="*/ 125 h 296"/>
              <a:gd name="T24" fmla="*/ 82 w 308"/>
              <a:gd name="T25" fmla="*/ 128 h 296"/>
              <a:gd name="T26" fmla="*/ 79 w 308"/>
              <a:gd name="T27" fmla="*/ 128 h 296"/>
              <a:gd name="T28" fmla="*/ 24 w 308"/>
              <a:gd name="T29" fmla="*/ 132 h 296"/>
              <a:gd name="T30" fmla="*/ 15 w 308"/>
              <a:gd name="T31" fmla="*/ 132 h 296"/>
              <a:gd name="T32" fmla="*/ 15 w 308"/>
              <a:gd name="T33" fmla="*/ 132 h 296"/>
              <a:gd name="T34" fmla="*/ 12 w 308"/>
              <a:gd name="T35" fmla="*/ 163 h 296"/>
              <a:gd name="T36" fmla="*/ 94 w 308"/>
              <a:gd name="T37" fmla="*/ 172 h 296"/>
              <a:gd name="T38" fmla="*/ 95 w 308"/>
              <a:gd name="T39" fmla="*/ 172 h 296"/>
              <a:gd name="T40" fmla="*/ 95 w 308"/>
              <a:gd name="T41" fmla="*/ 172 h 296"/>
              <a:gd name="T42" fmla="*/ 91 w 308"/>
              <a:gd name="T43" fmla="*/ 172 h 296"/>
              <a:gd name="T44" fmla="*/ 102 w 308"/>
              <a:gd name="T45" fmla="*/ 172 h 296"/>
              <a:gd name="T46" fmla="*/ 142 w 308"/>
              <a:gd name="T47" fmla="*/ 173 h 296"/>
              <a:gd name="T48" fmla="*/ 143 w 308"/>
              <a:gd name="T49" fmla="*/ 173 h 296"/>
              <a:gd name="T50" fmla="*/ 148 w 308"/>
              <a:gd name="T51" fmla="*/ 175 h 296"/>
              <a:gd name="T52" fmla="*/ 143 w 308"/>
              <a:gd name="T53" fmla="*/ 176 h 296"/>
              <a:gd name="T54" fmla="*/ 142 w 308"/>
              <a:gd name="T55" fmla="*/ 176 h 296"/>
              <a:gd name="T56" fmla="*/ 129 w 308"/>
              <a:gd name="T57" fmla="*/ 177 h 296"/>
              <a:gd name="T58" fmla="*/ 115 w 308"/>
              <a:gd name="T59" fmla="*/ 238 h 296"/>
              <a:gd name="T60" fmla="*/ 129 w 308"/>
              <a:gd name="T61" fmla="*/ 296 h 296"/>
              <a:gd name="T62" fmla="*/ 207 w 308"/>
              <a:gd name="T63" fmla="*/ 169 h 296"/>
              <a:gd name="T64" fmla="*/ 250 w 308"/>
              <a:gd name="T65" fmla="*/ 150 h 296"/>
              <a:gd name="T66" fmla="*/ 255 w 308"/>
              <a:gd name="T67" fmla="*/ 21 h 296"/>
              <a:gd name="T68" fmla="*/ 209 w 308"/>
              <a:gd name="T69" fmla="*/ 21 h 296"/>
              <a:gd name="T70" fmla="*/ 76 w 308"/>
              <a:gd name="T71" fmla="*/ 10 h 296"/>
              <a:gd name="T72" fmla="*/ 53 w 308"/>
              <a:gd name="T73" fmla="*/ 40 h 296"/>
              <a:gd name="T74" fmla="*/ 80 w 308"/>
              <a:gd name="T75" fmla="*/ 41 h 296"/>
              <a:gd name="T76" fmla="*/ 83 w 308"/>
              <a:gd name="T77" fmla="*/ 41 h 296"/>
              <a:gd name="T78" fmla="*/ 87 w 308"/>
              <a:gd name="T79" fmla="*/ 44 h 296"/>
              <a:gd name="T80" fmla="*/ 83 w 308"/>
              <a:gd name="T81" fmla="*/ 47 h 296"/>
              <a:gd name="T82" fmla="*/ 81 w 308"/>
              <a:gd name="T83" fmla="*/ 47 h 296"/>
              <a:gd name="T84" fmla="*/ 46 w 308"/>
              <a:gd name="T85" fmla="*/ 49 h 296"/>
              <a:gd name="T86" fmla="*/ 39 w 308"/>
              <a:gd name="T87" fmla="*/ 76 h 296"/>
              <a:gd name="T88" fmla="*/ 77 w 308"/>
              <a:gd name="T89" fmla="*/ 78 h 296"/>
              <a:gd name="T90" fmla="*/ 80 w 308"/>
              <a:gd name="T91" fmla="*/ 78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8" h="296">
                <a:moveTo>
                  <a:pt x="80" y="78"/>
                </a:moveTo>
                <a:cubicBezTo>
                  <a:pt x="84" y="81"/>
                  <a:pt x="84" y="81"/>
                  <a:pt x="84" y="81"/>
                </a:cubicBezTo>
                <a:cubicBezTo>
                  <a:pt x="80" y="84"/>
                  <a:pt x="80" y="84"/>
                  <a:pt x="80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6" y="84"/>
                  <a:pt x="45" y="86"/>
                  <a:pt x="30" y="87"/>
                </a:cubicBezTo>
                <a:cubicBezTo>
                  <a:pt x="12" y="99"/>
                  <a:pt x="16" y="112"/>
                  <a:pt x="20" y="120"/>
                </a:cubicBezTo>
                <a:cubicBezTo>
                  <a:pt x="21" y="120"/>
                  <a:pt x="23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30" y="120"/>
                  <a:pt x="77" y="122"/>
                  <a:pt x="79" y="122"/>
                </a:cubicBezTo>
                <a:cubicBezTo>
                  <a:pt x="81" y="122"/>
                  <a:pt x="81" y="122"/>
                  <a:pt x="81" y="122"/>
                </a:cubicBezTo>
                <a:cubicBezTo>
                  <a:pt x="86" y="125"/>
                  <a:pt x="86" y="125"/>
                  <a:pt x="86" y="125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79" y="128"/>
                  <a:pt x="79" y="128"/>
                  <a:pt x="79" y="128"/>
                </a:cubicBezTo>
                <a:cubicBezTo>
                  <a:pt x="77" y="128"/>
                  <a:pt x="28" y="132"/>
                  <a:pt x="24" y="132"/>
                </a:cubicBezTo>
                <a:cubicBezTo>
                  <a:pt x="18" y="132"/>
                  <a:pt x="16" y="132"/>
                  <a:pt x="15" y="132"/>
                </a:cubicBezTo>
                <a:cubicBezTo>
                  <a:pt x="15" y="132"/>
                  <a:pt x="15" y="132"/>
                  <a:pt x="15" y="132"/>
                </a:cubicBezTo>
                <a:cubicBezTo>
                  <a:pt x="6" y="141"/>
                  <a:pt x="0" y="152"/>
                  <a:pt x="12" y="163"/>
                </a:cubicBezTo>
                <a:cubicBezTo>
                  <a:pt x="23" y="173"/>
                  <a:pt x="65" y="171"/>
                  <a:pt x="94" y="172"/>
                </a:cubicBezTo>
                <a:cubicBezTo>
                  <a:pt x="95" y="172"/>
                  <a:pt x="95" y="172"/>
                  <a:pt x="95" y="172"/>
                </a:cubicBezTo>
                <a:cubicBezTo>
                  <a:pt x="95" y="172"/>
                  <a:pt x="95" y="172"/>
                  <a:pt x="95" y="172"/>
                </a:cubicBezTo>
                <a:cubicBezTo>
                  <a:pt x="96" y="172"/>
                  <a:pt x="89" y="172"/>
                  <a:pt x="91" y="172"/>
                </a:cubicBezTo>
                <a:cubicBezTo>
                  <a:pt x="95" y="172"/>
                  <a:pt x="99" y="172"/>
                  <a:pt x="102" y="172"/>
                </a:cubicBezTo>
                <a:cubicBezTo>
                  <a:pt x="116" y="173"/>
                  <a:pt x="141" y="173"/>
                  <a:pt x="142" y="173"/>
                </a:cubicBezTo>
                <a:cubicBezTo>
                  <a:pt x="143" y="173"/>
                  <a:pt x="143" y="173"/>
                  <a:pt x="143" y="173"/>
                </a:cubicBezTo>
                <a:cubicBezTo>
                  <a:pt x="148" y="175"/>
                  <a:pt x="148" y="175"/>
                  <a:pt x="148" y="175"/>
                </a:cubicBezTo>
                <a:cubicBezTo>
                  <a:pt x="143" y="176"/>
                  <a:pt x="143" y="176"/>
                  <a:pt x="143" y="176"/>
                </a:cubicBezTo>
                <a:cubicBezTo>
                  <a:pt x="142" y="176"/>
                  <a:pt x="142" y="176"/>
                  <a:pt x="142" y="176"/>
                </a:cubicBezTo>
                <a:cubicBezTo>
                  <a:pt x="142" y="176"/>
                  <a:pt x="139" y="176"/>
                  <a:pt x="129" y="177"/>
                </a:cubicBezTo>
                <a:cubicBezTo>
                  <a:pt x="143" y="206"/>
                  <a:pt x="119" y="223"/>
                  <a:pt x="115" y="238"/>
                </a:cubicBezTo>
                <a:cubicBezTo>
                  <a:pt x="101" y="291"/>
                  <a:pt x="129" y="296"/>
                  <a:pt x="129" y="296"/>
                </a:cubicBezTo>
                <a:cubicBezTo>
                  <a:pt x="129" y="296"/>
                  <a:pt x="200" y="200"/>
                  <a:pt x="207" y="169"/>
                </a:cubicBezTo>
                <a:cubicBezTo>
                  <a:pt x="212" y="148"/>
                  <a:pt x="240" y="150"/>
                  <a:pt x="250" y="150"/>
                </a:cubicBezTo>
                <a:cubicBezTo>
                  <a:pt x="298" y="152"/>
                  <a:pt x="308" y="31"/>
                  <a:pt x="255" y="21"/>
                </a:cubicBezTo>
                <a:cubicBezTo>
                  <a:pt x="244" y="19"/>
                  <a:pt x="232" y="31"/>
                  <a:pt x="209" y="21"/>
                </a:cubicBezTo>
                <a:cubicBezTo>
                  <a:pt x="159" y="0"/>
                  <a:pt x="116" y="9"/>
                  <a:pt x="76" y="10"/>
                </a:cubicBezTo>
                <a:cubicBezTo>
                  <a:pt x="49" y="11"/>
                  <a:pt x="51" y="30"/>
                  <a:pt x="53" y="40"/>
                </a:cubicBezTo>
                <a:cubicBezTo>
                  <a:pt x="66" y="40"/>
                  <a:pt x="79" y="41"/>
                  <a:pt x="80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7" y="44"/>
                  <a:pt x="87" y="44"/>
                  <a:pt x="87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81" y="47"/>
                  <a:pt x="81" y="47"/>
                  <a:pt x="81" y="47"/>
                </a:cubicBezTo>
                <a:cubicBezTo>
                  <a:pt x="79" y="47"/>
                  <a:pt x="61" y="48"/>
                  <a:pt x="46" y="49"/>
                </a:cubicBezTo>
                <a:cubicBezTo>
                  <a:pt x="32" y="59"/>
                  <a:pt x="36" y="69"/>
                  <a:pt x="39" y="76"/>
                </a:cubicBezTo>
                <a:cubicBezTo>
                  <a:pt x="55" y="77"/>
                  <a:pt x="76" y="78"/>
                  <a:pt x="77" y="78"/>
                </a:cubicBezTo>
                <a:lnTo>
                  <a:pt x="80" y="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13043" y="2573652"/>
            <a:ext cx="6696062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演示，给你最好的展示。更多作品请在xxx搜索：xxx。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3513043" y="2144755"/>
            <a:ext cx="1172739" cy="2230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4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13043" y="4411276"/>
            <a:ext cx="6696062" cy="55372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演示，给你最好的展示。更多作品请在xxx搜索：xxx。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3513043" y="4084696"/>
            <a:ext cx="1172739" cy="2230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400" b="1" dirty="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4799013" y="2778125"/>
            <a:ext cx="1881187" cy="1603375"/>
          </a:xfrm>
          <a:prstGeom prst="hexagon">
            <a:avLst>
              <a:gd name="adj" fmla="val 29334"/>
              <a:gd name="vf" fmla="val 115470"/>
            </a:avLst>
          </a:prstGeom>
          <a:solidFill>
            <a:srgbClr val="0A0A0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7"/>
          <p:cNvSpPr>
            <a:spLocks noChangeArrowheads="1"/>
          </p:cNvSpPr>
          <p:nvPr/>
        </p:nvSpPr>
        <p:spPr bwMode="auto">
          <a:xfrm>
            <a:off x="5016500" y="3390900"/>
            <a:ext cx="1520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dirty="0">
                <a:solidFill>
                  <a:srgbClr val="F8F8F8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编辑</a:t>
            </a:r>
            <a:r>
              <a:rPr lang="zh-CN" altLang="en-US" sz="2000" b="1" dirty="0" smtClean="0">
                <a:solidFill>
                  <a:srgbClr val="F8F8F8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zh-CN" altLang="en-US" sz="2000" b="1" dirty="0">
              <a:solidFill>
                <a:srgbClr val="F8F8F8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103563" y="4054475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rgbClr val="0A0A0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ym typeface="Arial" panose="020B0604020202020204" pitchFamily="34" charset="0"/>
            </a:endParaRPr>
          </a:p>
        </p:txBody>
      </p:sp>
      <p:sp>
        <p:nvSpPr>
          <p:cNvPr id="7" name="AutoShape 1"/>
          <p:cNvSpPr>
            <a:spLocks noChangeArrowheads="1"/>
          </p:cNvSpPr>
          <p:nvPr/>
        </p:nvSpPr>
        <p:spPr bwMode="auto">
          <a:xfrm>
            <a:off x="2008188" y="2185988"/>
            <a:ext cx="1358900" cy="1184275"/>
          </a:xfrm>
          <a:prstGeom prst="hexagon">
            <a:avLst>
              <a:gd name="adj" fmla="val 28652"/>
              <a:gd name="vf" fmla="val 115470"/>
            </a:avLst>
          </a:prstGeom>
          <a:solidFill>
            <a:srgbClr val="0A0A0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3103563" y="2797175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912813" y="2797175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912813" y="4054475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rgbClr val="0A0A0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>
            <a:off x="2008188" y="4699000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2008188" y="3441700"/>
            <a:ext cx="1358900" cy="1185863"/>
          </a:xfrm>
          <a:prstGeom prst="hexagon">
            <a:avLst>
              <a:gd name="adj" fmla="val 28652"/>
              <a:gd name="vf" fmla="val 115470"/>
            </a:avLst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002463" y="3465973"/>
            <a:ext cx="3958614" cy="103412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121666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02463" y="2913063"/>
            <a:ext cx="2752725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defTabSz="1216660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2352675" y="26670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2379663" y="39116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379663" y="51689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1171575" y="4524375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>
            <a:spLocks noChangeArrowheads="1"/>
          </p:cNvSpPr>
          <p:nvPr/>
        </p:nvSpPr>
        <p:spPr bwMode="auto">
          <a:xfrm>
            <a:off x="1171575" y="3286125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3384550" y="3286125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3384550" y="4524375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右箭头 21"/>
          <p:cNvSpPr/>
          <p:nvPr/>
        </p:nvSpPr>
        <p:spPr>
          <a:xfrm rot="19922298">
            <a:off x="4445000" y="3979863"/>
            <a:ext cx="446088" cy="342900"/>
          </a:xfrm>
          <a:prstGeom prst="rightArrow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자유형 44"/>
          <p:cNvSpPr/>
          <p:nvPr/>
        </p:nvSpPr>
        <p:spPr bwMode="auto">
          <a:xfrm>
            <a:off x="0" y="1628775"/>
            <a:ext cx="7585961" cy="3999841"/>
          </a:xfrm>
          <a:custGeom>
            <a:avLst/>
            <a:gdLst>
              <a:gd name="T0" fmla="*/ 0 w 9144000"/>
              <a:gd name="T1" fmla="*/ 0 h 4536504"/>
              <a:gd name="T2" fmla="*/ 9144000 w 9144000"/>
              <a:gd name="T3" fmla="*/ 3096344 h 4536504"/>
              <a:gd name="T4" fmla="*/ 8684860 w 9144000"/>
              <a:gd name="T5" fmla="*/ 4536504 h 4536504"/>
              <a:gd name="T6" fmla="*/ 0 w 9144000"/>
              <a:gd name="T7" fmla="*/ 576064 h 4536504"/>
              <a:gd name="T8" fmla="*/ 0 w 9144000"/>
              <a:gd name="T9" fmla="*/ 0 h 4536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44000" h="4536504">
                <a:moveTo>
                  <a:pt x="0" y="0"/>
                </a:moveTo>
                <a:lnTo>
                  <a:pt x="9144000" y="3096344"/>
                </a:lnTo>
                <a:lnTo>
                  <a:pt x="8684860" y="4536504"/>
                </a:lnTo>
                <a:lnTo>
                  <a:pt x="0" y="576064"/>
                </a:lnTo>
                <a:lnTo>
                  <a:pt x="0" y="0"/>
                </a:lnTo>
                <a:close/>
              </a:path>
            </a:pathLst>
          </a:custGeom>
          <a:solidFill>
            <a:srgbClr val="C1C7D0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150310" y="1776653"/>
            <a:ext cx="859465" cy="85946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409851" y="2264954"/>
            <a:ext cx="941237" cy="941237"/>
          </a:xfrm>
          <a:prstGeom prst="ellipse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751164" y="2610197"/>
            <a:ext cx="1191988" cy="11919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38392" y="3022823"/>
            <a:ext cx="1464193" cy="1464193"/>
          </a:xfrm>
          <a:prstGeom prst="ellipse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209212" y="2083274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2511137" y="2610197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3965303" y="3083080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5599658" y="3668273"/>
            <a:ext cx="74166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자유형 42"/>
          <p:cNvSpPr/>
          <p:nvPr/>
        </p:nvSpPr>
        <p:spPr bwMode="auto">
          <a:xfrm>
            <a:off x="5758094" y="5501706"/>
            <a:ext cx="2630415" cy="630062"/>
          </a:xfrm>
          <a:custGeom>
            <a:avLst/>
            <a:gdLst>
              <a:gd name="T0" fmla="*/ 0 w 2610579"/>
              <a:gd name="T1" fmla="*/ 269966 h 630006"/>
              <a:gd name="T2" fmla="*/ 2604203 w 2610579"/>
              <a:gd name="T3" fmla="*/ 0 h 630006"/>
              <a:gd name="T4" fmla="*/ 2610579 w 2610579"/>
              <a:gd name="T5" fmla="*/ 375883 h 630006"/>
              <a:gd name="T6" fmla="*/ 0 w 2610579"/>
              <a:gd name="T7" fmla="*/ 630006 h 630006"/>
              <a:gd name="T8" fmla="*/ 0 w 2610579"/>
              <a:gd name="T9" fmla="*/ 269966 h 6300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0579" h="630006">
                <a:moveTo>
                  <a:pt x="0" y="269966"/>
                </a:moveTo>
                <a:lnTo>
                  <a:pt x="2604203" y="0"/>
                </a:lnTo>
                <a:lnTo>
                  <a:pt x="2610579" y="375883"/>
                </a:lnTo>
                <a:lnTo>
                  <a:pt x="0" y="630006"/>
                </a:lnTo>
                <a:lnTo>
                  <a:pt x="0" y="269966"/>
                </a:lnTo>
                <a:close/>
              </a:path>
            </a:pathLst>
          </a:custGeom>
          <a:solidFill>
            <a:srgbClr val="8893A5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자유형 45"/>
          <p:cNvSpPr/>
          <p:nvPr/>
        </p:nvSpPr>
        <p:spPr bwMode="auto">
          <a:xfrm rot="6725913">
            <a:off x="6031321" y="3864383"/>
            <a:ext cx="2569197" cy="2348061"/>
          </a:xfrm>
          <a:custGeom>
            <a:avLst/>
            <a:gdLst>
              <a:gd name="T0" fmla="*/ 0 w 3181595"/>
              <a:gd name="T1" fmla="*/ 1357617 h 2920930"/>
              <a:gd name="T2" fmla="*/ 1640823 w 3181595"/>
              <a:gd name="T3" fmla="*/ -1 h 2920930"/>
              <a:gd name="T4" fmla="*/ 3181595 w 3181595"/>
              <a:gd name="T5" fmla="*/ 2920930 h 2920930"/>
              <a:gd name="T6" fmla="*/ 0 w 3181595"/>
              <a:gd name="T7" fmla="*/ 1357617 h 29209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81595" h="2920930">
                <a:moveTo>
                  <a:pt x="0" y="1357617"/>
                </a:moveTo>
                <a:lnTo>
                  <a:pt x="1640823" y="-1"/>
                </a:lnTo>
                <a:lnTo>
                  <a:pt x="3181595" y="2920930"/>
                </a:lnTo>
                <a:lnTo>
                  <a:pt x="0" y="1357617"/>
                </a:lnTo>
                <a:close/>
              </a:path>
            </a:pathLst>
          </a:custGeom>
          <a:solidFill>
            <a:srgbClr val="C1C7D0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89480" y="2190945"/>
            <a:ext cx="2540249" cy="9232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演示，给你最好的展示。更多作品请在xxx搜索：xxx。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8589480" y="1635537"/>
            <a:ext cx="2172503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31" y="0"/>
            <a:ext cx="2760823" cy="18037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453" y="2846377"/>
            <a:ext cx="3420079" cy="401162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727756" y="2347306"/>
            <a:ext cx="3914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spcBef>
                <a:spcPct val="0"/>
              </a:spcBef>
              <a:defRPr/>
            </a:pPr>
            <a:r>
              <a:rPr lang="zh-CN" altLang="en-US" sz="3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论文总结与感恩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72004" y="3306934"/>
            <a:ext cx="3825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此页是过渡页，您可以这边输入此章节的简要描述。封面、目录页、过渡页的素材均可随意搭配组合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。</a:t>
            </a:r>
            <a:endParaRPr lang="zh-CN" altLang="en-US" sz="1400" kern="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853539" y="3119507"/>
            <a:ext cx="3662701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882679" y="1973126"/>
            <a:ext cx="8426642" cy="2911749"/>
            <a:chOff x="814296" y="2381341"/>
            <a:chExt cx="8426642" cy="2911749"/>
          </a:xfrm>
        </p:grpSpPr>
        <p:sp>
          <p:nvSpPr>
            <p:cNvPr id="5" name="圆角矩形 4"/>
            <p:cNvSpPr/>
            <p:nvPr/>
          </p:nvSpPr>
          <p:spPr>
            <a:xfrm>
              <a:off x="814296" y="2581869"/>
              <a:ext cx="1812617" cy="2711221"/>
            </a:xfrm>
            <a:prstGeom prst="roundRect">
              <a:avLst>
                <a:gd name="adj" fmla="val 9083"/>
              </a:avLst>
            </a:prstGeom>
            <a:solidFill>
              <a:schemeClr val="bg1">
                <a:alpha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018971" y="2581869"/>
              <a:ext cx="1812617" cy="2711221"/>
            </a:xfrm>
            <a:prstGeom prst="roundRect">
              <a:avLst>
                <a:gd name="adj" fmla="val 9083"/>
              </a:avLst>
            </a:prstGeom>
            <a:solidFill>
              <a:schemeClr val="bg1">
                <a:alpha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5223646" y="2581869"/>
              <a:ext cx="1812617" cy="2711221"/>
            </a:xfrm>
            <a:prstGeom prst="roundRect">
              <a:avLst>
                <a:gd name="adj" fmla="val 9083"/>
              </a:avLst>
            </a:prstGeom>
            <a:solidFill>
              <a:schemeClr val="bg1">
                <a:alpha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7428321" y="2581869"/>
              <a:ext cx="1812617" cy="2711221"/>
            </a:xfrm>
            <a:prstGeom prst="roundRect">
              <a:avLst>
                <a:gd name="adj" fmla="val 9083"/>
              </a:avLst>
            </a:prstGeom>
            <a:solidFill>
              <a:schemeClr val="bg1">
                <a:alpha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995090" y="2381342"/>
              <a:ext cx="1421430" cy="401053"/>
            </a:xfrm>
            <a:prstGeom prst="roundRect">
              <a:avLst/>
            </a:prstGeom>
            <a:solidFill>
              <a:srgbClr val="0A0A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3203771" y="2381341"/>
              <a:ext cx="1421430" cy="401053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5416056" y="2381341"/>
              <a:ext cx="1421430" cy="401053"/>
            </a:xfrm>
            <a:prstGeom prst="roundRect">
              <a:avLst/>
            </a:prstGeom>
            <a:solidFill>
              <a:srgbClr val="0A0A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7570747" y="2381341"/>
              <a:ext cx="1421430" cy="401053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95090" y="3227047"/>
              <a:ext cx="1484833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182862" y="3227047"/>
              <a:ext cx="1484833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384354" y="3227047"/>
              <a:ext cx="1484833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592212" y="3227047"/>
              <a:ext cx="1484833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019781" y="2422291"/>
              <a:ext cx="14214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altLang="zh-CN" sz="16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217189" y="2422291"/>
              <a:ext cx="14214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altLang="zh-CN" sz="16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465520" y="2422291"/>
              <a:ext cx="14214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altLang="zh-CN" sz="16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649048" y="2422291"/>
              <a:ext cx="14214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altLang="zh-CN" sz="16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312"/>
            <a:ext cx="1431398" cy="935180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1295932" y="357847"/>
            <a:ext cx="24068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3338865" y="1929534"/>
            <a:ext cx="1275557" cy="1275557"/>
          </a:xfrm>
          <a:prstGeom prst="roundRect">
            <a:avLst/>
          </a:prstGeom>
          <a:solidFill>
            <a:srgbClr val="C6C9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758000" y="3346589"/>
            <a:ext cx="1273476" cy="1273476"/>
          </a:xfrm>
          <a:prstGeom prst="round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8994597" y="1929534"/>
            <a:ext cx="1273476" cy="1275557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7577543" y="3346589"/>
            <a:ext cx="1275556" cy="1273476"/>
          </a:xfrm>
          <a:prstGeom prst="round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3" t="-1" b="-3"/>
          <a:stretch>
            <a:fillRect/>
          </a:stretch>
        </p:blipFill>
        <p:spPr>
          <a:xfrm>
            <a:off x="3327366" y="3346289"/>
            <a:ext cx="1284910" cy="1274207"/>
          </a:xfrm>
          <a:prstGeom prst="round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8"/>
          <a:stretch>
            <a:fillRect/>
          </a:stretch>
        </p:blipFill>
        <p:spPr>
          <a:xfrm>
            <a:off x="4748071" y="1930503"/>
            <a:ext cx="1279990" cy="1274207"/>
          </a:xfrm>
          <a:prstGeom prst="roundRect">
            <a:avLst/>
          </a:prstGeom>
        </p:spPr>
      </p:pic>
      <p:sp>
        <p:nvSpPr>
          <p:cNvPr id="10" name="圆角矩形 9"/>
          <p:cNvSpPr/>
          <p:nvPr/>
        </p:nvSpPr>
        <p:spPr>
          <a:xfrm>
            <a:off x="7577543" y="1929534"/>
            <a:ext cx="1275556" cy="1275557"/>
          </a:xfrm>
          <a:prstGeom prst="round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39"/>
          <a:stretch>
            <a:fillRect/>
          </a:stretch>
        </p:blipFill>
        <p:spPr>
          <a:xfrm>
            <a:off x="8988118" y="3346289"/>
            <a:ext cx="1279990" cy="1274207"/>
          </a:xfrm>
          <a:prstGeom prst="round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6168812" y="3346589"/>
            <a:ext cx="1273476" cy="12734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19"/>
          <a:stretch>
            <a:fillRect/>
          </a:stretch>
        </p:blipFill>
        <p:spPr>
          <a:xfrm>
            <a:off x="6169774" y="1930503"/>
            <a:ext cx="1285772" cy="1274207"/>
          </a:xfrm>
          <a:prstGeom prst="roundRect">
            <a:avLst/>
          </a:prstGeom>
        </p:spPr>
      </p:pic>
      <p:sp>
        <p:nvSpPr>
          <p:cNvPr id="14" name="圆角矩形 13"/>
          <p:cNvSpPr/>
          <p:nvPr/>
        </p:nvSpPr>
        <p:spPr>
          <a:xfrm>
            <a:off x="8994597" y="4761562"/>
            <a:ext cx="1273476" cy="1275556"/>
          </a:xfrm>
          <a:prstGeom prst="round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1923892" y="4977971"/>
            <a:ext cx="6783690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等线"/>
                <a:cs typeface="等线"/>
              </a:defRPr>
            </a:lvl9pPr>
          </a:lstStyle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/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923892" y="3346589"/>
            <a:ext cx="1273476" cy="1273476"/>
          </a:xfrm>
          <a:prstGeom prst="roundRect">
            <a:avLst/>
          </a:prstGeom>
          <a:solidFill>
            <a:srgbClr val="C6C9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923892" y="1929534"/>
            <a:ext cx="1273476" cy="1275557"/>
          </a:xfrm>
          <a:prstGeom prst="roundRect">
            <a:avLst/>
          </a:prstGeom>
          <a:solidFill>
            <a:srgbClr val="0A0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56" y="315792"/>
            <a:ext cx="4176887" cy="65422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19" y="521774"/>
            <a:ext cx="2248330" cy="1468909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655619" y="2098969"/>
            <a:ext cx="6701429" cy="3390763"/>
            <a:chOff x="2745286" y="1192399"/>
            <a:chExt cx="6701429" cy="3390763"/>
          </a:xfrm>
        </p:grpSpPr>
        <p:sp>
          <p:nvSpPr>
            <p:cNvPr id="10" name="文本框 9"/>
            <p:cNvSpPr txBox="1"/>
            <p:nvPr/>
          </p:nvSpPr>
          <p:spPr>
            <a:xfrm>
              <a:off x="5154877" y="1192399"/>
              <a:ext cx="188224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4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致谢词</a:t>
              </a:r>
              <a:endParaRPr lang="zh-CN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745286" y="2274838"/>
              <a:ext cx="6701429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感谢母校提供的学习与实践的机会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感谢导师</a:t>
              </a:r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团队</a:t>
              </a:r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,</a:t>
              </a:r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特别感谢老师们给予的</a:t>
              </a: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耐心指导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感谢同学以及舍友的帮助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感谢答辩评审！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56" y="315792"/>
            <a:ext cx="4176887" cy="6542208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969141" y="2415018"/>
            <a:ext cx="5296194" cy="1818287"/>
            <a:chOff x="4683140" y="2197133"/>
            <a:chExt cx="3989902" cy="1818287"/>
          </a:xfrm>
        </p:grpSpPr>
        <p:sp>
          <p:nvSpPr>
            <p:cNvPr id="15" name="文本框 14"/>
            <p:cNvSpPr txBox="1"/>
            <p:nvPr/>
          </p:nvSpPr>
          <p:spPr>
            <a:xfrm>
              <a:off x="4683140" y="2197133"/>
              <a:ext cx="398990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感谢大家的聆听</a:t>
              </a:r>
              <a:endPara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734637" y="3118458"/>
              <a:ext cx="35051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PROFESSIONAL POWERPOINT TEMPLATE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4848225" y="3547342"/>
              <a:ext cx="3278014" cy="0"/>
            </a:xfrm>
            <a:prstGeom prst="line">
              <a:avLst/>
            </a:prstGeom>
            <a:ln w="31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4722813" y="3647120"/>
              <a:ext cx="3620456" cy="368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汇报人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：     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汇报时间：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年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XX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19" y="521774"/>
            <a:ext cx="2248330" cy="14689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1894</Words>
  <Application>WPS 演示</Application>
  <PresentationFormat>宽屏</PresentationFormat>
  <Paragraphs>235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5" baseType="lpstr">
      <vt:lpstr>Arial</vt:lpstr>
      <vt:lpstr>宋体</vt:lpstr>
      <vt:lpstr>Wingdings</vt:lpstr>
      <vt:lpstr>幼圆</vt:lpstr>
      <vt:lpstr>微软雅黑</vt:lpstr>
      <vt:lpstr>Calibri</vt:lpstr>
      <vt:lpstr>Arial Black</vt:lpstr>
      <vt:lpstr>方正兰亭黑_GBK</vt:lpstr>
      <vt:lpstr>Roboto Regular</vt:lpstr>
      <vt:lpstr>等线</vt:lpstr>
      <vt:lpstr>Arial Unicode MS</vt:lpstr>
      <vt:lpstr>Calibri Light</vt:lpstr>
      <vt:lpstr>黑体</vt:lpstr>
      <vt:lpstr>Segoe Print</vt:lpstr>
      <vt:lpstr>Malgun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拉普耶鲁</cp:lastModifiedBy>
  <cp:revision>8</cp:revision>
  <dcterms:created xsi:type="dcterms:W3CDTF">2017-09-21T14:11:00Z</dcterms:created>
  <dcterms:modified xsi:type="dcterms:W3CDTF">2018-03-30T05:49:33Z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