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charts/chart1.xml" ContentType="application/vnd.openxmlformats-officedocument.drawingml.chart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2"/>
  </p:notesMasterIdLst>
  <p:sldIdLst>
    <p:sldId id="261" r:id="rId2"/>
    <p:sldId id="262" r:id="rId3"/>
    <p:sldId id="263" r:id="rId4"/>
    <p:sldId id="264" r:id="rId5"/>
    <p:sldId id="265" r:id="rId6"/>
    <p:sldId id="266" r:id="rId7"/>
    <p:sldId id="274" r:id="rId8"/>
    <p:sldId id="273" r:id="rId9"/>
    <p:sldId id="272" r:id="rId10"/>
    <p:sldId id="268" r:id="rId11"/>
    <p:sldId id="269" r:id="rId12"/>
    <p:sldId id="270" r:id="rId13"/>
    <p:sldId id="271" r:id="rId14"/>
    <p:sldId id="276" r:id="rId15"/>
    <p:sldId id="275" r:id="rId16"/>
    <p:sldId id="299" r:id="rId17"/>
    <p:sldId id="277" r:id="rId18"/>
    <p:sldId id="278" r:id="rId19"/>
    <p:sldId id="279" r:id="rId20"/>
    <p:sldId id="280" r:id="rId21"/>
    <p:sldId id="283" r:id="rId22"/>
    <p:sldId id="284" r:id="rId23"/>
    <p:sldId id="285" r:id="rId24"/>
    <p:sldId id="286" r:id="rId25"/>
    <p:sldId id="281" r:id="rId26"/>
    <p:sldId id="282" r:id="rId27"/>
    <p:sldId id="300" r:id="rId28"/>
    <p:sldId id="287" r:id="rId29"/>
    <p:sldId id="288" r:id="rId30"/>
    <p:sldId id="289" r:id="rId31"/>
    <p:sldId id="290" r:id="rId32"/>
    <p:sldId id="291" r:id="rId33"/>
    <p:sldId id="292" r:id="rId34"/>
    <p:sldId id="301" r:id="rId35"/>
    <p:sldId id="293" r:id="rId36"/>
    <p:sldId id="294" r:id="rId37"/>
    <p:sldId id="295" r:id="rId38"/>
    <p:sldId id="296" r:id="rId39"/>
    <p:sldId id="298" r:id="rId40"/>
    <p:sldId id="297" r:id="rId41"/>
  </p:sldIdLst>
  <p:sldSz cx="12192000" cy="6858000"/>
  <p:notesSz cx="6858000" cy="9144000"/>
  <p:custDataLst>
    <p:tags r:id="rId4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B1E3"/>
    <a:srgbClr val="404040"/>
    <a:srgbClr val="20A9E0"/>
    <a:srgbClr val="FFFFFF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>
        <p:scale>
          <a:sx n="90" d="100"/>
          <a:sy n="90" d="100"/>
        </p:scale>
        <p:origin x="-576" y="-72"/>
      </p:cViewPr>
      <p:guideLst>
        <p:guide orient="horz" pos="2183"/>
        <p:guide pos="52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61309387222906E-2"/>
          <c:y val="0.18580661817187799"/>
          <c:w val="0.899307268039792"/>
          <c:h val="0.69640419748211801"/>
        </c:manualLayout>
      </c:layout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19050" cap="rnd" cmpd="sng" algn="ctr">
              <a:solidFill>
                <a:srgbClr val="D55643"/>
              </a:solidFill>
              <a:prstDash val="solid"/>
              <a:round/>
            </a:ln>
          </c:spPr>
          <c:marker>
            <c:symbol val="circle"/>
            <c:size val="8"/>
            <c:spPr>
              <a:solidFill>
                <a:schemeClr val="bg1">
                  <a:lumMod val="95000"/>
                </a:schemeClr>
              </a:solidFill>
              <a:ln w="6350" cap="flat" cmpd="sng" algn="ctr">
                <a:solidFill>
                  <a:srgbClr val="D55643"/>
                </a:solidFill>
                <a:prstDash val="solid"/>
                <a:bevel/>
              </a:ln>
            </c:spPr>
          </c:marke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1</c:v>
                </c:pt>
                <c:pt idx="2">
                  <c:v>3.5</c:v>
                </c:pt>
                <c:pt idx="3">
                  <c:v>2.4</c:v>
                </c:pt>
                <c:pt idx="4">
                  <c:v>4.0999999999999996</c:v>
                </c:pt>
                <c:pt idx="5">
                  <c:v>1.5</c:v>
                </c:pt>
                <c:pt idx="6">
                  <c:v>2.6</c:v>
                </c:pt>
                <c:pt idx="7">
                  <c:v>2</c:v>
                </c:pt>
                <c:pt idx="8">
                  <c:v>4.5999999999999996</c:v>
                </c:pt>
                <c:pt idx="9">
                  <c:v>4.9000000000000004</c:v>
                </c:pt>
                <c:pt idx="10">
                  <c:v>2.6</c:v>
                </c:pt>
                <c:pt idx="11">
                  <c:v>3.1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06690304"/>
        <c:axId val="607175808"/>
      </c:lineChart>
      <c:catAx>
        <c:axId val="6066903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1000" b="0" i="0" u="none" strike="noStrike" kern="1200" baseline="0">
                <a:solidFill>
                  <a:srgbClr val="40404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zh-CN"/>
          </a:p>
        </c:txPr>
        <c:crossAx val="607175808"/>
        <c:crosses val="autoZero"/>
        <c:auto val="1"/>
        <c:lblAlgn val="ctr"/>
        <c:lblOffset val="100"/>
        <c:noMultiLvlLbl val="0"/>
      </c:catAx>
      <c:valAx>
        <c:axId val="607175808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</a:ln>
          </c:spPr>
        </c:majorGridlines>
        <c:numFmt formatCode="[$$-1009]#,##0.00" sourceLinked="0"/>
        <c:majorTickMark val="in"/>
        <c:minorTickMark val="in"/>
        <c:tickLblPos val="low"/>
        <c:txPr>
          <a:bodyPr rot="-60000000" spcFirstLastPara="0" vertOverflow="ellipsis" vert="horz" wrap="square" anchor="ctr" anchorCtr="1"/>
          <a:lstStyle/>
          <a:p>
            <a:pPr>
              <a:defRPr lang="en-US" sz="1000" b="0" i="0" u="none" strike="noStrike" kern="1200" baseline="0">
                <a:solidFill>
                  <a:srgbClr val="40404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zh-CN"/>
          </a:p>
        </c:txPr>
        <c:crossAx val="606690304"/>
        <c:crosses val="autoZero"/>
        <c:crossBetween val="between"/>
      </c:valAx>
      <c:spPr>
        <a:noFill/>
        <a:ln>
          <a:noFill/>
        </a:ln>
      </c:spPr>
    </c:plotArea>
    <c:plotVisOnly val="1"/>
    <c:dispBlanksAs val="zero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3388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15262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9089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687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1505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95723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4015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3820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81510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9486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21789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14790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3258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51874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42636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22136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01903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0598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53556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54831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49674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28995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49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80206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59526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22064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595848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57509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976259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467211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8966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97663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026672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917921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069679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2068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355898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8684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819057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731562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7370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6934B-C716-482F-A4E8-4CEEBDD5474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7E3B3-9175-4BD0-ABBB-B4B1DE40E56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6934B-C716-482F-A4E8-4CEEBDD5474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7E3B3-9175-4BD0-ABBB-B4B1DE40E56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6934B-C716-482F-A4E8-4CEEBDD5474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7E3B3-9175-4BD0-ABBB-B4B1DE40E56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6934B-C716-482F-A4E8-4CEEBDD5474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7E3B3-9175-4BD0-ABBB-B4B1DE40E56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6934B-C716-482F-A4E8-4CEEBDD5474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7E3B3-9175-4BD0-ABBB-B4B1DE40E56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6934B-C716-482F-A4E8-4CEEBDD5474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7E3B3-9175-4BD0-ABBB-B4B1DE40E56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6934B-C716-482F-A4E8-4CEEBDD5474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7E3B3-9175-4BD0-ABBB-B4B1DE40E56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6934B-C716-482F-A4E8-4CEEBDD5474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7E3B3-9175-4BD0-ABBB-B4B1DE40E56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6934B-C716-482F-A4E8-4CEEBDD5474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7E3B3-9175-4BD0-ABBB-B4B1DE40E56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6934B-C716-482F-A4E8-4CEEBDD5474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7E3B3-9175-4BD0-ABBB-B4B1DE40E56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6934B-C716-482F-A4E8-4CEEBDD5474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7E3B3-9175-4BD0-ABBB-B4B1DE40E56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6934B-C716-482F-A4E8-4CEEBDD54748}" type="datetimeFigureOut">
              <a:rPr lang="zh-CN" altLang="en-US" smtClean="0"/>
              <a:t>2018/3/29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A7E3B3-9175-4BD0-ABBB-B4B1DE40E56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image" Target="../media/image2.png"/><Relationship Id="rId7" Type="http://schemas.openxmlformats.org/officeDocument/2006/relationships/image" Target="../media/image8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10" Type="http://schemas.openxmlformats.org/officeDocument/2006/relationships/image" Target="../media/image11.emf"/><Relationship Id="rId4" Type="http://schemas.openxmlformats.org/officeDocument/2006/relationships/image" Target="../media/image1.png"/><Relationship Id="rId9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emf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831262" y="4719917"/>
            <a:ext cx="5073170" cy="3950888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3931" y="-1127531"/>
            <a:ext cx="7140858" cy="5552255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10684883" y="1427244"/>
            <a:ext cx="4190999" cy="3258641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7367480" y="-3478226"/>
            <a:ext cx="8547874" cy="6646256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2671465" y="-5153133"/>
            <a:ext cx="8682241" cy="6761563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8573" y="4743795"/>
            <a:ext cx="5073170" cy="3950888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5162" flipV="1">
            <a:off x="-627814" y="-1602122"/>
            <a:ext cx="6119198" cy="4751702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909" y="5163301"/>
            <a:ext cx="4190999" cy="3258641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00000">
            <a:off x="5475724" y="5637960"/>
            <a:ext cx="3622244" cy="2816415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3936848" y="2993816"/>
            <a:ext cx="457048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造字工房力黑（非商用）常规体" pitchFamily="50" charset="-122"/>
                <a:ea typeface="造字工房力黑（非商用）常规体" pitchFamily="50" charset="-122"/>
              </a:rPr>
              <a:t>商务汇报模板</a:t>
            </a:r>
            <a:endParaRPr lang="zh-CN" altLang="en-US" sz="5400" spc="300" dirty="0">
              <a:solidFill>
                <a:schemeClr val="tx1">
                  <a:lumMod val="65000"/>
                  <a:lumOff val="35000"/>
                </a:schemeClr>
              </a:solidFill>
              <a:latin typeface="造字工房力黑（非商用）常规体" pitchFamily="50" charset="-122"/>
              <a:ea typeface="造字工房力黑（非商用）常规体" pitchFamily="50" charset="-122"/>
            </a:endParaRPr>
          </a:p>
        </p:txBody>
      </p:sp>
      <p:sp>
        <p:nvSpPr>
          <p:cNvPr id="29" name="文本框 1"/>
          <p:cNvSpPr txBox="1"/>
          <p:nvPr/>
        </p:nvSpPr>
        <p:spPr>
          <a:xfrm>
            <a:off x="4227803" y="3773782"/>
            <a:ext cx="3960440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200" b="1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企业宣传</a:t>
            </a:r>
            <a:r>
              <a:rPr lang="en-US" altLang="zh-CN" sz="1200" b="1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·</a:t>
            </a:r>
            <a:r>
              <a:rPr lang="zh-CN" altLang="en-US" sz="1200" b="1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商务交流</a:t>
            </a:r>
            <a:r>
              <a:rPr lang="en-US" altLang="zh-CN" sz="1200" b="1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·</a:t>
            </a:r>
            <a:r>
              <a:rPr lang="zh-CN" altLang="en-US" sz="1200" b="1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总结汇报</a:t>
            </a:r>
            <a:endParaRPr lang="en-GB" altLang="zh-CN" sz="1200" b="1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9" presetID="2" presetClass="entr" presetSubtype="4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1" dur="18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2" dur="18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380"/>
                                </p:stCondLst>
                                <p:childTnLst>
                                  <p:par>
                                    <p:cTn id="14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15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22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4" dur="7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8" grpId="1"/>
          <p:bldP spid="29" grpId="0"/>
          <p:bldP spid="29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9" presetID="2" presetClass="entr" presetSubtype="4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8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8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380"/>
                                </p:stCondLst>
                                <p:childTnLst>
                                  <p:par>
                                    <p:cTn id="14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15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22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4" dur="7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8" grpId="1"/>
          <p:bldP spid="29" grpId="0"/>
          <p:bldP spid="29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831262" y="4719917"/>
            <a:ext cx="5073170" cy="3950888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3931" y="-1127531"/>
            <a:ext cx="7140858" cy="5552255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10684883" y="1427244"/>
            <a:ext cx="4190999" cy="3258641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7367480" y="-3478226"/>
            <a:ext cx="8547874" cy="6646256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2671465" y="-5153133"/>
            <a:ext cx="8682241" cy="6761563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8573" y="4743795"/>
            <a:ext cx="5073170" cy="3950888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5162" flipV="1">
            <a:off x="-627814" y="-1602122"/>
            <a:ext cx="6119198" cy="4751702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909" y="5163301"/>
            <a:ext cx="4190999" cy="3258641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00000">
            <a:off x="5475724" y="5637960"/>
            <a:ext cx="3622244" cy="28164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-0.16862 0.675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24" y="3377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2.22222E-6 L 0.89075 0.6057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531" y="3027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1.85185E-6 L -0.53399 0.554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06" y="2770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3.7037E-6 L -0.88099 0.2780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049" y="1388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3.33333E-6 L -0.47396 1.1247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98" y="5622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3.7037E-7 L 0.11367 0.6273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77" y="3136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0.0013 0.2138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1069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2222E-6 L 0.00703 0.674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2" y="33704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4.81481E-6 L -0.02383 0.538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2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3107393" y="2561489"/>
            <a:ext cx="8682241" cy="6761563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7293640" y="3031998"/>
            <a:ext cx="7140858" cy="555225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3377189" y="-1568168"/>
            <a:ext cx="8547874" cy="6646256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4173465" y="5228678"/>
            <a:ext cx="4190999" cy="3258641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5162" flipV="1">
            <a:off x="-610904" y="-131302"/>
            <a:ext cx="6119198" cy="4751702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617" y="426228"/>
            <a:ext cx="820524" cy="569032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10093" y="426228"/>
            <a:ext cx="820524" cy="569032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9165006" y="1363315"/>
            <a:ext cx="14029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rPr>
              <a:t>FOREWORD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Adobe 仿宋 Std R" panose="02020400000000000000" pitchFamily="18" charset="-122"/>
              <a:cs typeface="Arial" panose="020B0604020202020204" pitchFamily="34" charset="0"/>
            </a:endParaRPr>
          </a:p>
        </p:txBody>
      </p:sp>
      <p:sp>
        <p:nvSpPr>
          <p:cNvPr id="29" name="文本框 1"/>
          <p:cNvSpPr txBox="1"/>
          <p:nvPr/>
        </p:nvSpPr>
        <p:spPr>
          <a:xfrm>
            <a:off x="9081820" y="917678"/>
            <a:ext cx="1569321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b="1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前言</a:t>
            </a:r>
            <a:endParaRPr lang="en-GB" altLang="zh-CN" sz="2800" b="1" spc="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14"/>
          <p:cNvSpPr txBox="1"/>
          <p:nvPr/>
        </p:nvSpPr>
        <p:spPr>
          <a:xfrm>
            <a:off x="4374509" y="3429000"/>
            <a:ext cx="40242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与标题相关并符合整体语言风格，语言描述尽量简洁生动。尽量将每页幻灯片的字数控制在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字以内，据统计每页幻灯片的最好控制在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分钟之内。</a:t>
            </a:r>
          </a:p>
        </p:txBody>
      </p:sp>
      <p:sp>
        <p:nvSpPr>
          <p:cNvPr id="31" name="TextBox 14"/>
          <p:cNvSpPr txBox="1"/>
          <p:nvPr/>
        </p:nvSpPr>
        <p:spPr>
          <a:xfrm>
            <a:off x="5442857" y="1945136"/>
            <a:ext cx="51719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此处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添加详细文本描述，建议与标题相关并符合整体语言风格，语言描述尽量简洁生动。尽量将每页幻灯片的字数控制在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字以内，据统计每页幻灯片的最好控制在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分钟之内。此处添加详细文本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描述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4" dur="1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5" dur="1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375"/>
                                </p:stCondLst>
                                <p:childTnLst>
                                  <p:par>
                                    <p:cTn id="1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875"/>
                                </p:stCondLst>
                                <p:childTnLst>
                                  <p:par>
                                    <p:cTn id="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4599"/>
                                </p:stCondLst>
                                <p:childTnLst>
                                  <p:par>
                                    <p:cTn id="2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6550"/>
                                </p:stCondLst>
                                <p:childTnLst>
                                  <p:par>
                                    <p:cTn id="29" presetID="53" presetClass="exit" presetSubtype="54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0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2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6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7" dur="75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75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9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75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75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44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1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3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58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0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65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7" dur="7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8" grpId="1"/>
          <p:bldP spid="29" grpId="0"/>
          <p:bldP spid="29" grpId="1"/>
          <p:bldP spid="30" grpId="0"/>
          <p:bldP spid="30" grpId="1"/>
          <p:bldP spid="31" grpId="0"/>
          <p:bldP spid="31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375"/>
                                </p:stCondLst>
                                <p:childTnLst>
                                  <p:par>
                                    <p:cTn id="1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875"/>
                                </p:stCondLst>
                                <p:childTnLst>
                                  <p:par>
                                    <p:cTn id="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4599"/>
                                </p:stCondLst>
                                <p:childTnLst>
                                  <p:par>
                                    <p:cTn id="2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6550"/>
                                </p:stCondLst>
                                <p:childTnLst>
                                  <p:par>
                                    <p:cTn id="29" presetID="53" presetClass="exit" presetSubtype="54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0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2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6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7" dur="75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75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9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75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75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44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46" dur="7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1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3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58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0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65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7" dur="7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8" grpId="1"/>
          <p:bldP spid="29" grpId="0"/>
          <p:bldP spid="29" grpId="1"/>
          <p:bldP spid="30" grpId="0"/>
          <p:bldP spid="30" grpId="1"/>
          <p:bldP spid="31" grpId="0"/>
          <p:bldP spid="31" grpId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3107393" y="2561489"/>
            <a:ext cx="8682241" cy="6761563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7293640" y="3031998"/>
            <a:ext cx="7140858" cy="555225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3377189" y="-1568168"/>
            <a:ext cx="8547874" cy="6646256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4173465" y="5228678"/>
            <a:ext cx="4190999" cy="3258641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5162" flipV="1">
            <a:off x="-610904" y="-131302"/>
            <a:ext cx="6119198" cy="475170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4.81481E-6 L 0.39883 -0.930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35" y="-4652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7.40741E-7 L 0.05586 -0.916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6" y="-4581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0 L 0.47032 0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16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3.33333E-6 L 0.02396 1.2173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6085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2.96296E-6 L -0.09701 -0.3752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57" y="-1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1757259" y="-3822850"/>
            <a:ext cx="8682241" cy="676156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4561465" y="-4147804"/>
            <a:ext cx="8547874" cy="664625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7976377" y="-3253914"/>
            <a:ext cx="7140858" cy="555225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5157416" y="2239361"/>
            <a:ext cx="1881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r>
              <a:rPr lang="en-US" altLang="zh-CN" sz="1800" spc="300" dirty="0"/>
              <a:t>DIRECTORY</a:t>
            </a:r>
            <a:endParaRPr lang="zh-CN" altLang="en-US" sz="1800" spc="300" dirty="0"/>
          </a:p>
        </p:txBody>
      </p:sp>
      <p:sp>
        <p:nvSpPr>
          <p:cNvPr id="11" name="文本框 1"/>
          <p:cNvSpPr txBox="1"/>
          <p:nvPr/>
        </p:nvSpPr>
        <p:spPr>
          <a:xfrm>
            <a:off x="5240832" y="1692691"/>
            <a:ext cx="1569321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" b="1" spc="6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200" dirty="0" smtClean="0">
                <a:solidFill>
                  <a:srgbClr val="7F7F7F"/>
                </a:solidFill>
              </a:rPr>
              <a:t>目</a:t>
            </a:r>
            <a:r>
              <a:rPr lang="zh-CN" altLang="en-US" sz="3200" dirty="0" smtClean="0">
                <a:solidFill>
                  <a:schemeClr val="bg1"/>
                </a:solidFill>
              </a:rPr>
              <a:t> </a:t>
            </a:r>
            <a:r>
              <a:rPr lang="zh-CN" altLang="en-US" sz="3200" dirty="0" smtClean="0"/>
              <a:t>录</a:t>
            </a:r>
            <a:endParaRPr lang="en-GB" altLang="zh-CN" sz="3200" dirty="0"/>
          </a:p>
        </p:txBody>
      </p:sp>
      <p:sp>
        <p:nvSpPr>
          <p:cNvPr id="19" name="Freeform 11"/>
          <p:cNvSpPr/>
          <p:nvPr/>
        </p:nvSpPr>
        <p:spPr bwMode="auto">
          <a:xfrm rot="10800000">
            <a:off x="2113060" y="3265395"/>
            <a:ext cx="841845" cy="857742"/>
          </a:xfrm>
          <a:custGeom>
            <a:avLst/>
            <a:gdLst>
              <a:gd name="T0" fmla="*/ 1390 w 1390"/>
              <a:gd name="T1" fmla="*/ 710 h 1416"/>
              <a:gd name="T2" fmla="*/ 1389 w 1390"/>
              <a:gd name="T3" fmla="*/ 756 h 1416"/>
              <a:gd name="T4" fmla="*/ 1385 w 1390"/>
              <a:gd name="T5" fmla="*/ 802 h 1416"/>
              <a:gd name="T6" fmla="*/ 1377 w 1390"/>
              <a:gd name="T7" fmla="*/ 848 h 1416"/>
              <a:gd name="T8" fmla="*/ 1320 w 1390"/>
              <a:gd name="T9" fmla="*/ 999 h 1416"/>
              <a:gd name="T10" fmla="*/ 1302 w 1390"/>
              <a:gd name="T11" fmla="*/ 1035 h 1416"/>
              <a:gd name="T12" fmla="*/ 910 w 1390"/>
              <a:gd name="T13" fmla="*/ 1363 h 1416"/>
              <a:gd name="T14" fmla="*/ 878 w 1390"/>
              <a:gd name="T15" fmla="*/ 1372 h 1416"/>
              <a:gd name="T16" fmla="*/ 845 w 1390"/>
              <a:gd name="T17" fmla="*/ 1379 h 1416"/>
              <a:gd name="T18" fmla="*/ 818 w 1390"/>
              <a:gd name="T19" fmla="*/ 1384 h 1416"/>
              <a:gd name="T20" fmla="*/ 441 w 1390"/>
              <a:gd name="T21" fmla="*/ 1340 h 1416"/>
              <a:gd name="T22" fmla="*/ 414 w 1390"/>
              <a:gd name="T23" fmla="*/ 1327 h 1416"/>
              <a:gd name="T24" fmla="*/ 188 w 1390"/>
              <a:gd name="T25" fmla="*/ 1155 h 1416"/>
              <a:gd name="T26" fmla="*/ 172 w 1390"/>
              <a:gd name="T27" fmla="*/ 1134 h 1416"/>
              <a:gd name="T28" fmla="*/ 156 w 1390"/>
              <a:gd name="T29" fmla="*/ 1114 h 1416"/>
              <a:gd name="T30" fmla="*/ 117 w 1390"/>
              <a:gd name="T31" fmla="*/ 1062 h 1416"/>
              <a:gd name="T32" fmla="*/ 101 w 1390"/>
              <a:gd name="T33" fmla="*/ 1035 h 1416"/>
              <a:gd name="T34" fmla="*/ 14 w 1390"/>
              <a:gd name="T35" fmla="*/ 774 h 1416"/>
              <a:gd name="T36" fmla="*/ 10 w 1390"/>
              <a:gd name="T37" fmla="*/ 745 h 1416"/>
              <a:gd name="T38" fmla="*/ 45 w 1390"/>
              <a:gd name="T39" fmla="*/ 519 h 1416"/>
              <a:gd name="T40" fmla="*/ 52 w 1390"/>
              <a:gd name="T41" fmla="*/ 496 h 1416"/>
              <a:gd name="T42" fmla="*/ 80 w 1390"/>
              <a:gd name="T43" fmla="*/ 429 h 1416"/>
              <a:gd name="T44" fmla="*/ 94 w 1390"/>
              <a:gd name="T45" fmla="*/ 399 h 1416"/>
              <a:gd name="T46" fmla="*/ 354 w 1390"/>
              <a:gd name="T47" fmla="*/ 124 h 1416"/>
              <a:gd name="T48" fmla="*/ 393 w 1390"/>
              <a:gd name="T49" fmla="*/ 104 h 1416"/>
              <a:gd name="T50" fmla="*/ 840 w 1390"/>
              <a:gd name="T51" fmla="*/ 37 h 1416"/>
              <a:gd name="T52" fmla="*/ 887 w 1390"/>
              <a:gd name="T53" fmla="*/ 45 h 1416"/>
              <a:gd name="T54" fmla="*/ 1167 w 1390"/>
              <a:gd name="T55" fmla="*/ 190 h 1416"/>
              <a:gd name="T56" fmla="*/ 1192 w 1390"/>
              <a:gd name="T57" fmla="*/ 219 h 1416"/>
              <a:gd name="T58" fmla="*/ 1213 w 1390"/>
              <a:gd name="T59" fmla="*/ 251 h 1416"/>
              <a:gd name="T60" fmla="*/ 1388 w 1390"/>
              <a:gd name="T61" fmla="*/ 661 h 1416"/>
              <a:gd name="T62" fmla="*/ 1390 w 1390"/>
              <a:gd name="T63" fmla="*/ 710 h 1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90" h="1416">
                <a:moveTo>
                  <a:pt x="1390" y="710"/>
                </a:moveTo>
                <a:cubicBezTo>
                  <a:pt x="1390" y="725"/>
                  <a:pt x="1390" y="741"/>
                  <a:pt x="1389" y="756"/>
                </a:cubicBezTo>
                <a:cubicBezTo>
                  <a:pt x="1388" y="771"/>
                  <a:pt x="1387" y="787"/>
                  <a:pt x="1385" y="802"/>
                </a:cubicBezTo>
                <a:cubicBezTo>
                  <a:pt x="1383" y="818"/>
                  <a:pt x="1380" y="833"/>
                  <a:pt x="1377" y="848"/>
                </a:cubicBezTo>
                <a:cubicBezTo>
                  <a:pt x="1363" y="901"/>
                  <a:pt x="1344" y="951"/>
                  <a:pt x="1320" y="999"/>
                </a:cubicBezTo>
                <a:cubicBezTo>
                  <a:pt x="1314" y="1011"/>
                  <a:pt x="1308" y="1023"/>
                  <a:pt x="1302" y="1035"/>
                </a:cubicBezTo>
                <a:cubicBezTo>
                  <a:pt x="1238" y="1212"/>
                  <a:pt x="1090" y="1324"/>
                  <a:pt x="910" y="1363"/>
                </a:cubicBezTo>
                <a:cubicBezTo>
                  <a:pt x="899" y="1366"/>
                  <a:pt x="889" y="1369"/>
                  <a:pt x="878" y="1372"/>
                </a:cubicBezTo>
                <a:cubicBezTo>
                  <a:pt x="867" y="1375"/>
                  <a:pt x="856" y="1377"/>
                  <a:pt x="845" y="1379"/>
                </a:cubicBezTo>
                <a:cubicBezTo>
                  <a:pt x="836" y="1381"/>
                  <a:pt x="827" y="1383"/>
                  <a:pt x="818" y="1384"/>
                </a:cubicBezTo>
                <a:cubicBezTo>
                  <a:pt x="690" y="1416"/>
                  <a:pt x="562" y="1376"/>
                  <a:pt x="441" y="1340"/>
                </a:cubicBezTo>
                <a:cubicBezTo>
                  <a:pt x="432" y="1336"/>
                  <a:pt x="423" y="1332"/>
                  <a:pt x="414" y="1327"/>
                </a:cubicBezTo>
                <a:cubicBezTo>
                  <a:pt x="330" y="1284"/>
                  <a:pt x="246" y="1236"/>
                  <a:pt x="188" y="1155"/>
                </a:cubicBezTo>
                <a:cubicBezTo>
                  <a:pt x="183" y="1148"/>
                  <a:pt x="177" y="1141"/>
                  <a:pt x="172" y="1134"/>
                </a:cubicBezTo>
                <a:cubicBezTo>
                  <a:pt x="166" y="1128"/>
                  <a:pt x="161" y="1121"/>
                  <a:pt x="156" y="1114"/>
                </a:cubicBezTo>
                <a:cubicBezTo>
                  <a:pt x="142" y="1097"/>
                  <a:pt x="129" y="1080"/>
                  <a:pt x="117" y="1062"/>
                </a:cubicBezTo>
                <a:cubicBezTo>
                  <a:pt x="112" y="1053"/>
                  <a:pt x="106" y="1044"/>
                  <a:pt x="101" y="1035"/>
                </a:cubicBezTo>
                <a:cubicBezTo>
                  <a:pt x="46" y="960"/>
                  <a:pt x="18" y="872"/>
                  <a:pt x="14" y="774"/>
                </a:cubicBezTo>
                <a:cubicBezTo>
                  <a:pt x="13" y="764"/>
                  <a:pt x="11" y="755"/>
                  <a:pt x="10" y="745"/>
                </a:cubicBezTo>
                <a:cubicBezTo>
                  <a:pt x="0" y="670"/>
                  <a:pt x="14" y="593"/>
                  <a:pt x="45" y="519"/>
                </a:cubicBezTo>
                <a:cubicBezTo>
                  <a:pt x="47" y="511"/>
                  <a:pt x="50" y="504"/>
                  <a:pt x="52" y="496"/>
                </a:cubicBezTo>
                <a:cubicBezTo>
                  <a:pt x="61" y="473"/>
                  <a:pt x="70" y="451"/>
                  <a:pt x="80" y="429"/>
                </a:cubicBezTo>
                <a:cubicBezTo>
                  <a:pt x="84" y="419"/>
                  <a:pt x="89" y="409"/>
                  <a:pt x="94" y="399"/>
                </a:cubicBezTo>
                <a:cubicBezTo>
                  <a:pt x="152" y="286"/>
                  <a:pt x="240" y="187"/>
                  <a:pt x="354" y="124"/>
                </a:cubicBezTo>
                <a:cubicBezTo>
                  <a:pt x="367" y="116"/>
                  <a:pt x="380" y="110"/>
                  <a:pt x="393" y="104"/>
                </a:cubicBezTo>
                <a:cubicBezTo>
                  <a:pt x="530" y="24"/>
                  <a:pt x="690" y="0"/>
                  <a:pt x="840" y="37"/>
                </a:cubicBezTo>
                <a:cubicBezTo>
                  <a:pt x="856" y="39"/>
                  <a:pt x="871" y="42"/>
                  <a:pt x="887" y="45"/>
                </a:cubicBezTo>
                <a:cubicBezTo>
                  <a:pt x="993" y="67"/>
                  <a:pt x="1094" y="110"/>
                  <a:pt x="1167" y="190"/>
                </a:cubicBezTo>
                <a:cubicBezTo>
                  <a:pt x="1176" y="199"/>
                  <a:pt x="1184" y="209"/>
                  <a:pt x="1192" y="219"/>
                </a:cubicBezTo>
                <a:cubicBezTo>
                  <a:pt x="1199" y="229"/>
                  <a:pt x="1206" y="240"/>
                  <a:pt x="1213" y="251"/>
                </a:cubicBezTo>
                <a:cubicBezTo>
                  <a:pt x="1322" y="360"/>
                  <a:pt x="1374" y="512"/>
                  <a:pt x="1388" y="661"/>
                </a:cubicBezTo>
                <a:cubicBezTo>
                  <a:pt x="1390" y="677"/>
                  <a:pt x="1390" y="694"/>
                  <a:pt x="1390" y="710"/>
                </a:cubicBezTo>
                <a:close/>
              </a:path>
            </a:pathLst>
          </a:custGeom>
          <a:noFill/>
          <a:ln w="28575">
            <a:solidFill>
              <a:srgbClr val="261F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"/>
          <p:cNvSpPr txBox="1"/>
          <p:nvPr/>
        </p:nvSpPr>
        <p:spPr>
          <a:xfrm>
            <a:off x="2243528" y="3503003"/>
            <a:ext cx="6336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b="1" spc="600" dirty="0" smtClean="0">
                <a:solidFill>
                  <a:srgbClr val="7F7F7F"/>
                </a:solidFill>
                <a:latin typeface="Arial" panose="020B0604020202020204" pitchFamily="34" charset="0"/>
                <a:ea typeface="华文新魏" panose="02010800040101010101" pitchFamily="2" charset="-122"/>
                <a:cs typeface="Arial" panose="020B0604020202020204" pitchFamily="34" charset="0"/>
              </a:rPr>
              <a:t>01</a:t>
            </a:r>
            <a:endParaRPr lang="en-GB" altLang="zh-CN" sz="2000" b="1" spc="600" dirty="0">
              <a:solidFill>
                <a:srgbClr val="7F7F7F"/>
              </a:solidFill>
              <a:latin typeface="Arial" panose="020B0604020202020204" pitchFamily="34" charset="0"/>
              <a:ea typeface="华文新魏" panose="020108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1" name="Freeform 11"/>
          <p:cNvSpPr/>
          <p:nvPr/>
        </p:nvSpPr>
        <p:spPr bwMode="auto">
          <a:xfrm rot="10800000">
            <a:off x="4512316" y="3265395"/>
            <a:ext cx="841845" cy="857742"/>
          </a:xfrm>
          <a:custGeom>
            <a:avLst/>
            <a:gdLst>
              <a:gd name="T0" fmla="*/ 1390 w 1390"/>
              <a:gd name="T1" fmla="*/ 710 h 1416"/>
              <a:gd name="T2" fmla="*/ 1389 w 1390"/>
              <a:gd name="T3" fmla="*/ 756 h 1416"/>
              <a:gd name="T4" fmla="*/ 1385 w 1390"/>
              <a:gd name="T5" fmla="*/ 802 h 1416"/>
              <a:gd name="T6" fmla="*/ 1377 w 1390"/>
              <a:gd name="T7" fmla="*/ 848 h 1416"/>
              <a:gd name="T8" fmla="*/ 1320 w 1390"/>
              <a:gd name="T9" fmla="*/ 999 h 1416"/>
              <a:gd name="T10" fmla="*/ 1302 w 1390"/>
              <a:gd name="T11" fmla="*/ 1035 h 1416"/>
              <a:gd name="T12" fmla="*/ 910 w 1390"/>
              <a:gd name="T13" fmla="*/ 1363 h 1416"/>
              <a:gd name="T14" fmla="*/ 878 w 1390"/>
              <a:gd name="T15" fmla="*/ 1372 h 1416"/>
              <a:gd name="T16" fmla="*/ 845 w 1390"/>
              <a:gd name="T17" fmla="*/ 1379 h 1416"/>
              <a:gd name="T18" fmla="*/ 818 w 1390"/>
              <a:gd name="T19" fmla="*/ 1384 h 1416"/>
              <a:gd name="T20" fmla="*/ 441 w 1390"/>
              <a:gd name="T21" fmla="*/ 1340 h 1416"/>
              <a:gd name="T22" fmla="*/ 414 w 1390"/>
              <a:gd name="T23" fmla="*/ 1327 h 1416"/>
              <a:gd name="T24" fmla="*/ 188 w 1390"/>
              <a:gd name="T25" fmla="*/ 1155 h 1416"/>
              <a:gd name="T26" fmla="*/ 172 w 1390"/>
              <a:gd name="T27" fmla="*/ 1134 h 1416"/>
              <a:gd name="T28" fmla="*/ 156 w 1390"/>
              <a:gd name="T29" fmla="*/ 1114 h 1416"/>
              <a:gd name="T30" fmla="*/ 117 w 1390"/>
              <a:gd name="T31" fmla="*/ 1062 h 1416"/>
              <a:gd name="T32" fmla="*/ 101 w 1390"/>
              <a:gd name="T33" fmla="*/ 1035 h 1416"/>
              <a:gd name="T34" fmla="*/ 14 w 1390"/>
              <a:gd name="T35" fmla="*/ 774 h 1416"/>
              <a:gd name="T36" fmla="*/ 10 w 1390"/>
              <a:gd name="T37" fmla="*/ 745 h 1416"/>
              <a:gd name="T38" fmla="*/ 45 w 1390"/>
              <a:gd name="T39" fmla="*/ 519 h 1416"/>
              <a:gd name="T40" fmla="*/ 52 w 1390"/>
              <a:gd name="T41" fmla="*/ 496 h 1416"/>
              <a:gd name="T42" fmla="*/ 80 w 1390"/>
              <a:gd name="T43" fmla="*/ 429 h 1416"/>
              <a:gd name="T44" fmla="*/ 94 w 1390"/>
              <a:gd name="T45" fmla="*/ 399 h 1416"/>
              <a:gd name="T46" fmla="*/ 354 w 1390"/>
              <a:gd name="T47" fmla="*/ 124 h 1416"/>
              <a:gd name="T48" fmla="*/ 393 w 1390"/>
              <a:gd name="T49" fmla="*/ 104 h 1416"/>
              <a:gd name="T50" fmla="*/ 840 w 1390"/>
              <a:gd name="T51" fmla="*/ 37 h 1416"/>
              <a:gd name="T52" fmla="*/ 887 w 1390"/>
              <a:gd name="T53" fmla="*/ 45 h 1416"/>
              <a:gd name="T54" fmla="*/ 1167 w 1390"/>
              <a:gd name="T55" fmla="*/ 190 h 1416"/>
              <a:gd name="T56" fmla="*/ 1192 w 1390"/>
              <a:gd name="T57" fmla="*/ 219 h 1416"/>
              <a:gd name="T58" fmla="*/ 1213 w 1390"/>
              <a:gd name="T59" fmla="*/ 251 h 1416"/>
              <a:gd name="T60" fmla="*/ 1388 w 1390"/>
              <a:gd name="T61" fmla="*/ 661 h 1416"/>
              <a:gd name="T62" fmla="*/ 1390 w 1390"/>
              <a:gd name="T63" fmla="*/ 710 h 1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90" h="1416">
                <a:moveTo>
                  <a:pt x="1390" y="710"/>
                </a:moveTo>
                <a:cubicBezTo>
                  <a:pt x="1390" y="725"/>
                  <a:pt x="1390" y="741"/>
                  <a:pt x="1389" y="756"/>
                </a:cubicBezTo>
                <a:cubicBezTo>
                  <a:pt x="1388" y="771"/>
                  <a:pt x="1387" y="787"/>
                  <a:pt x="1385" y="802"/>
                </a:cubicBezTo>
                <a:cubicBezTo>
                  <a:pt x="1383" y="818"/>
                  <a:pt x="1380" y="833"/>
                  <a:pt x="1377" y="848"/>
                </a:cubicBezTo>
                <a:cubicBezTo>
                  <a:pt x="1363" y="901"/>
                  <a:pt x="1344" y="951"/>
                  <a:pt x="1320" y="999"/>
                </a:cubicBezTo>
                <a:cubicBezTo>
                  <a:pt x="1314" y="1011"/>
                  <a:pt x="1308" y="1023"/>
                  <a:pt x="1302" y="1035"/>
                </a:cubicBezTo>
                <a:cubicBezTo>
                  <a:pt x="1238" y="1212"/>
                  <a:pt x="1090" y="1324"/>
                  <a:pt x="910" y="1363"/>
                </a:cubicBezTo>
                <a:cubicBezTo>
                  <a:pt x="899" y="1366"/>
                  <a:pt x="889" y="1369"/>
                  <a:pt x="878" y="1372"/>
                </a:cubicBezTo>
                <a:cubicBezTo>
                  <a:pt x="867" y="1375"/>
                  <a:pt x="856" y="1377"/>
                  <a:pt x="845" y="1379"/>
                </a:cubicBezTo>
                <a:cubicBezTo>
                  <a:pt x="836" y="1381"/>
                  <a:pt x="827" y="1383"/>
                  <a:pt x="818" y="1384"/>
                </a:cubicBezTo>
                <a:cubicBezTo>
                  <a:pt x="690" y="1416"/>
                  <a:pt x="562" y="1376"/>
                  <a:pt x="441" y="1340"/>
                </a:cubicBezTo>
                <a:cubicBezTo>
                  <a:pt x="432" y="1336"/>
                  <a:pt x="423" y="1332"/>
                  <a:pt x="414" y="1327"/>
                </a:cubicBezTo>
                <a:cubicBezTo>
                  <a:pt x="330" y="1284"/>
                  <a:pt x="246" y="1236"/>
                  <a:pt x="188" y="1155"/>
                </a:cubicBezTo>
                <a:cubicBezTo>
                  <a:pt x="183" y="1148"/>
                  <a:pt x="177" y="1141"/>
                  <a:pt x="172" y="1134"/>
                </a:cubicBezTo>
                <a:cubicBezTo>
                  <a:pt x="166" y="1128"/>
                  <a:pt x="161" y="1121"/>
                  <a:pt x="156" y="1114"/>
                </a:cubicBezTo>
                <a:cubicBezTo>
                  <a:pt x="142" y="1097"/>
                  <a:pt x="129" y="1080"/>
                  <a:pt x="117" y="1062"/>
                </a:cubicBezTo>
                <a:cubicBezTo>
                  <a:pt x="112" y="1053"/>
                  <a:pt x="106" y="1044"/>
                  <a:pt x="101" y="1035"/>
                </a:cubicBezTo>
                <a:cubicBezTo>
                  <a:pt x="46" y="960"/>
                  <a:pt x="18" y="872"/>
                  <a:pt x="14" y="774"/>
                </a:cubicBezTo>
                <a:cubicBezTo>
                  <a:pt x="13" y="764"/>
                  <a:pt x="11" y="755"/>
                  <a:pt x="10" y="745"/>
                </a:cubicBezTo>
                <a:cubicBezTo>
                  <a:pt x="0" y="670"/>
                  <a:pt x="14" y="593"/>
                  <a:pt x="45" y="519"/>
                </a:cubicBezTo>
                <a:cubicBezTo>
                  <a:pt x="47" y="511"/>
                  <a:pt x="50" y="504"/>
                  <a:pt x="52" y="496"/>
                </a:cubicBezTo>
                <a:cubicBezTo>
                  <a:pt x="61" y="473"/>
                  <a:pt x="70" y="451"/>
                  <a:pt x="80" y="429"/>
                </a:cubicBezTo>
                <a:cubicBezTo>
                  <a:pt x="84" y="419"/>
                  <a:pt x="89" y="409"/>
                  <a:pt x="94" y="399"/>
                </a:cubicBezTo>
                <a:cubicBezTo>
                  <a:pt x="152" y="286"/>
                  <a:pt x="240" y="187"/>
                  <a:pt x="354" y="124"/>
                </a:cubicBezTo>
                <a:cubicBezTo>
                  <a:pt x="367" y="116"/>
                  <a:pt x="380" y="110"/>
                  <a:pt x="393" y="104"/>
                </a:cubicBezTo>
                <a:cubicBezTo>
                  <a:pt x="530" y="24"/>
                  <a:pt x="690" y="0"/>
                  <a:pt x="840" y="37"/>
                </a:cubicBezTo>
                <a:cubicBezTo>
                  <a:pt x="856" y="39"/>
                  <a:pt x="871" y="42"/>
                  <a:pt x="887" y="45"/>
                </a:cubicBezTo>
                <a:cubicBezTo>
                  <a:pt x="993" y="67"/>
                  <a:pt x="1094" y="110"/>
                  <a:pt x="1167" y="190"/>
                </a:cubicBezTo>
                <a:cubicBezTo>
                  <a:pt x="1176" y="199"/>
                  <a:pt x="1184" y="209"/>
                  <a:pt x="1192" y="219"/>
                </a:cubicBezTo>
                <a:cubicBezTo>
                  <a:pt x="1199" y="229"/>
                  <a:pt x="1206" y="240"/>
                  <a:pt x="1213" y="251"/>
                </a:cubicBezTo>
                <a:cubicBezTo>
                  <a:pt x="1322" y="360"/>
                  <a:pt x="1374" y="512"/>
                  <a:pt x="1388" y="661"/>
                </a:cubicBezTo>
                <a:cubicBezTo>
                  <a:pt x="1390" y="677"/>
                  <a:pt x="1390" y="694"/>
                  <a:pt x="1390" y="710"/>
                </a:cubicBezTo>
                <a:close/>
              </a:path>
            </a:pathLst>
          </a:custGeom>
          <a:noFill/>
          <a:ln w="28575">
            <a:solidFill>
              <a:srgbClr val="261F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1"/>
          <p:cNvSpPr txBox="1"/>
          <p:nvPr/>
        </p:nvSpPr>
        <p:spPr>
          <a:xfrm>
            <a:off x="4642784" y="3503003"/>
            <a:ext cx="6336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b="1" spc="600" dirty="0" smtClean="0">
                <a:solidFill>
                  <a:srgbClr val="7F7F7F"/>
                </a:solidFill>
                <a:latin typeface="Arial" panose="020B0604020202020204" pitchFamily="34" charset="0"/>
                <a:ea typeface="华文新魏" panose="02010800040101010101" pitchFamily="2" charset="-122"/>
                <a:cs typeface="Arial" panose="020B0604020202020204" pitchFamily="34" charset="0"/>
              </a:rPr>
              <a:t>02</a:t>
            </a:r>
            <a:endParaRPr lang="en-GB" altLang="zh-CN" sz="2000" b="1" spc="600" dirty="0">
              <a:solidFill>
                <a:srgbClr val="7F7F7F"/>
              </a:solidFill>
              <a:latin typeface="Arial" panose="020B0604020202020204" pitchFamily="34" charset="0"/>
              <a:ea typeface="华文新魏" panose="020108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3" name="文本框 1"/>
          <p:cNvSpPr txBox="1"/>
          <p:nvPr/>
        </p:nvSpPr>
        <p:spPr>
          <a:xfrm>
            <a:off x="918595" y="4231492"/>
            <a:ext cx="3269996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  <a:endParaRPr lang="en-GB" altLang="zh-CN" sz="20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1"/>
          <p:cNvSpPr txBox="1"/>
          <p:nvPr/>
        </p:nvSpPr>
        <p:spPr>
          <a:xfrm>
            <a:off x="3424127" y="4231492"/>
            <a:ext cx="3269996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  <a:endParaRPr lang="en-GB" altLang="zh-CN" sz="20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Freeform 11"/>
          <p:cNvSpPr/>
          <p:nvPr/>
        </p:nvSpPr>
        <p:spPr bwMode="auto">
          <a:xfrm rot="10800000">
            <a:off x="6970968" y="3265395"/>
            <a:ext cx="841845" cy="857742"/>
          </a:xfrm>
          <a:custGeom>
            <a:avLst/>
            <a:gdLst>
              <a:gd name="T0" fmla="*/ 1390 w 1390"/>
              <a:gd name="T1" fmla="*/ 710 h 1416"/>
              <a:gd name="T2" fmla="*/ 1389 w 1390"/>
              <a:gd name="T3" fmla="*/ 756 h 1416"/>
              <a:gd name="T4" fmla="*/ 1385 w 1390"/>
              <a:gd name="T5" fmla="*/ 802 h 1416"/>
              <a:gd name="T6" fmla="*/ 1377 w 1390"/>
              <a:gd name="T7" fmla="*/ 848 h 1416"/>
              <a:gd name="T8" fmla="*/ 1320 w 1390"/>
              <a:gd name="T9" fmla="*/ 999 h 1416"/>
              <a:gd name="T10" fmla="*/ 1302 w 1390"/>
              <a:gd name="T11" fmla="*/ 1035 h 1416"/>
              <a:gd name="T12" fmla="*/ 910 w 1390"/>
              <a:gd name="T13" fmla="*/ 1363 h 1416"/>
              <a:gd name="T14" fmla="*/ 878 w 1390"/>
              <a:gd name="T15" fmla="*/ 1372 h 1416"/>
              <a:gd name="T16" fmla="*/ 845 w 1390"/>
              <a:gd name="T17" fmla="*/ 1379 h 1416"/>
              <a:gd name="T18" fmla="*/ 818 w 1390"/>
              <a:gd name="T19" fmla="*/ 1384 h 1416"/>
              <a:gd name="T20" fmla="*/ 441 w 1390"/>
              <a:gd name="T21" fmla="*/ 1340 h 1416"/>
              <a:gd name="T22" fmla="*/ 414 w 1390"/>
              <a:gd name="T23" fmla="*/ 1327 h 1416"/>
              <a:gd name="T24" fmla="*/ 188 w 1390"/>
              <a:gd name="T25" fmla="*/ 1155 h 1416"/>
              <a:gd name="T26" fmla="*/ 172 w 1390"/>
              <a:gd name="T27" fmla="*/ 1134 h 1416"/>
              <a:gd name="T28" fmla="*/ 156 w 1390"/>
              <a:gd name="T29" fmla="*/ 1114 h 1416"/>
              <a:gd name="T30" fmla="*/ 117 w 1390"/>
              <a:gd name="T31" fmla="*/ 1062 h 1416"/>
              <a:gd name="T32" fmla="*/ 101 w 1390"/>
              <a:gd name="T33" fmla="*/ 1035 h 1416"/>
              <a:gd name="T34" fmla="*/ 14 w 1390"/>
              <a:gd name="T35" fmla="*/ 774 h 1416"/>
              <a:gd name="T36" fmla="*/ 10 w 1390"/>
              <a:gd name="T37" fmla="*/ 745 h 1416"/>
              <a:gd name="T38" fmla="*/ 45 w 1390"/>
              <a:gd name="T39" fmla="*/ 519 h 1416"/>
              <a:gd name="T40" fmla="*/ 52 w 1390"/>
              <a:gd name="T41" fmla="*/ 496 h 1416"/>
              <a:gd name="T42" fmla="*/ 80 w 1390"/>
              <a:gd name="T43" fmla="*/ 429 h 1416"/>
              <a:gd name="T44" fmla="*/ 94 w 1390"/>
              <a:gd name="T45" fmla="*/ 399 h 1416"/>
              <a:gd name="T46" fmla="*/ 354 w 1390"/>
              <a:gd name="T47" fmla="*/ 124 h 1416"/>
              <a:gd name="T48" fmla="*/ 393 w 1390"/>
              <a:gd name="T49" fmla="*/ 104 h 1416"/>
              <a:gd name="T50" fmla="*/ 840 w 1390"/>
              <a:gd name="T51" fmla="*/ 37 h 1416"/>
              <a:gd name="T52" fmla="*/ 887 w 1390"/>
              <a:gd name="T53" fmla="*/ 45 h 1416"/>
              <a:gd name="T54" fmla="*/ 1167 w 1390"/>
              <a:gd name="T55" fmla="*/ 190 h 1416"/>
              <a:gd name="T56" fmla="*/ 1192 w 1390"/>
              <a:gd name="T57" fmla="*/ 219 h 1416"/>
              <a:gd name="T58" fmla="*/ 1213 w 1390"/>
              <a:gd name="T59" fmla="*/ 251 h 1416"/>
              <a:gd name="T60" fmla="*/ 1388 w 1390"/>
              <a:gd name="T61" fmla="*/ 661 h 1416"/>
              <a:gd name="T62" fmla="*/ 1390 w 1390"/>
              <a:gd name="T63" fmla="*/ 710 h 1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90" h="1416">
                <a:moveTo>
                  <a:pt x="1390" y="710"/>
                </a:moveTo>
                <a:cubicBezTo>
                  <a:pt x="1390" y="725"/>
                  <a:pt x="1390" y="741"/>
                  <a:pt x="1389" y="756"/>
                </a:cubicBezTo>
                <a:cubicBezTo>
                  <a:pt x="1388" y="771"/>
                  <a:pt x="1387" y="787"/>
                  <a:pt x="1385" y="802"/>
                </a:cubicBezTo>
                <a:cubicBezTo>
                  <a:pt x="1383" y="818"/>
                  <a:pt x="1380" y="833"/>
                  <a:pt x="1377" y="848"/>
                </a:cubicBezTo>
                <a:cubicBezTo>
                  <a:pt x="1363" y="901"/>
                  <a:pt x="1344" y="951"/>
                  <a:pt x="1320" y="999"/>
                </a:cubicBezTo>
                <a:cubicBezTo>
                  <a:pt x="1314" y="1011"/>
                  <a:pt x="1308" y="1023"/>
                  <a:pt x="1302" y="1035"/>
                </a:cubicBezTo>
                <a:cubicBezTo>
                  <a:pt x="1238" y="1212"/>
                  <a:pt x="1090" y="1324"/>
                  <a:pt x="910" y="1363"/>
                </a:cubicBezTo>
                <a:cubicBezTo>
                  <a:pt x="899" y="1366"/>
                  <a:pt x="889" y="1369"/>
                  <a:pt x="878" y="1372"/>
                </a:cubicBezTo>
                <a:cubicBezTo>
                  <a:pt x="867" y="1375"/>
                  <a:pt x="856" y="1377"/>
                  <a:pt x="845" y="1379"/>
                </a:cubicBezTo>
                <a:cubicBezTo>
                  <a:pt x="836" y="1381"/>
                  <a:pt x="827" y="1383"/>
                  <a:pt x="818" y="1384"/>
                </a:cubicBezTo>
                <a:cubicBezTo>
                  <a:pt x="690" y="1416"/>
                  <a:pt x="562" y="1376"/>
                  <a:pt x="441" y="1340"/>
                </a:cubicBezTo>
                <a:cubicBezTo>
                  <a:pt x="432" y="1336"/>
                  <a:pt x="423" y="1332"/>
                  <a:pt x="414" y="1327"/>
                </a:cubicBezTo>
                <a:cubicBezTo>
                  <a:pt x="330" y="1284"/>
                  <a:pt x="246" y="1236"/>
                  <a:pt x="188" y="1155"/>
                </a:cubicBezTo>
                <a:cubicBezTo>
                  <a:pt x="183" y="1148"/>
                  <a:pt x="177" y="1141"/>
                  <a:pt x="172" y="1134"/>
                </a:cubicBezTo>
                <a:cubicBezTo>
                  <a:pt x="166" y="1128"/>
                  <a:pt x="161" y="1121"/>
                  <a:pt x="156" y="1114"/>
                </a:cubicBezTo>
                <a:cubicBezTo>
                  <a:pt x="142" y="1097"/>
                  <a:pt x="129" y="1080"/>
                  <a:pt x="117" y="1062"/>
                </a:cubicBezTo>
                <a:cubicBezTo>
                  <a:pt x="112" y="1053"/>
                  <a:pt x="106" y="1044"/>
                  <a:pt x="101" y="1035"/>
                </a:cubicBezTo>
                <a:cubicBezTo>
                  <a:pt x="46" y="960"/>
                  <a:pt x="18" y="872"/>
                  <a:pt x="14" y="774"/>
                </a:cubicBezTo>
                <a:cubicBezTo>
                  <a:pt x="13" y="764"/>
                  <a:pt x="11" y="755"/>
                  <a:pt x="10" y="745"/>
                </a:cubicBezTo>
                <a:cubicBezTo>
                  <a:pt x="0" y="670"/>
                  <a:pt x="14" y="593"/>
                  <a:pt x="45" y="519"/>
                </a:cubicBezTo>
                <a:cubicBezTo>
                  <a:pt x="47" y="511"/>
                  <a:pt x="50" y="504"/>
                  <a:pt x="52" y="496"/>
                </a:cubicBezTo>
                <a:cubicBezTo>
                  <a:pt x="61" y="473"/>
                  <a:pt x="70" y="451"/>
                  <a:pt x="80" y="429"/>
                </a:cubicBezTo>
                <a:cubicBezTo>
                  <a:pt x="84" y="419"/>
                  <a:pt x="89" y="409"/>
                  <a:pt x="94" y="399"/>
                </a:cubicBezTo>
                <a:cubicBezTo>
                  <a:pt x="152" y="286"/>
                  <a:pt x="240" y="187"/>
                  <a:pt x="354" y="124"/>
                </a:cubicBezTo>
                <a:cubicBezTo>
                  <a:pt x="367" y="116"/>
                  <a:pt x="380" y="110"/>
                  <a:pt x="393" y="104"/>
                </a:cubicBezTo>
                <a:cubicBezTo>
                  <a:pt x="530" y="24"/>
                  <a:pt x="690" y="0"/>
                  <a:pt x="840" y="37"/>
                </a:cubicBezTo>
                <a:cubicBezTo>
                  <a:pt x="856" y="39"/>
                  <a:pt x="871" y="42"/>
                  <a:pt x="887" y="45"/>
                </a:cubicBezTo>
                <a:cubicBezTo>
                  <a:pt x="993" y="67"/>
                  <a:pt x="1094" y="110"/>
                  <a:pt x="1167" y="190"/>
                </a:cubicBezTo>
                <a:cubicBezTo>
                  <a:pt x="1176" y="199"/>
                  <a:pt x="1184" y="209"/>
                  <a:pt x="1192" y="219"/>
                </a:cubicBezTo>
                <a:cubicBezTo>
                  <a:pt x="1199" y="229"/>
                  <a:pt x="1206" y="240"/>
                  <a:pt x="1213" y="251"/>
                </a:cubicBezTo>
                <a:cubicBezTo>
                  <a:pt x="1322" y="360"/>
                  <a:pt x="1374" y="512"/>
                  <a:pt x="1388" y="661"/>
                </a:cubicBezTo>
                <a:cubicBezTo>
                  <a:pt x="1390" y="677"/>
                  <a:pt x="1390" y="694"/>
                  <a:pt x="1390" y="710"/>
                </a:cubicBezTo>
                <a:close/>
              </a:path>
            </a:pathLst>
          </a:custGeom>
          <a:noFill/>
          <a:ln w="28575">
            <a:solidFill>
              <a:srgbClr val="261F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1"/>
          <p:cNvSpPr txBox="1"/>
          <p:nvPr/>
        </p:nvSpPr>
        <p:spPr>
          <a:xfrm>
            <a:off x="7101436" y="3503003"/>
            <a:ext cx="6336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b="1" spc="600" dirty="0" smtClean="0">
                <a:solidFill>
                  <a:srgbClr val="7F7F7F"/>
                </a:solidFill>
                <a:latin typeface="Arial" panose="020B0604020202020204" pitchFamily="34" charset="0"/>
                <a:ea typeface="华文新魏" panose="02010800040101010101" pitchFamily="2" charset="-122"/>
                <a:cs typeface="Arial" panose="020B0604020202020204" pitchFamily="34" charset="0"/>
              </a:rPr>
              <a:t>03</a:t>
            </a:r>
            <a:endParaRPr lang="en-GB" altLang="zh-CN" sz="2000" b="1" spc="600" dirty="0">
              <a:solidFill>
                <a:srgbClr val="7F7F7F"/>
              </a:solidFill>
              <a:latin typeface="Arial" panose="020B0604020202020204" pitchFamily="34" charset="0"/>
              <a:ea typeface="华文新魏" panose="020108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1"/>
          <p:cNvSpPr txBox="1"/>
          <p:nvPr/>
        </p:nvSpPr>
        <p:spPr>
          <a:xfrm>
            <a:off x="5791327" y="4231492"/>
            <a:ext cx="3269996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  <a:endParaRPr lang="en-GB" altLang="zh-CN" sz="20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11"/>
          <p:cNvSpPr/>
          <p:nvPr/>
        </p:nvSpPr>
        <p:spPr bwMode="auto">
          <a:xfrm rot="10800000">
            <a:off x="9399119" y="3265395"/>
            <a:ext cx="841845" cy="857742"/>
          </a:xfrm>
          <a:custGeom>
            <a:avLst/>
            <a:gdLst>
              <a:gd name="T0" fmla="*/ 1390 w 1390"/>
              <a:gd name="T1" fmla="*/ 710 h 1416"/>
              <a:gd name="T2" fmla="*/ 1389 w 1390"/>
              <a:gd name="T3" fmla="*/ 756 h 1416"/>
              <a:gd name="T4" fmla="*/ 1385 w 1390"/>
              <a:gd name="T5" fmla="*/ 802 h 1416"/>
              <a:gd name="T6" fmla="*/ 1377 w 1390"/>
              <a:gd name="T7" fmla="*/ 848 h 1416"/>
              <a:gd name="T8" fmla="*/ 1320 w 1390"/>
              <a:gd name="T9" fmla="*/ 999 h 1416"/>
              <a:gd name="T10" fmla="*/ 1302 w 1390"/>
              <a:gd name="T11" fmla="*/ 1035 h 1416"/>
              <a:gd name="T12" fmla="*/ 910 w 1390"/>
              <a:gd name="T13" fmla="*/ 1363 h 1416"/>
              <a:gd name="T14" fmla="*/ 878 w 1390"/>
              <a:gd name="T15" fmla="*/ 1372 h 1416"/>
              <a:gd name="T16" fmla="*/ 845 w 1390"/>
              <a:gd name="T17" fmla="*/ 1379 h 1416"/>
              <a:gd name="T18" fmla="*/ 818 w 1390"/>
              <a:gd name="T19" fmla="*/ 1384 h 1416"/>
              <a:gd name="T20" fmla="*/ 441 w 1390"/>
              <a:gd name="T21" fmla="*/ 1340 h 1416"/>
              <a:gd name="T22" fmla="*/ 414 w 1390"/>
              <a:gd name="T23" fmla="*/ 1327 h 1416"/>
              <a:gd name="T24" fmla="*/ 188 w 1390"/>
              <a:gd name="T25" fmla="*/ 1155 h 1416"/>
              <a:gd name="T26" fmla="*/ 172 w 1390"/>
              <a:gd name="T27" fmla="*/ 1134 h 1416"/>
              <a:gd name="T28" fmla="*/ 156 w 1390"/>
              <a:gd name="T29" fmla="*/ 1114 h 1416"/>
              <a:gd name="T30" fmla="*/ 117 w 1390"/>
              <a:gd name="T31" fmla="*/ 1062 h 1416"/>
              <a:gd name="T32" fmla="*/ 101 w 1390"/>
              <a:gd name="T33" fmla="*/ 1035 h 1416"/>
              <a:gd name="T34" fmla="*/ 14 w 1390"/>
              <a:gd name="T35" fmla="*/ 774 h 1416"/>
              <a:gd name="T36" fmla="*/ 10 w 1390"/>
              <a:gd name="T37" fmla="*/ 745 h 1416"/>
              <a:gd name="T38" fmla="*/ 45 w 1390"/>
              <a:gd name="T39" fmla="*/ 519 h 1416"/>
              <a:gd name="T40" fmla="*/ 52 w 1390"/>
              <a:gd name="T41" fmla="*/ 496 h 1416"/>
              <a:gd name="T42" fmla="*/ 80 w 1390"/>
              <a:gd name="T43" fmla="*/ 429 h 1416"/>
              <a:gd name="T44" fmla="*/ 94 w 1390"/>
              <a:gd name="T45" fmla="*/ 399 h 1416"/>
              <a:gd name="T46" fmla="*/ 354 w 1390"/>
              <a:gd name="T47" fmla="*/ 124 h 1416"/>
              <a:gd name="T48" fmla="*/ 393 w 1390"/>
              <a:gd name="T49" fmla="*/ 104 h 1416"/>
              <a:gd name="T50" fmla="*/ 840 w 1390"/>
              <a:gd name="T51" fmla="*/ 37 h 1416"/>
              <a:gd name="T52" fmla="*/ 887 w 1390"/>
              <a:gd name="T53" fmla="*/ 45 h 1416"/>
              <a:gd name="T54" fmla="*/ 1167 w 1390"/>
              <a:gd name="T55" fmla="*/ 190 h 1416"/>
              <a:gd name="T56" fmla="*/ 1192 w 1390"/>
              <a:gd name="T57" fmla="*/ 219 h 1416"/>
              <a:gd name="T58" fmla="*/ 1213 w 1390"/>
              <a:gd name="T59" fmla="*/ 251 h 1416"/>
              <a:gd name="T60" fmla="*/ 1388 w 1390"/>
              <a:gd name="T61" fmla="*/ 661 h 1416"/>
              <a:gd name="T62" fmla="*/ 1390 w 1390"/>
              <a:gd name="T63" fmla="*/ 710 h 1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90" h="1416">
                <a:moveTo>
                  <a:pt x="1390" y="710"/>
                </a:moveTo>
                <a:cubicBezTo>
                  <a:pt x="1390" y="725"/>
                  <a:pt x="1390" y="741"/>
                  <a:pt x="1389" y="756"/>
                </a:cubicBezTo>
                <a:cubicBezTo>
                  <a:pt x="1388" y="771"/>
                  <a:pt x="1387" y="787"/>
                  <a:pt x="1385" y="802"/>
                </a:cubicBezTo>
                <a:cubicBezTo>
                  <a:pt x="1383" y="818"/>
                  <a:pt x="1380" y="833"/>
                  <a:pt x="1377" y="848"/>
                </a:cubicBezTo>
                <a:cubicBezTo>
                  <a:pt x="1363" y="901"/>
                  <a:pt x="1344" y="951"/>
                  <a:pt x="1320" y="999"/>
                </a:cubicBezTo>
                <a:cubicBezTo>
                  <a:pt x="1314" y="1011"/>
                  <a:pt x="1308" y="1023"/>
                  <a:pt x="1302" y="1035"/>
                </a:cubicBezTo>
                <a:cubicBezTo>
                  <a:pt x="1238" y="1212"/>
                  <a:pt x="1090" y="1324"/>
                  <a:pt x="910" y="1363"/>
                </a:cubicBezTo>
                <a:cubicBezTo>
                  <a:pt x="899" y="1366"/>
                  <a:pt x="889" y="1369"/>
                  <a:pt x="878" y="1372"/>
                </a:cubicBezTo>
                <a:cubicBezTo>
                  <a:pt x="867" y="1375"/>
                  <a:pt x="856" y="1377"/>
                  <a:pt x="845" y="1379"/>
                </a:cubicBezTo>
                <a:cubicBezTo>
                  <a:pt x="836" y="1381"/>
                  <a:pt x="827" y="1383"/>
                  <a:pt x="818" y="1384"/>
                </a:cubicBezTo>
                <a:cubicBezTo>
                  <a:pt x="690" y="1416"/>
                  <a:pt x="562" y="1376"/>
                  <a:pt x="441" y="1340"/>
                </a:cubicBezTo>
                <a:cubicBezTo>
                  <a:pt x="432" y="1336"/>
                  <a:pt x="423" y="1332"/>
                  <a:pt x="414" y="1327"/>
                </a:cubicBezTo>
                <a:cubicBezTo>
                  <a:pt x="330" y="1284"/>
                  <a:pt x="246" y="1236"/>
                  <a:pt x="188" y="1155"/>
                </a:cubicBezTo>
                <a:cubicBezTo>
                  <a:pt x="183" y="1148"/>
                  <a:pt x="177" y="1141"/>
                  <a:pt x="172" y="1134"/>
                </a:cubicBezTo>
                <a:cubicBezTo>
                  <a:pt x="166" y="1128"/>
                  <a:pt x="161" y="1121"/>
                  <a:pt x="156" y="1114"/>
                </a:cubicBezTo>
                <a:cubicBezTo>
                  <a:pt x="142" y="1097"/>
                  <a:pt x="129" y="1080"/>
                  <a:pt x="117" y="1062"/>
                </a:cubicBezTo>
                <a:cubicBezTo>
                  <a:pt x="112" y="1053"/>
                  <a:pt x="106" y="1044"/>
                  <a:pt x="101" y="1035"/>
                </a:cubicBezTo>
                <a:cubicBezTo>
                  <a:pt x="46" y="960"/>
                  <a:pt x="18" y="872"/>
                  <a:pt x="14" y="774"/>
                </a:cubicBezTo>
                <a:cubicBezTo>
                  <a:pt x="13" y="764"/>
                  <a:pt x="11" y="755"/>
                  <a:pt x="10" y="745"/>
                </a:cubicBezTo>
                <a:cubicBezTo>
                  <a:pt x="0" y="670"/>
                  <a:pt x="14" y="593"/>
                  <a:pt x="45" y="519"/>
                </a:cubicBezTo>
                <a:cubicBezTo>
                  <a:pt x="47" y="511"/>
                  <a:pt x="50" y="504"/>
                  <a:pt x="52" y="496"/>
                </a:cubicBezTo>
                <a:cubicBezTo>
                  <a:pt x="61" y="473"/>
                  <a:pt x="70" y="451"/>
                  <a:pt x="80" y="429"/>
                </a:cubicBezTo>
                <a:cubicBezTo>
                  <a:pt x="84" y="419"/>
                  <a:pt x="89" y="409"/>
                  <a:pt x="94" y="399"/>
                </a:cubicBezTo>
                <a:cubicBezTo>
                  <a:pt x="152" y="286"/>
                  <a:pt x="240" y="187"/>
                  <a:pt x="354" y="124"/>
                </a:cubicBezTo>
                <a:cubicBezTo>
                  <a:pt x="367" y="116"/>
                  <a:pt x="380" y="110"/>
                  <a:pt x="393" y="104"/>
                </a:cubicBezTo>
                <a:cubicBezTo>
                  <a:pt x="530" y="24"/>
                  <a:pt x="690" y="0"/>
                  <a:pt x="840" y="37"/>
                </a:cubicBezTo>
                <a:cubicBezTo>
                  <a:pt x="856" y="39"/>
                  <a:pt x="871" y="42"/>
                  <a:pt x="887" y="45"/>
                </a:cubicBezTo>
                <a:cubicBezTo>
                  <a:pt x="993" y="67"/>
                  <a:pt x="1094" y="110"/>
                  <a:pt x="1167" y="190"/>
                </a:cubicBezTo>
                <a:cubicBezTo>
                  <a:pt x="1176" y="199"/>
                  <a:pt x="1184" y="209"/>
                  <a:pt x="1192" y="219"/>
                </a:cubicBezTo>
                <a:cubicBezTo>
                  <a:pt x="1199" y="229"/>
                  <a:pt x="1206" y="240"/>
                  <a:pt x="1213" y="251"/>
                </a:cubicBezTo>
                <a:cubicBezTo>
                  <a:pt x="1322" y="360"/>
                  <a:pt x="1374" y="512"/>
                  <a:pt x="1388" y="661"/>
                </a:cubicBezTo>
                <a:cubicBezTo>
                  <a:pt x="1390" y="677"/>
                  <a:pt x="1390" y="694"/>
                  <a:pt x="1390" y="710"/>
                </a:cubicBezTo>
                <a:close/>
              </a:path>
            </a:pathLst>
          </a:custGeom>
          <a:noFill/>
          <a:ln w="28575">
            <a:solidFill>
              <a:srgbClr val="261F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1"/>
          <p:cNvSpPr txBox="1"/>
          <p:nvPr/>
        </p:nvSpPr>
        <p:spPr>
          <a:xfrm>
            <a:off x="9529587" y="3503003"/>
            <a:ext cx="6336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b="1" spc="600" dirty="0" smtClean="0">
                <a:solidFill>
                  <a:srgbClr val="7F7F7F"/>
                </a:solidFill>
                <a:latin typeface="Arial" panose="020B0604020202020204" pitchFamily="34" charset="0"/>
                <a:ea typeface="华文新魏" panose="02010800040101010101" pitchFamily="2" charset="-122"/>
                <a:cs typeface="Arial" panose="020B0604020202020204" pitchFamily="34" charset="0"/>
              </a:rPr>
              <a:t>04</a:t>
            </a:r>
            <a:endParaRPr lang="en-GB" altLang="zh-CN" sz="2000" b="1" spc="600" dirty="0">
              <a:solidFill>
                <a:srgbClr val="7F7F7F"/>
              </a:solidFill>
              <a:latin typeface="Arial" panose="020B0604020202020204" pitchFamily="34" charset="0"/>
              <a:ea typeface="华文新魏" panose="020108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30" name="文本框 1"/>
          <p:cNvSpPr txBox="1"/>
          <p:nvPr/>
        </p:nvSpPr>
        <p:spPr>
          <a:xfrm>
            <a:off x="8268735" y="4231492"/>
            <a:ext cx="3269996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  <a:endParaRPr lang="en-GB" altLang="zh-CN" sz="20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14"/>
          <p:cNvSpPr txBox="1"/>
          <p:nvPr/>
        </p:nvSpPr>
        <p:spPr>
          <a:xfrm>
            <a:off x="1545253" y="4606928"/>
            <a:ext cx="2016679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此处</a:t>
            </a: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添加详细文本描述，建议与标题相关并符合整体语言</a:t>
            </a:r>
            <a:r>
              <a:rPr lang="zh-CN" altLang="en-US" sz="14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风格</a:t>
            </a:r>
            <a:endParaRPr lang="zh-CN" altLang="en-US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14"/>
          <p:cNvSpPr txBox="1"/>
          <p:nvPr/>
        </p:nvSpPr>
        <p:spPr>
          <a:xfrm>
            <a:off x="3990022" y="4606928"/>
            <a:ext cx="2016679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此处</a:t>
            </a: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添加详细文本描述，建议与标题相关并符合整体语言</a:t>
            </a:r>
            <a:r>
              <a:rPr lang="zh-CN" altLang="en-US" sz="14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风格</a:t>
            </a:r>
            <a:endParaRPr lang="zh-CN" altLang="en-US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14"/>
          <p:cNvSpPr txBox="1"/>
          <p:nvPr/>
        </p:nvSpPr>
        <p:spPr>
          <a:xfrm>
            <a:off x="6418173" y="4606928"/>
            <a:ext cx="2016679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此处</a:t>
            </a: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添加详细文本描述，建议与标题相关并符合整体语言</a:t>
            </a:r>
            <a:r>
              <a:rPr lang="zh-CN" altLang="en-US" sz="14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风格</a:t>
            </a:r>
            <a:endParaRPr lang="zh-CN" altLang="en-US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14"/>
          <p:cNvSpPr txBox="1"/>
          <p:nvPr/>
        </p:nvSpPr>
        <p:spPr>
          <a:xfrm>
            <a:off x="9001124" y="4606928"/>
            <a:ext cx="2016679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此处</a:t>
            </a: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添加详细文本描述，建议与标题相关并符合整体语言</a:t>
            </a:r>
            <a:r>
              <a:rPr lang="zh-CN" altLang="en-US" sz="14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风格</a:t>
            </a:r>
            <a:endParaRPr lang="zh-CN" altLang="en-US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1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6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8" presetClass="emph" presetSubtype="0" repeatCount="indefinite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8" dur="2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accel="72000" fill="hold" grpId="0" nodeType="withEffect" p14:presetBounceEnd="54000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1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2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accel="72000" fill="hold" grpId="0" nodeType="withEffect" p14:presetBounceEnd="54000">
                                      <p:stCondLst>
                                        <p:cond delay="1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5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1" presetClass="entr" presetSubtype="1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2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8" presetClass="emph" presetSubtype="0" repeatCount="indefinite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4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accel="72000" fill="hold" grpId="0" nodeType="withEffect" p14:presetBounceEnd="54000">
                                      <p:stCondLst>
                                        <p:cond delay="4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7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accel="72000" fill="hold" grpId="0" nodeType="withEffect" p14:presetBounceEnd="54000">
                                      <p:stCondLst>
                                        <p:cond delay="5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1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2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6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1" presetClass="entr" presetSubtype="1" fill="hold" grpId="0" nodeType="withEffect">
                                      <p:stCondLst>
                                        <p:cond delay="775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8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8" presetClass="emph" presetSubtype="0" repeatCount="indefinite" fill="hold" grpId="1" nodeType="withEffect">
                                      <p:stCondLst>
                                        <p:cond delay="775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0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accel="72000" fill="hold" grpId="0" nodeType="withEffect" p14:presetBounceEnd="54000">
                                      <p:stCondLst>
                                        <p:cond delay="8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53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54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accel="72000" fill="hold" grpId="0" nodeType="withEffect" p14:presetBounceEnd="54000">
                                      <p:stCondLst>
                                        <p:cond delay="9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57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58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0" presetClass="entr" presetSubtype="0" fill="hold" grpId="0" nodeType="withEffect">
                                      <p:stCondLst>
                                        <p:cond delay="107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1" presetClass="entr" presetSubtype="1" fill="hold" grpId="0" nodeType="withEffect">
                                      <p:stCondLst>
                                        <p:cond delay="117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4" dur="1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8" presetClass="emph" presetSubtype="0" repeatCount="indefinite" fill="hold" grpId="1" nodeType="withEffect">
                                      <p:stCondLst>
                                        <p:cond delay="1175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6" dur="2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accel="72000" fill="hold" grpId="0" nodeType="withEffect" p14:presetBounceEnd="54000">
                                      <p:stCondLst>
                                        <p:cond delay="1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69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70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accel="72000" fill="hold" grpId="0" nodeType="withEffect" p14:presetBounceEnd="54000">
                                      <p:stCondLst>
                                        <p:cond delay="13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3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74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10" presetClass="entr" presetSubtype="0" fill="hold" grpId="0" nodeType="withEffect">
                                      <p:stCondLst>
                                        <p:cond delay="1475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7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11" grpId="0"/>
          <p:bldP spid="19" grpId="0" animBg="1"/>
          <p:bldP spid="19" grpId="1" animBg="1"/>
          <p:bldP spid="20" grpId="0"/>
          <p:bldP spid="21" grpId="0" animBg="1"/>
          <p:bldP spid="21" grpId="1" animBg="1"/>
          <p:bldP spid="22" grpId="0"/>
          <p:bldP spid="23" grpId="0"/>
          <p:bldP spid="24" grpId="0"/>
          <p:bldP spid="25" grpId="0" animBg="1"/>
          <p:bldP spid="25" grpId="1" animBg="1"/>
          <p:bldP spid="26" grpId="0"/>
          <p:bldP spid="27" grpId="0"/>
          <p:bldP spid="28" grpId="0" animBg="1"/>
          <p:bldP spid="28" grpId="1" animBg="1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1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6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8" presetClass="emph" presetSubtype="0" repeatCount="indefinite" fill="hold" grpId="1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8" dur="2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accel="7200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accel="72000" fill="hold" grpId="0" nodeType="withEffect">
                                      <p:stCondLst>
                                        <p:cond delay="1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1" presetClass="entr" presetSubtype="1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2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8" presetClass="emph" presetSubtype="0" repeatCount="indefinite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4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accel="72000" fill="hold" grpId="0" nodeType="withEffect">
                                      <p:stCondLst>
                                        <p:cond delay="4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accel="72000" fill="hold" grpId="0" nodeType="withEffect">
                                      <p:stCondLst>
                                        <p:cond delay="5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6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1" presetClass="entr" presetSubtype="1" fill="hold" grpId="0" nodeType="withEffect">
                                      <p:stCondLst>
                                        <p:cond delay="775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8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8" presetClass="emph" presetSubtype="0" repeatCount="indefinite" fill="hold" grpId="1" nodeType="withEffect">
                                      <p:stCondLst>
                                        <p:cond delay="775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0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accel="72000" fill="hold" grpId="0" nodeType="withEffect">
                                      <p:stCondLst>
                                        <p:cond delay="8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accel="72000" fill="hold" grpId="0" nodeType="withEffect">
                                      <p:stCondLst>
                                        <p:cond delay="9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0" presetClass="entr" presetSubtype="0" fill="hold" grpId="0" nodeType="withEffect">
                                      <p:stCondLst>
                                        <p:cond delay="107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1" presetClass="entr" presetSubtype="1" fill="hold" grpId="0" nodeType="withEffect">
                                      <p:stCondLst>
                                        <p:cond delay="117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4" dur="1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8" presetClass="emph" presetSubtype="0" repeatCount="indefinite" fill="hold" grpId="1" nodeType="withEffect">
                                      <p:stCondLst>
                                        <p:cond delay="1175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6" dur="2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accel="72000" fill="hold" grpId="0" nodeType="withEffect">
                                      <p:stCondLst>
                                        <p:cond delay="1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accel="72000" fill="hold" grpId="0" nodeType="withEffect">
                                      <p:stCondLst>
                                        <p:cond delay="13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10" presetClass="entr" presetSubtype="0" fill="hold" grpId="0" nodeType="withEffect">
                                      <p:stCondLst>
                                        <p:cond delay="1475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7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11" grpId="0"/>
          <p:bldP spid="19" grpId="0" animBg="1"/>
          <p:bldP spid="19" grpId="1" animBg="1"/>
          <p:bldP spid="20" grpId="0"/>
          <p:bldP spid="21" grpId="0" animBg="1"/>
          <p:bldP spid="21" grpId="1" animBg="1"/>
          <p:bldP spid="22" grpId="0"/>
          <p:bldP spid="23" grpId="0"/>
          <p:bldP spid="24" grpId="0"/>
          <p:bldP spid="25" grpId="0" animBg="1"/>
          <p:bldP spid="25" grpId="1" animBg="1"/>
          <p:bldP spid="26" grpId="0"/>
          <p:bldP spid="27" grpId="0"/>
          <p:bldP spid="28" grpId="0" animBg="1"/>
          <p:bldP spid="28" grpId="1" animBg="1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1757259" y="-3822850"/>
            <a:ext cx="8682241" cy="676156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4561465" y="-4147804"/>
            <a:ext cx="8547874" cy="664625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7976377" y="-3253914"/>
            <a:ext cx="7140858" cy="555225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5157416" y="2239361"/>
            <a:ext cx="1881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r>
              <a:rPr lang="en-US" altLang="zh-CN" sz="1800" spc="300" dirty="0"/>
              <a:t>DIRECTORY</a:t>
            </a:r>
            <a:endParaRPr lang="zh-CN" altLang="en-US" sz="1800" spc="300" dirty="0"/>
          </a:p>
        </p:txBody>
      </p:sp>
      <p:sp>
        <p:nvSpPr>
          <p:cNvPr id="11" name="文本框 1"/>
          <p:cNvSpPr txBox="1"/>
          <p:nvPr/>
        </p:nvSpPr>
        <p:spPr>
          <a:xfrm>
            <a:off x="5240832" y="1692691"/>
            <a:ext cx="1569321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" b="1" spc="6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200" dirty="0" smtClean="0">
                <a:solidFill>
                  <a:srgbClr val="7F7F7F"/>
                </a:solidFill>
              </a:rPr>
              <a:t>目</a:t>
            </a:r>
            <a:r>
              <a:rPr lang="zh-CN" altLang="en-US" sz="3200" dirty="0" smtClean="0">
                <a:solidFill>
                  <a:schemeClr val="bg1"/>
                </a:solidFill>
              </a:rPr>
              <a:t> </a:t>
            </a:r>
            <a:r>
              <a:rPr lang="zh-CN" altLang="en-US" sz="3200" dirty="0" smtClean="0"/>
              <a:t>录</a:t>
            </a:r>
            <a:endParaRPr lang="en-GB" altLang="zh-CN" sz="3200" dirty="0"/>
          </a:p>
        </p:txBody>
      </p:sp>
      <p:sp>
        <p:nvSpPr>
          <p:cNvPr id="19" name="Freeform 11"/>
          <p:cNvSpPr/>
          <p:nvPr/>
        </p:nvSpPr>
        <p:spPr bwMode="auto">
          <a:xfrm rot="10800000">
            <a:off x="2113060" y="3265395"/>
            <a:ext cx="841845" cy="857742"/>
          </a:xfrm>
          <a:custGeom>
            <a:avLst/>
            <a:gdLst>
              <a:gd name="T0" fmla="*/ 1390 w 1390"/>
              <a:gd name="T1" fmla="*/ 710 h 1416"/>
              <a:gd name="T2" fmla="*/ 1389 w 1390"/>
              <a:gd name="T3" fmla="*/ 756 h 1416"/>
              <a:gd name="T4" fmla="*/ 1385 w 1390"/>
              <a:gd name="T5" fmla="*/ 802 h 1416"/>
              <a:gd name="T6" fmla="*/ 1377 w 1390"/>
              <a:gd name="T7" fmla="*/ 848 h 1416"/>
              <a:gd name="T8" fmla="*/ 1320 w 1390"/>
              <a:gd name="T9" fmla="*/ 999 h 1416"/>
              <a:gd name="T10" fmla="*/ 1302 w 1390"/>
              <a:gd name="T11" fmla="*/ 1035 h 1416"/>
              <a:gd name="T12" fmla="*/ 910 w 1390"/>
              <a:gd name="T13" fmla="*/ 1363 h 1416"/>
              <a:gd name="T14" fmla="*/ 878 w 1390"/>
              <a:gd name="T15" fmla="*/ 1372 h 1416"/>
              <a:gd name="T16" fmla="*/ 845 w 1390"/>
              <a:gd name="T17" fmla="*/ 1379 h 1416"/>
              <a:gd name="T18" fmla="*/ 818 w 1390"/>
              <a:gd name="T19" fmla="*/ 1384 h 1416"/>
              <a:gd name="T20" fmla="*/ 441 w 1390"/>
              <a:gd name="T21" fmla="*/ 1340 h 1416"/>
              <a:gd name="T22" fmla="*/ 414 w 1390"/>
              <a:gd name="T23" fmla="*/ 1327 h 1416"/>
              <a:gd name="T24" fmla="*/ 188 w 1390"/>
              <a:gd name="T25" fmla="*/ 1155 h 1416"/>
              <a:gd name="T26" fmla="*/ 172 w 1390"/>
              <a:gd name="T27" fmla="*/ 1134 h 1416"/>
              <a:gd name="T28" fmla="*/ 156 w 1390"/>
              <a:gd name="T29" fmla="*/ 1114 h 1416"/>
              <a:gd name="T30" fmla="*/ 117 w 1390"/>
              <a:gd name="T31" fmla="*/ 1062 h 1416"/>
              <a:gd name="T32" fmla="*/ 101 w 1390"/>
              <a:gd name="T33" fmla="*/ 1035 h 1416"/>
              <a:gd name="T34" fmla="*/ 14 w 1390"/>
              <a:gd name="T35" fmla="*/ 774 h 1416"/>
              <a:gd name="T36" fmla="*/ 10 w 1390"/>
              <a:gd name="T37" fmla="*/ 745 h 1416"/>
              <a:gd name="T38" fmla="*/ 45 w 1390"/>
              <a:gd name="T39" fmla="*/ 519 h 1416"/>
              <a:gd name="T40" fmla="*/ 52 w 1390"/>
              <a:gd name="T41" fmla="*/ 496 h 1416"/>
              <a:gd name="T42" fmla="*/ 80 w 1390"/>
              <a:gd name="T43" fmla="*/ 429 h 1416"/>
              <a:gd name="T44" fmla="*/ 94 w 1390"/>
              <a:gd name="T45" fmla="*/ 399 h 1416"/>
              <a:gd name="T46" fmla="*/ 354 w 1390"/>
              <a:gd name="T47" fmla="*/ 124 h 1416"/>
              <a:gd name="T48" fmla="*/ 393 w 1390"/>
              <a:gd name="T49" fmla="*/ 104 h 1416"/>
              <a:gd name="T50" fmla="*/ 840 w 1390"/>
              <a:gd name="T51" fmla="*/ 37 h 1416"/>
              <a:gd name="T52" fmla="*/ 887 w 1390"/>
              <a:gd name="T53" fmla="*/ 45 h 1416"/>
              <a:gd name="T54" fmla="*/ 1167 w 1390"/>
              <a:gd name="T55" fmla="*/ 190 h 1416"/>
              <a:gd name="T56" fmla="*/ 1192 w 1390"/>
              <a:gd name="T57" fmla="*/ 219 h 1416"/>
              <a:gd name="T58" fmla="*/ 1213 w 1390"/>
              <a:gd name="T59" fmla="*/ 251 h 1416"/>
              <a:gd name="T60" fmla="*/ 1388 w 1390"/>
              <a:gd name="T61" fmla="*/ 661 h 1416"/>
              <a:gd name="T62" fmla="*/ 1390 w 1390"/>
              <a:gd name="T63" fmla="*/ 710 h 1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90" h="1416">
                <a:moveTo>
                  <a:pt x="1390" y="710"/>
                </a:moveTo>
                <a:cubicBezTo>
                  <a:pt x="1390" y="725"/>
                  <a:pt x="1390" y="741"/>
                  <a:pt x="1389" y="756"/>
                </a:cubicBezTo>
                <a:cubicBezTo>
                  <a:pt x="1388" y="771"/>
                  <a:pt x="1387" y="787"/>
                  <a:pt x="1385" y="802"/>
                </a:cubicBezTo>
                <a:cubicBezTo>
                  <a:pt x="1383" y="818"/>
                  <a:pt x="1380" y="833"/>
                  <a:pt x="1377" y="848"/>
                </a:cubicBezTo>
                <a:cubicBezTo>
                  <a:pt x="1363" y="901"/>
                  <a:pt x="1344" y="951"/>
                  <a:pt x="1320" y="999"/>
                </a:cubicBezTo>
                <a:cubicBezTo>
                  <a:pt x="1314" y="1011"/>
                  <a:pt x="1308" y="1023"/>
                  <a:pt x="1302" y="1035"/>
                </a:cubicBezTo>
                <a:cubicBezTo>
                  <a:pt x="1238" y="1212"/>
                  <a:pt x="1090" y="1324"/>
                  <a:pt x="910" y="1363"/>
                </a:cubicBezTo>
                <a:cubicBezTo>
                  <a:pt x="899" y="1366"/>
                  <a:pt x="889" y="1369"/>
                  <a:pt x="878" y="1372"/>
                </a:cubicBezTo>
                <a:cubicBezTo>
                  <a:pt x="867" y="1375"/>
                  <a:pt x="856" y="1377"/>
                  <a:pt x="845" y="1379"/>
                </a:cubicBezTo>
                <a:cubicBezTo>
                  <a:pt x="836" y="1381"/>
                  <a:pt x="827" y="1383"/>
                  <a:pt x="818" y="1384"/>
                </a:cubicBezTo>
                <a:cubicBezTo>
                  <a:pt x="690" y="1416"/>
                  <a:pt x="562" y="1376"/>
                  <a:pt x="441" y="1340"/>
                </a:cubicBezTo>
                <a:cubicBezTo>
                  <a:pt x="432" y="1336"/>
                  <a:pt x="423" y="1332"/>
                  <a:pt x="414" y="1327"/>
                </a:cubicBezTo>
                <a:cubicBezTo>
                  <a:pt x="330" y="1284"/>
                  <a:pt x="246" y="1236"/>
                  <a:pt x="188" y="1155"/>
                </a:cubicBezTo>
                <a:cubicBezTo>
                  <a:pt x="183" y="1148"/>
                  <a:pt x="177" y="1141"/>
                  <a:pt x="172" y="1134"/>
                </a:cubicBezTo>
                <a:cubicBezTo>
                  <a:pt x="166" y="1128"/>
                  <a:pt x="161" y="1121"/>
                  <a:pt x="156" y="1114"/>
                </a:cubicBezTo>
                <a:cubicBezTo>
                  <a:pt x="142" y="1097"/>
                  <a:pt x="129" y="1080"/>
                  <a:pt x="117" y="1062"/>
                </a:cubicBezTo>
                <a:cubicBezTo>
                  <a:pt x="112" y="1053"/>
                  <a:pt x="106" y="1044"/>
                  <a:pt x="101" y="1035"/>
                </a:cubicBezTo>
                <a:cubicBezTo>
                  <a:pt x="46" y="960"/>
                  <a:pt x="18" y="872"/>
                  <a:pt x="14" y="774"/>
                </a:cubicBezTo>
                <a:cubicBezTo>
                  <a:pt x="13" y="764"/>
                  <a:pt x="11" y="755"/>
                  <a:pt x="10" y="745"/>
                </a:cubicBezTo>
                <a:cubicBezTo>
                  <a:pt x="0" y="670"/>
                  <a:pt x="14" y="593"/>
                  <a:pt x="45" y="519"/>
                </a:cubicBezTo>
                <a:cubicBezTo>
                  <a:pt x="47" y="511"/>
                  <a:pt x="50" y="504"/>
                  <a:pt x="52" y="496"/>
                </a:cubicBezTo>
                <a:cubicBezTo>
                  <a:pt x="61" y="473"/>
                  <a:pt x="70" y="451"/>
                  <a:pt x="80" y="429"/>
                </a:cubicBezTo>
                <a:cubicBezTo>
                  <a:pt x="84" y="419"/>
                  <a:pt x="89" y="409"/>
                  <a:pt x="94" y="399"/>
                </a:cubicBezTo>
                <a:cubicBezTo>
                  <a:pt x="152" y="286"/>
                  <a:pt x="240" y="187"/>
                  <a:pt x="354" y="124"/>
                </a:cubicBezTo>
                <a:cubicBezTo>
                  <a:pt x="367" y="116"/>
                  <a:pt x="380" y="110"/>
                  <a:pt x="393" y="104"/>
                </a:cubicBezTo>
                <a:cubicBezTo>
                  <a:pt x="530" y="24"/>
                  <a:pt x="690" y="0"/>
                  <a:pt x="840" y="37"/>
                </a:cubicBezTo>
                <a:cubicBezTo>
                  <a:pt x="856" y="39"/>
                  <a:pt x="871" y="42"/>
                  <a:pt x="887" y="45"/>
                </a:cubicBezTo>
                <a:cubicBezTo>
                  <a:pt x="993" y="67"/>
                  <a:pt x="1094" y="110"/>
                  <a:pt x="1167" y="190"/>
                </a:cubicBezTo>
                <a:cubicBezTo>
                  <a:pt x="1176" y="199"/>
                  <a:pt x="1184" y="209"/>
                  <a:pt x="1192" y="219"/>
                </a:cubicBezTo>
                <a:cubicBezTo>
                  <a:pt x="1199" y="229"/>
                  <a:pt x="1206" y="240"/>
                  <a:pt x="1213" y="251"/>
                </a:cubicBezTo>
                <a:cubicBezTo>
                  <a:pt x="1322" y="360"/>
                  <a:pt x="1374" y="512"/>
                  <a:pt x="1388" y="661"/>
                </a:cubicBezTo>
                <a:cubicBezTo>
                  <a:pt x="1390" y="677"/>
                  <a:pt x="1390" y="694"/>
                  <a:pt x="1390" y="710"/>
                </a:cubicBezTo>
                <a:close/>
              </a:path>
            </a:pathLst>
          </a:custGeom>
          <a:noFill/>
          <a:ln w="28575">
            <a:solidFill>
              <a:srgbClr val="261F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"/>
          <p:cNvSpPr txBox="1"/>
          <p:nvPr/>
        </p:nvSpPr>
        <p:spPr>
          <a:xfrm>
            <a:off x="2243528" y="3503003"/>
            <a:ext cx="6336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b="1" spc="600" dirty="0" smtClean="0">
                <a:solidFill>
                  <a:srgbClr val="7F7F7F"/>
                </a:solidFill>
                <a:latin typeface="Arial" panose="020B0604020202020204" pitchFamily="34" charset="0"/>
                <a:ea typeface="华文新魏" panose="02010800040101010101" pitchFamily="2" charset="-122"/>
                <a:cs typeface="Arial" panose="020B0604020202020204" pitchFamily="34" charset="0"/>
              </a:rPr>
              <a:t>01</a:t>
            </a:r>
            <a:endParaRPr lang="en-GB" altLang="zh-CN" sz="2000" b="1" spc="600" dirty="0">
              <a:solidFill>
                <a:srgbClr val="7F7F7F"/>
              </a:solidFill>
              <a:latin typeface="Arial" panose="020B0604020202020204" pitchFamily="34" charset="0"/>
              <a:ea typeface="华文新魏" panose="020108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1" name="Freeform 11"/>
          <p:cNvSpPr/>
          <p:nvPr/>
        </p:nvSpPr>
        <p:spPr bwMode="auto">
          <a:xfrm rot="10800000">
            <a:off x="4512316" y="3265395"/>
            <a:ext cx="841845" cy="857742"/>
          </a:xfrm>
          <a:custGeom>
            <a:avLst/>
            <a:gdLst>
              <a:gd name="T0" fmla="*/ 1390 w 1390"/>
              <a:gd name="T1" fmla="*/ 710 h 1416"/>
              <a:gd name="T2" fmla="*/ 1389 w 1390"/>
              <a:gd name="T3" fmla="*/ 756 h 1416"/>
              <a:gd name="T4" fmla="*/ 1385 w 1390"/>
              <a:gd name="T5" fmla="*/ 802 h 1416"/>
              <a:gd name="T6" fmla="*/ 1377 w 1390"/>
              <a:gd name="T7" fmla="*/ 848 h 1416"/>
              <a:gd name="T8" fmla="*/ 1320 w 1390"/>
              <a:gd name="T9" fmla="*/ 999 h 1416"/>
              <a:gd name="T10" fmla="*/ 1302 w 1390"/>
              <a:gd name="T11" fmla="*/ 1035 h 1416"/>
              <a:gd name="T12" fmla="*/ 910 w 1390"/>
              <a:gd name="T13" fmla="*/ 1363 h 1416"/>
              <a:gd name="T14" fmla="*/ 878 w 1390"/>
              <a:gd name="T15" fmla="*/ 1372 h 1416"/>
              <a:gd name="T16" fmla="*/ 845 w 1390"/>
              <a:gd name="T17" fmla="*/ 1379 h 1416"/>
              <a:gd name="T18" fmla="*/ 818 w 1390"/>
              <a:gd name="T19" fmla="*/ 1384 h 1416"/>
              <a:gd name="T20" fmla="*/ 441 w 1390"/>
              <a:gd name="T21" fmla="*/ 1340 h 1416"/>
              <a:gd name="T22" fmla="*/ 414 w 1390"/>
              <a:gd name="T23" fmla="*/ 1327 h 1416"/>
              <a:gd name="T24" fmla="*/ 188 w 1390"/>
              <a:gd name="T25" fmla="*/ 1155 h 1416"/>
              <a:gd name="T26" fmla="*/ 172 w 1390"/>
              <a:gd name="T27" fmla="*/ 1134 h 1416"/>
              <a:gd name="T28" fmla="*/ 156 w 1390"/>
              <a:gd name="T29" fmla="*/ 1114 h 1416"/>
              <a:gd name="T30" fmla="*/ 117 w 1390"/>
              <a:gd name="T31" fmla="*/ 1062 h 1416"/>
              <a:gd name="T32" fmla="*/ 101 w 1390"/>
              <a:gd name="T33" fmla="*/ 1035 h 1416"/>
              <a:gd name="T34" fmla="*/ 14 w 1390"/>
              <a:gd name="T35" fmla="*/ 774 h 1416"/>
              <a:gd name="T36" fmla="*/ 10 w 1390"/>
              <a:gd name="T37" fmla="*/ 745 h 1416"/>
              <a:gd name="T38" fmla="*/ 45 w 1390"/>
              <a:gd name="T39" fmla="*/ 519 h 1416"/>
              <a:gd name="T40" fmla="*/ 52 w 1390"/>
              <a:gd name="T41" fmla="*/ 496 h 1416"/>
              <a:gd name="T42" fmla="*/ 80 w 1390"/>
              <a:gd name="T43" fmla="*/ 429 h 1416"/>
              <a:gd name="T44" fmla="*/ 94 w 1390"/>
              <a:gd name="T45" fmla="*/ 399 h 1416"/>
              <a:gd name="T46" fmla="*/ 354 w 1390"/>
              <a:gd name="T47" fmla="*/ 124 h 1416"/>
              <a:gd name="T48" fmla="*/ 393 w 1390"/>
              <a:gd name="T49" fmla="*/ 104 h 1416"/>
              <a:gd name="T50" fmla="*/ 840 w 1390"/>
              <a:gd name="T51" fmla="*/ 37 h 1416"/>
              <a:gd name="T52" fmla="*/ 887 w 1390"/>
              <a:gd name="T53" fmla="*/ 45 h 1416"/>
              <a:gd name="T54" fmla="*/ 1167 w 1390"/>
              <a:gd name="T55" fmla="*/ 190 h 1416"/>
              <a:gd name="T56" fmla="*/ 1192 w 1390"/>
              <a:gd name="T57" fmla="*/ 219 h 1416"/>
              <a:gd name="T58" fmla="*/ 1213 w 1390"/>
              <a:gd name="T59" fmla="*/ 251 h 1416"/>
              <a:gd name="T60" fmla="*/ 1388 w 1390"/>
              <a:gd name="T61" fmla="*/ 661 h 1416"/>
              <a:gd name="T62" fmla="*/ 1390 w 1390"/>
              <a:gd name="T63" fmla="*/ 710 h 1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90" h="1416">
                <a:moveTo>
                  <a:pt x="1390" y="710"/>
                </a:moveTo>
                <a:cubicBezTo>
                  <a:pt x="1390" y="725"/>
                  <a:pt x="1390" y="741"/>
                  <a:pt x="1389" y="756"/>
                </a:cubicBezTo>
                <a:cubicBezTo>
                  <a:pt x="1388" y="771"/>
                  <a:pt x="1387" y="787"/>
                  <a:pt x="1385" y="802"/>
                </a:cubicBezTo>
                <a:cubicBezTo>
                  <a:pt x="1383" y="818"/>
                  <a:pt x="1380" y="833"/>
                  <a:pt x="1377" y="848"/>
                </a:cubicBezTo>
                <a:cubicBezTo>
                  <a:pt x="1363" y="901"/>
                  <a:pt x="1344" y="951"/>
                  <a:pt x="1320" y="999"/>
                </a:cubicBezTo>
                <a:cubicBezTo>
                  <a:pt x="1314" y="1011"/>
                  <a:pt x="1308" y="1023"/>
                  <a:pt x="1302" y="1035"/>
                </a:cubicBezTo>
                <a:cubicBezTo>
                  <a:pt x="1238" y="1212"/>
                  <a:pt x="1090" y="1324"/>
                  <a:pt x="910" y="1363"/>
                </a:cubicBezTo>
                <a:cubicBezTo>
                  <a:pt x="899" y="1366"/>
                  <a:pt x="889" y="1369"/>
                  <a:pt x="878" y="1372"/>
                </a:cubicBezTo>
                <a:cubicBezTo>
                  <a:pt x="867" y="1375"/>
                  <a:pt x="856" y="1377"/>
                  <a:pt x="845" y="1379"/>
                </a:cubicBezTo>
                <a:cubicBezTo>
                  <a:pt x="836" y="1381"/>
                  <a:pt x="827" y="1383"/>
                  <a:pt x="818" y="1384"/>
                </a:cubicBezTo>
                <a:cubicBezTo>
                  <a:pt x="690" y="1416"/>
                  <a:pt x="562" y="1376"/>
                  <a:pt x="441" y="1340"/>
                </a:cubicBezTo>
                <a:cubicBezTo>
                  <a:pt x="432" y="1336"/>
                  <a:pt x="423" y="1332"/>
                  <a:pt x="414" y="1327"/>
                </a:cubicBezTo>
                <a:cubicBezTo>
                  <a:pt x="330" y="1284"/>
                  <a:pt x="246" y="1236"/>
                  <a:pt x="188" y="1155"/>
                </a:cubicBezTo>
                <a:cubicBezTo>
                  <a:pt x="183" y="1148"/>
                  <a:pt x="177" y="1141"/>
                  <a:pt x="172" y="1134"/>
                </a:cubicBezTo>
                <a:cubicBezTo>
                  <a:pt x="166" y="1128"/>
                  <a:pt x="161" y="1121"/>
                  <a:pt x="156" y="1114"/>
                </a:cubicBezTo>
                <a:cubicBezTo>
                  <a:pt x="142" y="1097"/>
                  <a:pt x="129" y="1080"/>
                  <a:pt x="117" y="1062"/>
                </a:cubicBezTo>
                <a:cubicBezTo>
                  <a:pt x="112" y="1053"/>
                  <a:pt x="106" y="1044"/>
                  <a:pt x="101" y="1035"/>
                </a:cubicBezTo>
                <a:cubicBezTo>
                  <a:pt x="46" y="960"/>
                  <a:pt x="18" y="872"/>
                  <a:pt x="14" y="774"/>
                </a:cubicBezTo>
                <a:cubicBezTo>
                  <a:pt x="13" y="764"/>
                  <a:pt x="11" y="755"/>
                  <a:pt x="10" y="745"/>
                </a:cubicBezTo>
                <a:cubicBezTo>
                  <a:pt x="0" y="670"/>
                  <a:pt x="14" y="593"/>
                  <a:pt x="45" y="519"/>
                </a:cubicBezTo>
                <a:cubicBezTo>
                  <a:pt x="47" y="511"/>
                  <a:pt x="50" y="504"/>
                  <a:pt x="52" y="496"/>
                </a:cubicBezTo>
                <a:cubicBezTo>
                  <a:pt x="61" y="473"/>
                  <a:pt x="70" y="451"/>
                  <a:pt x="80" y="429"/>
                </a:cubicBezTo>
                <a:cubicBezTo>
                  <a:pt x="84" y="419"/>
                  <a:pt x="89" y="409"/>
                  <a:pt x="94" y="399"/>
                </a:cubicBezTo>
                <a:cubicBezTo>
                  <a:pt x="152" y="286"/>
                  <a:pt x="240" y="187"/>
                  <a:pt x="354" y="124"/>
                </a:cubicBezTo>
                <a:cubicBezTo>
                  <a:pt x="367" y="116"/>
                  <a:pt x="380" y="110"/>
                  <a:pt x="393" y="104"/>
                </a:cubicBezTo>
                <a:cubicBezTo>
                  <a:pt x="530" y="24"/>
                  <a:pt x="690" y="0"/>
                  <a:pt x="840" y="37"/>
                </a:cubicBezTo>
                <a:cubicBezTo>
                  <a:pt x="856" y="39"/>
                  <a:pt x="871" y="42"/>
                  <a:pt x="887" y="45"/>
                </a:cubicBezTo>
                <a:cubicBezTo>
                  <a:pt x="993" y="67"/>
                  <a:pt x="1094" y="110"/>
                  <a:pt x="1167" y="190"/>
                </a:cubicBezTo>
                <a:cubicBezTo>
                  <a:pt x="1176" y="199"/>
                  <a:pt x="1184" y="209"/>
                  <a:pt x="1192" y="219"/>
                </a:cubicBezTo>
                <a:cubicBezTo>
                  <a:pt x="1199" y="229"/>
                  <a:pt x="1206" y="240"/>
                  <a:pt x="1213" y="251"/>
                </a:cubicBezTo>
                <a:cubicBezTo>
                  <a:pt x="1322" y="360"/>
                  <a:pt x="1374" y="512"/>
                  <a:pt x="1388" y="661"/>
                </a:cubicBezTo>
                <a:cubicBezTo>
                  <a:pt x="1390" y="677"/>
                  <a:pt x="1390" y="694"/>
                  <a:pt x="1390" y="710"/>
                </a:cubicBezTo>
                <a:close/>
              </a:path>
            </a:pathLst>
          </a:custGeom>
          <a:noFill/>
          <a:ln w="28575">
            <a:solidFill>
              <a:srgbClr val="37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1"/>
          <p:cNvSpPr txBox="1"/>
          <p:nvPr/>
        </p:nvSpPr>
        <p:spPr>
          <a:xfrm>
            <a:off x="4642784" y="3503003"/>
            <a:ext cx="6336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b="1" spc="600" dirty="0" smtClean="0">
                <a:solidFill>
                  <a:srgbClr val="7F7F7F"/>
                </a:solidFill>
                <a:latin typeface="Arial" panose="020B0604020202020204" pitchFamily="34" charset="0"/>
                <a:ea typeface="华文新魏" panose="02010800040101010101" pitchFamily="2" charset="-122"/>
                <a:cs typeface="Arial" panose="020B0604020202020204" pitchFamily="34" charset="0"/>
              </a:rPr>
              <a:t>02</a:t>
            </a:r>
            <a:endParaRPr lang="en-GB" altLang="zh-CN" sz="2000" b="1" spc="600" dirty="0">
              <a:solidFill>
                <a:srgbClr val="7F7F7F"/>
              </a:solidFill>
              <a:latin typeface="Arial" panose="020B0604020202020204" pitchFamily="34" charset="0"/>
              <a:ea typeface="华文新魏" panose="020108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3" name="文本框 1"/>
          <p:cNvSpPr txBox="1"/>
          <p:nvPr/>
        </p:nvSpPr>
        <p:spPr>
          <a:xfrm>
            <a:off x="918595" y="4231492"/>
            <a:ext cx="3269996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  <a:endParaRPr lang="en-GB" altLang="zh-CN" sz="20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1"/>
          <p:cNvSpPr txBox="1"/>
          <p:nvPr/>
        </p:nvSpPr>
        <p:spPr>
          <a:xfrm>
            <a:off x="3424127" y="4231492"/>
            <a:ext cx="3269996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  <a:endParaRPr lang="en-GB" altLang="zh-CN" sz="20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Freeform 11"/>
          <p:cNvSpPr/>
          <p:nvPr/>
        </p:nvSpPr>
        <p:spPr bwMode="auto">
          <a:xfrm rot="10800000">
            <a:off x="6970968" y="3265395"/>
            <a:ext cx="841845" cy="857742"/>
          </a:xfrm>
          <a:custGeom>
            <a:avLst/>
            <a:gdLst>
              <a:gd name="T0" fmla="*/ 1390 w 1390"/>
              <a:gd name="T1" fmla="*/ 710 h 1416"/>
              <a:gd name="T2" fmla="*/ 1389 w 1390"/>
              <a:gd name="T3" fmla="*/ 756 h 1416"/>
              <a:gd name="T4" fmla="*/ 1385 w 1390"/>
              <a:gd name="T5" fmla="*/ 802 h 1416"/>
              <a:gd name="T6" fmla="*/ 1377 w 1390"/>
              <a:gd name="T7" fmla="*/ 848 h 1416"/>
              <a:gd name="T8" fmla="*/ 1320 w 1390"/>
              <a:gd name="T9" fmla="*/ 999 h 1416"/>
              <a:gd name="T10" fmla="*/ 1302 w 1390"/>
              <a:gd name="T11" fmla="*/ 1035 h 1416"/>
              <a:gd name="T12" fmla="*/ 910 w 1390"/>
              <a:gd name="T13" fmla="*/ 1363 h 1416"/>
              <a:gd name="T14" fmla="*/ 878 w 1390"/>
              <a:gd name="T15" fmla="*/ 1372 h 1416"/>
              <a:gd name="T16" fmla="*/ 845 w 1390"/>
              <a:gd name="T17" fmla="*/ 1379 h 1416"/>
              <a:gd name="T18" fmla="*/ 818 w 1390"/>
              <a:gd name="T19" fmla="*/ 1384 h 1416"/>
              <a:gd name="T20" fmla="*/ 441 w 1390"/>
              <a:gd name="T21" fmla="*/ 1340 h 1416"/>
              <a:gd name="T22" fmla="*/ 414 w 1390"/>
              <a:gd name="T23" fmla="*/ 1327 h 1416"/>
              <a:gd name="T24" fmla="*/ 188 w 1390"/>
              <a:gd name="T25" fmla="*/ 1155 h 1416"/>
              <a:gd name="T26" fmla="*/ 172 w 1390"/>
              <a:gd name="T27" fmla="*/ 1134 h 1416"/>
              <a:gd name="T28" fmla="*/ 156 w 1390"/>
              <a:gd name="T29" fmla="*/ 1114 h 1416"/>
              <a:gd name="T30" fmla="*/ 117 w 1390"/>
              <a:gd name="T31" fmla="*/ 1062 h 1416"/>
              <a:gd name="T32" fmla="*/ 101 w 1390"/>
              <a:gd name="T33" fmla="*/ 1035 h 1416"/>
              <a:gd name="T34" fmla="*/ 14 w 1390"/>
              <a:gd name="T35" fmla="*/ 774 h 1416"/>
              <a:gd name="T36" fmla="*/ 10 w 1390"/>
              <a:gd name="T37" fmla="*/ 745 h 1416"/>
              <a:gd name="T38" fmla="*/ 45 w 1390"/>
              <a:gd name="T39" fmla="*/ 519 h 1416"/>
              <a:gd name="T40" fmla="*/ 52 w 1390"/>
              <a:gd name="T41" fmla="*/ 496 h 1416"/>
              <a:gd name="T42" fmla="*/ 80 w 1390"/>
              <a:gd name="T43" fmla="*/ 429 h 1416"/>
              <a:gd name="T44" fmla="*/ 94 w 1390"/>
              <a:gd name="T45" fmla="*/ 399 h 1416"/>
              <a:gd name="T46" fmla="*/ 354 w 1390"/>
              <a:gd name="T47" fmla="*/ 124 h 1416"/>
              <a:gd name="T48" fmla="*/ 393 w 1390"/>
              <a:gd name="T49" fmla="*/ 104 h 1416"/>
              <a:gd name="T50" fmla="*/ 840 w 1390"/>
              <a:gd name="T51" fmla="*/ 37 h 1416"/>
              <a:gd name="T52" fmla="*/ 887 w 1390"/>
              <a:gd name="T53" fmla="*/ 45 h 1416"/>
              <a:gd name="T54" fmla="*/ 1167 w 1390"/>
              <a:gd name="T55" fmla="*/ 190 h 1416"/>
              <a:gd name="T56" fmla="*/ 1192 w 1390"/>
              <a:gd name="T57" fmla="*/ 219 h 1416"/>
              <a:gd name="T58" fmla="*/ 1213 w 1390"/>
              <a:gd name="T59" fmla="*/ 251 h 1416"/>
              <a:gd name="T60" fmla="*/ 1388 w 1390"/>
              <a:gd name="T61" fmla="*/ 661 h 1416"/>
              <a:gd name="T62" fmla="*/ 1390 w 1390"/>
              <a:gd name="T63" fmla="*/ 710 h 1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90" h="1416">
                <a:moveTo>
                  <a:pt x="1390" y="710"/>
                </a:moveTo>
                <a:cubicBezTo>
                  <a:pt x="1390" y="725"/>
                  <a:pt x="1390" y="741"/>
                  <a:pt x="1389" y="756"/>
                </a:cubicBezTo>
                <a:cubicBezTo>
                  <a:pt x="1388" y="771"/>
                  <a:pt x="1387" y="787"/>
                  <a:pt x="1385" y="802"/>
                </a:cubicBezTo>
                <a:cubicBezTo>
                  <a:pt x="1383" y="818"/>
                  <a:pt x="1380" y="833"/>
                  <a:pt x="1377" y="848"/>
                </a:cubicBezTo>
                <a:cubicBezTo>
                  <a:pt x="1363" y="901"/>
                  <a:pt x="1344" y="951"/>
                  <a:pt x="1320" y="999"/>
                </a:cubicBezTo>
                <a:cubicBezTo>
                  <a:pt x="1314" y="1011"/>
                  <a:pt x="1308" y="1023"/>
                  <a:pt x="1302" y="1035"/>
                </a:cubicBezTo>
                <a:cubicBezTo>
                  <a:pt x="1238" y="1212"/>
                  <a:pt x="1090" y="1324"/>
                  <a:pt x="910" y="1363"/>
                </a:cubicBezTo>
                <a:cubicBezTo>
                  <a:pt x="899" y="1366"/>
                  <a:pt x="889" y="1369"/>
                  <a:pt x="878" y="1372"/>
                </a:cubicBezTo>
                <a:cubicBezTo>
                  <a:pt x="867" y="1375"/>
                  <a:pt x="856" y="1377"/>
                  <a:pt x="845" y="1379"/>
                </a:cubicBezTo>
                <a:cubicBezTo>
                  <a:pt x="836" y="1381"/>
                  <a:pt x="827" y="1383"/>
                  <a:pt x="818" y="1384"/>
                </a:cubicBezTo>
                <a:cubicBezTo>
                  <a:pt x="690" y="1416"/>
                  <a:pt x="562" y="1376"/>
                  <a:pt x="441" y="1340"/>
                </a:cubicBezTo>
                <a:cubicBezTo>
                  <a:pt x="432" y="1336"/>
                  <a:pt x="423" y="1332"/>
                  <a:pt x="414" y="1327"/>
                </a:cubicBezTo>
                <a:cubicBezTo>
                  <a:pt x="330" y="1284"/>
                  <a:pt x="246" y="1236"/>
                  <a:pt x="188" y="1155"/>
                </a:cubicBezTo>
                <a:cubicBezTo>
                  <a:pt x="183" y="1148"/>
                  <a:pt x="177" y="1141"/>
                  <a:pt x="172" y="1134"/>
                </a:cubicBezTo>
                <a:cubicBezTo>
                  <a:pt x="166" y="1128"/>
                  <a:pt x="161" y="1121"/>
                  <a:pt x="156" y="1114"/>
                </a:cubicBezTo>
                <a:cubicBezTo>
                  <a:pt x="142" y="1097"/>
                  <a:pt x="129" y="1080"/>
                  <a:pt x="117" y="1062"/>
                </a:cubicBezTo>
                <a:cubicBezTo>
                  <a:pt x="112" y="1053"/>
                  <a:pt x="106" y="1044"/>
                  <a:pt x="101" y="1035"/>
                </a:cubicBezTo>
                <a:cubicBezTo>
                  <a:pt x="46" y="960"/>
                  <a:pt x="18" y="872"/>
                  <a:pt x="14" y="774"/>
                </a:cubicBezTo>
                <a:cubicBezTo>
                  <a:pt x="13" y="764"/>
                  <a:pt x="11" y="755"/>
                  <a:pt x="10" y="745"/>
                </a:cubicBezTo>
                <a:cubicBezTo>
                  <a:pt x="0" y="670"/>
                  <a:pt x="14" y="593"/>
                  <a:pt x="45" y="519"/>
                </a:cubicBezTo>
                <a:cubicBezTo>
                  <a:pt x="47" y="511"/>
                  <a:pt x="50" y="504"/>
                  <a:pt x="52" y="496"/>
                </a:cubicBezTo>
                <a:cubicBezTo>
                  <a:pt x="61" y="473"/>
                  <a:pt x="70" y="451"/>
                  <a:pt x="80" y="429"/>
                </a:cubicBezTo>
                <a:cubicBezTo>
                  <a:pt x="84" y="419"/>
                  <a:pt x="89" y="409"/>
                  <a:pt x="94" y="399"/>
                </a:cubicBezTo>
                <a:cubicBezTo>
                  <a:pt x="152" y="286"/>
                  <a:pt x="240" y="187"/>
                  <a:pt x="354" y="124"/>
                </a:cubicBezTo>
                <a:cubicBezTo>
                  <a:pt x="367" y="116"/>
                  <a:pt x="380" y="110"/>
                  <a:pt x="393" y="104"/>
                </a:cubicBezTo>
                <a:cubicBezTo>
                  <a:pt x="530" y="24"/>
                  <a:pt x="690" y="0"/>
                  <a:pt x="840" y="37"/>
                </a:cubicBezTo>
                <a:cubicBezTo>
                  <a:pt x="856" y="39"/>
                  <a:pt x="871" y="42"/>
                  <a:pt x="887" y="45"/>
                </a:cubicBezTo>
                <a:cubicBezTo>
                  <a:pt x="993" y="67"/>
                  <a:pt x="1094" y="110"/>
                  <a:pt x="1167" y="190"/>
                </a:cubicBezTo>
                <a:cubicBezTo>
                  <a:pt x="1176" y="199"/>
                  <a:pt x="1184" y="209"/>
                  <a:pt x="1192" y="219"/>
                </a:cubicBezTo>
                <a:cubicBezTo>
                  <a:pt x="1199" y="229"/>
                  <a:pt x="1206" y="240"/>
                  <a:pt x="1213" y="251"/>
                </a:cubicBezTo>
                <a:cubicBezTo>
                  <a:pt x="1322" y="360"/>
                  <a:pt x="1374" y="512"/>
                  <a:pt x="1388" y="661"/>
                </a:cubicBezTo>
                <a:cubicBezTo>
                  <a:pt x="1390" y="677"/>
                  <a:pt x="1390" y="694"/>
                  <a:pt x="1390" y="710"/>
                </a:cubicBezTo>
                <a:close/>
              </a:path>
            </a:pathLst>
          </a:custGeom>
          <a:noFill/>
          <a:ln w="28575">
            <a:solidFill>
              <a:srgbClr val="261F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1"/>
          <p:cNvSpPr txBox="1"/>
          <p:nvPr/>
        </p:nvSpPr>
        <p:spPr>
          <a:xfrm>
            <a:off x="7101436" y="3503003"/>
            <a:ext cx="6336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b="1" spc="600" dirty="0" smtClean="0">
                <a:solidFill>
                  <a:srgbClr val="7F7F7F"/>
                </a:solidFill>
                <a:latin typeface="Arial" panose="020B0604020202020204" pitchFamily="34" charset="0"/>
                <a:ea typeface="华文新魏" panose="02010800040101010101" pitchFamily="2" charset="-122"/>
                <a:cs typeface="Arial" panose="020B0604020202020204" pitchFamily="34" charset="0"/>
              </a:rPr>
              <a:t>03</a:t>
            </a:r>
            <a:endParaRPr lang="en-GB" altLang="zh-CN" sz="2000" b="1" spc="600" dirty="0">
              <a:solidFill>
                <a:srgbClr val="7F7F7F"/>
              </a:solidFill>
              <a:latin typeface="Arial" panose="020B0604020202020204" pitchFamily="34" charset="0"/>
              <a:ea typeface="华文新魏" panose="020108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1"/>
          <p:cNvSpPr txBox="1"/>
          <p:nvPr/>
        </p:nvSpPr>
        <p:spPr>
          <a:xfrm>
            <a:off x="5791327" y="4231492"/>
            <a:ext cx="3269996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  <a:endParaRPr lang="en-GB" altLang="zh-CN" sz="20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11"/>
          <p:cNvSpPr/>
          <p:nvPr/>
        </p:nvSpPr>
        <p:spPr bwMode="auto">
          <a:xfrm rot="10800000">
            <a:off x="9399119" y="3265395"/>
            <a:ext cx="841845" cy="857742"/>
          </a:xfrm>
          <a:custGeom>
            <a:avLst/>
            <a:gdLst>
              <a:gd name="T0" fmla="*/ 1390 w 1390"/>
              <a:gd name="T1" fmla="*/ 710 h 1416"/>
              <a:gd name="T2" fmla="*/ 1389 w 1390"/>
              <a:gd name="T3" fmla="*/ 756 h 1416"/>
              <a:gd name="T4" fmla="*/ 1385 w 1390"/>
              <a:gd name="T5" fmla="*/ 802 h 1416"/>
              <a:gd name="T6" fmla="*/ 1377 w 1390"/>
              <a:gd name="T7" fmla="*/ 848 h 1416"/>
              <a:gd name="T8" fmla="*/ 1320 w 1390"/>
              <a:gd name="T9" fmla="*/ 999 h 1416"/>
              <a:gd name="T10" fmla="*/ 1302 w 1390"/>
              <a:gd name="T11" fmla="*/ 1035 h 1416"/>
              <a:gd name="T12" fmla="*/ 910 w 1390"/>
              <a:gd name="T13" fmla="*/ 1363 h 1416"/>
              <a:gd name="T14" fmla="*/ 878 w 1390"/>
              <a:gd name="T15" fmla="*/ 1372 h 1416"/>
              <a:gd name="T16" fmla="*/ 845 w 1390"/>
              <a:gd name="T17" fmla="*/ 1379 h 1416"/>
              <a:gd name="T18" fmla="*/ 818 w 1390"/>
              <a:gd name="T19" fmla="*/ 1384 h 1416"/>
              <a:gd name="T20" fmla="*/ 441 w 1390"/>
              <a:gd name="T21" fmla="*/ 1340 h 1416"/>
              <a:gd name="T22" fmla="*/ 414 w 1390"/>
              <a:gd name="T23" fmla="*/ 1327 h 1416"/>
              <a:gd name="T24" fmla="*/ 188 w 1390"/>
              <a:gd name="T25" fmla="*/ 1155 h 1416"/>
              <a:gd name="T26" fmla="*/ 172 w 1390"/>
              <a:gd name="T27" fmla="*/ 1134 h 1416"/>
              <a:gd name="T28" fmla="*/ 156 w 1390"/>
              <a:gd name="T29" fmla="*/ 1114 h 1416"/>
              <a:gd name="T30" fmla="*/ 117 w 1390"/>
              <a:gd name="T31" fmla="*/ 1062 h 1416"/>
              <a:gd name="T32" fmla="*/ 101 w 1390"/>
              <a:gd name="T33" fmla="*/ 1035 h 1416"/>
              <a:gd name="T34" fmla="*/ 14 w 1390"/>
              <a:gd name="T35" fmla="*/ 774 h 1416"/>
              <a:gd name="T36" fmla="*/ 10 w 1390"/>
              <a:gd name="T37" fmla="*/ 745 h 1416"/>
              <a:gd name="T38" fmla="*/ 45 w 1390"/>
              <a:gd name="T39" fmla="*/ 519 h 1416"/>
              <a:gd name="T40" fmla="*/ 52 w 1390"/>
              <a:gd name="T41" fmla="*/ 496 h 1416"/>
              <a:gd name="T42" fmla="*/ 80 w 1390"/>
              <a:gd name="T43" fmla="*/ 429 h 1416"/>
              <a:gd name="T44" fmla="*/ 94 w 1390"/>
              <a:gd name="T45" fmla="*/ 399 h 1416"/>
              <a:gd name="T46" fmla="*/ 354 w 1390"/>
              <a:gd name="T47" fmla="*/ 124 h 1416"/>
              <a:gd name="T48" fmla="*/ 393 w 1390"/>
              <a:gd name="T49" fmla="*/ 104 h 1416"/>
              <a:gd name="T50" fmla="*/ 840 w 1390"/>
              <a:gd name="T51" fmla="*/ 37 h 1416"/>
              <a:gd name="T52" fmla="*/ 887 w 1390"/>
              <a:gd name="T53" fmla="*/ 45 h 1416"/>
              <a:gd name="T54" fmla="*/ 1167 w 1390"/>
              <a:gd name="T55" fmla="*/ 190 h 1416"/>
              <a:gd name="T56" fmla="*/ 1192 w 1390"/>
              <a:gd name="T57" fmla="*/ 219 h 1416"/>
              <a:gd name="T58" fmla="*/ 1213 w 1390"/>
              <a:gd name="T59" fmla="*/ 251 h 1416"/>
              <a:gd name="T60" fmla="*/ 1388 w 1390"/>
              <a:gd name="T61" fmla="*/ 661 h 1416"/>
              <a:gd name="T62" fmla="*/ 1390 w 1390"/>
              <a:gd name="T63" fmla="*/ 710 h 1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90" h="1416">
                <a:moveTo>
                  <a:pt x="1390" y="710"/>
                </a:moveTo>
                <a:cubicBezTo>
                  <a:pt x="1390" y="725"/>
                  <a:pt x="1390" y="741"/>
                  <a:pt x="1389" y="756"/>
                </a:cubicBezTo>
                <a:cubicBezTo>
                  <a:pt x="1388" y="771"/>
                  <a:pt x="1387" y="787"/>
                  <a:pt x="1385" y="802"/>
                </a:cubicBezTo>
                <a:cubicBezTo>
                  <a:pt x="1383" y="818"/>
                  <a:pt x="1380" y="833"/>
                  <a:pt x="1377" y="848"/>
                </a:cubicBezTo>
                <a:cubicBezTo>
                  <a:pt x="1363" y="901"/>
                  <a:pt x="1344" y="951"/>
                  <a:pt x="1320" y="999"/>
                </a:cubicBezTo>
                <a:cubicBezTo>
                  <a:pt x="1314" y="1011"/>
                  <a:pt x="1308" y="1023"/>
                  <a:pt x="1302" y="1035"/>
                </a:cubicBezTo>
                <a:cubicBezTo>
                  <a:pt x="1238" y="1212"/>
                  <a:pt x="1090" y="1324"/>
                  <a:pt x="910" y="1363"/>
                </a:cubicBezTo>
                <a:cubicBezTo>
                  <a:pt x="899" y="1366"/>
                  <a:pt x="889" y="1369"/>
                  <a:pt x="878" y="1372"/>
                </a:cubicBezTo>
                <a:cubicBezTo>
                  <a:pt x="867" y="1375"/>
                  <a:pt x="856" y="1377"/>
                  <a:pt x="845" y="1379"/>
                </a:cubicBezTo>
                <a:cubicBezTo>
                  <a:pt x="836" y="1381"/>
                  <a:pt x="827" y="1383"/>
                  <a:pt x="818" y="1384"/>
                </a:cubicBezTo>
                <a:cubicBezTo>
                  <a:pt x="690" y="1416"/>
                  <a:pt x="562" y="1376"/>
                  <a:pt x="441" y="1340"/>
                </a:cubicBezTo>
                <a:cubicBezTo>
                  <a:pt x="432" y="1336"/>
                  <a:pt x="423" y="1332"/>
                  <a:pt x="414" y="1327"/>
                </a:cubicBezTo>
                <a:cubicBezTo>
                  <a:pt x="330" y="1284"/>
                  <a:pt x="246" y="1236"/>
                  <a:pt x="188" y="1155"/>
                </a:cubicBezTo>
                <a:cubicBezTo>
                  <a:pt x="183" y="1148"/>
                  <a:pt x="177" y="1141"/>
                  <a:pt x="172" y="1134"/>
                </a:cubicBezTo>
                <a:cubicBezTo>
                  <a:pt x="166" y="1128"/>
                  <a:pt x="161" y="1121"/>
                  <a:pt x="156" y="1114"/>
                </a:cubicBezTo>
                <a:cubicBezTo>
                  <a:pt x="142" y="1097"/>
                  <a:pt x="129" y="1080"/>
                  <a:pt x="117" y="1062"/>
                </a:cubicBezTo>
                <a:cubicBezTo>
                  <a:pt x="112" y="1053"/>
                  <a:pt x="106" y="1044"/>
                  <a:pt x="101" y="1035"/>
                </a:cubicBezTo>
                <a:cubicBezTo>
                  <a:pt x="46" y="960"/>
                  <a:pt x="18" y="872"/>
                  <a:pt x="14" y="774"/>
                </a:cubicBezTo>
                <a:cubicBezTo>
                  <a:pt x="13" y="764"/>
                  <a:pt x="11" y="755"/>
                  <a:pt x="10" y="745"/>
                </a:cubicBezTo>
                <a:cubicBezTo>
                  <a:pt x="0" y="670"/>
                  <a:pt x="14" y="593"/>
                  <a:pt x="45" y="519"/>
                </a:cubicBezTo>
                <a:cubicBezTo>
                  <a:pt x="47" y="511"/>
                  <a:pt x="50" y="504"/>
                  <a:pt x="52" y="496"/>
                </a:cubicBezTo>
                <a:cubicBezTo>
                  <a:pt x="61" y="473"/>
                  <a:pt x="70" y="451"/>
                  <a:pt x="80" y="429"/>
                </a:cubicBezTo>
                <a:cubicBezTo>
                  <a:pt x="84" y="419"/>
                  <a:pt x="89" y="409"/>
                  <a:pt x="94" y="399"/>
                </a:cubicBezTo>
                <a:cubicBezTo>
                  <a:pt x="152" y="286"/>
                  <a:pt x="240" y="187"/>
                  <a:pt x="354" y="124"/>
                </a:cubicBezTo>
                <a:cubicBezTo>
                  <a:pt x="367" y="116"/>
                  <a:pt x="380" y="110"/>
                  <a:pt x="393" y="104"/>
                </a:cubicBezTo>
                <a:cubicBezTo>
                  <a:pt x="530" y="24"/>
                  <a:pt x="690" y="0"/>
                  <a:pt x="840" y="37"/>
                </a:cubicBezTo>
                <a:cubicBezTo>
                  <a:pt x="856" y="39"/>
                  <a:pt x="871" y="42"/>
                  <a:pt x="887" y="45"/>
                </a:cubicBezTo>
                <a:cubicBezTo>
                  <a:pt x="993" y="67"/>
                  <a:pt x="1094" y="110"/>
                  <a:pt x="1167" y="190"/>
                </a:cubicBezTo>
                <a:cubicBezTo>
                  <a:pt x="1176" y="199"/>
                  <a:pt x="1184" y="209"/>
                  <a:pt x="1192" y="219"/>
                </a:cubicBezTo>
                <a:cubicBezTo>
                  <a:pt x="1199" y="229"/>
                  <a:pt x="1206" y="240"/>
                  <a:pt x="1213" y="251"/>
                </a:cubicBezTo>
                <a:cubicBezTo>
                  <a:pt x="1322" y="360"/>
                  <a:pt x="1374" y="512"/>
                  <a:pt x="1388" y="661"/>
                </a:cubicBezTo>
                <a:cubicBezTo>
                  <a:pt x="1390" y="677"/>
                  <a:pt x="1390" y="694"/>
                  <a:pt x="1390" y="710"/>
                </a:cubicBezTo>
                <a:close/>
              </a:path>
            </a:pathLst>
          </a:custGeom>
          <a:noFill/>
          <a:ln w="28575">
            <a:solidFill>
              <a:srgbClr val="37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0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1"/>
          <p:cNvSpPr txBox="1"/>
          <p:nvPr/>
        </p:nvSpPr>
        <p:spPr>
          <a:xfrm>
            <a:off x="9529587" y="3503003"/>
            <a:ext cx="6336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b="1" spc="600" dirty="0" smtClean="0">
                <a:solidFill>
                  <a:srgbClr val="7F7F7F"/>
                </a:solidFill>
                <a:latin typeface="Arial" panose="020B0604020202020204" pitchFamily="34" charset="0"/>
                <a:ea typeface="华文新魏" panose="02010800040101010101" pitchFamily="2" charset="-122"/>
                <a:cs typeface="Arial" panose="020B0604020202020204" pitchFamily="34" charset="0"/>
              </a:rPr>
              <a:t>04</a:t>
            </a:r>
            <a:endParaRPr lang="en-GB" altLang="zh-CN" sz="2000" b="1" spc="600" dirty="0">
              <a:solidFill>
                <a:srgbClr val="7F7F7F"/>
              </a:solidFill>
              <a:latin typeface="Arial" panose="020B0604020202020204" pitchFamily="34" charset="0"/>
              <a:ea typeface="华文新魏" panose="020108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30" name="文本框 1"/>
          <p:cNvSpPr txBox="1"/>
          <p:nvPr/>
        </p:nvSpPr>
        <p:spPr>
          <a:xfrm>
            <a:off x="8268735" y="4231492"/>
            <a:ext cx="3269996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  <a:endParaRPr lang="en-GB" altLang="zh-CN" sz="20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14"/>
          <p:cNvSpPr txBox="1"/>
          <p:nvPr/>
        </p:nvSpPr>
        <p:spPr>
          <a:xfrm>
            <a:off x="1545253" y="4606928"/>
            <a:ext cx="2016679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此处</a:t>
            </a: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添加详细文本描述，建议与标题相关并符合整体语言</a:t>
            </a:r>
            <a:r>
              <a:rPr lang="zh-CN" altLang="en-US" sz="14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风格</a:t>
            </a:r>
            <a:endParaRPr lang="zh-CN" altLang="en-US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14"/>
          <p:cNvSpPr txBox="1"/>
          <p:nvPr/>
        </p:nvSpPr>
        <p:spPr>
          <a:xfrm>
            <a:off x="3990022" y="4606928"/>
            <a:ext cx="2016679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此处</a:t>
            </a: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添加详细文本描述，建议与标题相关并符合整体语言</a:t>
            </a:r>
            <a:r>
              <a:rPr lang="zh-CN" altLang="en-US" sz="14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风格</a:t>
            </a:r>
            <a:endParaRPr lang="zh-CN" altLang="en-US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14"/>
          <p:cNvSpPr txBox="1"/>
          <p:nvPr/>
        </p:nvSpPr>
        <p:spPr>
          <a:xfrm>
            <a:off x="6418173" y="4606928"/>
            <a:ext cx="2016679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此处</a:t>
            </a: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添加详细文本描述，建议与标题相关并符合整体语言</a:t>
            </a:r>
            <a:r>
              <a:rPr lang="zh-CN" altLang="en-US" sz="14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风格</a:t>
            </a:r>
            <a:endParaRPr lang="zh-CN" altLang="en-US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14"/>
          <p:cNvSpPr txBox="1"/>
          <p:nvPr/>
        </p:nvSpPr>
        <p:spPr>
          <a:xfrm>
            <a:off x="9001124" y="4606928"/>
            <a:ext cx="2016679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此处</a:t>
            </a: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添加详细文本描述，建议与标题相关并符合整体语言</a:t>
            </a:r>
            <a:r>
              <a:rPr lang="zh-CN" altLang="en-US" sz="14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风格</a:t>
            </a:r>
            <a:endParaRPr lang="zh-CN" altLang="en-US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3" presetClass="exit" presetSubtype="54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xit" presetSubtype="54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3" presetClass="exit" presetSubtype="54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xit" presetSubtype="54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3" presetClass="exit" presetSubtype="54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3" presetClass="exit" presetSubtype="54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5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5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3" presetClass="exit" presetSubtype="54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53" presetClass="exit" presetSubtype="54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5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/>
      <p:bldP spid="11" grpId="1"/>
      <p:bldP spid="19" grpId="2" animBg="1"/>
      <p:bldP spid="20" grpId="1"/>
      <p:bldP spid="21" grpId="2" animBg="1"/>
      <p:bldP spid="22" grpId="1"/>
      <p:bldP spid="23" grpId="1"/>
      <p:bldP spid="24" grpId="1"/>
      <p:bldP spid="25" grpId="2" animBg="1"/>
      <p:bldP spid="26" grpId="1"/>
      <p:bldP spid="27" grpId="1"/>
      <p:bldP spid="28" grpId="2" animBg="1"/>
      <p:bldP spid="29" grpId="1"/>
      <p:bldP spid="30" grpId="1"/>
      <p:bldP spid="31" grpId="1"/>
      <p:bldP spid="32" grpId="1"/>
      <p:bldP spid="33" grpId="1"/>
      <p:bldP spid="3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1757259" y="-3822850"/>
            <a:ext cx="8682241" cy="676156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4561465" y="-4147804"/>
            <a:ext cx="8547874" cy="664625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7976377" y="-3253914"/>
            <a:ext cx="7140858" cy="555225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5321468" y="4016932"/>
            <a:ext cx="1531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KEYWORDS</a:t>
            </a: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文本框 1"/>
          <p:cNvSpPr txBox="1"/>
          <p:nvPr/>
        </p:nvSpPr>
        <p:spPr>
          <a:xfrm>
            <a:off x="4438355" y="3444065"/>
            <a:ext cx="3297416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" b="1" spc="6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200" dirty="0">
                <a:solidFill>
                  <a:srgbClr val="7F7F7F"/>
                </a:solidFill>
              </a:rPr>
              <a:t>点击输入标题</a:t>
            </a:r>
            <a:endParaRPr lang="en-GB" altLang="zh-CN" sz="3200" dirty="0">
              <a:solidFill>
                <a:srgbClr val="7F7F7F"/>
              </a:solidFill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"/>
                            </p:stCondLst>
                            <p:childTnLst>
                              <p:par>
                                <p:cTn id="14" presetID="53" presetClass="exit" presetSubtype="54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xit" presetSubtype="54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2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1"/>
      <p:bldP spid="11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1757259" y="-3822850"/>
            <a:ext cx="8682241" cy="676156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4561465" y="-4147804"/>
            <a:ext cx="8547874" cy="664625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7976377" y="-3253914"/>
            <a:ext cx="7140858" cy="5552255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1.85185E-6 L -0.55326 0.119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69" y="599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1.11111E-6 L -0.15143 0.5004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65" y="2502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4.07407E-6 L -0.94701 1.1946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357" y="5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14"/>
          <p:cNvSpPr txBox="1"/>
          <p:nvPr/>
        </p:nvSpPr>
        <p:spPr>
          <a:xfrm>
            <a:off x="7868919" y="1807535"/>
            <a:ext cx="28599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此处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添加详细文本描述，建议与标题相关并符合整体语言风格，语言描述尽量简洁生动。尽量将每页幻灯片的字数控制在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字以内，据统计每页幻灯片的最好控制在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分钟之内。此处添加详细文本描述，建议与标题相关并符合整体语言风格，语言描述尽量简洁生动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Box 12"/>
          <p:cNvSpPr txBox="1"/>
          <p:nvPr/>
        </p:nvSpPr>
        <p:spPr>
          <a:xfrm>
            <a:off x="3971213" y="2364105"/>
            <a:ext cx="3533231" cy="415498"/>
          </a:xfrm>
          <a:prstGeom prst="rect">
            <a:avLst/>
          </a:prstGeom>
          <a:noFill/>
        </p:spPr>
        <p:txBody>
          <a:bodyPr wrap="square" lIns="0" tIns="0" rtlCol="0" anchor="t">
            <a:spAutoFit/>
          </a:bodyPr>
          <a:lstStyle/>
          <a:p>
            <a:pPr defTabSz="121856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这里还可以输入你对本年度工作的简要阐述与看法，文字替换后，效果不变。</a:t>
            </a:r>
            <a:endParaRPr lang="en-US" sz="1335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16"/>
          <p:cNvSpPr txBox="1"/>
          <p:nvPr/>
        </p:nvSpPr>
        <p:spPr>
          <a:xfrm>
            <a:off x="3973532" y="3732090"/>
            <a:ext cx="3533231" cy="415498"/>
          </a:xfrm>
          <a:prstGeom prst="rect">
            <a:avLst/>
          </a:prstGeom>
          <a:noFill/>
        </p:spPr>
        <p:txBody>
          <a:bodyPr wrap="square" lIns="0" tIns="0" rtlCol="0" anchor="t">
            <a:spAutoFit/>
          </a:bodyPr>
          <a:lstStyle/>
          <a:p>
            <a:pPr defTabSz="121856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这里还可以输入你对本年度工作的简要阐述与看法，文字替换后，效果不变。</a:t>
            </a:r>
            <a:endParaRPr lang="en-US" sz="1335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21"/>
          <p:cNvSpPr txBox="1"/>
          <p:nvPr/>
        </p:nvSpPr>
        <p:spPr>
          <a:xfrm>
            <a:off x="3973532" y="4989516"/>
            <a:ext cx="3533231" cy="415498"/>
          </a:xfrm>
          <a:prstGeom prst="rect">
            <a:avLst/>
          </a:prstGeom>
          <a:noFill/>
        </p:spPr>
        <p:txBody>
          <a:bodyPr wrap="square" lIns="0" tIns="0" rtlCol="0" anchor="t">
            <a:spAutoFit/>
          </a:bodyPr>
          <a:lstStyle/>
          <a:p>
            <a:pPr defTabSz="1218565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这里还可以输入你对本年度工作的简要阐述与看法，文字替换后，效果不变。</a:t>
            </a:r>
            <a:endParaRPr lang="en-US" sz="1335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Content Placeholder 7"/>
          <p:cNvSpPr txBox="1"/>
          <p:nvPr/>
        </p:nvSpPr>
        <p:spPr>
          <a:xfrm>
            <a:off x="3691942" y="2023674"/>
            <a:ext cx="1735074" cy="299961"/>
          </a:xfrm>
          <a:prstGeom prst="rect">
            <a:avLst/>
          </a:prstGeom>
        </p:spPr>
        <p:txBody>
          <a:bodyPr vert="horz" wrap="square" lIns="83701" tIns="41850" rIns="83701" bIns="4185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  <a:defRPr/>
            </a:pPr>
            <a:r>
              <a:rPr lang="en-US" altLang="zh-CN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7</a:t>
            </a: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个项目在运作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8" name="Content Placeholder 7"/>
          <p:cNvSpPr txBox="1"/>
          <p:nvPr/>
        </p:nvSpPr>
        <p:spPr>
          <a:xfrm>
            <a:off x="3826260" y="3377792"/>
            <a:ext cx="1735074" cy="299961"/>
          </a:xfrm>
          <a:prstGeom prst="rect">
            <a:avLst/>
          </a:prstGeom>
        </p:spPr>
        <p:txBody>
          <a:bodyPr vert="horz" wrap="square" lIns="83701" tIns="41850" rIns="83701" bIns="4185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业绩获全公司第一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9" name="Content Placeholder 7"/>
          <p:cNvSpPr txBox="1"/>
          <p:nvPr/>
        </p:nvSpPr>
        <p:spPr>
          <a:xfrm>
            <a:off x="3668861" y="4620271"/>
            <a:ext cx="1735074" cy="299961"/>
          </a:xfrm>
          <a:prstGeom prst="rect">
            <a:avLst/>
          </a:prstGeom>
        </p:spPr>
        <p:txBody>
          <a:bodyPr vert="horz" wrap="square" lIns="83701" tIns="41850" rIns="83701" bIns="4185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年总销售翻倍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2935896" y="1977545"/>
            <a:ext cx="965063" cy="937437"/>
            <a:chOff x="642537" y="2814525"/>
            <a:chExt cx="965063" cy="937437"/>
          </a:xfrm>
        </p:grpSpPr>
        <p:sp>
          <p:nvSpPr>
            <p:cNvPr id="51" name="Oval 13"/>
            <p:cNvSpPr/>
            <p:nvPr/>
          </p:nvSpPr>
          <p:spPr>
            <a:xfrm>
              <a:off x="642537" y="2814525"/>
              <a:ext cx="965063" cy="937437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ontAwesome" pitchFamily="2" charset="0"/>
              </a:endParaRPr>
            </a:p>
          </p:txBody>
        </p:sp>
        <p:sp>
          <p:nvSpPr>
            <p:cNvPr id="52" name="Content Placeholder 7"/>
            <p:cNvSpPr txBox="1"/>
            <p:nvPr/>
          </p:nvSpPr>
          <p:spPr>
            <a:xfrm>
              <a:off x="717072" y="3177785"/>
              <a:ext cx="864434" cy="269183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83701" tIns="41850" rIns="83701" bIns="41850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buNone/>
                <a:defRPr/>
              </a:pPr>
              <a:r>
                <a:rPr lang="en-US" altLang="zh-CN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Black" panose="020B0A04020102090204" pitchFamily="34" charset="0"/>
                  <a:ea typeface="微软雅黑" panose="020B0503020204020204" pitchFamily="34" charset="-122"/>
                </a:rPr>
                <a:t>PART </a:t>
              </a:r>
              <a:r>
                <a:rPr lang="en-US" altLang="zh-CN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Black" panose="020B0A0402010209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9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2935896" y="3340042"/>
            <a:ext cx="965063" cy="937436"/>
            <a:chOff x="642537" y="4044382"/>
            <a:chExt cx="965063" cy="937436"/>
          </a:xfrm>
        </p:grpSpPr>
        <p:sp>
          <p:nvSpPr>
            <p:cNvPr id="54" name="Oval 17"/>
            <p:cNvSpPr/>
            <p:nvPr/>
          </p:nvSpPr>
          <p:spPr>
            <a:xfrm>
              <a:off x="642537" y="4044382"/>
              <a:ext cx="965063" cy="937436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735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5" name="Content Placeholder 7"/>
            <p:cNvSpPr txBox="1"/>
            <p:nvPr/>
          </p:nvSpPr>
          <p:spPr>
            <a:xfrm>
              <a:off x="717072" y="4404701"/>
              <a:ext cx="864434" cy="269183"/>
            </a:xfrm>
            <a:prstGeom prst="rect">
              <a:avLst/>
            </a:prstGeom>
            <a:ln>
              <a:noFill/>
            </a:ln>
          </p:spPr>
          <p:txBody>
            <a:bodyPr vert="horz" wrap="square" lIns="83701" tIns="41850" rIns="83701" bIns="41850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buNone/>
                <a:defRPr/>
              </a:pPr>
              <a:r>
                <a:rPr lang="en-US" altLang="zh-CN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Black" panose="020B0A04020102090204" pitchFamily="34" charset="0"/>
                  <a:ea typeface="微软雅黑" panose="020B0503020204020204" pitchFamily="34" charset="-122"/>
                </a:rPr>
                <a:t>PART </a:t>
              </a:r>
              <a:r>
                <a:rPr lang="en-US" altLang="zh-CN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Black" panose="020B0A0402010209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9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935896" y="4572978"/>
            <a:ext cx="965063" cy="937437"/>
            <a:chOff x="642537" y="5244407"/>
            <a:chExt cx="965063" cy="937437"/>
          </a:xfrm>
        </p:grpSpPr>
        <p:sp>
          <p:nvSpPr>
            <p:cNvPr id="57" name="Oval 22"/>
            <p:cNvSpPr/>
            <p:nvPr/>
          </p:nvSpPr>
          <p:spPr>
            <a:xfrm>
              <a:off x="642537" y="5244407"/>
              <a:ext cx="965063" cy="937437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8" name="Content Placeholder 7"/>
            <p:cNvSpPr txBox="1"/>
            <p:nvPr/>
          </p:nvSpPr>
          <p:spPr>
            <a:xfrm>
              <a:off x="717072" y="5581774"/>
              <a:ext cx="864434" cy="269183"/>
            </a:xfrm>
            <a:prstGeom prst="rect">
              <a:avLst/>
            </a:prstGeom>
            <a:ln>
              <a:noFill/>
            </a:ln>
          </p:spPr>
          <p:txBody>
            <a:bodyPr vert="horz" wrap="square" lIns="83701" tIns="41850" rIns="83701" bIns="41850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buNone/>
                <a:defRPr/>
              </a:pPr>
              <a:r>
                <a:rPr lang="en-US" altLang="zh-CN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Black" panose="020B0A04020102090204" pitchFamily="34" charset="0"/>
                  <a:ea typeface="微软雅黑" panose="020B0503020204020204" pitchFamily="34" charset="-122"/>
                </a:rPr>
                <a:t>PART </a:t>
              </a:r>
              <a:r>
                <a:rPr lang="en-US" altLang="zh-CN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 Black" panose="020B0A0402010209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90204" pitchFamily="34" charset="0"/>
                <a:ea typeface="微软雅黑" panose="020B0503020204020204" pitchFamily="34" charset="-122"/>
              </a:endParaRPr>
            </a:p>
          </p:txBody>
        </p:sp>
      </p:grpSp>
      <p:pic>
        <p:nvPicPr>
          <p:cNvPr id="59" name="图片 5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9244" y="1841641"/>
            <a:ext cx="535180" cy="371146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14064" y="1841641"/>
            <a:ext cx="535180" cy="371146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>
            <a:off x="7649029" y="1756227"/>
            <a:ext cx="0" cy="389501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18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31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4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44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53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5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43" grpId="0"/>
          <p:bldP spid="44" grpId="0"/>
          <p:bldP spid="45" grpId="0"/>
          <p:bldP spid="46" grpId="0"/>
          <p:bldP spid="47" grpId="0"/>
          <p:bldP spid="48" grpId="0"/>
          <p:bldP spid="4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18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31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4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44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53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5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43" grpId="0"/>
          <p:bldP spid="44" grpId="0"/>
          <p:bldP spid="45" grpId="0"/>
          <p:bldP spid="46" grpId="0"/>
          <p:bldP spid="47" grpId="0"/>
          <p:bldP spid="48" grpId="0"/>
          <p:bldP spid="49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8" name="Group 2"/>
          <p:cNvGrpSpPr/>
          <p:nvPr/>
        </p:nvGrpSpPr>
        <p:grpSpPr>
          <a:xfrm>
            <a:off x="2172355" y="1936357"/>
            <a:ext cx="938607" cy="936964"/>
            <a:chOff x="1475656" y="2336905"/>
            <a:chExt cx="703955" cy="703955"/>
          </a:xfrm>
        </p:grpSpPr>
        <p:sp>
          <p:nvSpPr>
            <p:cNvPr id="29" name="Oval 17"/>
            <p:cNvSpPr/>
            <p:nvPr/>
          </p:nvSpPr>
          <p:spPr>
            <a:xfrm>
              <a:off x="1475656" y="2336905"/>
              <a:ext cx="703955" cy="703955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pic>
          <p:nvPicPr>
            <p:cNvPr id="30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8155" y="2534043"/>
              <a:ext cx="278957" cy="2937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1" name="Group 6"/>
          <p:cNvGrpSpPr/>
          <p:nvPr/>
        </p:nvGrpSpPr>
        <p:grpSpPr>
          <a:xfrm>
            <a:off x="2172355" y="3145337"/>
            <a:ext cx="938607" cy="936964"/>
            <a:chOff x="1475656" y="3545884"/>
            <a:chExt cx="703955" cy="703955"/>
          </a:xfrm>
        </p:grpSpPr>
        <p:sp>
          <p:nvSpPr>
            <p:cNvPr id="32" name="Oval 13"/>
            <p:cNvSpPr/>
            <p:nvPr/>
          </p:nvSpPr>
          <p:spPr>
            <a:xfrm>
              <a:off x="1475656" y="3545884"/>
              <a:ext cx="703955" cy="703955"/>
            </a:xfrm>
            <a:prstGeom prst="ellipse">
              <a:avLst/>
            </a:prstGeom>
            <a:solidFill>
              <a:srgbClr val="37B1E3"/>
            </a:solidFill>
            <a:ln>
              <a:solidFill>
                <a:srgbClr val="37B1E3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pic>
          <p:nvPicPr>
            <p:cNvPr id="33" name="Picture 6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6470" y="3750990"/>
              <a:ext cx="300642" cy="2937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4" name="Group 3"/>
          <p:cNvGrpSpPr/>
          <p:nvPr/>
        </p:nvGrpSpPr>
        <p:grpSpPr>
          <a:xfrm>
            <a:off x="3295279" y="1902037"/>
            <a:ext cx="2902632" cy="1161186"/>
            <a:chOff x="2317848" y="2264370"/>
            <a:chExt cx="2176974" cy="1161185"/>
          </a:xfrm>
        </p:grpSpPr>
        <p:sp>
          <p:nvSpPr>
            <p:cNvPr id="41" name="TextBox 31"/>
            <p:cNvSpPr txBox="1"/>
            <p:nvPr/>
          </p:nvSpPr>
          <p:spPr>
            <a:xfrm>
              <a:off x="2382440" y="2264370"/>
              <a:ext cx="1215718" cy="307777"/>
            </a:xfrm>
            <a:prstGeom prst="rect">
              <a:avLst/>
            </a:prstGeom>
          </p:spPr>
          <p:txBody>
            <a:bodyPr vert="horz" wrap="square" lIns="83701" tIns="41850" rIns="83701" bIns="41850" rtlCol="0">
              <a:spAutoFit/>
            </a:bodyPr>
            <a:lstStyle>
              <a:defPPr>
                <a:defRPr lang="zh-CN"/>
              </a:defPPr>
              <a:lvl1pPr marL="342900" indent="-342900" algn="ctr">
                <a:spcBef>
                  <a:spcPct val="20000"/>
                </a:spcBef>
                <a:buFont typeface="Arial" panose="020B0604020202020204" pitchFamily="34" charset="0"/>
                <a:buNone/>
                <a:defRPr sz="14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1400"/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200"/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100"/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100"/>
              </a:lvl5pPr>
              <a:lvl6pPr marL="25146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9pPr>
            </a:lstStyle>
            <a:p>
              <a:r>
                <a:rPr lang="zh-CN" altLang="en-US" dirty="0"/>
                <a:t>单击此处添加标题</a:t>
              </a:r>
            </a:p>
          </p:txBody>
        </p:sp>
        <p:sp>
          <p:nvSpPr>
            <p:cNvPr id="42" name="TextBox 33"/>
            <p:cNvSpPr txBox="1"/>
            <p:nvPr/>
          </p:nvSpPr>
          <p:spPr>
            <a:xfrm>
              <a:off x="2317848" y="2581029"/>
              <a:ext cx="2176974" cy="844526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>
              <a:defPPr>
                <a:defRPr lang="zh-CN"/>
              </a:defPPr>
              <a:lvl1pPr defTabSz="1218565">
                <a:spcBef>
                  <a:spcPct val="20000"/>
                </a:spcBef>
                <a:defRPr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ct val="150000"/>
                </a:lnSpc>
              </a:pPr>
              <a:r>
                <a:rPr lang="zh-CN" altLang="en-US" dirty="0"/>
                <a:t>此处添加详细文本描述，建议与标题相关并符合整体语言风格，语言描述尽量简洁生动。</a:t>
              </a:r>
            </a:p>
          </p:txBody>
        </p:sp>
      </p:grpSp>
      <p:grpSp>
        <p:nvGrpSpPr>
          <p:cNvPr id="61" name="Group 7"/>
          <p:cNvGrpSpPr/>
          <p:nvPr/>
        </p:nvGrpSpPr>
        <p:grpSpPr>
          <a:xfrm>
            <a:off x="3295277" y="3220920"/>
            <a:ext cx="2902632" cy="1080226"/>
            <a:chOff x="2317848" y="3583253"/>
            <a:chExt cx="2176974" cy="1080225"/>
          </a:xfrm>
        </p:grpSpPr>
        <p:sp>
          <p:nvSpPr>
            <p:cNvPr id="62" name="TextBox 34"/>
            <p:cNvSpPr txBox="1"/>
            <p:nvPr/>
          </p:nvSpPr>
          <p:spPr>
            <a:xfrm>
              <a:off x="2385646" y="3583253"/>
              <a:ext cx="1215718" cy="307777"/>
            </a:xfrm>
            <a:prstGeom prst="rect">
              <a:avLst/>
            </a:prstGeom>
          </p:spPr>
          <p:txBody>
            <a:bodyPr vert="horz" wrap="square" lIns="83701" tIns="41850" rIns="83701" bIns="41850" rtlCol="0">
              <a:spAutoFit/>
            </a:bodyPr>
            <a:lstStyle>
              <a:defPPr>
                <a:defRPr lang="zh-CN"/>
              </a:defPPr>
              <a:lvl1pPr marL="342900" indent="-342900" algn="ctr">
                <a:spcBef>
                  <a:spcPct val="20000"/>
                </a:spcBef>
                <a:buFont typeface="Arial" panose="020B0604020202020204" pitchFamily="34" charset="0"/>
                <a:buNone/>
                <a:defRPr sz="14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1400"/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200"/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100"/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100"/>
              </a:lvl5pPr>
              <a:lvl6pPr marL="25146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9pPr>
            </a:lstStyle>
            <a:p>
              <a:r>
                <a:rPr lang="zh-CN" altLang="en-US" dirty="0"/>
                <a:t>单击此处添加标题</a:t>
              </a:r>
            </a:p>
          </p:txBody>
        </p:sp>
        <p:sp>
          <p:nvSpPr>
            <p:cNvPr id="63" name="TextBox 35"/>
            <p:cNvSpPr txBox="1"/>
            <p:nvPr/>
          </p:nvSpPr>
          <p:spPr>
            <a:xfrm>
              <a:off x="2317848" y="3818952"/>
              <a:ext cx="2176974" cy="844526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>
              <a:defPPr>
                <a:defRPr lang="zh-CN"/>
              </a:defPPr>
              <a:lvl1pPr defTabSz="1218565">
                <a:spcBef>
                  <a:spcPct val="20000"/>
                </a:spcBef>
                <a:defRPr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ct val="150000"/>
                </a:lnSpc>
              </a:pPr>
              <a:r>
                <a:rPr lang="zh-CN" altLang="en-US" dirty="0"/>
                <a:t>此处添加详细文本描述，建议与标题相关并符合整体语言风格，语言描述尽量简洁生动。</a:t>
              </a:r>
            </a:p>
          </p:txBody>
        </p:sp>
      </p:grpSp>
      <p:grpSp>
        <p:nvGrpSpPr>
          <p:cNvPr id="64" name="Group 11"/>
          <p:cNvGrpSpPr/>
          <p:nvPr/>
        </p:nvGrpSpPr>
        <p:grpSpPr>
          <a:xfrm>
            <a:off x="3295277" y="4387363"/>
            <a:ext cx="2902632" cy="1080226"/>
            <a:chOff x="2317848" y="4749694"/>
            <a:chExt cx="2176974" cy="1080225"/>
          </a:xfrm>
        </p:grpSpPr>
        <p:sp>
          <p:nvSpPr>
            <p:cNvPr id="65" name="TextBox 38"/>
            <p:cNvSpPr txBox="1"/>
            <p:nvPr/>
          </p:nvSpPr>
          <p:spPr>
            <a:xfrm>
              <a:off x="2385646" y="4749694"/>
              <a:ext cx="1215718" cy="307777"/>
            </a:xfrm>
            <a:prstGeom prst="rect">
              <a:avLst/>
            </a:prstGeom>
          </p:spPr>
          <p:txBody>
            <a:bodyPr vert="horz" wrap="square" lIns="83701" tIns="41850" rIns="83701" bIns="41850" rtlCol="0">
              <a:spAutoFit/>
            </a:bodyPr>
            <a:lstStyle>
              <a:defPPr>
                <a:defRPr lang="zh-CN"/>
              </a:defPPr>
              <a:lvl1pPr marL="342900" indent="-342900" algn="ctr">
                <a:spcBef>
                  <a:spcPct val="20000"/>
                </a:spcBef>
                <a:buFont typeface="Arial" panose="020B0604020202020204" pitchFamily="34" charset="0"/>
                <a:buNone/>
                <a:defRPr sz="14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1400"/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200"/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100"/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100"/>
              </a:lvl5pPr>
              <a:lvl6pPr marL="25146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9pPr>
            </a:lstStyle>
            <a:p>
              <a:r>
                <a:rPr lang="zh-CN" altLang="en-US" dirty="0"/>
                <a:t>单击此处添加标题</a:t>
              </a:r>
            </a:p>
          </p:txBody>
        </p:sp>
        <p:sp>
          <p:nvSpPr>
            <p:cNvPr id="66" name="TextBox 39"/>
            <p:cNvSpPr txBox="1"/>
            <p:nvPr/>
          </p:nvSpPr>
          <p:spPr>
            <a:xfrm>
              <a:off x="2317848" y="4985393"/>
              <a:ext cx="2176974" cy="844526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>
              <a:defPPr>
                <a:defRPr lang="zh-CN"/>
              </a:defPPr>
              <a:lvl1pPr defTabSz="1218565">
                <a:spcBef>
                  <a:spcPct val="20000"/>
                </a:spcBef>
                <a:defRPr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ct val="150000"/>
                </a:lnSpc>
              </a:pPr>
              <a:r>
                <a:rPr lang="zh-CN" altLang="en-US" dirty="0"/>
                <a:t>此处添加详细文本描述，建议与标题相关并符合整体语言风格，语言描述尽量简洁生动。</a:t>
              </a:r>
            </a:p>
          </p:txBody>
        </p:sp>
      </p:grpSp>
      <p:grpSp>
        <p:nvGrpSpPr>
          <p:cNvPr id="67" name="Group 10"/>
          <p:cNvGrpSpPr/>
          <p:nvPr/>
        </p:nvGrpSpPr>
        <p:grpSpPr>
          <a:xfrm>
            <a:off x="2172355" y="4340721"/>
            <a:ext cx="938607" cy="936964"/>
            <a:chOff x="1475656" y="4741269"/>
            <a:chExt cx="703955" cy="703955"/>
          </a:xfrm>
        </p:grpSpPr>
        <p:sp>
          <p:nvSpPr>
            <p:cNvPr id="68" name="Oval 36"/>
            <p:cNvSpPr/>
            <p:nvPr/>
          </p:nvSpPr>
          <p:spPr>
            <a:xfrm>
              <a:off x="1475656" y="4741269"/>
              <a:ext cx="703955" cy="703955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pic>
          <p:nvPicPr>
            <p:cNvPr id="69" name="Picture 5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8155" y="4946375"/>
              <a:ext cx="293742" cy="2937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70" name="Group 5"/>
          <p:cNvGrpSpPr/>
          <p:nvPr/>
        </p:nvGrpSpPr>
        <p:grpSpPr>
          <a:xfrm>
            <a:off x="8301836" y="1899709"/>
            <a:ext cx="2902632" cy="1163515"/>
            <a:chOff x="5658425" y="2262041"/>
            <a:chExt cx="2176974" cy="1163514"/>
          </a:xfrm>
        </p:grpSpPr>
        <p:sp>
          <p:nvSpPr>
            <p:cNvPr id="71" name="TextBox 48"/>
            <p:cNvSpPr txBox="1"/>
            <p:nvPr/>
          </p:nvSpPr>
          <p:spPr>
            <a:xfrm>
              <a:off x="5723017" y="2262041"/>
              <a:ext cx="1215718" cy="307777"/>
            </a:xfrm>
            <a:prstGeom prst="rect">
              <a:avLst/>
            </a:prstGeom>
          </p:spPr>
          <p:txBody>
            <a:bodyPr vert="horz" wrap="square" lIns="83701" tIns="41850" rIns="83701" bIns="41850" rtlCol="0">
              <a:spAutoFit/>
            </a:bodyPr>
            <a:lstStyle>
              <a:defPPr>
                <a:defRPr lang="zh-CN"/>
              </a:defPPr>
              <a:lvl1pPr marL="342900" indent="-342900" algn="ctr">
                <a:spcBef>
                  <a:spcPct val="20000"/>
                </a:spcBef>
                <a:buFont typeface="Arial" panose="020B0604020202020204" pitchFamily="34" charset="0"/>
                <a:buNone/>
                <a:defRPr sz="14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1400"/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200"/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100"/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100"/>
              </a:lvl5pPr>
              <a:lvl6pPr marL="25146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9pPr>
            </a:lstStyle>
            <a:p>
              <a:r>
                <a:rPr lang="zh-CN" altLang="en-US" dirty="0"/>
                <a:t>单击此处添加标题</a:t>
              </a:r>
            </a:p>
          </p:txBody>
        </p:sp>
        <p:sp>
          <p:nvSpPr>
            <p:cNvPr id="72" name="TextBox 49"/>
            <p:cNvSpPr txBox="1"/>
            <p:nvPr/>
          </p:nvSpPr>
          <p:spPr>
            <a:xfrm>
              <a:off x="5658425" y="2581029"/>
              <a:ext cx="2176974" cy="844526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>
              <a:defPPr>
                <a:defRPr lang="zh-CN"/>
              </a:defPPr>
              <a:lvl1pPr defTabSz="1218565">
                <a:spcBef>
                  <a:spcPct val="20000"/>
                </a:spcBef>
                <a:defRPr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ct val="150000"/>
                </a:lnSpc>
              </a:pPr>
              <a:r>
                <a:rPr lang="zh-CN" altLang="en-US" dirty="0"/>
                <a:t>此处添加详细文本描述，建议与标题相关并符合整体语言风格，语言描述尽量简洁生动。</a:t>
              </a:r>
            </a:p>
          </p:txBody>
        </p:sp>
      </p:grpSp>
      <p:grpSp>
        <p:nvGrpSpPr>
          <p:cNvPr id="73" name="Group 9"/>
          <p:cNvGrpSpPr/>
          <p:nvPr/>
        </p:nvGrpSpPr>
        <p:grpSpPr>
          <a:xfrm>
            <a:off x="8301834" y="3220920"/>
            <a:ext cx="2902632" cy="1080226"/>
            <a:chOff x="5658425" y="3583253"/>
            <a:chExt cx="2176974" cy="1080225"/>
          </a:xfrm>
        </p:grpSpPr>
        <p:sp>
          <p:nvSpPr>
            <p:cNvPr id="74" name="TextBox 50"/>
            <p:cNvSpPr txBox="1"/>
            <p:nvPr/>
          </p:nvSpPr>
          <p:spPr>
            <a:xfrm>
              <a:off x="5726223" y="3583253"/>
              <a:ext cx="1215718" cy="307777"/>
            </a:xfrm>
            <a:prstGeom prst="rect">
              <a:avLst/>
            </a:prstGeom>
          </p:spPr>
          <p:txBody>
            <a:bodyPr vert="horz" wrap="square" lIns="83701" tIns="41850" rIns="83701" bIns="41850" rtlCol="0">
              <a:spAutoFit/>
            </a:bodyPr>
            <a:lstStyle>
              <a:defPPr>
                <a:defRPr lang="zh-CN"/>
              </a:defPPr>
              <a:lvl1pPr marL="342900" indent="-342900" algn="ctr">
                <a:spcBef>
                  <a:spcPct val="20000"/>
                </a:spcBef>
                <a:buFont typeface="Arial" panose="020B0604020202020204" pitchFamily="34" charset="0"/>
                <a:buNone/>
                <a:defRPr sz="14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1400"/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200"/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100"/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100"/>
              </a:lvl5pPr>
              <a:lvl6pPr marL="25146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9pPr>
            </a:lstStyle>
            <a:p>
              <a:r>
                <a:rPr lang="zh-CN" altLang="en-US" dirty="0"/>
                <a:t>单击此处添加标题</a:t>
              </a:r>
            </a:p>
          </p:txBody>
        </p:sp>
        <p:sp>
          <p:nvSpPr>
            <p:cNvPr id="75" name="TextBox 51"/>
            <p:cNvSpPr txBox="1"/>
            <p:nvPr/>
          </p:nvSpPr>
          <p:spPr>
            <a:xfrm>
              <a:off x="5658425" y="3818952"/>
              <a:ext cx="2176974" cy="844526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>
              <a:defPPr>
                <a:defRPr lang="zh-CN"/>
              </a:defPPr>
              <a:lvl1pPr defTabSz="1218565">
                <a:spcBef>
                  <a:spcPct val="20000"/>
                </a:spcBef>
                <a:defRPr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ct val="150000"/>
                </a:lnSpc>
              </a:pPr>
              <a:r>
                <a:rPr lang="zh-CN" altLang="en-US" dirty="0"/>
                <a:t>此处添加详细文本描述，建议与标题相关并符合整体语言风格，语言描述尽量简洁生动。</a:t>
              </a:r>
            </a:p>
          </p:txBody>
        </p:sp>
      </p:grpSp>
      <p:grpSp>
        <p:nvGrpSpPr>
          <p:cNvPr id="76" name="Group 14"/>
          <p:cNvGrpSpPr/>
          <p:nvPr/>
        </p:nvGrpSpPr>
        <p:grpSpPr>
          <a:xfrm>
            <a:off x="8301834" y="4387363"/>
            <a:ext cx="2902632" cy="1080226"/>
            <a:chOff x="5658425" y="4749694"/>
            <a:chExt cx="2176974" cy="1080225"/>
          </a:xfrm>
        </p:grpSpPr>
        <p:sp>
          <p:nvSpPr>
            <p:cNvPr id="77" name="TextBox 53"/>
            <p:cNvSpPr txBox="1"/>
            <p:nvPr/>
          </p:nvSpPr>
          <p:spPr>
            <a:xfrm>
              <a:off x="5726223" y="4749694"/>
              <a:ext cx="1215718" cy="307777"/>
            </a:xfrm>
            <a:prstGeom prst="rect">
              <a:avLst/>
            </a:prstGeom>
          </p:spPr>
          <p:txBody>
            <a:bodyPr vert="horz" wrap="square" lIns="83701" tIns="41850" rIns="83701" bIns="41850" rtlCol="0">
              <a:spAutoFit/>
            </a:bodyPr>
            <a:lstStyle>
              <a:defPPr>
                <a:defRPr lang="zh-CN"/>
              </a:defPPr>
              <a:lvl1pPr marL="342900" indent="-342900" algn="ctr">
                <a:spcBef>
                  <a:spcPct val="20000"/>
                </a:spcBef>
                <a:buFont typeface="Arial" panose="020B0604020202020204" pitchFamily="34" charset="0"/>
                <a:buNone/>
                <a:defRPr sz="14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1400"/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200"/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100"/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100"/>
              </a:lvl5pPr>
              <a:lvl6pPr marL="25146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/>
              </a:lvl9pPr>
            </a:lstStyle>
            <a:p>
              <a:r>
                <a:rPr lang="zh-CN" altLang="en-US" dirty="0"/>
                <a:t>单击此处添加标题</a:t>
              </a:r>
            </a:p>
          </p:txBody>
        </p:sp>
        <p:sp>
          <p:nvSpPr>
            <p:cNvPr id="78" name="TextBox 54"/>
            <p:cNvSpPr txBox="1"/>
            <p:nvPr/>
          </p:nvSpPr>
          <p:spPr>
            <a:xfrm>
              <a:off x="5658425" y="4985393"/>
              <a:ext cx="2176974" cy="844526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>
              <a:defPPr>
                <a:defRPr lang="zh-CN"/>
              </a:defPPr>
              <a:lvl1pPr defTabSz="1218565">
                <a:spcBef>
                  <a:spcPct val="20000"/>
                </a:spcBef>
                <a:defRPr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ct val="150000"/>
                </a:lnSpc>
              </a:pPr>
              <a:r>
                <a:rPr lang="zh-CN" altLang="en-US" dirty="0"/>
                <a:t>此处添加详细文本描述，建议与标题相关并符合整体语言风格，语言描述尽量简洁生动。</a:t>
              </a:r>
            </a:p>
          </p:txBody>
        </p:sp>
      </p:grpSp>
      <p:grpSp>
        <p:nvGrpSpPr>
          <p:cNvPr id="79" name="Group 4"/>
          <p:cNvGrpSpPr/>
          <p:nvPr/>
        </p:nvGrpSpPr>
        <p:grpSpPr>
          <a:xfrm>
            <a:off x="7178912" y="1936357"/>
            <a:ext cx="938607" cy="936964"/>
            <a:chOff x="4816233" y="2336905"/>
            <a:chExt cx="703955" cy="703955"/>
          </a:xfrm>
        </p:grpSpPr>
        <p:sp>
          <p:nvSpPr>
            <p:cNvPr id="80" name="Oval 45"/>
            <p:cNvSpPr/>
            <p:nvPr/>
          </p:nvSpPr>
          <p:spPr>
            <a:xfrm>
              <a:off x="4816233" y="2336905"/>
              <a:ext cx="703955" cy="703955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pic>
          <p:nvPicPr>
            <p:cNvPr id="81" name="Picture 3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7522" y="2532311"/>
              <a:ext cx="293742" cy="3006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82" name="Group 8"/>
          <p:cNvGrpSpPr/>
          <p:nvPr/>
        </p:nvGrpSpPr>
        <p:grpSpPr>
          <a:xfrm>
            <a:off x="7178912" y="3145337"/>
            <a:ext cx="938607" cy="936964"/>
            <a:chOff x="4816233" y="3545884"/>
            <a:chExt cx="703955" cy="703955"/>
          </a:xfrm>
        </p:grpSpPr>
        <p:sp>
          <p:nvSpPr>
            <p:cNvPr id="83" name="Oval 44"/>
            <p:cNvSpPr/>
            <p:nvPr/>
          </p:nvSpPr>
          <p:spPr>
            <a:xfrm>
              <a:off x="4816233" y="3545884"/>
              <a:ext cx="703955" cy="703955"/>
            </a:xfrm>
            <a:prstGeom prst="ellipse">
              <a:avLst/>
            </a:prstGeom>
            <a:solidFill>
              <a:srgbClr val="37B1E3"/>
            </a:solidFill>
            <a:ln>
              <a:solidFill>
                <a:srgbClr val="37B1E3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pic>
          <p:nvPicPr>
            <p:cNvPr id="84" name="Picture 7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8732" y="3750990"/>
              <a:ext cx="300642" cy="2513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85" name="Group 12"/>
          <p:cNvGrpSpPr/>
          <p:nvPr/>
        </p:nvGrpSpPr>
        <p:grpSpPr>
          <a:xfrm>
            <a:off x="7178912" y="4340721"/>
            <a:ext cx="938607" cy="936964"/>
            <a:chOff x="4816233" y="4741269"/>
            <a:chExt cx="703955" cy="703955"/>
          </a:xfrm>
          <a:solidFill>
            <a:schemeClr val="bg1">
              <a:lumMod val="95000"/>
              <a:alpha val="50000"/>
            </a:schemeClr>
          </a:solidFill>
        </p:grpSpPr>
        <p:sp>
          <p:nvSpPr>
            <p:cNvPr id="86" name="Oval 52"/>
            <p:cNvSpPr/>
            <p:nvPr/>
          </p:nvSpPr>
          <p:spPr>
            <a:xfrm>
              <a:off x="4816233" y="4741269"/>
              <a:ext cx="703955" cy="703955"/>
            </a:xfrm>
            <a:prstGeom prst="ellips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pic>
          <p:nvPicPr>
            <p:cNvPr id="87" name="Picture 4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4072" y="4946375"/>
              <a:ext cx="300642" cy="3006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 spd="slow" advClick="0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2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3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2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4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2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5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5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6125"/>
                                </p:stCondLst>
                                <p:childTnLst>
                                  <p:par>
                                    <p:cTn id="6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62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6625"/>
                                </p:stCondLst>
                                <p:childTnLst>
                                  <p:par>
                                    <p:cTn id="6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125"/>
                                </p:stCondLst>
                                <p:childTnLst>
                                  <p:par>
                                    <p:cTn id="7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2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2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3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2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4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2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5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5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6125"/>
                                </p:stCondLst>
                                <p:childTnLst>
                                  <p:par>
                                    <p:cTn id="6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62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6625"/>
                                </p:stCondLst>
                                <p:childTnLst>
                                  <p:par>
                                    <p:cTn id="6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125"/>
                                </p:stCondLst>
                                <p:childTnLst>
                                  <p:par>
                                    <p:cTn id="70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2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4679631" y="2301940"/>
            <a:ext cx="3329651" cy="3327667"/>
            <a:chOff x="3347856" y="1888809"/>
            <a:chExt cx="2663825" cy="2662237"/>
          </a:xfrm>
          <a:solidFill>
            <a:schemeClr val="bg1">
              <a:lumMod val="95000"/>
            </a:schemeClr>
          </a:solidFill>
        </p:grpSpPr>
        <p:sp>
          <p:nvSpPr>
            <p:cNvPr id="45" name="Freeform 9"/>
            <p:cNvSpPr/>
            <p:nvPr/>
          </p:nvSpPr>
          <p:spPr bwMode="auto">
            <a:xfrm>
              <a:off x="3347856" y="1888809"/>
              <a:ext cx="2663825" cy="2662237"/>
            </a:xfrm>
            <a:custGeom>
              <a:avLst/>
              <a:gdLst>
                <a:gd name="T0" fmla="*/ 0 w 986"/>
                <a:gd name="T1" fmla="*/ 817 h 986"/>
                <a:gd name="T2" fmla="*/ 75 w 986"/>
                <a:gd name="T3" fmla="*/ 741 h 986"/>
                <a:gd name="T4" fmla="*/ 741 w 986"/>
                <a:gd name="T5" fmla="*/ 741 h 986"/>
                <a:gd name="T6" fmla="*/ 741 w 986"/>
                <a:gd name="T7" fmla="*/ 75 h 986"/>
                <a:gd name="T8" fmla="*/ 817 w 986"/>
                <a:gd name="T9" fmla="*/ 0 h 986"/>
                <a:gd name="T10" fmla="*/ 986 w 986"/>
                <a:gd name="T11" fmla="*/ 408 h 986"/>
                <a:gd name="T12" fmla="*/ 817 w 986"/>
                <a:gd name="T13" fmla="*/ 817 h 986"/>
                <a:gd name="T14" fmla="*/ 408 w 986"/>
                <a:gd name="T15" fmla="*/ 986 h 986"/>
                <a:gd name="T16" fmla="*/ 0 w 986"/>
                <a:gd name="T17" fmla="*/ 81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6" h="986">
                  <a:moveTo>
                    <a:pt x="0" y="817"/>
                  </a:moveTo>
                  <a:cubicBezTo>
                    <a:pt x="75" y="741"/>
                    <a:pt x="75" y="741"/>
                    <a:pt x="75" y="741"/>
                  </a:cubicBezTo>
                  <a:cubicBezTo>
                    <a:pt x="259" y="925"/>
                    <a:pt x="558" y="925"/>
                    <a:pt x="741" y="741"/>
                  </a:cubicBezTo>
                  <a:cubicBezTo>
                    <a:pt x="925" y="558"/>
                    <a:pt x="925" y="259"/>
                    <a:pt x="741" y="75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926" y="109"/>
                    <a:pt x="986" y="254"/>
                    <a:pt x="986" y="408"/>
                  </a:cubicBezTo>
                  <a:cubicBezTo>
                    <a:pt x="986" y="563"/>
                    <a:pt x="926" y="708"/>
                    <a:pt x="817" y="817"/>
                  </a:cubicBezTo>
                  <a:cubicBezTo>
                    <a:pt x="708" y="926"/>
                    <a:pt x="563" y="986"/>
                    <a:pt x="408" y="986"/>
                  </a:cubicBezTo>
                  <a:cubicBezTo>
                    <a:pt x="254" y="986"/>
                    <a:pt x="109" y="926"/>
                    <a:pt x="0" y="817"/>
                  </a:cubicBezTo>
                  <a:close/>
                </a:path>
              </a:pathLst>
            </a:custGeom>
            <a:solidFill>
              <a:srgbClr val="37B1E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46" name="TextBox 144"/>
            <p:cNvSpPr txBox="1"/>
            <p:nvPr/>
          </p:nvSpPr>
          <p:spPr>
            <a:xfrm>
              <a:off x="5215274" y="3837624"/>
              <a:ext cx="311892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9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A</a:t>
              </a:r>
              <a:endParaRPr lang="zh-CN" altLang="en-US" sz="2400" dirty="0">
                <a:solidFill>
                  <a:schemeClr val="bg1">
                    <a:lumMod val="9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4360156" y="1970567"/>
            <a:ext cx="2748252" cy="2748251"/>
            <a:chOff x="3092268" y="1623697"/>
            <a:chExt cx="2198688" cy="2198687"/>
          </a:xfrm>
          <a:solidFill>
            <a:schemeClr val="bg1">
              <a:lumMod val="95000"/>
            </a:schemeClr>
          </a:solidFill>
        </p:grpSpPr>
        <p:sp>
          <p:nvSpPr>
            <p:cNvPr id="48" name="Freeform 7"/>
            <p:cNvSpPr/>
            <p:nvPr/>
          </p:nvSpPr>
          <p:spPr bwMode="auto">
            <a:xfrm>
              <a:off x="3092268" y="1623697"/>
              <a:ext cx="2198688" cy="2198687"/>
            </a:xfrm>
            <a:custGeom>
              <a:avLst/>
              <a:gdLst>
                <a:gd name="T0" fmla="*/ 174 w 814"/>
                <a:gd name="T1" fmla="*/ 814 h 814"/>
                <a:gd name="T2" fmla="*/ 179 w 814"/>
                <a:gd name="T3" fmla="*/ 179 h 814"/>
                <a:gd name="T4" fmla="*/ 814 w 814"/>
                <a:gd name="T5" fmla="*/ 174 h 814"/>
                <a:gd name="T6" fmla="*/ 739 w 814"/>
                <a:gd name="T7" fmla="*/ 249 h 814"/>
                <a:gd name="T8" fmla="*/ 255 w 814"/>
                <a:gd name="T9" fmla="*/ 255 h 814"/>
                <a:gd name="T10" fmla="*/ 250 w 814"/>
                <a:gd name="T11" fmla="*/ 738 h 814"/>
                <a:gd name="T12" fmla="*/ 174 w 814"/>
                <a:gd name="T13" fmla="*/ 814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4" h="814">
                  <a:moveTo>
                    <a:pt x="174" y="814"/>
                  </a:moveTo>
                  <a:cubicBezTo>
                    <a:pt x="0" y="640"/>
                    <a:pt x="3" y="355"/>
                    <a:pt x="179" y="179"/>
                  </a:cubicBezTo>
                  <a:cubicBezTo>
                    <a:pt x="356" y="2"/>
                    <a:pt x="641" y="0"/>
                    <a:pt x="814" y="174"/>
                  </a:cubicBezTo>
                  <a:cubicBezTo>
                    <a:pt x="739" y="249"/>
                    <a:pt x="739" y="249"/>
                    <a:pt x="739" y="249"/>
                  </a:cubicBezTo>
                  <a:cubicBezTo>
                    <a:pt x="607" y="117"/>
                    <a:pt x="390" y="120"/>
                    <a:pt x="255" y="255"/>
                  </a:cubicBezTo>
                  <a:cubicBezTo>
                    <a:pt x="120" y="389"/>
                    <a:pt x="118" y="606"/>
                    <a:pt x="250" y="738"/>
                  </a:cubicBezTo>
                  <a:lnTo>
                    <a:pt x="174" y="814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49" name="TextBox 152"/>
            <p:cNvSpPr txBox="1"/>
            <p:nvPr/>
          </p:nvSpPr>
          <p:spPr>
            <a:xfrm>
              <a:off x="3808197" y="1809956"/>
              <a:ext cx="338825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9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D</a:t>
              </a:r>
              <a:endParaRPr lang="zh-CN" altLang="en-US" sz="2400" dirty="0">
                <a:solidFill>
                  <a:schemeClr val="bg1">
                    <a:lumMod val="9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5165780" y="2778175"/>
            <a:ext cx="1414804" cy="1414803"/>
            <a:chOff x="3736793" y="2269809"/>
            <a:chExt cx="1131888" cy="1131887"/>
          </a:xfrm>
          <a:solidFill>
            <a:schemeClr val="bg1">
              <a:lumMod val="95000"/>
            </a:schemeClr>
          </a:solidFill>
        </p:grpSpPr>
        <p:sp>
          <p:nvSpPr>
            <p:cNvPr id="51" name="Freeform 6"/>
            <p:cNvSpPr/>
            <p:nvPr/>
          </p:nvSpPr>
          <p:spPr bwMode="auto">
            <a:xfrm>
              <a:off x="3736793" y="2269809"/>
              <a:ext cx="1131888" cy="1131887"/>
            </a:xfrm>
            <a:custGeom>
              <a:avLst/>
              <a:gdLst>
                <a:gd name="T0" fmla="*/ 91 w 419"/>
                <a:gd name="T1" fmla="*/ 419 h 419"/>
                <a:gd name="T2" fmla="*/ 91 w 419"/>
                <a:gd name="T3" fmla="*/ 91 h 419"/>
                <a:gd name="T4" fmla="*/ 419 w 419"/>
                <a:gd name="T5" fmla="*/ 91 h 419"/>
                <a:gd name="T6" fmla="*/ 344 w 419"/>
                <a:gd name="T7" fmla="*/ 166 h 419"/>
                <a:gd name="T8" fmla="*/ 167 w 419"/>
                <a:gd name="T9" fmla="*/ 166 h 419"/>
                <a:gd name="T10" fmla="*/ 167 w 419"/>
                <a:gd name="T11" fmla="*/ 343 h 419"/>
                <a:gd name="T12" fmla="*/ 91 w 419"/>
                <a:gd name="T13" fmla="*/ 419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9" h="419">
                  <a:moveTo>
                    <a:pt x="91" y="419"/>
                  </a:moveTo>
                  <a:cubicBezTo>
                    <a:pt x="0" y="329"/>
                    <a:pt x="0" y="181"/>
                    <a:pt x="91" y="91"/>
                  </a:cubicBezTo>
                  <a:cubicBezTo>
                    <a:pt x="181" y="0"/>
                    <a:pt x="329" y="0"/>
                    <a:pt x="419" y="91"/>
                  </a:cubicBezTo>
                  <a:cubicBezTo>
                    <a:pt x="344" y="166"/>
                    <a:pt x="344" y="166"/>
                    <a:pt x="344" y="166"/>
                  </a:cubicBezTo>
                  <a:cubicBezTo>
                    <a:pt x="295" y="117"/>
                    <a:pt x="215" y="117"/>
                    <a:pt x="167" y="166"/>
                  </a:cubicBezTo>
                  <a:cubicBezTo>
                    <a:pt x="118" y="215"/>
                    <a:pt x="118" y="295"/>
                    <a:pt x="167" y="343"/>
                  </a:cubicBezTo>
                  <a:lnTo>
                    <a:pt x="91" y="419"/>
                  </a:lnTo>
                  <a:close/>
                </a:path>
              </a:pathLst>
            </a:custGeom>
            <a:solidFill>
              <a:srgbClr val="37B1E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52" name="TextBox 150"/>
            <p:cNvSpPr txBox="1"/>
            <p:nvPr/>
          </p:nvSpPr>
          <p:spPr>
            <a:xfrm>
              <a:off x="4013937" y="2370026"/>
              <a:ext cx="309327" cy="3693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9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C</a:t>
              </a:r>
              <a:endParaRPr lang="zh-CN" altLang="en-US" sz="2400" dirty="0">
                <a:solidFill>
                  <a:schemeClr val="bg1">
                    <a:lumMod val="9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304681" y="2893263"/>
            <a:ext cx="2065654" cy="2065653"/>
            <a:chOff x="3847918" y="2361884"/>
            <a:chExt cx="1652588" cy="1652587"/>
          </a:xfrm>
          <a:solidFill>
            <a:schemeClr val="bg1">
              <a:lumMod val="95000"/>
            </a:schemeClr>
          </a:solidFill>
        </p:grpSpPr>
        <p:sp>
          <p:nvSpPr>
            <p:cNvPr id="54" name="Freeform 8"/>
            <p:cNvSpPr/>
            <p:nvPr/>
          </p:nvSpPr>
          <p:spPr bwMode="auto">
            <a:xfrm>
              <a:off x="3847918" y="2361884"/>
              <a:ext cx="1652588" cy="1652587"/>
            </a:xfrm>
            <a:custGeom>
              <a:avLst/>
              <a:gdLst>
                <a:gd name="T0" fmla="*/ 0 w 612"/>
                <a:gd name="T1" fmla="*/ 480 h 612"/>
                <a:gd name="T2" fmla="*/ 76 w 612"/>
                <a:gd name="T3" fmla="*/ 404 h 612"/>
                <a:gd name="T4" fmla="*/ 404 w 612"/>
                <a:gd name="T5" fmla="*/ 404 h 612"/>
                <a:gd name="T6" fmla="*/ 404 w 612"/>
                <a:gd name="T7" fmla="*/ 76 h 612"/>
                <a:gd name="T8" fmla="*/ 480 w 612"/>
                <a:gd name="T9" fmla="*/ 0 h 612"/>
                <a:gd name="T10" fmla="*/ 480 w 612"/>
                <a:gd name="T11" fmla="*/ 480 h 612"/>
                <a:gd name="T12" fmla="*/ 0 w 612"/>
                <a:gd name="T13" fmla="*/ 480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2" h="612">
                  <a:moveTo>
                    <a:pt x="0" y="480"/>
                  </a:moveTo>
                  <a:cubicBezTo>
                    <a:pt x="76" y="404"/>
                    <a:pt x="76" y="404"/>
                    <a:pt x="76" y="404"/>
                  </a:cubicBezTo>
                  <a:cubicBezTo>
                    <a:pt x="166" y="495"/>
                    <a:pt x="314" y="495"/>
                    <a:pt x="404" y="404"/>
                  </a:cubicBezTo>
                  <a:cubicBezTo>
                    <a:pt x="495" y="314"/>
                    <a:pt x="495" y="166"/>
                    <a:pt x="404" y="76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612" y="132"/>
                    <a:pt x="612" y="348"/>
                    <a:pt x="480" y="480"/>
                  </a:cubicBezTo>
                  <a:cubicBezTo>
                    <a:pt x="348" y="612"/>
                    <a:pt x="133" y="612"/>
                    <a:pt x="0" y="480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55" name="TextBox 147"/>
            <p:cNvSpPr txBox="1"/>
            <p:nvPr/>
          </p:nvSpPr>
          <p:spPr>
            <a:xfrm>
              <a:off x="5056570" y="2613662"/>
              <a:ext cx="292656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95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B</a:t>
              </a:r>
              <a:endParaRPr lang="zh-CN" altLang="en-US" sz="2400" dirty="0">
                <a:solidFill>
                  <a:schemeClr val="bg1">
                    <a:lumMod val="9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pic>
        <p:nvPicPr>
          <p:cNvPr id="56" name="Picture 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7656" y="3371480"/>
            <a:ext cx="632220" cy="902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Freeform 28"/>
          <p:cNvSpPr>
            <a:spLocks noEditPoints="1"/>
          </p:cNvSpPr>
          <p:nvPr/>
        </p:nvSpPr>
        <p:spPr bwMode="auto">
          <a:xfrm>
            <a:off x="8081447" y="4182065"/>
            <a:ext cx="319539" cy="480201"/>
          </a:xfrm>
          <a:custGeom>
            <a:avLst/>
            <a:gdLst>
              <a:gd name="T0" fmla="*/ 83 w 103"/>
              <a:gd name="T1" fmla="*/ 52 h 155"/>
              <a:gd name="T2" fmla="*/ 83 w 103"/>
              <a:gd name="T3" fmla="*/ 52 h 155"/>
              <a:gd name="T4" fmla="*/ 87 w 103"/>
              <a:gd name="T5" fmla="*/ 36 h 155"/>
              <a:gd name="T6" fmla="*/ 52 w 103"/>
              <a:gd name="T7" fmla="*/ 0 h 155"/>
              <a:gd name="T8" fmla="*/ 32 w 103"/>
              <a:gd name="T9" fmla="*/ 6 h 155"/>
              <a:gd name="T10" fmla="*/ 28 w 103"/>
              <a:gd name="T11" fmla="*/ 10 h 155"/>
              <a:gd name="T12" fmla="*/ 27 w 103"/>
              <a:gd name="T13" fmla="*/ 10 h 155"/>
              <a:gd name="T14" fmla="*/ 17 w 103"/>
              <a:gd name="T15" fmla="*/ 36 h 155"/>
              <a:gd name="T16" fmla="*/ 17 w 103"/>
              <a:gd name="T17" fmla="*/ 36 h 155"/>
              <a:gd name="T18" fmla="*/ 17 w 103"/>
              <a:gd name="T19" fmla="*/ 38 h 155"/>
              <a:gd name="T20" fmla="*/ 17 w 103"/>
              <a:gd name="T21" fmla="*/ 40 h 155"/>
              <a:gd name="T22" fmla="*/ 17 w 103"/>
              <a:gd name="T23" fmla="*/ 40 h 155"/>
              <a:gd name="T24" fmla="*/ 21 w 103"/>
              <a:gd name="T25" fmla="*/ 52 h 155"/>
              <a:gd name="T26" fmla="*/ 20 w 103"/>
              <a:gd name="T27" fmla="*/ 52 h 155"/>
              <a:gd name="T28" fmla="*/ 9 w 103"/>
              <a:gd name="T29" fmla="*/ 55 h 155"/>
              <a:gd name="T30" fmla="*/ 0 w 103"/>
              <a:gd name="T31" fmla="*/ 72 h 155"/>
              <a:gd name="T32" fmla="*/ 0 w 103"/>
              <a:gd name="T33" fmla="*/ 107 h 155"/>
              <a:gd name="T34" fmla="*/ 0 w 103"/>
              <a:gd name="T35" fmla="*/ 112 h 155"/>
              <a:gd name="T36" fmla="*/ 0 w 103"/>
              <a:gd name="T37" fmla="*/ 135 h 155"/>
              <a:gd name="T38" fmla="*/ 20 w 103"/>
              <a:gd name="T39" fmla="*/ 155 h 155"/>
              <a:gd name="T40" fmla="*/ 83 w 103"/>
              <a:gd name="T41" fmla="*/ 155 h 155"/>
              <a:gd name="T42" fmla="*/ 103 w 103"/>
              <a:gd name="T43" fmla="*/ 135 h 155"/>
              <a:gd name="T44" fmla="*/ 103 w 103"/>
              <a:gd name="T45" fmla="*/ 72 h 155"/>
              <a:gd name="T46" fmla="*/ 83 w 103"/>
              <a:gd name="T47" fmla="*/ 52 h 155"/>
              <a:gd name="T48" fmla="*/ 82 w 103"/>
              <a:gd name="T49" fmla="*/ 36 h 155"/>
              <a:gd name="T50" fmla="*/ 81 w 103"/>
              <a:gd name="T51" fmla="*/ 45 h 155"/>
              <a:gd name="T52" fmla="*/ 81 w 103"/>
              <a:gd name="T53" fmla="*/ 45 h 155"/>
              <a:gd name="T54" fmla="*/ 79 w 103"/>
              <a:gd name="T55" fmla="*/ 48 h 155"/>
              <a:gd name="T56" fmla="*/ 79 w 103"/>
              <a:gd name="T57" fmla="*/ 49 h 155"/>
              <a:gd name="T58" fmla="*/ 78 w 103"/>
              <a:gd name="T59" fmla="*/ 50 h 155"/>
              <a:gd name="T60" fmla="*/ 61 w 103"/>
              <a:gd name="T61" fmla="*/ 64 h 155"/>
              <a:gd name="T62" fmla="*/ 67 w 103"/>
              <a:gd name="T63" fmla="*/ 64 h 155"/>
              <a:gd name="T64" fmla="*/ 59 w 103"/>
              <a:gd name="T65" fmla="*/ 102 h 155"/>
              <a:gd name="T66" fmla="*/ 57 w 103"/>
              <a:gd name="T67" fmla="*/ 112 h 155"/>
              <a:gd name="T68" fmla="*/ 54 w 103"/>
              <a:gd name="T69" fmla="*/ 95 h 155"/>
              <a:gd name="T70" fmla="*/ 52 w 103"/>
              <a:gd name="T71" fmla="*/ 78 h 155"/>
              <a:gd name="T72" fmla="*/ 55 w 103"/>
              <a:gd name="T73" fmla="*/ 73 h 155"/>
              <a:gd name="T74" fmla="*/ 59 w 103"/>
              <a:gd name="T75" fmla="*/ 66 h 155"/>
              <a:gd name="T76" fmla="*/ 44 w 103"/>
              <a:gd name="T77" fmla="*/ 66 h 155"/>
              <a:gd name="T78" fmla="*/ 46 w 103"/>
              <a:gd name="T79" fmla="*/ 69 h 155"/>
              <a:gd name="T80" fmla="*/ 52 w 103"/>
              <a:gd name="T81" fmla="*/ 78 h 155"/>
              <a:gd name="T82" fmla="*/ 47 w 103"/>
              <a:gd name="T83" fmla="*/ 112 h 155"/>
              <a:gd name="T84" fmla="*/ 37 w 103"/>
              <a:gd name="T85" fmla="*/ 64 h 155"/>
              <a:gd name="T86" fmla="*/ 42 w 103"/>
              <a:gd name="T87" fmla="*/ 64 h 155"/>
              <a:gd name="T88" fmla="*/ 34 w 103"/>
              <a:gd name="T89" fmla="*/ 60 h 155"/>
              <a:gd name="T90" fmla="*/ 27 w 103"/>
              <a:gd name="T91" fmla="*/ 53 h 155"/>
              <a:gd name="T92" fmla="*/ 21 w 103"/>
              <a:gd name="T93" fmla="*/ 36 h 155"/>
              <a:gd name="T94" fmla="*/ 29 w 103"/>
              <a:gd name="T95" fmla="*/ 16 h 155"/>
              <a:gd name="T96" fmla="*/ 52 w 103"/>
              <a:gd name="T97" fmla="*/ 5 h 155"/>
              <a:gd name="T98" fmla="*/ 80 w 103"/>
              <a:gd name="T99" fmla="*/ 26 h 155"/>
              <a:gd name="T100" fmla="*/ 81 w 103"/>
              <a:gd name="T101" fmla="*/ 28 h 155"/>
              <a:gd name="T102" fmla="*/ 82 w 103"/>
              <a:gd name="T103" fmla="*/ 31 h 155"/>
              <a:gd name="T104" fmla="*/ 82 w 103"/>
              <a:gd name="T105" fmla="*/ 36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3" h="155">
                <a:moveTo>
                  <a:pt x="83" y="52"/>
                </a:moveTo>
                <a:cubicBezTo>
                  <a:pt x="83" y="52"/>
                  <a:pt x="83" y="52"/>
                  <a:pt x="83" y="52"/>
                </a:cubicBezTo>
                <a:cubicBezTo>
                  <a:pt x="85" y="47"/>
                  <a:pt x="87" y="41"/>
                  <a:pt x="87" y="36"/>
                </a:cubicBezTo>
                <a:cubicBezTo>
                  <a:pt x="87" y="16"/>
                  <a:pt x="71" y="0"/>
                  <a:pt x="52" y="0"/>
                </a:cubicBezTo>
                <a:cubicBezTo>
                  <a:pt x="45" y="0"/>
                  <a:pt x="38" y="3"/>
                  <a:pt x="32" y="6"/>
                </a:cubicBezTo>
                <a:cubicBezTo>
                  <a:pt x="28" y="10"/>
                  <a:pt x="28" y="10"/>
                  <a:pt x="28" y="10"/>
                </a:cubicBezTo>
                <a:cubicBezTo>
                  <a:pt x="27" y="10"/>
                  <a:pt x="27" y="10"/>
                  <a:pt x="27" y="10"/>
                </a:cubicBezTo>
                <a:cubicBezTo>
                  <a:pt x="21" y="17"/>
                  <a:pt x="17" y="26"/>
                  <a:pt x="17" y="36"/>
                </a:cubicBezTo>
                <a:cubicBezTo>
                  <a:pt x="17" y="36"/>
                  <a:pt x="17" y="36"/>
                  <a:pt x="17" y="36"/>
                </a:cubicBezTo>
                <a:cubicBezTo>
                  <a:pt x="17" y="36"/>
                  <a:pt x="17" y="37"/>
                  <a:pt x="17" y="38"/>
                </a:cubicBezTo>
                <a:cubicBezTo>
                  <a:pt x="17" y="38"/>
                  <a:pt x="17" y="39"/>
                  <a:pt x="17" y="40"/>
                </a:cubicBezTo>
                <a:cubicBezTo>
                  <a:pt x="17" y="40"/>
                  <a:pt x="17" y="40"/>
                  <a:pt x="17" y="40"/>
                </a:cubicBezTo>
                <a:cubicBezTo>
                  <a:pt x="17" y="44"/>
                  <a:pt x="19" y="48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6" y="52"/>
                  <a:pt x="12" y="53"/>
                  <a:pt x="9" y="55"/>
                </a:cubicBezTo>
                <a:cubicBezTo>
                  <a:pt x="4" y="59"/>
                  <a:pt x="0" y="65"/>
                  <a:pt x="0" y="72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46"/>
                  <a:pt x="9" y="155"/>
                  <a:pt x="20" y="155"/>
                </a:cubicBezTo>
                <a:cubicBezTo>
                  <a:pt x="83" y="155"/>
                  <a:pt x="83" y="155"/>
                  <a:pt x="83" y="155"/>
                </a:cubicBezTo>
                <a:cubicBezTo>
                  <a:pt x="94" y="155"/>
                  <a:pt x="103" y="146"/>
                  <a:pt x="103" y="135"/>
                </a:cubicBezTo>
                <a:cubicBezTo>
                  <a:pt x="103" y="72"/>
                  <a:pt x="103" y="72"/>
                  <a:pt x="103" y="72"/>
                </a:cubicBezTo>
                <a:cubicBezTo>
                  <a:pt x="103" y="61"/>
                  <a:pt x="94" y="52"/>
                  <a:pt x="83" y="52"/>
                </a:cubicBezTo>
                <a:close/>
                <a:moveTo>
                  <a:pt x="82" y="36"/>
                </a:moveTo>
                <a:cubicBezTo>
                  <a:pt x="82" y="39"/>
                  <a:pt x="82" y="42"/>
                  <a:pt x="81" y="45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6"/>
                  <a:pt x="80" y="47"/>
                  <a:pt x="79" y="48"/>
                </a:cubicBezTo>
                <a:cubicBezTo>
                  <a:pt x="79" y="48"/>
                  <a:pt x="79" y="49"/>
                  <a:pt x="79" y="49"/>
                </a:cubicBezTo>
                <a:cubicBezTo>
                  <a:pt x="79" y="50"/>
                  <a:pt x="78" y="50"/>
                  <a:pt x="78" y="50"/>
                </a:cubicBezTo>
                <a:cubicBezTo>
                  <a:pt x="75" y="57"/>
                  <a:pt x="69" y="62"/>
                  <a:pt x="61" y="64"/>
                </a:cubicBezTo>
                <a:cubicBezTo>
                  <a:pt x="67" y="64"/>
                  <a:pt x="67" y="64"/>
                  <a:pt x="67" y="64"/>
                </a:cubicBezTo>
                <a:cubicBezTo>
                  <a:pt x="59" y="102"/>
                  <a:pt x="59" y="102"/>
                  <a:pt x="59" y="102"/>
                </a:cubicBezTo>
                <a:cubicBezTo>
                  <a:pt x="57" y="112"/>
                  <a:pt x="57" y="112"/>
                  <a:pt x="57" y="112"/>
                </a:cubicBezTo>
                <a:cubicBezTo>
                  <a:pt x="54" y="95"/>
                  <a:pt x="54" y="95"/>
                  <a:pt x="54" y="95"/>
                </a:cubicBezTo>
                <a:cubicBezTo>
                  <a:pt x="52" y="78"/>
                  <a:pt x="52" y="78"/>
                  <a:pt x="52" y="78"/>
                </a:cubicBezTo>
                <a:cubicBezTo>
                  <a:pt x="55" y="73"/>
                  <a:pt x="55" y="73"/>
                  <a:pt x="55" y="73"/>
                </a:cubicBezTo>
                <a:cubicBezTo>
                  <a:pt x="59" y="66"/>
                  <a:pt x="59" y="66"/>
                  <a:pt x="59" y="66"/>
                </a:cubicBezTo>
                <a:cubicBezTo>
                  <a:pt x="44" y="66"/>
                  <a:pt x="44" y="66"/>
                  <a:pt x="44" y="66"/>
                </a:cubicBezTo>
                <a:cubicBezTo>
                  <a:pt x="46" y="69"/>
                  <a:pt x="46" y="69"/>
                  <a:pt x="46" y="69"/>
                </a:cubicBezTo>
                <a:cubicBezTo>
                  <a:pt x="52" y="78"/>
                  <a:pt x="52" y="78"/>
                  <a:pt x="52" y="78"/>
                </a:cubicBezTo>
                <a:cubicBezTo>
                  <a:pt x="47" y="112"/>
                  <a:pt x="47" y="112"/>
                  <a:pt x="47" y="112"/>
                </a:cubicBezTo>
                <a:cubicBezTo>
                  <a:pt x="37" y="64"/>
                  <a:pt x="37" y="64"/>
                  <a:pt x="37" y="64"/>
                </a:cubicBezTo>
                <a:cubicBezTo>
                  <a:pt x="42" y="64"/>
                  <a:pt x="42" y="64"/>
                  <a:pt x="42" y="64"/>
                </a:cubicBezTo>
                <a:cubicBezTo>
                  <a:pt x="39" y="63"/>
                  <a:pt x="36" y="62"/>
                  <a:pt x="34" y="60"/>
                </a:cubicBezTo>
                <a:cubicBezTo>
                  <a:pt x="31" y="58"/>
                  <a:pt x="29" y="56"/>
                  <a:pt x="27" y="53"/>
                </a:cubicBezTo>
                <a:cubicBezTo>
                  <a:pt x="23" y="48"/>
                  <a:pt x="21" y="42"/>
                  <a:pt x="21" y="36"/>
                </a:cubicBezTo>
                <a:cubicBezTo>
                  <a:pt x="21" y="28"/>
                  <a:pt x="24" y="21"/>
                  <a:pt x="29" y="16"/>
                </a:cubicBezTo>
                <a:cubicBezTo>
                  <a:pt x="34" y="9"/>
                  <a:pt x="42" y="5"/>
                  <a:pt x="52" y="5"/>
                </a:cubicBezTo>
                <a:cubicBezTo>
                  <a:pt x="65" y="5"/>
                  <a:pt x="76" y="14"/>
                  <a:pt x="80" y="26"/>
                </a:cubicBezTo>
                <a:cubicBezTo>
                  <a:pt x="81" y="27"/>
                  <a:pt x="81" y="27"/>
                  <a:pt x="81" y="28"/>
                </a:cubicBezTo>
                <a:cubicBezTo>
                  <a:pt x="81" y="29"/>
                  <a:pt x="81" y="30"/>
                  <a:pt x="82" y="31"/>
                </a:cubicBezTo>
                <a:cubicBezTo>
                  <a:pt x="82" y="32"/>
                  <a:pt x="82" y="34"/>
                  <a:pt x="82" y="36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2400">
              <a:solidFill>
                <a:srgbClr val="261F1C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58" name="组合 57"/>
          <p:cNvGrpSpPr/>
          <p:nvPr/>
        </p:nvGrpSpPr>
        <p:grpSpPr>
          <a:xfrm rot="2700000">
            <a:off x="8323203" y="4141721"/>
            <a:ext cx="2645082" cy="1062506"/>
            <a:chOff x="6403406" y="1705924"/>
            <a:chExt cx="2116148" cy="850037"/>
          </a:xfrm>
        </p:grpSpPr>
        <p:sp>
          <p:nvSpPr>
            <p:cNvPr id="59" name="TextBox 110"/>
            <p:cNvSpPr txBox="1"/>
            <p:nvPr/>
          </p:nvSpPr>
          <p:spPr>
            <a:xfrm>
              <a:off x="6447909" y="1977319"/>
              <a:ext cx="2071645" cy="578642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>
              <a:defPPr>
                <a:defRPr lang="zh-CN"/>
              </a:defPPr>
              <a:lvl1pPr defTabSz="1218565">
                <a:spcBef>
                  <a:spcPct val="20000"/>
                </a:spcBef>
                <a:defRPr sz="11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/>
                <a:t>这里还可以输入你对本年度工作的简要阐述与看法，文字替换后，效果不变。这里还可以输入你对本年度工作的简要阐述与看法，文字替换后，效果不变。</a:t>
              </a:r>
              <a:endParaRPr lang="en-US" altLang="zh-CN" dirty="0"/>
            </a:p>
          </p:txBody>
        </p:sp>
        <p:sp>
          <p:nvSpPr>
            <p:cNvPr id="60" name="矩形 59"/>
            <p:cNvSpPr/>
            <p:nvPr/>
          </p:nvSpPr>
          <p:spPr>
            <a:xfrm>
              <a:off x="6403406" y="1705924"/>
              <a:ext cx="1321826" cy="239978"/>
            </a:xfrm>
            <a:prstGeom prst="rect">
              <a:avLst/>
            </a:prstGeom>
          </p:spPr>
          <p:txBody>
            <a:bodyPr vert="horz" wrap="square" lIns="83701" tIns="41850" rIns="83701" bIns="41850" rtlCol="0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88" name="直接连接符 87"/>
            <p:cNvCxnSpPr/>
            <p:nvPr/>
          </p:nvCxnSpPr>
          <p:spPr>
            <a:xfrm>
              <a:off x="6445250" y="1920736"/>
              <a:ext cx="1875790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9" name="任意多边形 88"/>
          <p:cNvSpPr/>
          <p:nvPr/>
        </p:nvSpPr>
        <p:spPr>
          <a:xfrm>
            <a:off x="7366772" y="3172822"/>
            <a:ext cx="1632793" cy="1650935"/>
          </a:xfrm>
          <a:custGeom>
            <a:avLst/>
            <a:gdLst>
              <a:gd name="connsiteX0" fmla="*/ 0 w 1306285"/>
              <a:gd name="connsiteY0" fmla="*/ 1320800 h 1320800"/>
              <a:gd name="connsiteX1" fmla="*/ 43542 w 1306285"/>
              <a:gd name="connsiteY1" fmla="*/ 1277257 h 1320800"/>
              <a:gd name="connsiteX2" fmla="*/ 1306285 w 1306285"/>
              <a:gd name="connsiteY2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06285" h="1320800">
                <a:moveTo>
                  <a:pt x="0" y="1320800"/>
                </a:moveTo>
                <a:lnTo>
                  <a:pt x="43542" y="1277257"/>
                </a:lnTo>
                <a:lnTo>
                  <a:pt x="1306285" y="0"/>
                </a:lnTo>
              </a:path>
            </a:pathLst>
          </a:custGeom>
          <a:noFill/>
          <a:ln w="12700">
            <a:solidFill>
              <a:srgbClr val="261F1C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rgbClr val="261F1C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3957345" y="2968671"/>
            <a:ext cx="400828" cy="343285"/>
            <a:chOff x="2541588" y="2027238"/>
            <a:chExt cx="320675" cy="27463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1" name="Freeform 20"/>
            <p:cNvSpPr/>
            <p:nvPr/>
          </p:nvSpPr>
          <p:spPr bwMode="auto">
            <a:xfrm>
              <a:off x="2541588" y="2027238"/>
              <a:ext cx="320675" cy="274638"/>
            </a:xfrm>
            <a:custGeom>
              <a:avLst/>
              <a:gdLst>
                <a:gd name="T0" fmla="*/ 14 w 202"/>
                <a:gd name="T1" fmla="*/ 157 h 173"/>
                <a:gd name="T2" fmla="*/ 14 w 202"/>
                <a:gd name="T3" fmla="*/ 0 h 173"/>
                <a:gd name="T4" fmla="*/ 0 w 202"/>
                <a:gd name="T5" fmla="*/ 0 h 173"/>
                <a:gd name="T6" fmla="*/ 0 w 202"/>
                <a:gd name="T7" fmla="*/ 173 h 173"/>
                <a:gd name="T8" fmla="*/ 202 w 202"/>
                <a:gd name="T9" fmla="*/ 173 h 173"/>
                <a:gd name="T10" fmla="*/ 202 w 202"/>
                <a:gd name="T11" fmla="*/ 157 h 173"/>
                <a:gd name="T12" fmla="*/ 14 w 202"/>
                <a:gd name="T13" fmla="*/ 157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2" h="173">
                  <a:moveTo>
                    <a:pt x="14" y="157"/>
                  </a:moveTo>
                  <a:lnTo>
                    <a:pt x="14" y="0"/>
                  </a:lnTo>
                  <a:lnTo>
                    <a:pt x="0" y="0"/>
                  </a:lnTo>
                  <a:lnTo>
                    <a:pt x="0" y="173"/>
                  </a:lnTo>
                  <a:lnTo>
                    <a:pt x="202" y="173"/>
                  </a:lnTo>
                  <a:lnTo>
                    <a:pt x="202" y="157"/>
                  </a:lnTo>
                  <a:lnTo>
                    <a:pt x="14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92" name="Freeform 21"/>
            <p:cNvSpPr/>
            <p:nvPr/>
          </p:nvSpPr>
          <p:spPr bwMode="auto">
            <a:xfrm>
              <a:off x="2587625" y="2106613"/>
              <a:ext cx="242887" cy="153988"/>
            </a:xfrm>
            <a:custGeom>
              <a:avLst/>
              <a:gdLst>
                <a:gd name="T0" fmla="*/ 45 w 153"/>
                <a:gd name="T1" fmla="*/ 49 h 97"/>
                <a:gd name="T2" fmla="*/ 71 w 153"/>
                <a:gd name="T3" fmla="*/ 68 h 97"/>
                <a:gd name="T4" fmla="*/ 127 w 153"/>
                <a:gd name="T5" fmla="*/ 28 h 97"/>
                <a:gd name="T6" fmla="*/ 135 w 153"/>
                <a:gd name="T7" fmla="*/ 38 h 97"/>
                <a:gd name="T8" fmla="*/ 153 w 153"/>
                <a:gd name="T9" fmla="*/ 0 h 97"/>
                <a:gd name="T10" fmla="*/ 111 w 153"/>
                <a:gd name="T11" fmla="*/ 4 h 97"/>
                <a:gd name="T12" fmla="*/ 120 w 153"/>
                <a:gd name="T13" fmla="*/ 16 h 97"/>
                <a:gd name="T14" fmla="*/ 71 w 153"/>
                <a:gd name="T15" fmla="*/ 50 h 97"/>
                <a:gd name="T16" fmla="*/ 43 w 153"/>
                <a:gd name="T17" fmla="*/ 28 h 97"/>
                <a:gd name="T18" fmla="*/ 0 w 153"/>
                <a:gd name="T19" fmla="*/ 88 h 97"/>
                <a:gd name="T20" fmla="*/ 12 w 153"/>
                <a:gd name="T21" fmla="*/ 97 h 97"/>
                <a:gd name="T22" fmla="*/ 45 w 153"/>
                <a:gd name="T23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3" h="97">
                  <a:moveTo>
                    <a:pt x="45" y="49"/>
                  </a:moveTo>
                  <a:lnTo>
                    <a:pt x="71" y="68"/>
                  </a:lnTo>
                  <a:lnTo>
                    <a:pt x="127" y="28"/>
                  </a:lnTo>
                  <a:lnTo>
                    <a:pt x="135" y="38"/>
                  </a:lnTo>
                  <a:lnTo>
                    <a:pt x="153" y="0"/>
                  </a:lnTo>
                  <a:lnTo>
                    <a:pt x="111" y="4"/>
                  </a:lnTo>
                  <a:lnTo>
                    <a:pt x="120" y="16"/>
                  </a:lnTo>
                  <a:lnTo>
                    <a:pt x="71" y="50"/>
                  </a:lnTo>
                  <a:lnTo>
                    <a:pt x="43" y="28"/>
                  </a:lnTo>
                  <a:lnTo>
                    <a:pt x="0" y="88"/>
                  </a:lnTo>
                  <a:lnTo>
                    <a:pt x="12" y="97"/>
                  </a:lnTo>
                  <a:lnTo>
                    <a:pt x="4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 rot="2700000">
            <a:off x="1570754" y="1715119"/>
            <a:ext cx="2589458" cy="1100545"/>
            <a:chOff x="6432912" y="1679780"/>
            <a:chExt cx="2071645" cy="880471"/>
          </a:xfrm>
        </p:grpSpPr>
        <p:sp>
          <p:nvSpPr>
            <p:cNvPr id="94" name="TextBox 126"/>
            <p:cNvSpPr txBox="1"/>
            <p:nvPr/>
          </p:nvSpPr>
          <p:spPr>
            <a:xfrm>
              <a:off x="6432912" y="1981608"/>
              <a:ext cx="2071645" cy="578643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>
              <a:defPPr>
                <a:defRPr lang="zh-CN"/>
              </a:defPPr>
              <a:lvl1pPr defTabSz="1218565">
                <a:spcBef>
                  <a:spcPct val="20000"/>
                </a:spcBef>
                <a:defRPr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100" dirty="0"/>
                <a:t>这里还可以输入你对本年度工作的简要阐述与看法，文字替换后，效果不变。这里还可以输入你对本年度工作的简要阐述与看法，文字替换后，效果不变。</a:t>
              </a:r>
              <a:endParaRPr lang="en-US" altLang="zh-CN" sz="1100" dirty="0"/>
            </a:p>
          </p:txBody>
        </p:sp>
        <p:sp>
          <p:nvSpPr>
            <p:cNvPr id="95" name="矩形 94"/>
            <p:cNvSpPr/>
            <p:nvPr/>
          </p:nvSpPr>
          <p:spPr>
            <a:xfrm>
              <a:off x="6970722" y="1679780"/>
              <a:ext cx="1397125" cy="239978"/>
            </a:xfrm>
            <a:prstGeom prst="rect">
              <a:avLst/>
            </a:prstGeom>
          </p:spPr>
          <p:txBody>
            <a:bodyPr vert="horz" wrap="square" lIns="83701" tIns="41850" rIns="83701" bIns="41850" rtlCol="0">
              <a:spAutoFit/>
            </a:bodyPr>
            <a:lstStyle/>
            <a:p>
              <a:pPr algn="r"/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6" name="直接连接符 95"/>
            <p:cNvCxnSpPr/>
            <p:nvPr/>
          </p:nvCxnSpPr>
          <p:spPr>
            <a:xfrm>
              <a:off x="6445250" y="1920736"/>
              <a:ext cx="1875790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7" name="任意多边形 96"/>
          <p:cNvSpPr/>
          <p:nvPr/>
        </p:nvSpPr>
        <p:spPr>
          <a:xfrm>
            <a:off x="4123856" y="2498391"/>
            <a:ext cx="1142955" cy="1142957"/>
          </a:xfrm>
          <a:custGeom>
            <a:avLst/>
            <a:gdLst>
              <a:gd name="connsiteX0" fmla="*/ 914400 w 914400"/>
              <a:gd name="connsiteY0" fmla="*/ 0 h 914400"/>
              <a:gd name="connsiteX1" fmla="*/ 0 w 914400"/>
              <a:gd name="connsiteY1" fmla="*/ 9144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14400" h="914400">
                <a:moveTo>
                  <a:pt x="914400" y="0"/>
                </a:moveTo>
                <a:lnTo>
                  <a:pt x="0" y="914400"/>
                </a:lnTo>
              </a:path>
            </a:pathLst>
          </a:custGeom>
          <a:noFill/>
          <a:ln w="12700">
            <a:solidFill>
              <a:srgbClr val="261F1C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rgbClr val="261F1C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98" name="组合 97"/>
          <p:cNvGrpSpPr/>
          <p:nvPr/>
        </p:nvGrpSpPr>
        <p:grpSpPr>
          <a:xfrm>
            <a:off x="3868052" y="4960905"/>
            <a:ext cx="476231" cy="559573"/>
            <a:chOff x="2635250" y="3875088"/>
            <a:chExt cx="381000" cy="4476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9" name="Freeform 22"/>
            <p:cNvSpPr/>
            <p:nvPr/>
          </p:nvSpPr>
          <p:spPr bwMode="auto">
            <a:xfrm>
              <a:off x="2870200" y="3967163"/>
              <a:ext cx="146050" cy="168275"/>
            </a:xfrm>
            <a:custGeom>
              <a:avLst/>
              <a:gdLst>
                <a:gd name="T0" fmla="*/ 45 w 53"/>
                <a:gd name="T1" fmla="*/ 0 h 61"/>
                <a:gd name="T2" fmla="*/ 34 w 53"/>
                <a:gd name="T3" fmla="*/ 0 h 61"/>
                <a:gd name="T4" fmla="*/ 26 w 53"/>
                <a:gd name="T5" fmla="*/ 33 h 61"/>
                <a:gd name="T6" fmla="*/ 23 w 53"/>
                <a:gd name="T7" fmla="*/ 7 h 61"/>
                <a:gd name="T8" fmla="*/ 19 w 53"/>
                <a:gd name="T9" fmla="*/ 33 h 61"/>
                <a:gd name="T10" fmla="*/ 11 w 53"/>
                <a:gd name="T11" fmla="*/ 0 h 61"/>
                <a:gd name="T12" fmla="*/ 1 w 53"/>
                <a:gd name="T13" fmla="*/ 0 h 61"/>
                <a:gd name="T14" fmla="*/ 3 w 53"/>
                <a:gd name="T15" fmla="*/ 6 h 61"/>
                <a:gd name="T16" fmla="*/ 3 w 53"/>
                <a:gd name="T17" fmla="*/ 21 h 61"/>
                <a:gd name="T18" fmla="*/ 0 w 53"/>
                <a:gd name="T19" fmla="*/ 27 h 61"/>
                <a:gd name="T20" fmla="*/ 7 w 53"/>
                <a:gd name="T21" fmla="*/ 27 h 61"/>
                <a:gd name="T22" fmla="*/ 19 w 53"/>
                <a:gd name="T23" fmla="*/ 38 h 61"/>
                <a:gd name="T24" fmla="*/ 19 w 53"/>
                <a:gd name="T25" fmla="*/ 61 h 61"/>
                <a:gd name="T26" fmla="*/ 45 w 53"/>
                <a:gd name="T27" fmla="*/ 61 h 61"/>
                <a:gd name="T28" fmla="*/ 53 w 53"/>
                <a:gd name="T29" fmla="*/ 54 h 61"/>
                <a:gd name="T30" fmla="*/ 53 w 53"/>
                <a:gd name="T31" fmla="*/ 7 h 61"/>
                <a:gd name="T32" fmla="*/ 45 w 53"/>
                <a:gd name="T3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" h="61">
                  <a:moveTo>
                    <a:pt x="45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1"/>
                    <a:pt x="3" y="3"/>
                    <a:pt x="3" y="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4"/>
                    <a:pt x="2" y="26"/>
                    <a:pt x="0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14" y="27"/>
                    <a:pt x="19" y="32"/>
                    <a:pt x="19" y="38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9" y="61"/>
                    <a:pt x="53" y="58"/>
                    <a:pt x="53" y="54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3"/>
                    <a:pt x="49" y="0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100" name="Freeform 23"/>
            <p:cNvSpPr/>
            <p:nvPr/>
          </p:nvSpPr>
          <p:spPr bwMode="auto">
            <a:xfrm>
              <a:off x="2890838" y="3875088"/>
              <a:ext cx="87312" cy="106363"/>
            </a:xfrm>
            <a:custGeom>
              <a:avLst/>
              <a:gdLst>
                <a:gd name="T0" fmla="*/ 8 w 32"/>
                <a:gd name="T1" fmla="*/ 32 h 39"/>
                <a:gd name="T2" fmla="*/ 13 w 32"/>
                <a:gd name="T3" fmla="*/ 32 h 39"/>
                <a:gd name="T4" fmla="*/ 16 w 32"/>
                <a:gd name="T5" fmla="*/ 39 h 39"/>
                <a:gd name="T6" fmla="*/ 18 w 32"/>
                <a:gd name="T7" fmla="*/ 32 h 39"/>
                <a:gd name="T8" fmla="*/ 24 w 32"/>
                <a:gd name="T9" fmla="*/ 32 h 39"/>
                <a:gd name="T10" fmla="*/ 24 w 32"/>
                <a:gd name="T11" fmla="*/ 32 h 39"/>
                <a:gd name="T12" fmla="*/ 32 w 32"/>
                <a:gd name="T13" fmla="*/ 24 h 39"/>
                <a:gd name="T14" fmla="*/ 32 w 32"/>
                <a:gd name="T15" fmla="*/ 8 h 39"/>
                <a:gd name="T16" fmla="*/ 24 w 32"/>
                <a:gd name="T17" fmla="*/ 0 h 39"/>
                <a:gd name="T18" fmla="*/ 8 w 32"/>
                <a:gd name="T19" fmla="*/ 0 h 39"/>
                <a:gd name="T20" fmla="*/ 0 w 32"/>
                <a:gd name="T21" fmla="*/ 8 h 39"/>
                <a:gd name="T22" fmla="*/ 0 w 32"/>
                <a:gd name="T23" fmla="*/ 24 h 39"/>
                <a:gd name="T24" fmla="*/ 8 w 32"/>
                <a:gd name="T25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39">
                  <a:moveTo>
                    <a:pt x="8" y="32"/>
                  </a:moveTo>
                  <a:cubicBezTo>
                    <a:pt x="13" y="32"/>
                    <a:pt x="13" y="32"/>
                    <a:pt x="13" y="32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8" y="32"/>
                    <a:pt x="32" y="28"/>
                    <a:pt x="32" y="24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4"/>
                    <a:pt x="28" y="0"/>
                    <a:pt x="24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8"/>
                    <a:pt x="3" y="32"/>
                    <a:pt x="8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101" name="Freeform 24"/>
            <p:cNvSpPr/>
            <p:nvPr/>
          </p:nvSpPr>
          <p:spPr bwMode="auto">
            <a:xfrm>
              <a:off x="2816225" y="4071938"/>
              <a:ext cx="30162" cy="130175"/>
            </a:xfrm>
            <a:custGeom>
              <a:avLst/>
              <a:gdLst>
                <a:gd name="T0" fmla="*/ 9 w 19"/>
                <a:gd name="T1" fmla="*/ 0 h 82"/>
                <a:gd name="T2" fmla="*/ 0 w 19"/>
                <a:gd name="T3" fmla="*/ 68 h 82"/>
                <a:gd name="T4" fmla="*/ 9 w 19"/>
                <a:gd name="T5" fmla="*/ 82 h 82"/>
                <a:gd name="T6" fmla="*/ 19 w 19"/>
                <a:gd name="T7" fmla="*/ 68 h 82"/>
                <a:gd name="T8" fmla="*/ 9 w 19"/>
                <a:gd name="T9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82">
                  <a:moveTo>
                    <a:pt x="9" y="0"/>
                  </a:moveTo>
                  <a:lnTo>
                    <a:pt x="0" y="68"/>
                  </a:lnTo>
                  <a:lnTo>
                    <a:pt x="9" y="82"/>
                  </a:lnTo>
                  <a:lnTo>
                    <a:pt x="19" y="68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102" name="Freeform 25"/>
            <p:cNvSpPr/>
            <p:nvPr/>
          </p:nvSpPr>
          <p:spPr bwMode="auto">
            <a:xfrm>
              <a:off x="2755900" y="3962400"/>
              <a:ext cx="161925" cy="263525"/>
            </a:xfrm>
            <a:custGeom>
              <a:avLst/>
              <a:gdLst>
                <a:gd name="T0" fmla="*/ 49 w 59"/>
                <a:gd name="T1" fmla="*/ 31 h 96"/>
                <a:gd name="T2" fmla="*/ 38 w 59"/>
                <a:gd name="T3" fmla="*/ 31 h 96"/>
                <a:gd name="T4" fmla="*/ 40 w 59"/>
                <a:gd name="T5" fmla="*/ 30 h 96"/>
                <a:gd name="T6" fmla="*/ 43 w 59"/>
                <a:gd name="T7" fmla="*/ 23 h 96"/>
                <a:gd name="T8" fmla="*/ 43 w 59"/>
                <a:gd name="T9" fmla="*/ 8 h 96"/>
                <a:gd name="T10" fmla="*/ 35 w 59"/>
                <a:gd name="T11" fmla="*/ 0 h 96"/>
                <a:gd name="T12" fmla="*/ 19 w 59"/>
                <a:gd name="T13" fmla="*/ 0 h 96"/>
                <a:gd name="T14" fmla="*/ 11 w 59"/>
                <a:gd name="T15" fmla="*/ 8 h 96"/>
                <a:gd name="T16" fmla="*/ 11 w 59"/>
                <a:gd name="T17" fmla="*/ 23 h 96"/>
                <a:gd name="T18" fmla="*/ 15 w 59"/>
                <a:gd name="T19" fmla="*/ 30 h 96"/>
                <a:gd name="T20" fmla="*/ 17 w 59"/>
                <a:gd name="T21" fmla="*/ 31 h 96"/>
                <a:gd name="T22" fmla="*/ 5 w 59"/>
                <a:gd name="T23" fmla="*/ 31 h 96"/>
                <a:gd name="T24" fmla="*/ 0 w 59"/>
                <a:gd name="T25" fmla="*/ 32 h 96"/>
                <a:gd name="T26" fmla="*/ 2 w 59"/>
                <a:gd name="T27" fmla="*/ 33 h 96"/>
                <a:gd name="T28" fmla="*/ 5 w 59"/>
                <a:gd name="T29" fmla="*/ 33 h 96"/>
                <a:gd name="T30" fmla="*/ 25 w 59"/>
                <a:gd name="T31" fmla="*/ 33 h 96"/>
                <a:gd name="T32" fmla="*/ 27 w 59"/>
                <a:gd name="T33" fmla="*/ 38 h 96"/>
                <a:gd name="T34" fmla="*/ 29 w 59"/>
                <a:gd name="T35" fmla="*/ 33 h 96"/>
                <a:gd name="T36" fmla="*/ 49 w 59"/>
                <a:gd name="T37" fmla="*/ 33 h 96"/>
                <a:gd name="T38" fmla="*/ 57 w 59"/>
                <a:gd name="T39" fmla="*/ 40 h 96"/>
                <a:gd name="T40" fmla="*/ 57 w 59"/>
                <a:gd name="T41" fmla="*/ 87 h 96"/>
                <a:gd name="T42" fmla="*/ 49 w 59"/>
                <a:gd name="T43" fmla="*/ 94 h 96"/>
                <a:gd name="T44" fmla="*/ 22 w 59"/>
                <a:gd name="T45" fmla="*/ 94 h 96"/>
                <a:gd name="T46" fmla="*/ 22 w 59"/>
                <a:gd name="T47" fmla="*/ 96 h 96"/>
                <a:gd name="T48" fmla="*/ 49 w 59"/>
                <a:gd name="T49" fmla="*/ 96 h 96"/>
                <a:gd name="T50" fmla="*/ 59 w 59"/>
                <a:gd name="T51" fmla="*/ 87 h 96"/>
                <a:gd name="T52" fmla="*/ 59 w 59"/>
                <a:gd name="T53" fmla="*/ 40 h 96"/>
                <a:gd name="T54" fmla="*/ 49 w 59"/>
                <a:gd name="T55" fmla="*/ 31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9" h="96">
                  <a:moveTo>
                    <a:pt x="49" y="31"/>
                  </a:moveTo>
                  <a:cubicBezTo>
                    <a:pt x="38" y="31"/>
                    <a:pt x="38" y="31"/>
                    <a:pt x="38" y="31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2" y="28"/>
                    <a:pt x="43" y="26"/>
                    <a:pt x="43" y="23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3"/>
                    <a:pt x="39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5" y="0"/>
                    <a:pt x="11" y="3"/>
                    <a:pt x="11" y="8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6"/>
                    <a:pt x="13" y="28"/>
                    <a:pt x="15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1"/>
                    <a:pt x="2" y="32"/>
                    <a:pt x="0" y="32"/>
                  </a:cubicBezTo>
                  <a:cubicBezTo>
                    <a:pt x="1" y="33"/>
                    <a:pt x="2" y="33"/>
                    <a:pt x="2" y="33"/>
                  </a:cubicBezTo>
                  <a:cubicBezTo>
                    <a:pt x="3" y="33"/>
                    <a:pt x="4" y="33"/>
                    <a:pt x="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54" y="33"/>
                    <a:pt x="57" y="36"/>
                    <a:pt x="57" y="40"/>
                  </a:cubicBezTo>
                  <a:cubicBezTo>
                    <a:pt x="57" y="87"/>
                    <a:pt x="57" y="87"/>
                    <a:pt x="57" y="87"/>
                  </a:cubicBezTo>
                  <a:cubicBezTo>
                    <a:pt x="57" y="91"/>
                    <a:pt x="54" y="94"/>
                    <a:pt x="49" y="94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2" y="96"/>
                    <a:pt x="22" y="96"/>
                    <a:pt x="22" y="96"/>
                  </a:cubicBezTo>
                  <a:cubicBezTo>
                    <a:pt x="49" y="96"/>
                    <a:pt x="49" y="96"/>
                    <a:pt x="49" y="96"/>
                  </a:cubicBezTo>
                  <a:cubicBezTo>
                    <a:pt x="55" y="96"/>
                    <a:pt x="59" y="92"/>
                    <a:pt x="59" y="87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9" y="35"/>
                    <a:pt x="55" y="31"/>
                    <a:pt x="49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103" name="Freeform 26"/>
            <p:cNvSpPr>
              <a:spLocks noEditPoints="1"/>
            </p:cNvSpPr>
            <p:nvPr/>
          </p:nvSpPr>
          <p:spPr bwMode="auto">
            <a:xfrm>
              <a:off x="2635250" y="4052888"/>
              <a:ext cx="174625" cy="269875"/>
            </a:xfrm>
            <a:custGeom>
              <a:avLst/>
              <a:gdLst>
                <a:gd name="T0" fmla="*/ 54 w 64"/>
                <a:gd name="T1" fmla="*/ 33 h 98"/>
                <a:gd name="T2" fmla="*/ 46 w 64"/>
                <a:gd name="T3" fmla="*/ 33 h 98"/>
                <a:gd name="T4" fmla="*/ 47 w 64"/>
                <a:gd name="T5" fmla="*/ 32 h 98"/>
                <a:gd name="T6" fmla="*/ 49 w 64"/>
                <a:gd name="T7" fmla="*/ 25 h 98"/>
                <a:gd name="T8" fmla="*/ 49 w 64"/>
                <a:gd name="T9" fmla="*/ 10 h 98"/>
                <a:gd name="T10" fmla="*/ 40 w 64"/>
                <a:gd name="T11" fmla="*/ 0 h 98"/>
                <a:gd name="T12" fmla="*/ 24 w 64"/>
                <a:gd name="T13" fmla="*/ 0 h 98"/>
                <a:gd name="T14" fmla="*/ 14 w 64"/>
                <a:gd name="T15" fmla="*/ 10 h 98"/>
                <a:gd name="T16" fmla="*/ 14 w 64"/>
                <a:gd name="T17" fmla="*/ 25 h 98"/>
                <a:gd name="T18" fmla="*/ 17 w 64"/>
                <a:gd name="T19" fmla="*/ 32 h 98"/>
                <a:gd name="T20" fmla="*/ 18 w 64"/>
                <a:gd name="T21" fmla="*/ 33 h 98"/>
                <a:gd name="T22" fmla="*/ 9 w 64"/>
                <a:gd name="T23" fmla="*/ 33 h 98"/>
                <a:gd name="T24" fmla="*/ 0 w 64"/>
                <a:gd name="T25" fmla="*/ 42 h 98"/>
                <a:gd name="T26" fmla="*/ 0 w 64"/>
                <a:gd name="T27" fmla="*/ 90 h 98"/>
                <a:gd name="T28" fmla="*/ 9 w 64"/>
                <a:gd name="T29" fmla="*/ 98 h 98"/>
                <a:gd name="T30" fmla="*/ 54 w 64"/>
                <a:gd name="T31" fmla="*/ 98 h 98"/>
                <a:gd name="T32" fmla="*/ 64 w 64"/>
                <a:gd name="T33" fmla="*/ 90 h 98"/>
                <a:gd name="T34" fmla="*/ 64 w 64"/>
                <a:gd name="T35" fmla="*/ 42 h 98"/>
                <a:gd name="T36" fmla="*/ 54 w 64"/>
                <a:gd name="T37" fmla="*/ 33 h 98"/>
                <a:gd name="T38" fmla="*/ 16 w 64"/>
                <a:gd name="T39" fmla="*/ 25 h 98"/>
                <a:gd name="T40" fmla="*/ 16 w 64"/>
                <a:gd name="T41" fmla="*/ 10 h 98"/>
                <a:gd name="T42" fmla="*/ 24 w 64"/>
                <a:gd name="T43" fmla="*/ 2 h 98"/>
                <a:gd name="T44" fmla="*/ 40 w 64"/>
                <a:gd name="T45" fmla="*/ 2 h 98"/>
                <a:gd name="T46" fmla="*/ 48 w 64"/>
                <a:gd name="T47" fmla="*/ 10 h 98"/>
                <a:gd name="T48" fmla="*/ 48 w 64"/>
                <a:gd name="T49" fmla="*/ 25 h 98"/>
                <a:gd name="T50" fmla="*/ 40 w 64"/>
                <a:gd name="T51" fmla="*/ 33 h 98"/>
                <a:gd name="T52" fmla="*/ 24 w 64"/>
                <a:gd name="T53" fmla="*/ 33 h 98"/>
                <a:gd name="T54" fmla="*/ 16 w 64"/>
                <a:gd name="T55" fmla="*/ 25 h 98"/>
                <a:gd name="T56" fmla="*/ 62 w 64"/>
                <a:gd name="T57" fmla="*/ 90 h 98"/>
                <a:gd name="T58" fmla="*/ 54 w 64"/>
                <a:gd name="T59" fmla="*/ 96 h 98"/>
                <a:gd name="T60" fmla="*/ 9 w 64"/>
                <a:gd name="T61" fmla="*/ 96 h 98"/>
                <a:gd name="T62" fmla="*/ 1 w 64"/>
                <a:gd name="T63" fmla="*/ 90 h 98"/>
                <a:gd name="T64" fmla="*/ 1 w 64"/>
                <a:gd name="T65" fmla="*/ 42 h 98"/>
                <a:gd name="T66" fmla="*/ 9 w 64"/>
                <a:gd name="T67" fmla="*/ 35 h 98"/>
                <a:gd name="T68" fmla="*/ 30 w 64"/>
                <a:gd name="T69" fmla="*/ 35 h 98"/>
                <a:gd name="T70" fmla="*/ 32 w 64"/>
                <a:gd name="T71" fmla="*/ 40 h 98"/>
                <a:gd name="T72" fmla="*/ 34 w 64"/>
                <a:gd name="T73" fmla="*/ 35 h 98"/>
                <a:gd name="T74" fmla="*/ 54 w 64"/>
                <a:gd name="T75" fmla="*/ 35 h 98"/>
                <a:gd name="T76" fmla="*/ 62 w 64"/>
                <a:gd name="T77" fmla="*/ 42 h 98"/>
                <a:gd name="T78" fmla="*/ 62 w 64"/>
                <a:gd name="T79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4" h="98">
                  <a:moveTo>
                    <a:pt x="54" y="33"/>
                  </a:moveTo>
                  <a:cubicBezTo>
                    <a:pt x="46" y="33"/>
                    <a:pt x="46" y="33"/>
                    <a:pt x="46" y="33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9" y="30"/>
                    <a:pt x="49" y="28"/>
                    <a:pt x="49" y="25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9" y="4"/>
                    <a:pt x="45" y="0"/>
                    <a:pt x="4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9" y="0"/>
                    <a:pt x="14" y="4"/>
                    <a:pt x="14" y="10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8"/>
                    <a:pt x="15" y="30"/>
                    <a:pt x="17" y="32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4" y="33"/>
                    <a:pt x="0" y="37"/>
                    <a:pt x="0" y="42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4"/>
                    <a:pt x="4" y="98"/>
                    <a:pt x="9" y="98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60" y="98"/>
                    <a:pt x="64" y="94"/>
                    <a:pt x="64" y="90"/>
                  </a:cubicBezTo>
                  <a:cubicBezTo>
                    <a:pt x="64" y="42"/>
                    <a:pt x="64" y="42"/>
                    <a:pt x="64" y="42"/>
                  </a:cubicBezTo>
                  <a:cubicBezTo>
                    <a:pt x="64" y="37"/>
                    <a:pt x="60" y="33"/>
                    <a:pt x="54" y="33"/>
                  </a:cubicBezTo>
                  <a:close/>
                  <a:moveTo>
                    <a:pt x="16" y="25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6" y="5"/>
                    <a:pt x="20" y="2"/>
                    <a:pt x="24" y="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4" y="2"/>
                    <a:pt x="48" y="5"/>
                    <a:pt x="48" y="10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30"/>
                    <a:pt x="44" y="33"/>
                    <a:pt x="40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0" y="33"/>
                    <a:pt x="16" y="30"/>
                    <a:pt x="16" y="25"/>
                  </a:cubicBezTo>
                  <a:close/>
                  <a:moveTo>
                    <a:pt x="62" y="90"/>
                  </a:moveTo>
                  <a:cubicBezTo>
                    <a:pt x="62" y="93"/>
                    <a:pt x="59" y="96"/>
                    <a:pt x="54" y="96"/>
                  </a:cubicBezTo>
                  <a:cubicBezTo>
                    <a:pt x="9" y="96"/>
                    <a:pt x="9" y="96"/>
                    <a:pt x="9" y="96"/>
                  </a:cubicBezTo>
                  <a:cubicBezTo>
                    <a:pt x="5" y="96"/>
                    <a:pt x="1" y="93"/>
                    <a:pt x="1" y="9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38"/>
                    <a:pt x="5" y="35"/>
                    <a:pt x="9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9" y="35"/>
                    <a:pt x="62" y="38"/>
                    <a:pt x="62" y="42"/>
                  </a:cubicBezTo>
                  <a:lnTo>
                    <a:pt x="62" y="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104" name="Freeform 27"/>
            <p:cNvSpPr/>
            <p:nvPr/>
          </p:nvSpPr>
          <p:spPr bwMode="auto">
            <a:xfrm>
              <a:off x="2706688" y="4171950"/>
              <a:ext cx="30162" cy="125413"/>
            </a:xfrm>
            <a:custGeom>
              <a:avLst/>
              <a:gdLst>
                <a:gd name="T0" fmla="*/ 0 w 19"/>
                <a:gd name="T1" fmla="*/ 65 h 79"/>
                <a:gd name="T2" fmla="*/ 10 w 19"/>
                <a:gd name="T3" fmla="*/ 79 h 79"/>
                <a:gd name="T4" fmla="*/ 19 w 19"/>
                <a:gd name="T5" fmla="*/ 65 h 79"/>
                <a:gd name="T6" fmla="*/ 10 w 19"/>
                <a:gd name="T7" fmla="*/ 0 h 79"/>
                <a:gd name="T8" fmla="*/ 0 w 19"/>
                <a:gd name="T9" fmla="*/ 6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79">
                  <a:moveTo>
                    <a:pt x="0" y="65"/>
                  </a:moveTo>
                  <a:lnTo>
                    <a:pt x="10" y="79"/>
                  </a:lnTo>
                  <a:lnTo>
                    <a:pt x="19" y="65"/>
                  </a:lnTo>
                  <a:lnTo>
                    <a:pt x="10" y="0"/>
                  </a:lnTo>
                  <a:lnTo>
                    <a:pt x="0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 rot="2700000">
            <a:off x="1458563" y="3771972"/>
            <a:ext cx="2589458" cy="1085037"/>
            <a:chOff x="6422838" y="1674008"/>
            <a:chExt cx="2071645" cy="868064"/>
          </a:xfrm>
        </p:grpSpPr>
        <p:sp>
          <p:nvSpPr>
            <p:cNvPr id="106" name="TextBox 122"/>
            <p:cNvSpPr txBox="1"/>
            <p:nvPr/>
          </p:nvSpPr>
          <p:spPr>
            <a:xfrm>
              <a:off x="6422838" y="1963429"/>
              <a:ext cx="2071645" cy="578643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>
              <a:defPPr>
                <a:defRPr lang="zh-CN"/>
              </a:defPPr>
              <a:lvl1pPr defTabSz="1218565">
                <a:spcBef>
                  <a:spcPct val="20000"/>
                </a:spcBef>
                <a:defRPr sz="11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/>
                <a:t>这里还可以输入你对本年度工作的简要阐述与看法，文字替换后，效果不变。这里还可以输入你对本年度工作的简要阐述与看法，文字替换后，效果不变。</a:t>
              </a:r>
              <a:endParaRPr lang="en-US" altLang="zh-CN" dirty="0"/>
            </a:p>
          </p:txBody>
        </p:sp>
        <p:sp>
          <p:nvSpPr>
            <p:cNvPr id="107" name="矩形 106"/>
            <p:cNvSpPr/>
            <p:nvPr/>
          </p:nvSpPr>
          <p:spPr>
            <a:xfrm>
              <a:off x="7018520" y="1674008"/>
              <a:ext cx="1331847" cy="239978"/>
            </a:xfrm>
            <a:prstGeom prst="rect">
              <a:avLst/>
            </a:prstGeom>
          </p:spPr>
          <p:txBody>
            <a:bodyPr vert="horz" wrap="square" lIns="83701" tIns="41850" rIns="83701" bIns="41850" rtlCol="0">
              <a:spAutoFit/>
            </a:bodyPr>
            <a:lstStyle/>
            <a:p>
              <a:pPr algn="r"/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8" name="直接连接符 107"/>
            <p:cNvCxnSpPr/>
            <p:nvPr/>
          </p:nvCxnSpPr>
          <p:spPr>
            <a:xfrm>
              <a:off x="6445250" y="1920736"/>
              <a:ext cx="1875790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9" name="任意多边形 108"/>
          <p:cNvSpPr/>
          <p:nvPr/>
        </p:nvSpPr>
        <p:spPr>
          <a:xfrm>
            <a:off x="3423797" y="3269884"/>
            <a:ext cx="2185900" cy="2185905"/>
          </a:xfrm>
          <a:custGeom>
            <a:avLst/>
            <a:gdLst>
              <a:gd name="connsiteX0" fmla="*/ 1748790 w 1748790"/>
              <a:gd name="connsiteY0" fmla="*/ 0 h 1748790"/>
              <a:gd name="connsiteX1" fmla="*/ 0 w 1748790"/>
              <a:gd name="connsiteY1" fmla="*/ 1748790 h 1748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748790" h="1748790">
                <a:moveTo>
                  <a:pt x="1748790" y="0"/>
                </a:moveTo>
                <a:lnTo>
                  <a:pt x="0" y="1748790"/>
                </a:lnTo>
              </a:path>
            </a:pathLst>
          </a:custGeom>
          <a:noFill/>
          <a:ln w="12700">
            <a:solidFill>
              <a:srgbClr val="261F1C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rgbClr val="261F1C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110" name="组合 109"/>
          <p:cNvGrpSpPr/>
          <p:nvPr/>
        </p:nvGrpSpPr>
        <p:grpSpPr>
          <a:xfrm rot="2700000">
            <a:off x="8384499" y="2186742"/>
            <a:ext cx="2589456" cy="1074736"/>
            <a:chOff x="6414312" y="1664705"/>
            <a:chExt cx="2071645" cy="859822"/>
          </a:xfrm>
        </p:grpSpPr>
        <p:sp>
          <p:nvSpPr>
            <p:cNvPr id="111" name="TextBox 106"/>
            <p:cNvSpPr txBox="1"/>
            <p:nvPr/>
          </p:nvSpPr>
          <p:spPr>
            <a:xfrm>
              <a:off x="6414312" y="1945885"/>
              <a:ext cx="2071645" cy="578642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>
              <a:defPPr>
                <a:defRPr lang="zh-CN"/>
              </a:defPPr>
              <a:lvl1pPr defTabSz="1218565">
                <a:spcBef>
                  <a:spcPct val="20000"/>
                </a:spcBef>
                <a:defRPr sz="11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/>
                <a:t>这里还可以输入你对本年度工作的简要阐述与看法，文字替换后，效果不变。这里还可以输入你对本年度工作的简要阐述与看法，文字替换后，效果不变。</a:t>
              </a:r>
              <a:endParaRPr lang="en-US" altLang="zh-CN" dirty="0"/>
            </a:p>
          </p:txBody>
        </p:sp>
        <p:sp>
          <p:nvSpPr>
            <p:cNvPr id="112" name="矩形 111"/>
            <p:cNvSpPr/>
            <p:nvPr/>
          </p:nvSpPr>
          <p:spPr>
            <a:xfrm>
              <a:off x="6423334" y="1664705"/>
              <a:ext cx="1359760" cy="239978"/>
            </a:xfrm>
            <a:prstGeom prst="rect">
              <a:avLst/>
            </a:prstGeom>
          </p:spPr>
          <p:txBody>
            <a:bodyPr vert="horz" wrap="square" lIns="83701" tIns="41850" rIns="83701" bIns="41850" rtlCol="0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13" name="直接连接符 112"/>
            <p:cNvCxnSpPr/>
            <p:nvPr/>
          </p:nvCxnSpPr>
          <p:spPr>
            <a:xfrm>
              <a:off x="6445250" y="1920736"/>
              <a:ext cx="1875790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4" name="任意多边形 113"/>
          <p:cNvSpPr/>
          <p:nvPr/>
        </p:nvSpPr>
        <p:spPr>
          <a:xfrm>
            <a:off x="6923876" y="1629829"/>
            <a:ext cx="1632793" cy="1650936"/>
          </a:xfrm>
          <a:custGeom>
            <a:avLst/>
            <a:gdLst>
              <a:gd name="connsiteX0" fmla="*/ 0 w 1306285"/>
              <a:gd name="connsiteY0" fmla="*/ 1320800 h 1320800"/>
              <a:gd name="connsiteX1" fmla="*/ 43542 w 1306285"/>
              <a:gd name="connsiteY1" fmla="*/ 1277257 h 1320800"/>
              <a:gd name="connsiteX2" fmla="*/ 1306285 w 1306285"/>
              <a:gd name="connsiteY2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06285" h="1320800">
                <a:moveTo>
                  <a:pt x="0" y="1320800"/>
                </a:moveTo>
                <a:lnTo>
                  <a:pt x="43542" y="1277257"/>
                </a:lnTo>
                <a:lnTo>
                  <a:pt x="1306285" y="0"/>
                </a:lnTo>
              </a:path>
            </a:pathLst>
          </a:custGeom>
          <a:solidFill>
            <a:srgbClr val="261F1C"/>
          </a:solidFill>
          <a:ln w="12700">
            <a:solidFill>
              <a:srgbClr val="261F1C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rgbClr val="261F1C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115" name="组合 114"/>
          <p:cNvGrpSpPr/>
          <p:nvPr/>
        </p:nvGrpSpPr>
        <p:grpSpPr>
          <a:xfrm>
            <a:off x="8087672" y="2283457"/>
            <a:ext cx="509965" cy="400828"/>
            <a:chOff x="5297488" y="2511425"/>
            <a:chExt cx="407988" cy="3206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16" name="Freeform 34"/>
            <p:cNvSpPr/>
            <p:nvPr/>
          </p:nvSpPr>
          <p:spPr bwMode="auto">
            <a:xfrm>
              <a:off x="5297488" y="2511425"/>
              <a:ext cx="322263" cy="239713"/>
            </a:xfrm>
            <a:custGeom>
              <a:avLst/>
              <a:gdLst>
                <a:gd name="T0" fmla="*/ 15 w 131"/>
                <a:gd name="T1" fmla="*/ 92 h 97"/>
                <a:gd name="T2" fmla="*/ 6 w 131"/>
                <a:gd name="T3" fmla="*/ 83 h 97"/>
                <a:gd name="T4" fmla="*/ 6 w 131"/>
                <a:gd name="T5" fmla="*/ 15 h 97"/>
                <a:gd name="T6" fmla="*/ 15 w 131"/>
                <a:gd name="T7" fmla="*/ 6 h 97"/>
                <a:gd name="T8" fmla="*/ 117 w 131"/>
                <a:gd name="T9" fmla="*/ 6 h 97"/>
                <a:gd name="T10" fmla="*/ 126 w 131"/>
                <a:gd name="T11" fmla="*/ 15 h 97"/>
                <a:gd name="T12" fmla="*/ 126 w 131"/>
                <a:gd name="T13" fmla="*/ 23 h 97"/>
                <a:gd name="T14" fmla="*/ 131 w 131"/>
                <a:gd name="T15" fmla="*/ 23 h 97"/>
                <a:gd name="T16" fmla="*/ 131 w 131"/>
                <a:gd name="T17" fmla="*/ 15 h 97"/>
                <a:gd name="T18" fmla="*/ 117 w 131"/>
                <a:gd name="T19" fmla="*/ 0 h 97"/>
                <a:gd name="T20" fmla="*/ 15 w 131"/>
                <a:gd name="T21" fmla="*/ 0 h 97"/>
                <a:gd name="T22" fmla="*/ 0 w 131"/>
                <a:gd name="T23" fmla="*/ 15 h 97"/>
                <a:gd name="T24" fmla="*/ 0 w 131"/>
                <a:gd name="T25" fmla="*/ 83 h 97"/>
                <a:gd name="T26" fmla="*/ 15 w 131"/>
                <a:gd name="T27" fmla="*/ 97 h 97"/>
                <a:gd name="T28" fmla="*/ 97 w 131"/>
                <a:gd name="T29" fmla="*/ 97 h 97"/>
                <a:gd name="T30" fmla="*/ 97 w 131"/>
                <a:gd name="T31" fmla="*/ 92 h 97"/>
                <a:gd name="T32" fmla="*/ 15 w 131"/>
                <a:gd name="T33" fmla="*/ 9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1" h="97">
                  <a:moveTo>
                    <a:pt x="15" y="92"/>
                  </a:moveTo>
                  <a:cubicBezTo>
                    <a:pt x="10" y="92"/>
                    <a:pt x="6" y="88"/>
                    <a:pt x="6" y="83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0"/>
                    <a:pt x="10" y="6"/>
                    <a:pt x="15" y="6"/>
                  </a:cubicBezTo>
                  <a:cubicBezTo>
                    <a:pt x="117" y="6"/>
                    <a:pt x="117" y="6"/>
                    <a:pt x="117" y="6"/>
                  </a:cubicBezTo>
                  <a:cubicBezTo>
                    <a:pt x="122" y="6"/>
                    <a:pt x="126" y="10"/>
                    <a:pt x="126" y="15"/>
                  </a:cubicBezTo>
                  <a:cubicBezTo>
                    <a:pt x="126" y="23"/>
                    <a:pt x="126" y="23"/>
                    <a:pt x="126" y="23"/>
                  </a:cubicBezTo>
                  <a:cubicBezTo>
                    <a:pt x="131" y="23"/>
                    <a:pt x="131" y="23"/>
                    <a:pt x="131" y="23"/>
                  </a:cubicBezTo>
                  <a:cubicBezTo>
                    <a:pt x="131" y="15"/>
                    <a:pt x="131" y="15"/>
                    <a:pt x="131" y="15"/>
                  </a:cubicBezTo>
                  <a:cubicBezTo>
                    <a:pt x="131" y="7"/>
                    <a:pt x="125" y="0"/>
                    <a:pt x="117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91"/>
                    <a:pt x="7" y="97"/>
                    <a:pt x="15" y="97"/>
                  </a:cubicBezTo>
                  <a:cubicBezTo>
                    <a:pt x="97" y="97"/>
                    <a:pt x="97" y="97"/>
                    <a:pt x="97" y="97"/>
                  </a:cubicBezTo>
                  <a:cubicBezTo>
                    <a:pt x="97" y="92"/>
                    <a:pt x="97" y="92"/>
                    <a:pt x="97" y="92"/>
                  </a:cubicBezTo>
                  <a:lnTo>
                    <a:pt x="15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117" name="Freeform 35"/>
            <p:cNvSpPr/>
            <p:nvPr/>
          </p:nvSpPr>
          <p:spPr bwMode="auto">
            <a:xfrm>
              <a:off x="5541963" y="2663825"/>
              <a:ext cx="163513" cy="168275"/>
            </a:xfrm>
            <a:custGeom>
              <a:avLst/>
              <a:gdLst>
                <a:gd name="T0" fmla="*/ 58 w 67"/>
                <a:gd name="T1" fmla="*/ 0 h 68"/>
                <a:gd name="T2" fmla="*/ 46 w 67"/>
                <a:gd name="T3" fmla="*/ 0 h 68"/>
                <a:gd name="T4" fmla="*/ 37 w 67"/>
                <a:gd name="T5" fmla="*/ 37 h 68"/>
                <a:gd name="T6" fmla="*/ 33 w 67"/>
                <a:gd name="T7" fmla="*/ 8 h 68"/>
                <a:gd name="T8" fmla="*/ 29 w 67"/>
                <a:gd name="T9" fmla="*/ 37 h 68"/>
                <a:gd name="T10" fmla="*/ 21 w 67"/>
                <a:gd name="T11" fmla="*/ 0 h 68"/>
                <a:gd name="T12" fmla="*/ 9 w 67"/>
                <a:gd name="T13" fmla="*/ 0 h 68"/>
                <a:gd name="T14" fmla="*/ 0 w 67"/>
                <a:gd name="T15" fmla="*/ 8 h 68"/>
                <a:gd name="T16" fmla="*/ 0 w 67"/>
                <a:gd name="T17" fmla="*/ 60 h 68"/>
                <a:gd name="T18" fmla="*/ 9 w 67"/>
                <a:gd name="T19" fmla="*/ 68 h 68"/>
                <a:gd name="T20" fmla="*/ 58 w 67"/>
                <a:gd name="T21" fmla="*/ 68 h 68"/>
                <a:gd name="T22" fmla="*/ 67 w 67"/>
                <a:gd name="T23" fmla="*/ 60 h 68"/>
                <a:gd name="T24" fmla="*/ 67 w 67"/>
                <a:gd name="T25" fmla="*/ 8 h 68"/>
                <a:gd name="T26" fmla="*/ 58 w 67"/>
                <a:gd name="T2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68">
                  <a:moveTo>
                    <a:pt x="58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5"/>
                    <a:pt x="4" y="68"/>
                    <a:pt x="9" y="68"/>
                  </a:cubicBezTo>
                  <a:cubicBezTo>
                    <a:pt x="58" y="68"/>
                    <a:pt x="58" y="68"/>
                    <a:pt x="58" y="68"/>
                  </a:cubicBezTo>
                  <a:cubicBezTo>
                    <a:pt x="63" y="68"/>
                    <a:pt x="67" y="65"/>
                    <a:pt x="67" y="60"/>
                  </a:cubicBezTo>
                  <a:cubicBezTo>
                    <a:pt x="67" y="8"/>
                    <a:pt x="67" y="8"/>
                    <a:pt x="67" y="8"/>
                  </a:cubicBezTo>
                  <a:cubicBezTo>
                    <a:pt x="67" y="4"/>
                    <a:pt x="63" y="0"/>
                    <a:pt x="5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118" name="Freeform 36"/>
            <p:cNvSpPr/>
            <p:nvPr/>
          </p:nvSpPr>
          <p:spPr bwMode="auto">
            <a:xfrm>
              <a:off x="5580063" y="2573338"/>
              <a:ext cx="87313" cy="103188"/>
            </a:xfrm>
            <a:custGeom>
              <a:avLst/>
              <a:gdLst>
                <a:gd name="T0" fmla="*/ 9 w 35"/>
                <a:gd name="T1" fmla="*/ 35 h 42"/>
                <a:gd name="T2" fmla="*/ 9 w 35"/>
                <a:gd name="T3" fmla="*/ 36 h 42"/>
                <a:gd name="T4" fmla="*/ 15 w 35"/>
                <a:gd name="T5" fmla="*/ 36 h 42"/>
                <a:gd name="T6" fmla="*/ 17 w 35"/>
                <a:gd name="T7" fmla="*/ 42 h 42"/>
                <a:gd name="T8" fmla="*/ 20 w 35"/>
                <a:gd name="T9" fmla="*/ 36 h 42"/>
                <a:gd name="T10" fmla="*/ 26 w 35"/>
                <a:gd name="T11" fmla="*/ 36 h 42"/>
                <a:gd name="T12" fmla="*/ 26 w 35"/>
                <a:gd name="T13" fmla="*/ 35 h 42"/>
                <a:gd name="T14" fmla="*/ 35 w 35"/>
                <a:gd name="T15" fmla="*/ 26 h 42"/>
                <a:gd name="T16" fmla="*/ 35 w 35"/>
                <a:gd name="T17" fmla="*/ 9 h 42"/>
                <a:gd name="T18" fmla="*/ 26 w 35"/>
                <a:gd name="T19" fmla="*/ 0 h 42"/>
                <a:gd name="T20" fmla="*/ 9 w 35"/>
                <a:gd name="T21" fmla="*/ 0 h 42"/>
                <a:gd name="T22" fmla="*/ 0 w 35"/>
                <a:gd name="T23" fmla="*/ 9 h 42"/>
                <a:gd name="T24" fmla="*/ 0 w 35"/>
                <a:gd name="T25" fmla="*/ 26 h 42"/>
                <a:gd name="T26" fmla="*/ 9 w 35"/>
                <a:gd name="T27" fmla="*/ 3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" h="42">
                  <a:moveTo>
                    <a:pt x="9" y="35"/>
                  </a:moveTo>
                  <a:cubicBezTo>
                    <a:pt x="9" y="36"/>
                    <a:pt x="9" y="36"/>
                    <a:pt x="9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31" y="35"/>
                    <a:pt x="35" y="31"/>
                    <a:pt x="35" y="26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4"/>
                    <a:pt x="31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1"/>
                    <a:pt x="4" y="35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119" name="Freeform 37"/>
            <p:cNvSpPr/>
            <p:nvPr/>
          </p:nvSpPr>
          <p:spPr bwMode="auto">
            <a:xfrm>
              <a:off x="5332413" y="2605088"/>
              <a:ext cx="203200" cy="109538"/>
            </a:xfrm>
            <a:custGeom>
              <a:avLst/>
              <a:gdLst>
                <a:gd name="T0" fmla="*/ 116 w 128"/>
                <a:gd name="T1" fmla="*/ 9 h 69"/>
                <a:gd name="T2" fmla="*/ 91 w 128"/>
                <a:gd name="T3" fmla="*/ 34 h 69"/>
                <a:gd name="T4" fmla="*/ 79 w 128"/>
                <a:gd name="T5" fmla="*/ 20 h 69"/>
                <a:gd name="T6" fmla="*/ 38 w 128"/>
                <a:gd name="T7" fmla="*/ 59 h 69"/>
                <a:gd name="T8" fmla="*/ 15 w 128"/>
                <a:gd name="T9" fmla="*/ 50 h 69"/>
                <a:gd name="T10" fmla="*/ 0 w 128"/>
                <a:gd name="T11" fmla="*/ 65 h 69"/>
                <a:gd name="T12" fmla="*/ 3 w 128"/>
                <a:gd name="T13" fmla="*/ 69 h 69"/>
                <a:gd name="T14" fmla="*/ 17 w 128"/>
                <a:gd name="T15" fmla="*/ 55 h 69"/>
                <a:gd name="T16" fmla="*/ 40 w 128"/>
                <a:gd name="T17" fmla="*/ 64 h 69"/>
                <a:gd name="T18" fmla="*/ 79 w 128"/>
                <a:gd name="T19" fmla="*/ 26 h 69"/>
                <a:gd name="T20" fmla="*/ 91 w 128"/>
                <a:gd name="T21" fmla="*/ 40 h 69"/>
                <a:gd name="T22" fmla="*/ 119 w 128"/>
                <a:gd name="T23" fmla="*/ 12 h 69"/>
                <a:gd name="T24" fmla="*/ 124 w 128"/>
                <a:gd name="T25" fmla="*/ 17 h 69"/>
                <a:gd name="T26" fmla="*/ 128 w 128"/>
                <a:gd name="T27" fmla="*/ 0 h 69"/>
                <a:gd name="T28" fmla="*/ 111 w 128"/>
                <a:gd name="T29" fmla="*/ 5 h 69"/>
                <a:gd name="T30" fmla="*/ 116 w 128"/>
                <a:gd name="T31" fmla="*/ 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8" h="69">
                  <a:moveTo>
                    <a:pt x="116" y="9"/>
                  </a:moveTo>
                  <a:lnTo>
                    <a:pt x="91" y="34"/>
                  </a:lnTo>
                  <a:lnTo>
                    <a:pt x="79" y="20"/>
                  </a:lnTo>
                  <a:lnTo>
                    <a:pt x="38" y="59"/>
                  </a:lnTo>
                  <a:lnTo>
                    <a:pt x="15" y="50"/>
                  </a:lnTo>
                  <a:lnTo>
                    <a:pt x="0" y="65"/>
                  </a:lnTo>
                  <a:lnTo>
                    <a:pt x="3" y="69"/>
                  </a:lnTo>
                  <a:lnTo>
                    <a:pt x="17" y="55"/>
                  </a:lnTo>
                  <a:lnTo>
                    <a:pt x="40" y="64"/>
                  </a:lnTo>
                  <a:lnTo>
                    <a:pt x="79" y="26"/>
                  </a:lnTo>
                  <a:lnTo>
                    <a:pt x="91" y="40"/>
                  </a:lnTo>
                  <a:lnTo>
                    <a:pt x="119" y="12"/>
                  </a:lnTo>
                  <a:lnTo>
                    <a:pt x="124" y="17"/>
                  </a:lnTo>
                  <a:lnTo>
                    <a:pt x="128" y="0"/>
                  </a:lnTo>
                  <a:lnTo>
                    <a:pt x="111" y="5"/>
                  </a:lnTo>
                  <a:lnTo>
                    <a:pt x="116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solidFill>
                  <a:srgbClr val="261F1C"/>
                </a:solidFill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</p:spTree>
  </p:cSld>
  <p:clrMapOvr>
    <a:masterClrMapping/>
  </p:clrMapOvr>
  <p:transition spd="slow" advClick="0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2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3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4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4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52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6125"/>
                                </p:stCondLst>
                                <p:childTnLst>
                                  <p:par>
                                    <p:cTn id="5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6625"/>
                                </p:stCondLst>
                                <p:childTnLst>
                                  <p:par>
                                    <p:cTn id="60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2" dur="5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7125"/>
                                </p:stCondLst>
                                <p:childTnLst>
                                  <p:par>
                                    <p:cTn id="64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7625"/>
                                </p:stCondLst>
                                <p:childTnLst>
                                  <p:par>
                                    <p:cTn id="6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8125"/>
                                </p:stCondLst>
                                <p:childTnLst>
                                  <p:par>
                                    <p:cTn id="7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8625"/>
                                </p:stCondLst>
                                <p:childTnLst>
                                  <p:par>
                                    <p:cTn id="76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9125"/>
                                </p:stCondLst>
                                <p:childTnLst>
                                  <p:par>
                                    <p:cTn id="8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9625"/>
                                </p:stCondLst>
                                <p:childTnLst>
                                  <p:par>
                                    <p:cTn id="84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57" grpId="0" animBg="1"/>
          <p:bldP spid="89" grpId="0" animBg="1"/>
          <p:bldP spid="97" grpId="0" animBg="1"/>
          <p:bldP spid="109" grpId="0" animBg="1"/>
          <p:bldP spid="11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2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3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4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4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52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6125"/>
                                </p:stCondLst>
                                <p:childTnLst>
                                  <p:par>
                                    <p:cTn id="5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6625"/>
                                </p:stCondLst>
                                <p:childTnLst>
                                  <p:par>
                                    <p:cTn id="60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2" dur="5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7125"/>
                                </p:stCondLst>
                                <p:childTnLst>
                                  <p:par>
                                    <p:cTn id="64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7625"/>
                                </p:stCondLst>
                                <p:childTnLst>
                                  <p:par>
                                    <p:cTn id="6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8125"/>
                                </p:stCondLst>
                                <p:childTnLst>
                                  <p:par>
                                    <p:cTn id="7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8625"/>
                                </p:stCondLst>
                                <p:childTnLst>
                                  <p:par>
                                    <p:cTn id="76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9125"/>
                                </p:stCondLst>
                                <p:childTnLst>
                                  <p:par>
                                    <p:cTn id="8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9625"/>
                                </p:stCondLst>
                                <p:childTnLst>
                                  <p:par>
                                    <p:cTn id="84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57" grpId="0" animBg="1"/>
          <p:bldP spid="89" grpId="0" animBg="1"/>
          <p:bldP spid="97" grpId="0" animBg="1"/>
          <p:bldP spid="109" grpId="0" animBg="1"/>
          <p:bldP spid="114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1" name="AutoShape 61"/>
          <p:cNvSpPr>
            <a:spLocks noChangeAspect="1" noChangeArrowheads="1" noTextEdit="1"/>
          </p:cNvSpPr>
          <p:nvPr/>
        </p:nvSpPr>
        <p:spPr bwMode="auto">
          <a:xfrm rot="766448">
            <a:off x="5247027" y="2047876"/>
            <a:ext cx="2693987" cy="269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2" name="Freeform 63"/>
          <p:cNvSpPr/>
          <p:nvPr/>
        </p:nvSpPr>
        <p:spPr bwMode="auto">
          <a:xfrm rot="766448">
            <a:off x="5816939" y="2016126"/>
            <a:ext cx="1512888" cy="776288"/>
          </a:xfrm>
          <a:custGeom>
            <a:avLst/>
            <a:gdLst>
              <a:gd name="T0" fmla="*/ 2147483646 w 1198"/>
              <a:gd name="T1" fmla="*/ 2147483646 h 615"/>
              <a:gd name="T2" fmla="*/ 2147483646 w 1198"/>
              <a:gd name="T3" fmla="*/ 2147483646 h 615"/>
              <a:gd name="T4" fmla="*/ 2147483646 w 1198"/>
              <a:gd name="T5" fmla="*/ 2147483646 h 615"/>
              <a:gd name="T6" fmla="*/ 2147483646 w 1198"/>
              <a:gd name="T7" fmla="*/ 2147483646 h 615"/>
              <a:gd name="T8" fmla="*/ 2147483646 w 1198"/>
              <a:gd name="T9" fmla="*/ 2147483646 h 615"/>
              <a:gd name="T10" fmla="*/ 2147483646 w 1198"/>
              <a:gd name="T11" fmla="*/ 2147483646 h 615"/>
              <a:gd name="T12" fmla="*/ 2147483646 w 1198"/>
              <a:gd name="T13" fmla="*/ 2147483646 h 615"/>
              <a:gd name="T14" fmla="*/ 2147483646 w 1198"/>
              <a:gd name="T15" fmla="*/ 2147483646 h 615"/>
              <a:gd name="T16" fmla="*/ 2147483646 w 1198"/>
              <a:gd name="T17" fmla="*/ 2147483646 h 615"/>
              <a:gd name="T18" fmla="*/ 2147483646 w 1198"/>
              <a:gd name="T19" fmla="*/ 2147483646 h 615"/>
              <a:gd name="T20" fmla="*/ 2147483646 w 1198"/>
              <a:gd name="T21" fmla="*/ 2147483646 h 615"/>
              <a:gd name="T22" fmla="*/ 2147483646 w 1198"/>
              <a:gd name="T23" fmla="*/ 2147483646 h 615"/>
              <a:gd name="T24" fmla="*/ 2147483646 w 1198"/>
              <a:gd name="T25" fmla="*/ 2147483646 h 615"/>
              <a:gd name="T26" fmla="*/ 2147483646 w 1198"/>
              <a:gd name="T27" fmla="*/ 2147483646 h 615"/>
              <a:gd name="T28" fmla="*/ 2147483646 w 1198"/>
              <a:gd name="T29" fmla="*/ 2147483646 h 615"/>
              <a:gd name="T30" fmla="*/ 0 w 1198"/>
              <a:gd name="T31" fmla="*/ 2147483646 h 615"/>
              <a:gd name="T32" fmla="*/ 2147483646 w 1198"/>
              <a:gd name="T33" fmla="*/ 2147483646 h 615"/>
              <a:gd name="T34" fmla="*/ 2147483646 w 1198"/>
              <a:gd name="T35" fmla="*/ 2147483646 h 615"/>
              <a:gd name="T36" fmla="*/ 2147483646 w 1198"/>
              <a:gd name="T37" fmla="*/ 2147483646 h 615"/>
              <a:gd name="T38" fmla="*/ 2147483646 w 1198"/>
              <a:gd name="T39" fmla="*/ 2147483646 h 615"/>
              <a:gd name="T40" fmla="*/ 2147483646 w 1198"/>
              <a:gd name="T41" fmla="*/ 2147483646 h 615"/>
              <a:gd name="T42" fmla="*/ 2147483646 w 1198"/>
              <a:gd name="T43" fmla="*/ 2147483646 h 615"/>
              <a:gd name="T44" fmla="*/ 2147483646 w 1198"/>
              <a:gd name="T45" fmla="*/ 2147483646 h 615"/>
              <a:gd name="T46" fmla="*/ 2147483646 w 1198"/>
              <a:gd name="T47" fmla="*/ 2147483646 h 615"/>
              <a:gd name="T48" fmla="*/ 2147483646 w 1198"/>
              <a:gd name="T49" fmla="*/ 2147483646 h 615"/>
              <a:gd name="T50" fmla="*/ 2147483646 w 1198"/>
              <a:gd name="T51" fmla="*/ 2147483646 h 615"/>
              <a:gd name="T52" fmla="*/ 2147483646 w 1198"/>
              <a:gd name="T53" fmla="*/ 2147483646 h 615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1198" h="615">
                <a:moveTo>
                  <a:pt x="743" y="506"/>
                </a:moveTo>
                <a:cubicBezTo>
                  <a:pt x="762" y="495"/>
                  <a:pt x="777" y="491"/>
                  <a:pt x="789" y="491"/>
                </a:cubicBezTo>
                <a:cubicBezTo>
                  <a:pt x="775" y="476"/>
                  <a:pt x="760" y="460"/>
                  <a:pt x="748" y="443"/>
                </a:cubicBezTo>
                <a:cubicBezTo>
                  <a:pt x="735" y="425"/>
                  <a:pt x="723" y="405"/>
                  <a:pt x="711" y="386"/>
                </a:cubicBezTo>
                <a:cubicBezTo>
                  <a:pt x="686" y="344"/>
                  <a:pt x="663" y="302"/>
                  <a:pt x="640" y="259"/>
                </a:cubicBezTo>
                <a:cubicBezTo>
                  <a:pt x="617" y="215"/>
                  <a:pt x="594" y="171"/>
                  <a:pt x="572" y="127"/>
                </a:cubicBezTo>
                <a:cubicBezTo>
                  <a:pt x="670" y="105"/>
                  <a:pt x="772" y="99"/>
                  <a:pt x="873" y="108"/>
                </a:cubicBezTo>
                <a:cubicBezTo>
                  <a:pt x="970" y="116"/>
                  <a:pt x="1067" y="137"/>
                  <a:pt x="1158" y="172"/>
                </a:cubicBezTo>
                <a:cubicBezTo>
                  <a:pt x="1159" y="170"/>
                  <a:pt x="1159" y="170"/>
                  <a:pt x="1159" y="170"/>
                </a:cubicBezTo>
                <a:cubicBezTo>
                  <a:pt x="1160" y="171"/>
                  <a:pt x="1161" y="171"/>
                  <a:pt x="1162" y="172"/>
                </a:cubicBezTo>
                <a:cubicBezTo>
                  <a:pt x="1198" y="78"/>
                  <a:pt x="1198" y="78"/>
                  <a:pt x="1198" y="78"/>
                </a:cubicBezTo>
                <a:cubicBezTo>
                  <a:pt x="1107" y="43"/>
                  <a:pt x="1011" y="22"/>
                  <a:pt x="914" y="11"/>
                </a:cubicBezTo>
                <a:cubicBezTo>
                  <a:pt x="814" y="0"/>
                  <a:pt x="712" y="2"/>
                  <a:pt x="612" y="18"/>
                </a:cubicBezTo>
                <a:cubicBezTo>
                  <a:pt x="520" y="33"/>
                  <a:pt x="430" y="60"/>
                  <a:pt x="345" y="99"/>
                </a:cubicBezTo>
                <a:cubicBezTo>
                  <a:pt x="264" y="136"/>
                  <a:pt x="188" y="184"/>
                  <a:pt x="118" y="239"/>
                </a:cubicBezTo>
                <a:cubicBezTo>
                  <a:pt x="77" y="271"/>
                  <a:pt x="36" y="305"/>
                  <a:pt x="0" y="342"/>
                </a:cubicBezTo>
                <a:cubicBezTo>
                  <a:pt x="69" y="410"/>
                  <a:pt x="69" y="410"/>
                  <a:pt x="69" y="410"/>
                </a:cubicBezTo>
                <a:cubicBezTo>
                  <a:pt x="71" y="412"/>
                  <a:pt x="71" y="412"/>
                  <a:pt x="71" y="412"/>
                </a:cubicBezTo>
                <a:cubicBezTo>
                  <a:pt x="100" y="382"/>
                  <a:pt x="133" y="355"/>
                  <a:pt x="165" y="329"/>
                </a:cubicBezTo>
                <a:cubicBezTo>
                  <a:pt x="199" y="302"/>
                  <a:pt x="234" y="276"/>
                  <a:pt x="271" y="253"/>
                </a:cubicBezTo>
                <a:cubicBezTo>
                  <a:pt x="297" y="236"/>
                  <a:pt x="324" y="220"/>
                  <a:pt x="352" y="206"/>
                </a:cubicBezTo>
                <a:cubicBezTo>
                  <a:pt x="402" y="288"/>
                  <a:pt x="453" y="369"/>
                  <a:pt x="506" y="448"/>
                </a:cubicBezTo>
                <a:cubicBezTo>
                  <a:pt x="529" y="483"/>
                  <a:pt x="551" y="518"/>
                  <a:pt x="578" y="551"/>
                </a:cubicBezTo>
                <a:cubicBezTo>
                  <a:pt x="578" y="551"/>
                  <a:pt x="578" y="551"/>
                  <a:pt x="578" y="551"/>
                </a:cubicBezTo>
                <a:cubicBezTo>
                  <a:pt x="596" y="574"/>
                  <a:pt x="618" y="595"/>
                  <a:pt x="639" y="615"/>
                </a:cubicBezTo>
                <a:cubicBezTo>
                  <a:pt x="658" y="555"/>
                  <a:pt x="715" y="521"/>
                  <a:pt x="743" y="506"/>
                </a:cubicBezTo>
                <a:cubicBezTo>
                  <a:pt x="762" y="495"/>
                  <a:pt x="715" y="521"/>
                  <a:pt x="743" y="506"/>
                </a:cubicBezTo>
                <a:close/>
              </a:path>
            </a:pathLst>
          </a:custGeom>
          <a:solidFill>
            <a:srgbClr val="404040">
              <a:alpha val="79999"/>
            </a:srgb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3" name="Freeform 64"/>
          <p:cNvSpPr/>
          <p:nvPr/>
        </p:nvSpPr>
        <p:spPr bwMode="auto">
          <a:xfrm rot="766448">
            <a:off x="6732927" y="3086101"/>
            <a:ext cx="638175" cy="619125"/>
          </a:xfrm>
          <a:custGeom>
            <a:avLst/>
            <a:gdLst>
              <a:gd name="T0" fmla="*/ 2147483646 w 505"/>
              <a:gd name="T1" fmla="*/ 2147483646 h 490"/>
              <a:gd name="T2" fmla="*/ 2147483646 w 505"/>
              <a:gd name="T3" fmla="*/ 2147483646 h 490"/>
              <a:gd name="T4" fmla="*/ 2147483646 w 505"/>
              <a:gd name="T5" fmla="*/ 2147483646 h 490"/>
              <a:gd name="T6" fmla="*/ 0 w 505"/>
              <a:gd name="T7" fmla="*/ 2147483646 h 490"/>
              <a:gd name="T8" fmla="*/ 2147483646 w 505"/>
              <a:gd name="T9" fmla="*/ 2147483646 h 490"/>
              <a:gd name="T10" fmla="*/ 2147483646 w 505"/>
              <a:gd name="T11" fmla="*/ 2147483646 h 490"/>
              <a:gd name="T12" fmla="*/ 2147483646 w 505"/>
              <a:gd name="T13" fmla="*/ 2147483646 h 490"/>
              <a:gd name="T14" fmla="*/ 2147483646 w 505"/>
              <a:gd name="T15" fmla="*/ 2147483646 h 490"/>
              <a:gd name="T16" fmla="*/ 2147483646 w 505"/>
              <a:gd name="T17" fmla="*/ 2147483646 h 490"/>
              <a:gd name="T18" fmla="*/ 2147483646 w 505"/>
              <a:gd name="T19" fmla="*/ 2147483646 h 490"/>
              <a:gd name="T20" fmla="*/ 2147483646 w 505"/>
              <a:gd name="T21" fmla="*/ 2147483646 h 490"/>
              <a:gd name="T22" fmla="*/ 2147483646 w 505"/>
              <a:gd name="T23" fmla="*/ 2147483646 h 490"/>
              <a:gd name="T24" fmla="*/ 2147483646 w 505"/>
              <a:gd name="T25" fmla="*/ 2147483646 h 490"/>
              <a:gd name="T26" fmla="*/ 2147483646 w 505"/>
              <a:gd name="T27" fmla="*/ 2147483646 h 490"/>
              <a:gd name="T28" fmla="*/ 2147483646 w 505"/>
              <a:gd name="T29" fmla="*/ 2147483646 h 490"/>
              <a:gd name="T30" fmla="*/ 2147483646 w 505"/>
              <a:gd name="T31" fmla="*/ 2147483646 h 490"/>
              <a:gd name="T32" fmla="*/ 2147483646 w 505"/>
              <a:gd name="T33" fmla="*/ 2147483646 h 490"/>
              <a:gd name="T34" fmla="*/ 2147483646 w 505"/>
              <a:gd name="T35" fmla="*/ 2147483646 h 490"/>
              <a:gd name="T36" fmla="*/ 2147483646 w 505"/>
              <a:gd name="T37" fmla="*/ 2147483646 h 490"/>
              <a:gd name="T38" fmla="*/ 2147483646 w 505"/>
              <a:gd name="T39" fmla="*/ 2147483646 h 490"/>
              <a:gd name="T40" fmla="*/ 2147483646 w 505"/>
              <a:gd name="T41" fmla="*/ 2147483646 h 490"/>
              <a:gd name="T42" fmla="*/ 2147483646 w 505"/>
              <a:gd name="T43" fmla="*/ 2147483646 h 490"/>
              <a:gd name="T44" fmla="*/ 2147483646 w 505"/>
              <a:gd name="T45" fmla="*/ 2147483646 h 490"/>
              <a:gd name="T46" fmla="*/ 2147483646 w 505"/>
              <a:gd name="T47" fmla="*/ 2147483646 h 490"/>
              <a:gd name="T48" fmla="*/ 2147483646 w 505"/>
              <a:gd name="T49" fmla="*/ 2147483646 h 490"/>
              <a:gd name="T50" fmla="*/ 2147483646 w 505"/>
              <a:gd name="T51" fmla="*/ 2147483646 h 490"/>
              <a:gd name="T52" fmla="*/ 2147483646 w 505"/>
              <a:gd name="T53" fmla="*/ 2147483646 h 490"/>
              <a:gd name="T54" fmla="*/ 2147483646 w 505"/>
              <a:gd name="T55" fmla="*/ 2147483646 h 490"/>
              <a:gd name="T56" fmla="*/ 2147483646 w 505"/>
              <a:gd name="T57" fmla="*/ 2147483646 h 490"/>
              <a:gd name="T58" fmla="*/ 2147483646 w 505"/>
              <a:gd name="T59" fmla="*/ 2147483646 h 490"/>
              <a:gd name="T60" fmla="*/ 2147483646 w 505"/>
              <a:gd name="T61" fmla="*/ 2147483646 h 490"/>
              <a:gd name="T62" fmla="*/ 2147483646 w 505"/>
              <a:gd name="T63" fmla="*/ 2147483646 h 490"/>
              <a:gd name="T64" fmla="*/ 2147483646 w 505"/>
              <a:gd name="T65" fmla="*/ 2147483646 h 490"/>
              <a:gd name="T66" fmla="*/ 2147483646 w 505"/>
              <a:gd name="T67" fmla="*/ 0 h 490"/>
              <a:gd name="T68" fmla="*/ 2147483646 w 505"/>
              <a:gd name="T69" fmla="*/ 2147483646 h 49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05" h="490">
                <a:moveTo>
                  <a:pt x="144" y="37"/>
                </a:moveTo>
                <a:cubicBezTo>
                  <a:pt x="74" y="68"/>
                  <a:pt x="74" y="68"/>
                  <a:pt x="74" y="68"/>
                </a:cubicBezTo>
                <a:cubicBezTo>
                  <a:pt x="30" y="87"/>
                  <a:pt x="30" y="87"/>
                  <a:pt x="30" y="87"/>
                </a:cubicBezTo>
                <a:cubicBezTo>
                  <a:pt x="0" y="100"/>
                  <a:pt x="0" y="100"/>
                  <a:pt x="0" y="100"/>
                </a:cubicBezTo>
                <a:cubicBezTo>
                  <a:pt x="34" y="131"/>
                  <a:pt x="69" y="161"/>
                  <a:pt x="103" y="191"/>
                </a:cubicBezTo>
                <a:cubicBezTo>
                  <a:pt x="81" y="238"/>
                  <a:pt x="88" y="299"/>
                  <a:pt x="129" y="336"/>
                </a:cubicBezTo>
                <a:cubicBezTo>
                  <a:pt x="149" y="355"/>
                  <a:pt x="149" y="355"/>
                  <a:pt x="149" y="355"/>
                </a:cubicBezTo>
                <a:cubicBezTo>
                  <a:pt x="188" y="391"/>
                  <a:pt x="188" y="391"/>
                  <a:pt x="188" y="391"/>
                </a:cubicBezTo>
                <a:cubicBezTo>
                  <a:pt x="223" y="423"/>
                  <a:pt x="223" y="423"/>
                  <a:pt x="223" y="423"/>
                </a:cubicBezTo>
                <a:cubicBezTo>
                  <a:pt x="279" y="475"/>
                  <a:pt x="279" y="475"/>
                  <a:pt x="279" y="475"/>
                </a:cubicBezTo>
                <a:cubicBezTo>
                  <a:pt x="294" y="489"/>
                  <a:pt x="319" y="490"/>
                  <a:pt x="336" y="482"/>
                </a:cubicBezTo>
                <a:cubicBezTo>
                  <a:pt x="344" y="478"/>
                  <a:pt x="350" y="473"/>
                  <a:pt x="352" y="465"/>
                </a:cubicBezTo>
                <a:cubicBezTo>
                  <a:pt x="354" y="457"/>
                  <a:pt x="353" y="449"/>
                  <a:pt x="354" y="441"/>
                </a:cubicBezTo>
                <a:cubicBezTo>
                  <a:pt x="354" y="435"/>
                  <a:pt x="355" y="431"/>
                  <a:pt x="361" y="429"/>
                </a:cubicBezTo>
                <a:cubicBezTo>
                  <a:pt x="368" y="426"/>
                  <a:pt x="375" y="425"/>
                  <a:pt x="383" y="422"/>
                </a:cubicBezTo>
                <a:cubicBezTo>
                  <a:pt x="391" y="419"/>
                  <a:pt x="400" y="413"/>
                  <a:pt x="403" y="404"/>
                </a:cubicBezTo>
                <a:cubicBezTo>
                  <a:pt x="406" y="396"/>
                  <a:pt x="404" y="387"/>
                  <a:pt x="404" y="379"/>
                </a:cubicBezTo>
                <a:cubicBezTo>
                  <a:pt x="406" y="359"/>
                  <a:pt x="428" y="363"/>
                  <a:pt x="442" y="357"/>
                </a:cubicBezTo>
                <a:cubicBezTo>
                  <a:pt x="450" y="353"/>
                  <a:pt x="454" y="347"/>
                  <a:pt x="456" y="339"/>
                </a:cubicBezTo>
                <a:cubicBezTo>
                  <a:pt x="458" y="331"/>
                  <a:pt x="457" y="323"/>
                  <a:pt x="457" y="315"/>
                </a:cubicBezTo>
                <a:cubicBezTo>
                  <a:pt x="458" y="310"/>
                  <a:pt x="457" y="303"/>
                  <a:pt x="462" y="300"/>
                </a:cubicBezTo>
                <a:cubicBezTo>
                  <a:pt x="467" y="296"/>
                  <a:pt x="474" y="297"/>
                  <a:pt x="480" y="295"/>
                </a:cubicBezTo>
                <a:cubicBezTo>
                  <a:pt x="498" y="287"/>
                  <a:pt x="505" y="268"/>
                  <a:pt x="500" y="249"/>
                </a:cubicBezTo>
                <a:cubicBezTo>
                  <a:pt x="498" y="239"/>
                  <a:pt x="492" y="228"/>
                  <a:pt x="484" y="221"/>
                </a:cubicBezTo>
                <a:cubicBezTo>
                  <a:pt x="448" y="187"/>
                  <a:pt x="448" y="187"/>
                  <a:pt x="448" y="187"/>
                </a:cubicBezTo>
                <a:cubicBezTo>
                  <a:pt x="466" y="185"/>
                  <a:pt x="463" y="164"/>
                  <a:pt x="458" y="152"/>
                </a:cubicBezTo>
                <a:cubicBezTo>
                  <a:pt x="451" y="136"/>
                  <a:pt x="440" y="122"/>
                  <a:pt x="428" y="110"/>
                </a:cubicBezTo>
                <a:cubicBezTo>
                  <a:pt x="402" y="82"/>
                  <a:pt x="369" y="62"/>
                  <a:pt x="333" y="52"/>
                </a:cubicBezTo>
                <a:cubicBezTo>
                  <a:pt x="323" y="49"/>
                  <a:pt x="313" y="47"/>
                  <a:pt x="303" y="46"/>
                </a:cubicBezTo>
                <a:cubicBezTo>
                  <a:pt x="303" y="46"/>
                  <a:pt x="303" y="45"/>
                  <a:pt x="303" y="45"/>
                </a:cubicBezTo>
                <a:cubicBezTo>
                  <a:pt x="282" y="44"/>
                  <a:pt x="259" y="47"/>
                  <a:pt x="237" y="56"/>
                </a:cubicBezTo>
                <a:cubicBezTo>
                  <a:pt x="237" y="56"/>
                  <a:pt x="232" y="53"/>
                  <a:pt x="225" y="46"/>
                </a:cubicBezTo>
                <a:cubicBezTo>
                  <a:pt x="225" y="46"/>
                  <a:pt x="225" y="46"/>
                  <a:pt x="225" y="46"/>
                </a:cubicBezTo>
                <a:cubicBezTo>
                  <a:pt x="213" y="36"/>
                  <a:pt x="195" y="20"/>
                  <a:pt x="172" y="0"/>
                </a:cubicBezTo>
                <a:cubicBezTo>
                  <a:pt x="168" y="16"/>
                  <a:pt x="158" y="31"/>
                  <a:pt x="144" y="37"/>
                </a:cubicBezTo>
                <a:close/>
              </a:path>
            </a:pathLst>
          </a:custGeom>
          <a:solidFill>
            <a:srgbClr val="404040">
              <a:alpha val="79999"/>
            </a:srgb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" name="Freeform 65"/>
          <p:cNvSpPr/>
          <p:nvPr/>
        </p:nvSpPr>
        <p:spPr bwMode="auto">
          <a:xfrm rot="766448">
            <a:off x="5281952" y="2360614"/>
            <a:ext cx="738187" cy="1495425"/>
          </a:xfrm>
          <a:custGeom>
            <a:avLst/>
            <a:gdLst>
              <a:gd name="T0" fmla="*/ 2147483646 w 585"/>
              <a:gd name="T1" fmla="*/ 2147483646 h 1183"/>
              <a:gd name="T2" fmla="*/ 2147483646 w 585"/>
              <a:gd name="T3" fmla="*/ 2147483646 h 1183"/>
              <a:gd name="T4" fmla="*/ 2147483646 w 585"/>
              <a:gd name="T5" fmla="*/ 2147483646 h 1183"/>
              <a:gd name="T6" fmla="*/ 2147483646 w 585"/>
              <a:gd name="T7" fmla="*/ 2147483646 h 1183"/>
              <a:gd name="T8" fmla="*/ 2147483646 w 585"/>
              <a:gd name="T9" fmla="*/ 2147483646 h 1183"/>
              <a:gd name="T10" fmla="*/ 2147483646 w 585"/>
              <a:gd name="T11" fmla="*/ 2147483646 h 1183"/>
              <a:gd name="T12" fmla="*/ 2147483646 w 585"/>
              <a:gd name="T13" fmla="*/ 2147483646 h 1183"/>
              <a:gd name="T14" fmla="*/ 2147483646 w 585"/>
              <a:gd name="T15" fmla="*/ 0 h 1183"/>
              <a:gd name="T16" fmla="*/ 2147483646 w 585"/>
              <a:gd name="T17" fmla="*/ 2147483646 h 1183"/>
              <a:gd name="T18" fmla="*/ 2147483646 w 585"/>
              <a:gd name="T19" fmla="*/ 2147483646 h 1183"/>
              <a:gd name="T20" fmla="*/ 2147483646 w 585"/>
              <a:gd name="T21" fmla="*/ 2147483646 h 1183"/>
              <a:gd name="T22" fmla="*/ 2147483646 w 585"/>
              <a:gd name="T23" fmla="*/ 2147483646 h 1183"/>
              <a:gd name="T24" fmla="*/ 2147483646 w 585"/>
              <a:gd name="T25" fmla="*/ 2147483646 h 1183"/>
              <a:gd name="T26" fmla="*/ 2147483646 w 585"/>
              <a:gd name="T27" fmla="*/ 2147483646 h 1183"/>
              <a:gd name="T28" fmla="*/ 2147483646 w 585"/>
              <a:gd name="T29" fmla="*/ 2147483646 h 1183"/>
              <a:gd name="T30" fmla="*/ 2147483646 w 585"/>
              <a:gd name="T31" fmla="*/ 2147483646 h 1183"/>
              <a:gd name="T32" fmla="*/ 2147483646 w 585"/>
              <a:gd name="T33" fmla="*/ 2147483646 h 1183"/>
              <a:gd name="T34" fmla="*/ 2147483646 w 585"/>
              <a:gd name="T35" fmla="*/ 2147483646 h 1183"/>
              <a:gd name="T36" fmla="*/ 2147483646 w 585"/>
              <a:gd name="T37" fmla="*/ 2147483646 h 1183"/>
              <a:gd name="T38" fmla="*/ 2147483646 w 585"/>
              <a:gd name="T39" fmla="*/ 2147483646 h 1183"/>
              <a:gd name="T40" fmla="*/ 2147483646 w 585"/>
              <a:gd name="T41" fmla="*/ 2147483646 h 1183"/>
              <a:gd name="T42" fmla="*/ 2147483646 w 585"/>
              <a:gd name="T43" fmla="*/ 2147483646 h 1183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585" h="1183">
                <a:moveTo>
                  <a:pt x="531" y="460"/>
                </a:moveTo>
                <a:cubicBezTo>
                  <a:pt x="528" y="434"/>
                  <a:pt x="529" y="416"/>
                  <a:pt x="533" y="404"/>
                </a:cubicBezTo>
                <a:cubicBezTo>
                  <a:pt x="498" y="418"/>
                  <a:pt x="463" y="432"/>
                  <a:pt x="426" y="439"/>
                </a:cubicBezTo>
                <a:cubicBezTo>
                  <a:pt x="389" y="446"/>
                  <a:pt x="353" y="450"/>
                  <a:pt x="316" y="454"/>
                </a:cubicBezTo>
                <a:cubicBezTo>
                  <a:pt x="251" y="461"/>
                  <a:pt x="186" y="466"/>
                  <a:pt x="121" y="470"/>
                </a:cubicBezTo>
                <a:cubicBezTo>
                  <a:pt x="138" y="377"/>
                  <a:pt x="169" y="287"/>
                  <a:pt x="212" y="203"/>
                </a:cubicBezTo>
                <a:cubicBezTo>
                  <a:pt x="238" y="153"/>
                  <a:pt x="269" y="105"/>
                  <a:pt x="303" y="60"/>
                </a:cubicBezTo>
                <a:cubicBezTo>
                  <a:pt x="224" y="0"/>
                  <a:pt x="224" y="0"/>
                  <a:pt x="224" y="0"/>
                </a:cubicBezTo>
                <a:cubicBezTo>
                  <a:pt x="168" y="73"/>
                  <a:pt x="121" y="153"/>
                  <a:pt x="86" y="239"/>
                </a:cubicBezTo>
                <a:cubicBezTo>
                  <a:pt x="49" y="328"/>
                  <a:pt x="24" y="423"/>
                  <a:pt x="12" y="519"/>
                </a:cubicBezTo>
                <a:cubicBezTo>
                  <a:pt x="0" y="622"/>
                  <a:pt x="3" y="726"/>
                  <a:pt x="20" y="828"/>
                </a:cubicBezTo>
                <a:cubicBezTo>
                  <a:pt x="36" y="923"/>
                  <a:pt x="65" y="1015"/>
                  <a:pt x="106" y="1102"/>
                </a:cubicBezTo>
                <a:cubicBezTo>
                  <a:pt x="119" y="1130"/>
                  <a:pt x="134" y="1156"/>
                  <a:pt x="149" y="1183"/>
                </a:cubicBezTo>
                <a:cubicBezTo>
                  <a:pt x="235" y="1132"/>
                  <a:pt x="235" y="1132"/>
                  <a:pt x="235" y="1132"/>
                </a:cubicBezTo>
                <a:cubicBezTo>
                  <a:pt x="187" y="1050"/>
                  <a:pt x="152" y="960"/>
                  <a:pt x="130" y="867"/>
                </a:cubicBezTo>
                <a:cubicBezTo>
                  <a:pt x="117" y="812"/>
                  <a:pt x="109" y="756"/>
                  <a:pt x="106" y="699"/>
                </a:cubicBezTo>
                <a:cubicBezTo>
                  <a:pt x="198" y="686"/>
                  <a:pt x="290" y="672"/>
                  <a:pt x="381" y="655"/>
                </a:cubicBezTo>
                <a:cubicBezTo>
                  <a:pt x="411" y="649"/>
                  <a:pt x="442" y="643"/>
                  <a:pt x="471" y="634"/>
                </a:cubicBezTo>
                <a:cubicBezTo>
                  <a:pt x="509" y="624"/>
                  <a:pt x="546" y="607"/>
                  <a:pt x="582" y="592"/>
                </a:cubicBezTo>
                <a:cubicBezTo>
                  <a:pt x="583" y="592"/>
                  <a:pt x="584" y="591"/>
                  <a:pt x="585" y="591"/>
                </a:cubicBezTo>
                <a:cubicBezTo>
                  <a:pt x="548" y="565"/>
                  <a:pt x="540" y="532"/>
                  <a:pt x="531" y="460"/>
                </a:cubicBezTo>
                <a:cubicBezTo>
                  <a:pt x="528" y="434"/>
                  <a:pt x="540" y="532"/>
                  <a:pt x="531" y="460"/>
                </a:cubicBezTo>
                <a:close/>
              </a:path>
            </a:pathLst>
          </a:custGeom>
          <a:solidFill>
            <a:srgbClr val="37B1E3">
              <a:alpha val="79999"/>
            </a:srgb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5" name="Freeform 66"/>
          <p:cNvSpPr/>
          <p:nvPr/>
        </p:nvSpPr>
        <p:spPr bwMode="auto">
          <a:xfrm rot="766448">
            <a:off x="6451939" y="2681289"/>
            <a:ext cx="595313" cy="504825"/>
          </a:xfrm>
          <a:custGeom>
            <a:avLst/>
            <a:gdLst>
              <a:gd name="T0" fmla="*/ 2147483646 w 471"/>
              <a:gd name="T1" fmla="*/ 2147483646 h 400"/>
              <a:gd name="T2" fmla="*/ 2147483646 w 471"/>
              <a:gd name="T3" fmla="*/ 2147483646 h 400"/>
              <a:gd name="T4" fmla="*/ 2147483646 w 471"/>
              <a:gd name="T5" fmla="*/ 2147483646 h 400"/>
              <a:gd name="T6" fmla="*/ 2147483646 w 471"/>
              <a:gd name="T7" fmla="*/ 2147483646 h 400"/>
              <a:gd name="T8" fmla="*/ 2147483646 w 471"/>
              <a:gd name="T9" fmla="*/ 2147483646 h 400"/>
              <a:gd name="T10" fmla="*/ 2147483646 w 471"/>
              <a:gd name="T11" fmla="*/ 2147483646 h 400"/>
              <a:gd name="T12" fmla="*/ 2147483646 w 471"/>
              <a:gd name="T13" fmla="*/ 2147483646 h 400"/>
              <a:gd name="T14" fmla="*/ 2147483646 w 471"/>
              <a:gd name="T15" fmla="*/ 2147483646 h 400"/>
              <a:gd name="T16" fmla="*/ 2147483646 w 471"/>
              <a:gd name="T17" fmla="*/ 2147483646 h 400"/>
              <a:gd name="T18" fmla="*/ 2147483646 w 471"/>
              <a:gd name="T19" fmla="*/ 2147483646 h 400"/>
              <a:gd name="T20" fmla="*/ 2147483646 w 471"/>
              <a:gd name="T21" fmla="*/ 2147483646 h 400"/>
              <a:gd name="T22" fmla="*/ 2147483646 w 471"/>
              <a:gd name="T23" fmla="*/ 2147483646 h 400"/>
              <a:gd name="T24" fmla="*/ 2147483646 w 471"/>
              <a:gd name="T25" fmla="*/ 2147483646 h 400"/>
              <a:gd name="T26" fmla="*/ 2147483646 w 471"/>
              <a:gd name="T27" fmla="*/ 2147483646 h 400"/>
              <a:gd name="T28" fmla="*/ 2147483646 w 471"/>
              <a:gd name="T29" fmla="*/ 2147483646 h 400"/>
              <a:gd name="T30" fmla="*/ 2147483646 w 471"/>
              <a:gd name="T31" fmla="*/ 2147483646 h 400"/>
              <a:gd name="T32" fmla="*/ 2147483646 w 471"/>
              <a:gd name="T33" fmla="*/ 2147483646 h 400"/>
              <a:gd name="T34" fmla="*/ 2147483646 w 471"/>
              <a:gd name="T35" fmla="*/ 2147483646 h 400"/>
              <a:gd name="T36" fmla="*/ 2147483646 w 471"/>
              <a:gd name="T37" fmla="*/ 2147483646 h 400"/>
              <a:gd name="T38" fmla="*/ 2147483646 w 471"/>
              <a:gd name="T39" fmla="*/ 2147483646 h 400"/>
              <a:gd name="T40" fmla="*/ 2147483646 w 471"/>
              <a:gd name="T41" fmla="*/ 2147483646 h 400"/>
              <a:gd name="T42" fmla="*/ 2147483646 w 471"/>
              <a:gd name="T43" fmla="*/ 2147483646 h 400"/>
              <a:gd name="T44" fmla="*/ 2147483646 w 471"/>
              <a:gd name="T45" fmla="*/ 2147483646 h 400"/>
              <a:gd name="T46" fmla="*/ 2147483646 w 471"/>
              <a:gd name="T47" fmla="*/ 2147483646 h 400"/>
              <a:gd name="T48" fmla="*/ 2147483646 w 471"/>
              <a:gd name="T49" fmla="*/ 2147483646 h 400"/>
              <a:gd name="T50" fmla="*/ 2147483646 w 471"/>
              <a:gd name="T51" fmla="*/ 2147483646 h 400"/>
              <a:gd name="T52" fmla="*/ 2147483646 w 471"/>
              <a:gd name="T53" fmla="*/ 2147483646 h 400"/>
              <a:gd name="T54" fmla="*/ 0 w 471"/>
              <a:gd name="T55" fmla="*/ 2147483646 h 400"/>
              <a:gd name="T56" fmla="*/ 2147483646 w 471"/>
              <a:gd name="T57" fmla="*/ 2147483646 h 400"/>
              <a:gd name="T58" fmla="*/ 2147483646 w 471"/>
              <a:gd name="T59" fmla="*/ 2147483646 h 4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471" h="400">
                <a:moveTo>
                  <a:pt x="20" y="294"/>
                </a:moveTo>
                <a:cubicBezTo>
                  <a:pt x="23" y="341"/>
                  <a:pt x="23" y="341"/>
                  <a:pt x="23" y="341"/>
                </a:cubicBezTo>
                <a:cubicBezTo>
                  <a:pt x="26" y="384"/>
                  <a:pt x="26" y="384"/>
                  <a:pt x="26" y="384"/>
                </a:cubicBezTo>
                <a:cubicBezTo>
                  <a:pt x="77" y="360"/>
                  <a:pt x="111" y="344"/>
                  <a:pt x="111" y="344"/>
                </a:cubicBezTo>
                <a:cubicBezTo>
                  <a:pt x="145" y="382"/>
                  <a:pt x="203" y="400"/>
                  <a:pt x="254" y="378"/>
                </a:cubicBezTo>
                <a:cubicBezTo>
                  <a:pt x="297" y="358"/>
                  <a:pt x="297" y="358"/>
                  <a:pt x="297" y="358"/>
                </a:cubicBezTo>
                <a:cubicBezTo>
                  <a:pt x="327" y="345"/>
                  <a:pt x="327" y="345"/>
                  <a:pt x="327" y="345"/>
                </a:cubicBezTo>
                <a:cubicBezTo>
                  <a:pt x="371" y="326"/>
                  <a:pt x="371" y="326"/>
                  <a:pt x="371" y="326"/>
                </a:cubicBezTo>
                <a:cubicBezTo>
                  <a:pt x="441" y="295"/>
                  <a:pt x="441" y="295"/>
                  <a:pt x="441" y="295"/>
                </a:cubicBezTo>
                <a:cubicBezTo>
                  <a:pt x="460" y="287"/>
                  <a:pt x="471" y="264"/>
                  <a:pt x="470" y="244"/>
                </a:cubicBezTo>
                <a:cubicBezTo>
                  <a:pt x="470" y="235"/>
                  <a:pt x="467" y="228"/>
                  <a:pt x="459" y="223"/>
                </a:cubicBezTo>
                <a:cubicBezTo>
                  <a:pt x="453" y="219"/>
                  <a:pt x="446" y="216"/>
                  <a:pt x="439" y="213"/>
                </a:cubicBezTo>
                <a:cubicBezTo>
                  <a:pt x="434" y="210"/>
                  <a:pt x="431" y="208"/>
                  <a:pt x="431" y="201"/>
                </a:cubicBezTo>
                <a:cubicBezTo>
                  <a:pt x="432" y="191"/>
                  <a:pt x="435" y="182"/>
                  <a:pt x="434" y="172"/>
                </a:cubicBezTo>
                <a:cubicBezTo>
                  <a:pt x="433" y="163"/>
                  <a:pt x="429" y="155"/>
                  <a:pt x="421" y="150"/>
                </a:cubicBezTo>
                <a:cubicBezTo>
                  <a:pt x="414" y="146"/>
                  <a:pt x="407" y="144"/>
                  <a:pt x="401" y="141"/>
                </a:cubicBezTo>
                <a:cubicBezTo>
                  <a:pt x="385" y="131"/>
                  <a:pt x="399" y="110"/>
                  <a:pt x="397" y="96"/>
                </a:cubicBezTo>
                <a:cubicBezTo>
                  <a:pt x="395" y="79"/>
                  <a:pt x="378" y="74"/>
                  <a:pt x="364" y="67"/>
                </a:cubicBezTo>
                <a:cubicBezTo>
                  <a:pt x="360" y="65"/>
                  <a:pt x="354" y="63"/>
                  <a:pt x="353" y="57"/>
                </a:cubicBezTo>
                <a:cubicBezTo>
                  <a:pt x="352" y="52"/>
                  <a:pt x="355" y="46"/>
                  <a:pt x="355" y="40"/>
                </a:cubicBezTo>
                <a:cubicBezTo>
                  <a:pt x="356" y="22"/>
                  <a:pt x="344" y="8"/>
                  <a:pt x="328" y="4"/>
                </a:cubicBezTo>
                <a:cubicBezTo>
                  <a:pt x="316" y="0"/>
                  <a:pt x="301" y="0"/>
                  <a:pt x="289" y="5"/>
                </a:cubicBezTo>
                <a:cubicBezTo>
                  <a:pt x="229" y="32"/>
                  <a:pt x="229" y="32"/>
                  <a:pt x="229" y="32"/>
                </a:cubicBezTo>
                <a:cubicBezTo>
                  <a:pt x="233" y="18"/>
                  <a:pt x="219" y="7"/>
                  <a:pt x="207" y="5"/>
                </a:cubicBezTo>
                <a:cubicBezTo>
                  <a:pt x="187" y="1"/>
                  <a:pt x="167" y="10"/>
                  <a:pt x="150" y="19"/>
                </a:cubicBezTo>
                <a:cubicBezTo>
                  <a:pt x="124" y="34"/>
                  <a:pt x="98" y="51"/>
                  <a:pt x="78" y="74"/>
                </a:cubicBezTo>
                <a:cubicBezTo>
                  <a:pt x="55" y="100"/>
                  <a:pt x="41" y="133"/>
                  <a:pt x="40" y="167"/>
                </a:cubicBezTo>
                <a:cubicBezTo>
                  <a:pt x="40" y="167"/>
                  <a:pt x="25" y="175"/>
                  <a:pt x="0" y="187"/>
                </a:cubicBezTo>
                <a:cubicBezTo>
                  <a:pt x="8" y="195"/>
                  <a:pt x="14" y="207"/>
                  <a:pt x="15" y="218"/>
                </a:cubicBezTo>
                <a:lnTo>
                  <a:pt x="20" y="294"/>
                </a:lnTo>
                <a:close/>
              </a:path>
            </a:pathLst>
          </a:custGeom>
          <a:solidFill>
            <a:srgbClr val="37B1E3">
              <a:alpha val="79999"/>
            </a:srgb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6" name="Freeform 67"/>
          <p:cNvSpPr/>
          <p:nvPr/>
        </p:nvSpPr>
        <p:spPr bwMode="auto">
          <a:xfrm rot="766448">
            <a:off x="5967752" y="3822701"/>
            <a:ext cx="6350" cy="7938"/>
          </a:xfrm>
          <a:custGeom>
            <a:avLst/>
            <a:gdLst>
              <a:gd name="T0" fmla="*/ 2147483646 w 5"/>
              <a:gd name="T1" fmla="*/ 2147483646 h 6"/>
              <a:gd name="T2" fmla="*/ 0 w 5"/>
              <a:gd name="T3" fmla="*/ 0 h 6"/>
              <a:gd name="T4" fmla="*/ 0 w 5"/>
              <a:gd name="T5" fmla="*/ 2147483646 h 6"/>
              <a:gd name="T6" fmla="*/ 2147483646 w 5"/>
              <a:gd name="T7" fmla="*/ 2147483646 h 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" h="6">
                <a:moveTo>
                  <a:pt x="5" y="1"/>
                </a:moveTo>
                <a:cubicBezTo>
                  <a:pt x="0" y="0"/>
                  <a:pt x="0" y="0"/>
                  <a:pt x="0" y="0"/>
                </a:cubicBezTo>
                <a:cubicBezTo>
                  <a:pt x="0" y="2"/>
                  <a:pt x="0" y="4"/>
                  <a:pt x="0" y="6"/>
                </a:cubicBezTo>
                <a:cubicBezTo>
                  <a:pt x="2" y="4"/>
                  <a:pt x="3" y="2"/>
                  <a:pt x="5" y="1"/>
                </a:cubicBezTo>
                <a:close/>
              </a:path>
            </a:pathLst>
          </a:custGeom>
          <a:solidFill>
            <a:srgbClr val="FDB836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7" name="Freeform 68"/>
          <p:cNvSpPr/>
          <p:nvPr/>
        </p:nvSpPr>
        <p:spPr bwMode="auto">
          <a:xfrm rot="766448">
            <a:off x="5958227" y="2778126"/>
            <a:ext cx="477837" cy="692150"/>
          </a:xfrm>
          <a:custGeom>
            <a:avLst/>
            <a:gdLst>
              <a:gd name="T0" fmla="*/ 150 w 379"/>
              <a:gd name="T1" fmla="*/ 525 h 548"/>
              <a:gd name="T2" fmla="*/ 226 w 379"/>
              <a:gd name="T3" fmla="*/ 536 h 548"/>
              <a:gd name="T4" fmla="*/ 273 w 379"/>
              <a:gd name="T5" fmla="*/ 543 h 548"/>
              <a:gd name="T6" fmla="*/ 309 w 379"/>
              <a:gd name="T7" fmla="*/ 548 h 548"/>
              <a:gd name="T8" fmla="*/ 294 w 379"/>
              <a:gd name="T9" fmla="*/ 374 h 548"/>
              <a:gd name="T10" fmla="*/ 375 w 379"/>
              <a:gd name="T11" fmla="*/ 252 h 548"/>
              <a:gd name="T12" fmla="*/ 373 w 379"/>
              <a:gd name="T13" fmla="*/ 214 h 548"/>
              <a:gd name="T14" fmla="*/ 370 w 379"/>
              <a:gd name="T15" fmla="*/ 171 h 548"/>
              <a:gd name="T16" fmla="*/ 367 w 379"/>
              <a:gd name="T17" fmla="*/ 124 h 548"/>
              <a:gd name="T18" fmla="*/ 362 w 379"/>
              <a:gd name="T19" fmla="*/ 48 h 548"/>
              <a:gd name="T20" fmla="*/ 322 w 379"/>
              <a:gd name="T21" fmla="*/ 2 h 548"/>
              <a:gd name="T22" fmla="*/ 299 w 379"/>
              <a:gd name="T23" fmla="*/ 7 h 548"/>
              <a:gd name="T24" fmla="*/ 282 w 379"/>
              <a:gd name="T25" fmla="*/ 23 h 548"/>
              <a:gd name="T26" fmla="*/ 268 w 379"/>
              <a:gd name="T27" fmla="*/ 23 h 548"/>
              <a:gd name="T28" fmla="*/ 247 w 379"/>
              <a:gd name="T29" fmla="*/ 13 h 548"/>
              <a:gd name="T30" fmla="*/ 222 w 379"/>
              <a:gd name="T31" fmla="*/ 14 h 548"/>
              <a:gd name="T32" fmla="*/ 206 w 379"/>
              <a:gd name="T33" fmla="*/ 30 h 548"/>
              <a:gd name="T34" fmla="*/ 188 w 379"/>
              <a:gd name="T35" fmla="*/ 35 h 548"/>
              <a:gd name="T36" fmla="*/ 170 w 379"/>
              <a:gd name="T37" fmla="*/ 24 h 548"/>
              <a:gd name="T38" fmla="*/ 146 w 379"/>
              <a:gd name="T39" fmla="*/ 20 h 548"/>
              <a:gd name="T40" fmla="*/ 128 w 379"/>
              <a:gd name="T41" fmla="*/ 35 h 548"/>
              <a:gd name="T42" fmla="*/ 112 w 379"/>
              <a:gd name="T43" fmla="*/ 48 h 548"/>
              <a:gd name="T44" fmla="*/ 100 w 379"/>
              <a:gd name="T45" fmla="*/ 44 h 548"/>
              <a:gd name="T46" fmla="*/ 56 w 379"/>
              <a:gd name="T47" fmla="*/ 46 h 548"/>
              <a:gd name="T48" fmla="*/ 38 w 379"/>
              <a:gd name="T49" fmla="*/ 90 h 548"/>
              <a:gd name="T50" fmla="*/ 42 w 379"/>
              <a:gd name="T51" fmla="*/ 148 h 548"/>
              <a:gd name="T52" fmla="*/ 20 w 379"/>
              <a:gd name="T53" fmla="*/ 149 h 548"/>
              <a:gd name="T54" fmla="*/ 1 w 379"/>
              <a:gd name="T55" fmla="*/ 189 h 548"/>
              <a:gd name="T56" fmla="*/ 7 w 379"/>
              <a:gd name="T57" fmla="*/ 254 h 548"/>
              <a:gd name="T58" fmla="*/ 18 w 379"/>
              <a:gd name="T59" fmla="*/ 304 h 548"/>
              <a:gd name="T60" fmla="*/ 43 w 379"/>
              <a:gd name="T61" fmla="*/ 345 h 548"/>
              <a:gd name="T62" fmla="*/ 104 w 379"/>
              <a:gd name="T63" fmla="*/ 380 h 548"/>
              <a:gd name="T64" fmla="*/ 118 w 379"/>
              <a:gd name="T65" fmla="*/ 532 h 548"/>
              <a:gd name="T66" fmla="*/ 150 w 379"/>
              <a:gd name="T67" fmla="*/ 525 h 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79" h="548">
                <a:moveTo>
                  <a:pt x="150" y="525"/>
                </a:moveTo>
                <a:cubicBezTo>
                  <a:pt x="226" y="536"/>
                  <a:pt x="226" y="536"/>
                  <a:pt x="226" y="536"/>
                </a:cubicBezTo>
                <a:cubicBezTo>
                  <a:pt x="273" y="543"/>
                  <a:pt x="273" y="543"/>
                  <a:pt x="273" y="543"/>
                </a:cubicBezTo>
                <a:cubicBezTo>
                  <a:pt x="309" y="548"/>
                  <a:pt x="309" y="548"/>
                  <a:pt x="309" y="548"/>
                </a:cubicBezTo>
                <a:cubicBezTo>
                  <a:pt x="301" y="451"/>
                  <a:pt x="294" y="374"/>
                  <a:pt x="294" y="374"/>
                </a:cubicBezTo>
                <a:cubicBezTo>
                  <a:pt x="342" y="355"/>
                  <a:pt x="379" y="307"/>
                  <a:pt x="375" y="252"/>
                </a:cubicBezTo>
                <a:cubicBezTo>
                  <a:pt x="373" y="214"/>
                  <a:pt x="373" y="214"/>
                  <a:pt x="373" y="214"/>
                </a:cubicBezTo>
                <a:cubicBezTo>
                  <a:pt x="370" y="171"/>
                  <a:pt x="370" y="171"/>
                  <a:pt x="370" y="171"/>
                </a:cubicBezTo>
                <a:cubicBezTo>
                  <a:pt x="367" y="124"/>
                  <a:pt x="367" y="124"/>
                  <a:pt x="367" y="124"/>
                </a:cubicBezTo>
                <a:cubicBezTo>
                  <a:pt x="362" y="48"/>
                  <a:pt x="362" y="48"/>
                  <a:pt x="362" y="48"/>
                </a:cubicBezTo>
                <a:cubicBezTo>
                  <a:pt x="361" y="26"/>
                  <a:pt x="342" y="7"/>
                  <a:pt x="322" y="2"/>
                </a:cubicBezTo>
                <a:cubicBezTo>
                  <a:pt x="313" y="0"/>
                  <a:pt x="306" y="1"/>
                  <a:pt x="299" y="7"/>
                </a:cubicBezTo>
                <a:cubicBezTo>
                  <a:pt x="293" y="12"/>
                  <a:pt x="288" y="18"/>
                  <a:pt x="282" y="23"/>
                </a:cubicBezTo>
                <a:cubicBezTo>
                  <a:pt x="277" y="27"/>
                  <a:pt x="274" y="26"/>
                  <a:pt x="268" y="23"/>
                </a:cubicBezTo>
                <a:cubicBezTo>
                  <a:pt x="261" y="19"/>
                  <a:pt x="254" y="15"/>
                  <a:pt x="247" y="13"/>
                </a:cubicBezTo>
                <a:cubicBezTo>
                  <a:pt x="238" y="10"/>
                  <a:pt x="229" y="10"/>
                  <a:pt x="222" y="14"/>
                </a:cubicBezTo>
                <a:cubicBezTo>
                  <a:pt x="215" y="19"/>
                  <a:pt x="211" y="25"/>
                  <a:pt x="206" y="30"/>
                </a:cubicBezTo>
                <a:cubicBezTo>
                  <a:pt x="201" y="35"/>
                  <a:pt x="195" y="37"/>
                  <a:pt x="188" y="35"/>
                </a:cubicBezTo>
                <a:cubicBezTo>
                  <a:pt x="181" y="33"/>
                  <a:pt x="176" y="28"/>
                  <a:pt x="170" y="24"/>
                </a:cubicBezTo>
                <a:cubicBezTo>
                  <a:pt x="163" y="20"/>
                  <a:pt x="154" y="18"/>
                  <a:pt x="146" y="20"/>
                </a:cubicBezTo>
                <a:cubicBezTo>
                  <a:pt x="139" y="23"/>
                  <a:pt x="133" y="30"/>
                  <a:pt x="128" y="35"/>
                </a:cubicBezTo>
                <a:cubicBezTo>
                  <a:pt x="123" y="39"/>
                  <a:pt x="118" y="46"/>
                  <a:pt x="112" y="48"/>
                </a:cubicBezTo>
                <a:cubicBezTo>
                  <a:pt x="108" y="50"/>
                  <a:pt x="103" y="46"/>
                  <a:pt x="100" y="44"/>
                </a:cubicBezTo>
                <a:cubicBezTo>
                  <a:pt x="86" y="35"/>
                  <a:pt x="69" y="35"/>
                  <a:pt x="56" y="46"/>
                </a:cubicBezTo>
                <a:cubicBezTo>
                  <a:pt x="45" y="56"/>
                  <a:pt x="37" y="74"/>
                  <a:pt x="38" y="90"/>
                </a:cubicBezTo>
                <a:cubicBezTo>
                  <a:pt x="42" y="148"/>
                  <a:pt x="42" y="148"/>
                  <a:pt x="42" y="148"/>
                </a:cubicBezTo>
                <a:cubicBezTo>
                  <a:pt x="35" y="146"/>
                  <a:pt x="27" y="146"/>
                  <a:pt x="20" y="149"/>
                </a:cubicBezTo>
                <a:cubicBezTo>
                  <a:pt x="6" y="156"/>
                  <a:pt x="2" y="174"/>
                  <a:pt x="1" y="189"/>
                </a:cubicBezTo>
                <a:cubicBezTo>
                  <a:pt x="0" y="210"/>
                  <a:pt x="3" y="232"/>
                  <a:pt x="7" y="254"/>
                </a:cubicBezTo>
                <a:cubicBezTo>
                  <a:pt x="9" y="271"/>
                  <a:pt x="12" y="288"/>
                  <a:pt x="18" y="304"/>
                </a:cubicBezTo>
                <a:cubicBezTo>
                  <a:pt x="23" y="319"/>
                  <a:pt x="31" y="334"/>
                  <a:pt x="43" y="345"/>
                </a:cubicBezTo>
                <a:cubicBezTo>
                  <a:pt x="60" y="361"/>
                  <a:pt x="83" y="371"/>
                  <a:pt x="104" y="380"/>
                </a:cubicBezTo>
                <a:cubicBezTo>
                  <a:pt x="104" y="380"/>
                  <a:pt x="111" y="446"/>
                  <a:pt x="118" y="532"/>
                </a:cubicBezTo>
                <a:cubicBezTo>
                  <a:pt x="128" y="526"/>
                  <a:pt x="140" y="523"/>
                  <a:pt x="150" y="525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  <a:alpha val="80000"/>
            </a:schemeClr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Roboto Condensed Light" charset="0"/>
              <a:ea typeface="+mn-ea"/>
            </a:endParaRPr>
          </a:p>
        </p:txBody>
      </p:sp>
      <p:sp>
        <p:nvSpPr>
          <p:cNvPr id="68" name="Freeform 69"/>
          <p:cNvSpPr/>
          <p:nvPr/>
        </p:nvSpPr>
        <p:spPr bwMode="auto">
          <a:xfrm rot="766448">
            <a:off x="5281952" y="3867151"/>
            <a:ext cx="1376362" cy="760413"/>
          </a:xfrm>
          <a:custGeom>
            <a:avLst/>
            <a:gdLst>
              <a:gd name="T0" fmla="*/ 582 w 1090"/>
              <a:gd name="T1" fmla="*/ 33 h 601"/>
              <a:gd name="T2" fmla="*/ 467 w 1090"/>
              <a:gd name="T3" fmla="*/ 0 h 601"/>
              <a:gd name="T4" fmla="*/ 452 w 1090"/>
              <a:gd name="T5" fmla="*/ 89 h 601"/>
              <a:gd name="T6" fmla="*/ 419 w 1090"/>
              <a:gd name="T7" fmla="*/ 218 h 601"/>
              <a:gd name="T8" fmla="*/ 378 w 1090"/>
              <a:gd name="T9" fmla="*/ 360 h 601"/>
              <a:gd name="T10" fmla="*/ 82 w 1090"/>
              <a:gd name="T11" fmla="*/ 82 h 601"/>
              <a:gd name="T12" fmla="*/ 80 w 1090"/>
              <a:gd name="T13" fmla="*/ 84 h 601"/>
              <a:gd name="T14" fmla="*/ 0 w 1090"/>
              <a:gd name="T15" fmla="*/ 139 h 601"/>
              <a:gd name="T16" fmla="*/ 163 w 1090"/>
              <a:gd name="T17" fmla="*/ 324 h 601"/>
              <a:gd name="T18" fmla="*/ 359 w 1090"/>
              <a:gd name="T19" fmla="*/ 464 h 601"/>
              <a:gd name="T20" fmla="*/ 581 w 1090"/>
              <a:gd name="T21" fmla="*/ 556 h 601"/>
              <a:gd name="T22" fmla="*/ 818 w 1090"/>
              <a:gd name="T23" fmla="*/ 597 h 601"/>
              <a:gd name="T24" fmla="*/ 1090 w 1090"/>
              <a:gd name="T25" fmla="*/ 576 h 601"/>
              <a:gd name="T26" fmla="*/ 1070 w 1090"/>
              <a:gd name="T27" fmla="*/ 478 h 601"/>
              <a:gd name="T28" fmla="*/ 1066 w 1090"/>
              <a:gd name="T29" fmla="*/ 479 h 601"/>
              <a:gd name="T30" fmla="*/ 1066 w 1090"/>
              <a:gd name="T31" fmla="*/ 478 h 601"/>
              <a:gd name="T32" fmla="*/ 758 w 1090"/>
              <a:gd name="T33" fmla="*/ 491 h 601"/>
              <a:gd name="T34" fmla="*/ 591 w 1090"/>
              <a:gd name="T35" fmla="*/ 455 h 601"/>
              <a:gd name="T36" fmla="*/ 644 w 1090"/>
              <a:gd name="T37" fmla="*/ 187 h 601"/>
              <a:gd name="T38" fmla="*/ 664 w 1090"/>
              <a:gd name="T39" fmla="*/ 28 h 601"/>
              <a:gd name="T40" fmla="*/ 582 w 1090"/>
              <a:gd name="T41" fmla="*/ 33 h 601"/>
              <a:gd name="T42" fmla="*/ 582 w 1090"/>
              <a:gd name="T43" fmla="*/ 33 h 6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90" h="601">
                <a:moveTo>
                  <a:pt x="582" y="33"/>
                </a:moveTo>
                <a:cubicBezTo>
                  <a:pt x="506" y="28"/>
                  <a:pt x="476" y="14"/>
                  <a:pt x="467" y="0"/>
                </a:cubicBezTo>
                <a:cubicBezTo>
                  <a:pt x="466" y="30"/>
                  <a:pt x="459" y="60"/>
                  <a:pt x="452" y="89"/>
                </a:cubicBezTo>
                <a:cubicBezTo>
                  <a:pt x="442" y="133"/>
                  <a:pt x="431" y="176"/>
                  <a:pt x="419" y="218"/>
                </a:cubicBezTo>
                <a:cubicBezTo>
                  <a:pt x="406" y="266"/>
                  <a:pt x="392" y="313"/>
                  <a:pt x="378" y="360"/>
                </a:cubicBezTo>
                <a:cubicBezTo>
                  <a:pt x="263" y="291"/>
                  <a:pt x="162" y="197"/>
                  <a:pt x="82" y="82"/>
                </a:cubicBezTo>
                <a:cubicBezTo>
                  <a:pt x="80" y="84"/>
                  <a:pt x="80" y="84"/>
                  <a:pt x="80" y="84"/>
                </a:cubicBezTo>
                <a:cubicBezTo>
                  <a:pt x="0" y="139"/>
                  <a:pt x="0" y="139"/>
                  <a:pt x="0" y="139"/>
                </a:cubicBezTo>
                <a:cubicBezTo>
                  <a:pt x="47" y="207"/>
                  <a:pt x="102" y="269"/>
                  <a:pt x="163" y="324"/>
                </a:cubicBezTo>
                <a:cubicBezTo>
                  <a:pt x="223" y="378"/>
                  <a:pt x="289" y="425"/>
                  <a:pt x="359" y="464"/>
                </a:cubicBezTo>
                <a:cubicBezTo>
                  <a:pt x="429" y="503"/>
                  <a:pt x="504" y="534"/>
                  <a:pt x="581" y="556"/>
                </a:cubicBezTo>
                <a:cubicBezTo>
                  <a:pt x="658" y="579"/>
                  <a:pt x="738" y="592"/>
                  <a:pt x="818" y="597"/>
                </a:cubicBezTo>
                <a:cubicBezTo>
                  <a:pt x="909" y="601"/>
                  <a:pt x="1001" y="595"/>
                  <a:pt x="1090" y="576"/>
                </a:cubicBezTo>
                <a:cubicBezTo>
                  <a:pt x="1070" y="478"/>
                  <a:pt x="1070" y="478"/>
                  <a:pt x="1070" y="478"/>
                </a:cubicBezTo>
                <a:cubicBezTo>
                  <a:pt x="1069" y="479"/>
                  <a:pt x="1067" y="479"/>
                  <a:pt x="1066" y="479"/>
                </a:cubicBezTo>
                <a:cubicBezTo>
                  <a:pt x="1066" y="478"/>
                  <a:pt x="1066" y="478"/>
                  <a:pt x="1066" y="478"/>
                </a:cubicBezTo>
                <a:cubicBezTo>
                  <a:pt x="965" y="499"/>
                  <a:pt x="860" y="503"/>
                  <a:pt x="758" y="491"/>
                </a:cubicBezTo>
                <a:cubicBezTo>
                  <a:pt x="701" y="484"/>
                  <a:pt x="645" y="472"/>
                  <a:pt x="591" y="455"/>
                </a:cubicBezTo>
                <a:cubicBezTo>
                  <a:pt x="610" y="366"/>
                  <a:pt x="628" y="277"/>
                  <a:pt x="644" y="187"/>
                </a:cubicBezTo>
                <a:cubicBezTo>
                  <a:pt x="653" y="135"/>
                  <a:pt x="663" y="81"/>
                  <a:pt x="664" y="28"/>
                </a:cubicBezTo>
                <a:cubicBezTo>
                  <a:pt x="632" y="35"/>
                  <a:pt x="601" y="34"/>
                  <a:pt x="582" y="33"/>
                </a:cubicBezTo>
                <a:cubicBezTo>
                  <a:pt x="506" y="28"/>
                  <a:pt x="601" y="34"/>
                  <a:pt x="582" y="33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  <a:alpha val="80000"/>
            </a:schemeClr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Roboto Condensed Light" charset="0"/>
              <a:ea typeface="+mn-ea"/>
            </a:endParaRPr>
          </a:p>
        </p:txBody>
      </p:sp>
      <p:sp>
        <p:nvSpPr>
          <p:cNvPr id="69" name="Freeform 70"/>
          <p:cNvSpPr/>
          <p:nvPr/>
        </p:nvSpPr>
        <p:spPr bwMode="auto">
          <a:xfrm rot="766448">
            <a:off x="5924889" y="3463926"/>
            <a:ext cx="641350" cy="495300"/>
          </a:xfrm>
          <a:custGeom>
            <a:avLst/>
            <a:gdLst>
              <a:gd name="T0" fmla="*/ 2147483646 w 507"/>
              <a:gd name="T1" fmla="*/ 2147483646 h 393"/>
              <a:gd name="T2" fmla="*/ 2147483646 w 507"/>
              <a:gd name="T3" fmla="*/ 2147483646 h 393"/>
              <a:gd name="T4" fmla="*/ 2147483646 w 507"/>
              <a:gd name="T5" fmla="*/ 2147483646 h 393"/>
              <a:gd name="T6" fmla="*/ 2147483646 w 507"/>
              <a:gd name="T7" fmla="*/ 2147483646 h 393"/>
              <a:gd name="T8" fmla="*/ 2147483646 w 507"/>
              <a:gd name="T9" fmla="*/ 2147483646 h 393"/>
              <a:gd name="T10" fmla="*/ 2147483646 w 507"/>
              <a:gd name="T11" fmla="*/ 2147483646 h 393"/>
              <a:gd name="T12" fmla="*/ 2147483646 w 507"/>
              <a:gd name="T13" fmla="*/ 2147483646 h 393"/>
              <a:gd name="T14" fmla="*/ 2147483646 w 507"/>
              <a:gd name="T15" fmla="*/ 2147483646 h 393"/>
              <a:gd name="T16" fmla="*/ 2147483646 w 507"/>
              <a:gd name="T17" fmla="*/ 2147483646 h 393"/>
              <a:gd name="T18" fmla="*/ 2147483646 w 507"/>
              <a:gd name="T19" fmla="*/ 2147483646 h 393"/>
              <a:gd name="T20" fmla="*/ 2147483646 w 507"/>
              <a:gd name="T21" fmla="*/ 2147483646 h 393"/>
              <a:gd name="T22" fmla="*/ 2147483646 w 507"/>
              <a:gd name="T23" fmla="*/ 2147483646 h 393"/>
              <a:gd name="T24" fmla="*/ 2147483646 w 507"/>
              <a:gd name="T25" fmla="*/ 2147483646 h 393"/>
              <a:gd name="T26" fmla="*/ 2147483646 w 507"/>
              <a:gd name="T27" fmla="*/ 2147483646 h 393"/>
              <a:gd name="T28" fmla="*/ 2147483646 w 507"/>
              <a:gd name="T29" fmla="*/ 2147483646 h 393"/>
              <a:gd name="T30" fmla="*/ 2147483646 w 507"/>
              <a:gd name="T31" fmla="*/ 2147483646 h 393"/>
              <a:gd name="T32" fmla="*/ 2147483646 w 507"/>
              <a:gd name="T33" fmla="*/ 2147483646 h 393"/>
              <a:gd name="T34" fmla="*/ 2147483646 w 507"/>
              <a:gd name="T35" fmla="*/ 2147483646 h 393"/>
              <a:gd name="T36" fmla="*/ 2147483646 w 507"/>
              <a:gd name="T37" fmla="*/ 2147483646 h 393"/>
              <a:gd name="T38" fmla="*/ 2147483646 w 507"/>
              <a:gd name="T39" fmla="*/ 2147483646 h 393"/>
              <a:gd name="T40" fmla="*/ 2147483646 w 507"/>
              <a:gd name="T41" fmla="*/ 2147483646 h 393"/>
              <a:gd name="T42" fmla="*/ 2147483646 w 507"/>
              <a:gd name="T43" fmla="*/ 2147483646 h 393"/>
              <a:gd name="T44" fmla="*/ 2147483646 w 507"/>
              <a:gd name="T45" fmla="*/ 2147483646 h 393"/>
              <a:gd name="T46" fmla="*/ 2147483646 w 507"/>
              <a:gd name="T47" fmla="*/ 2147483646 h 393"/>
              <a:gd name="T48" fmla="*/ 2147483646 w 507"/>
              <a:gd name="T49" fmla="*/ 2147483646 h 393"/>
              <a:gd name="T50" fmla="*/ 2147483646 w 507"/>
              <a:gd name="T51" fmla="*/ 2147483646 h 393"/>
              <a:gd name="T52" fmla="*/ 2147483646 w 507"/>
              <a:gd name="T53" fmla="*/ 2147483646 h 393"/>
              <a:gd name="T54" fmla="*/ 2147483646 w 507"/>
              <a:gd name="T55" fmla="*/ 2147483646 h 393"/>
              <a:gd name="T56" fmla="*/ 2147483646 w 507"/>
              <a:gd name="T57" fmla="*/ 2147483646 h 393"/>
              <a:gd name="T58" fmla="*/ 2147483646 w 507"/>
              <a:gd name="T59" fmla="*/ 2147483646 h 393"/>
              <a:gd name="T60" fmla="*/ 2147483646 w 507"/>
              <a:gd name="T61" fmla="*/ 2147483646 h 393"/>
              <a:gd name="T62" fmla="*/ 2147483646 w 507"/>
              <a:gd name="T63" fmla="*/ 2147483646 h 393"/>
              <a:gd name="T64" fmla="*/ 2147483646 w 507"/>
              <a:gd name="T65" fmla="*/ 2147483646 h 393"/>
              <a:gd name="T66" fmla="*/ 2147483646 w 507"/>
              <a:gd name="T67" fmla="*/ 2147483646 h 393"/>
              <a:gd name="T68" fmla="*/ 2147483646 w 507"/>
              <a:gd name="T69" fmla="*/ 2147483646 h 393"/>
              <a:gd name="T70" fmla="*/ 2147483646 w 507"/>
              <a:gd name="T71" fmla="*/ 2147483646 h 393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07" h="393">
                <a:moveTo>
                  <a:pt x="462" y="244"/>
                </a:moveTo>
                <a:cubicBezTo>
                  <a:pt x="483" y="202"/>
                  <a:pt x="483" y="202"/>
                  <a:pt x="483" y="202"/>
                </a:cubicBezTo>
                <a:cubicBezTo>
                  <a:pt x="507" y="154"/>
                  <a:pt x="507" y="154"/>
                  <a:pt x="507" y="154"/>
                </a:cubicBezTo>
                <a:cubicBezTo>
                  <a:pt x="433" y="144"/>
                  <a:pt x="379" y="138"/>
                  <a:pt x="379" y="138"/>
                </a:cubicBezTo>
                <a:cubicBezTo>
                  <a:pt x="371" y="87"/>
                  <a:pt x="331" y="41"/>
                  <a:pt x="276" y="33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197" y="21"/>
                  <a:pt x="197" y="21"/>
                  <a:pt x="197" y="21"/>
                </a:cubicBezTo>
                <a:cubicBezTo>
                  <a:pt x="150" y="14"/>
                  <a:pt x="150" y="14"/>
                  <a:pt x="150" y="14"/>
                </a:cubicBezTo>
                <a:cubicBezTo>
                  <a:pt x="74" y="3"/>
                  <a:pt x="74" y="3"/>
                  <a:pt x="74" y="3"/>
                </a:cubicBezTo>
                <a:cubicBezTo>
                  <a:pt x="53" y="0"/>
                  <a:pt x="30" y="14"/>
                  <a:pt x="21" y="32"/>
                </a:cubicBezTo>
                <a:cubicBezTo>
                  <a:pt x="17" y="40"/>
                  <a:pt x="17" y="47"/>
                  <a:pt x="21" y="56"/>
                </a:cubicBezTo>
                <a:cubicBezTo>
                  <a:pt x="24" y="63"/>
                  <a:pt x="30" y="69"/>
                  <a:pt x="33" y="76"/>
                </a:cubicBezTo>
                <a:cubicBezTo>
                  <a:pt x="36" y="81"/>
                  <a:pt x="35" y="84"/>
                  <a:pt x="31" y="89"/>
                </a:cubicBezTo>
                <a:cubicBezTo>
                  <a:pt x="26" y="95"/>
                  <a:pt x="21" y="100"/>
                  <a:pt x="17" y="106"/>
                </a:cubicBezTo>
                <a:cubicBezTo>
                  <a:pt x="13" y="114"/>
                  <a:pt x="9" y="123"/>
                  <a:pt x="12" y="131"/>
                </a:cubicBezTo>
                <a:cubicBezTo>
                  <a:pt x="14" y="139"/>
                  <a:pt x="20" y="145"/>
                  <a:pt x="24" y="152"/>
                </a:cubicBezTo>
                <a:cubicBezTo>
                  <a:pt x="28" y="158"/>
                  <a:pt x="29" y="164"/>
                  <a:pt x="25" y="171"/>
                </a:cubicBezTo>
                <a:cubicBezTo>
                  <a:pt x="22" y="176"/>
                  <a:pt x="16" y="181"/>
                  <a:pt x="11" y="186"/>
                </a:cubicBezTo>
                <a:cubicBezTo>
                  <a:pt x="6" y="192"/>
                  <a:pt x="2" y="199"/>
                  <a:pt x="2" y="207"/>
                </a:cubicBezTo>
                <a:cubicBezTo>
                  <a:pt x="3" y="215"/>
                  <a:pt x="8" y="222"/>
                  <a:pt x="12" y="229"/>
                </a:cubicBezTo>
                <a:cubicBezTo>
                  <a:pt x="16" y="234"/>
                  <a:pt x="21" y="240"/>
                  <a:pt x="22" y="246"/>
                </a:cubicBezTo>
                <a:cubicBezTo>
                  <a:pt x="23" y="251"/>
                  <a:pt x="19" y="255"/>
                  <a:pt x="16" y="258"/>
                </a:cubicBezTo>
                <a:cubicBezTo>
                  <a:pt x="4" y="270"/>
                  <a:pt x="0" y="287"/>
                  <a:pt x="9" y="302"/>
                </a:cubicBezTo>
                <a:cubicBezTo>
                  <a:pt x="16" y="315"/>
                  <a:pt x="32" y="326"/>
                  <a:pt x="48" y="329"/>
                </a:cubicBezTo>
                <a:cubicBezTo>
                  <a:pt x="58" y="330"/>
                  <a:pt x="58" y="330"/>
                  <a:pt x="58" y="330"/>
                </a:cubicBezTo>
                <a:cubicBezTo>
                  <a:pt x="63" y="331"/>
                  <a:pt x="63" y="331"/>
                  <a:pt x="63" y="331"/>
                </a:cubicBezTo>
                <a:cubicBezTo>
                  <a:pt x="55" y="338"/>
                  <a:pt x="52" y="349"/>
                  <a:pt x="58" y="358"/>
                </a:cubicBezTo>
                <a:cubicBezTo>
                  <a:pt x="59" y="361"/>
                  <a:pt x="62" y="363"/>
                  <a:pt x="64" y="365"/>
                </a:cubicBezTo>
                <a:cubicBezTo>
                  <a:pt x="72" y="372"/>
                  <a:pt x="82" y="376"/>
                  <a:pt x="92" y="379"/>
                </a:cubicBezTo>
                <a:cubicBezTo>
                  <a:pt x="108" y="384"/>
                  <a:pt x="126" y="387"/>
                  <a:pt x="143" y="389"/>
                </a:cubicBezTo>
                <a:cubicBezTo>
                  <a:pt x="164" y="391"/>
                  <a:pt x="186" y="393"/>
                  <a:pt x="207" y="392"/>
                </a:cubicBezTo>
                <a:cubicBezTo>
                  <a:pt x="234" y="391"/>
                  <a:pt x="261" y="386"/>
                  <a:pt x="286" y="375"/>
                </a:cubicBezTo>
                <a:cubicBezTo>
                  <a:pt x="310" y="364"/>
                  <a:pt x="330" y="346"/>
                  <a:pt x="345" y="324"/>
                </a:cubicBezTo>
                <a:cubicBezTo>
                  <a:pt x="345" y="324"/>
                  <a:pt x="377" y="328"/>
                  <a:pt x="424" y="334"/>
                </a:cubicBezTo>
                <a:cubicBezTo>
                  <a:pt x="424" y="326"/>
                  <a:pt x="425" y="319"/>
                  <a:pt x="428" y="313"/>
                </a:cubicBezTo>
                <a:lnTo>
                  <a:pt x="462" y="244"/>
                </a:lnTo>
                <a:close/>
              </a:path>
            </a:pathLst>
          </a:custGeom>
          <a:solidFill>
            <a:srgbClr val="404040">
              <a:alpha val="79999"/>
            </a:srgb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Freeform 71"/>
          <p:cNvSpPr/>
          <p:nvPr/>
        </p:nvSpPr>
        <p:spPr bwMode="auto">
          <a:xfrm rot="766448">
            <a:off x="7215527" y="2419351"/>
            <a:ext cx="830262" cy="1166813"/>
          </a:xfrm>
          <a:custGeom>
            <a:avLst/>
            <a:gdLst>
              <a:gd name="T0" fmla="*/ 2147483646 w 657"/>
              <a:gd name="T1" fmla="*/ 2147483646 h 923"/>
              <a:gd name="T2" fmla="*/ 2147483646 w 657"/>
              <a:gd name="T3" fmla="*/ 2147483646 h 923"/>
              <a:gd name="T4" fmla="*/ 2147483646 w 657"/>
              <a:gd name="T5" fmla="*/ 2147483646 h 923"/>
              <a:gd name="T6" fmla="*/ 2147483646 w 657"/>
              <a:gd name="T7" fmla="*/ 2147483646 h 923"/>
              <a:gd name="T8" fmla="*/ 2147483646 w 657"/>
              <a:gd name="T9" fmla="*/ 2147483646 h 923"/>
              <a:gd name="T10" fmla="*/ 2147483646 w 657"/>
              <a:gd name="T11" fmla="*/ 2147483646 h 923"/>
              <a:gd name="T12" fmla="*/ 2147483646 w 657"/>
              <a:gd name="T13" fmla="*/ 2147483646 h 923"/>
              <a:gd name="T14" fmla="*/ 2147483646 w 657"/>
              <a:gd name="T15" fmla="*/ 2147483646 h 923"/>
              <a:gd name="T16" fmla="*/ 2147483646 w 657"/>
              <a:gd name="T17" fmla="*/ 2147483646 h 923"/>
              <a:gd name="T18" fmla="*/ 2147483646 w 657"/>
              <a:gd name="T19" fmla="*/ 2147483646 h 923"/>
              <a:gd name="T20" fmla="*/ 2147483646 w 657"/>
              <a:gd name="T21" fmla="*/ 2147483646 h 923"/>
              <a:gd name="T22" fmla="*/ 2147483646 w 657"/>
              <a:gd name="T23" fmla="*/ 2147483646 h 923"/>
              <a:gd name="T24" fmla="*/ 2147483646 w 657"/>
              <a:gd name="T25" fmla="*/ 0 h 923"/>
              <a:gd name="T26" fmla="*/ 2147483646 w 657"/>
              <a:gd name="T27" fmla="*/ 2147483646 h 923"/>
              <a:gd name="T28" fmla="*/ 2147483646 w 657"/>
              <a:gd name="T29" fmla="*/ 2147483646 h 923"/>
              <a:gd name="T30" fmla="*/ 2147483646 w 657"/>
              <a:gd name="T31" fmla="*/ 2147483646 h 923"/>
              <a:gd name="T32" fmla="*/ 2147483646 w 657"/>
              <a:gd name="T33" fmla="*/ 2147483646 h 923"/>
              <a:gd name="T34" fmla="*/ 0 w 657"/>
              <a:gd name="T35" fmla="*/ 2147483646 h 923"/>
              <a:gd name="T36" fmla="*/ 2147483646 w 657"/>
              <a:gd name="T37" fmla="*/ 2147483646 h 923"/>
              <a:gd name="T38" fmla="*/ 2147483646 w 657"/>
              <a:gd name="T39" fmla="*/ 2147483646 h 923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657" h="923">
                <a:moveTo>
                  <a:pt x="114" y="720"/>
                </a:moveTo>
                <a:cubicBezTo>
                  <a:pt x="143" y="747"/>
                  <a:pt x="155" y="768"/>
                  <a:pt x="158" y="783"/>
                </a:cubicBezTo>
                <a:cubicBezTo>
                  <a:pt x="167" y="769"/>
                  <a:pt x="176" y="755"/>
                  <a:pt x="186" y="742"/>
                </a:cubicBezTo>
                <a:cubicBezTo>
                  <a:pt x="195" y="730"/>
                  <a:pt x="205" y="719"/>
                  <a:pt x="216" y="707"/>
                </a:cubicBezTo>
                <a:cubicBezTo>
                  <a:pt x="243" y="677"/>
                  <a:pt x="273" y="647"/>
                  <a:pt x="302" y="617"/>
                </a:cubicBezTo>
                <a:cubicBezTo>
                  <a:pt x="347" y="572"/>
                  <a:pt x="394" y="528"/>
                  <a:pt x="440" y="484"/>
                </a:cubicBezTo>
                <a:cubicBezTo>
                  <a:pt x="486" y="568"/>
                  <a:pt x="520" y="660"/>
                  <a:pt x="539" y="755"/>
                </a:cubicBezTo>
                <a:cubicBezTo>
                  <a:pt x="550" y="810"/>
                  <a:pt x="556" y="866"/>
                  <a:pt x="557" y="923"/>
                </a:cubicBezTo>
                <a:cubicBezTo>
                  <a:pt x="657" y="920"/>
                  <a:pt x="657" y="920"/>
                  <a:pt x="657" y="920"/>
                </a:cubicBezTo>
                <a:cubicBezTo>
                  <a:pt x="655" y="819"/>
                  <a:pt x="638" y="719"/>
                  <a:pt x="608" y="622"/>
                </a:cubicBezTo>
                <a:cubicBezTo>
                  <a:pt x="579" y="531"/>
                  <a:pt x="538" y="444"/>
                  <a:pt x="486" y="364"/>
                </a:cubicBezTo>
                <a:cubicBezTo>
                  <a:pt x="434" y="285"/>
                  <a:pt x="372" y="212"/>
                  <a:pt x="301" y="149"/>
                </a:cubicBezTo>
                <a:cubicBezTo>
                  <a:pt x="235" y="91"/>
                  <a:pt x="162" y="40"/>
                  <a:pt x="84" y="0"/>
                </a:cubicBezTo>
                <a:cubicBezTo>
                  <a:pt x="38" y="88"/>
                  <a:pt x="38" y="88"/>
                  <a:pt x="38" y="88"/>
                </a:cubicBezTo>
                <a:cubicBezTo>
                  <a:pt x="139" y="141"/>
                  <a:pt x="229" y="211"/>
                  <a:pt x="304" y="293"/>
                </a:cubicBezTo>
                <a:cubicBezTo>
                  <a:pt x="245" y="359"/>
                  <a:pt x="185" y="426"/>
                  <a:pt x="127" y="494"/>
                </a:cubicBezTo>
                <a:cubicBezTo>
                  <a:pt x="85" y="543"/>
                  <a:pt x="42" y="593"/>
                  <a:pt x="10" y="649"/>
                </a:cubicBezTo>
                <a:cubicBezTo>
                  <a:pt x="6" y="655"/>
                  <a:pt x="3" y="661"/>
                  <a:pt x="0" y="667"/>
                </a:cubicBezTo>
                <a:cubicBezTo>
                  <a:pt x="51" y="671"/>
                  <a:pt x="94" y="701"/>
                  <a:pt x="114" y="720"/>
                </a:cubicBezTo>
                <a:cubicBezTo>
                  <a:pt x="143" y="747"/>
                  <a:pt x="94" y="701"/>
                  <a:pt x="114" y="720"/>
                </a:cubicBezTo>
                <a:close/>
              </a:path>
            </a:pathLst>
          </a:custGeom>
          <a:solidFill>
            <a:srgbClr val="37B1E3">
              <a:alpha val="79999"/>
            </a:srgb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1" name="Freeform 72"/>
          <p:cNvSpPr/>
          <p:nvPr/>
        </p:nvSpPr>
        <p:spPr bwMode="auto">
          <a:xfrm rot="766448">
            <a:off x="6442414" y="3473451"/>
            <a:ext cx="563563" cy="695325"/>
          </a:xfrm>
          <a:custGeom>
            <a:avLst/>
            <a:gdLst>
              <a:gd name="T0" fmla="*/ 2147483646 w 446"/>
              <a:gd name="T1" fmla="*/ 2147483646 h 551"/>
              <a:gd name="T2" fmla="*/ 2147483646 w 446"/>
              <a:gd name="T3" fmla="*/ 2147483646 h 551"/>
              <a:gd name="T4" fmla="*/ 2147483646 w 446"/>
              <a:gd name="T5" fmla="*/ 2147483646 h 551"/>
              <a:gd name="T6" fmla="*/ 2147483646 w 446"/>
              <a:gd name="T7" fmla="*/ 2147483646 h 551"/>
              <a:gd name="T8" fmla="*/ 2147483646 w 446"/>
              <a:gd name="T9" fmla="*/ 2147483646 h 551"/>
              <a:gd name="T10" fmla="*/ 2147483646 w 446"/>
              <a:gd name="T11" fmla="*/ 2147483646 h 551"/>
              <a:gd name="T12" fmla="*/ 2147483646 w 446"/>
              <a:gd name="T13" fmla="*/ 2147483646 h 551"/>
              <a:gd name="T14" fmla="*/ 2147483646 w 446"/>
              <a:gd name="T15" fmla="*/ 0 h 551"/>
              <a:gd name="T16" fmla="*/ 2147483646 w 446"/>
              <a:gd name="T17" fmla="*/ 2147483646 h 551"/>
              <a:gd name="T18" fmla="*/ 2147483646 w 446"/>
              <a:gd name="T19" fmla="*/ 2147483646 h 551"/>
              <a:gd name="T20" fmla="*/ 2147483646 w 446"/>
              <a:gd name="T21" fmla="*/ 2147483646 h 551"/>
              <a:gd name="T22" fmla="*/ 2147483646 w 446"/>
              <a:gd name="T23" fmla="*/ 2147483646 h 551"/>
              <a:gd name="T24" fmla="*/ 2147483646 w 446"/>
              <a:gd name="T25" fmla="*/ 2147483646 h 551"/>
              <a:gd name="T26" fmla="*/ 2147483646 w 446"/>
              <a:gd name="T27" fmla="*/ 2147483646 h 551"/>
              <a:gd name="T28" fmla="*/ 2147483646 w 446"/>
              <a:gd name="T29" fmla="*/ 2147483646 h 551"/>
              <a:gd name="T30" fmla="*/ 2147483646 w 446"/>
              <a:gd name="T31" fmla="*/ 2147483646 h 551"/>
              <a:gd name="T32" fmla="*/ 2147483646 w 446"/>
              <a:gd name="T33" fmla="*/ 2147483646 h 551"/>
              <a:gd name="T34" fmla="*/ 2147483646 w 446"/>
              <a:gd name="T35" fmla="*/ 2147483646 h 551"/>
              <a:gd name="T36" fmla="*/ 2147483646 w 446"/>
              <a:gd name="T37" fmla="*/ 2147483646 h 551"/>
              <a:gd name="T38" fmla="*/ 2147483646 w 446"/>
              <a:gd name="T39" fmla="*/ 2147483646 h 551"/>
              <a:gd name="T40" fmla="*/ 2147483646 w 446"/>
              <a:gd name="T41" fmla="*/ 2147483646 h 551"/>
              <a:gd name="T42" fmla="*/ 2147483646 w 446"/>
              <a:gd name="T43" fmla="*/ 2147483646 h 551"/>
              <a:gd name="T44" fmla="*/ 2147483646 w 446"/>
              <a:gd name="T45" fmla="*/ 2147483646 h 551"/>
              <a:gd name="T46" fmla="*/ 2147483646 w 446"/>
              <a:gd name="T47" fmla="*/ 2147483646 h 551"/>
              <a:gd name="T48" fmla="*/ 2147483646 w 446"/>
              <a:gd name="T49" fmla="*/ 2147483646 h 551"/>
              <a:gd name="T50" fmla="*/ 2147483646 w 446"/>
              <a:gd name="T51" fmla="*/ 2147483646 h 551"/>
              <a:gd name="T52" fmla="*/ 2147483646 w 446"/>
              <a:gd name="T53" fmla="*/ 2147483646 h 551"/>
              <a:gd name="T54" fmla="*/ 2147483646 w 446"/>
              <a:gd name="T55" fmla="*/ 2147483646 h 551"/>
              <a:gd name="T56" fmla="*/ 2147483646 w 446"/>
              <a:gd name="T57" fmla="*/ 2147483646 h 551"/>
              <a:gd name="T58" fmla="*/ 2147483646 w 446"/>
              <a:gd name="T59" fmla="*/ 2147483646 h 551"/>
              <a:gd name="T60" fmla="*/ 2147483646 w 446"/>
              <a:gd name="T61" fmla="*/ 2147483646 h 551"/>
              <a:gd name="T62" fmla="*/ 2147483646 w 446"/>
              <a:gd name="T63" fmla="*/ 2147483646 h 551"/>
              <a:gd name="T64" fmla="*/ 2147483646 w 446"/>
              <a:gd name="T65" fmla="*/ 2147483646 h 551"/>
              <a:gd name="T66" fmla="*/ 2147483646 w 446"/>
              <a:gd name="T67" fmla="*/ 2147483646 h 5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46" h="551">
                <a:moveTo>
                  <a:pt x="409" y="418"/>
                </a:moveTo>
                <a:cubicBezTo>
                  <a:pt x="416" y="390"/>
                  <a:pt x="425" y="362"/>
                  <a:pt x="427" y="333"/>
                </a:cubicBezTo>
                <a:cubicBezTo>
                  <a:pt x="430" y="297"/>
                  <a:pt x="421" y="262"/>
                  <a:pt x="399" y="233"/>
                </a:cubicBezTo>
                <a:cubicBezTo>
                  <a:pt x="399" y="233"/>
                  <a:pt x="418" y="190"/>
                  <a:pt x="446" y="130"/>
                </a:cubicBezTo>
                <a:cubicBezTo>
                  <a:pt x="439" y="128"/>
                  <a:pt x="433" y="125"/>
                  <a:pt x="428" y="120"/>
                </a:cubicBezTo>
                <a:cubicBezTo>
                  <a:pt x="372" y="68"/>
                  <a:pt x="372" y="68"/>
                  <a:pt x="372" y="68"/>
                </a:cubicBezTo>
                <a:cubicBezTo>
                  <a:pt x="337" y="36"/>
                  <a:pt x="337" y="36"/>
                  <a:pt x="337" y="36"/>
                </a:cubicBezTo>
                <a:cubicBezTo>
                  <a:pt x="298" y="0"/>
                  <a:pt x="298" y="0"/>
                  <a:pt x="298" y="0"/>
                </a:cubicBezTo>
                <a:cubicBezTo>
                  <a:pt x="260" y="81"/>
                  <a:pt x="232" y="143"/>
                  <a:pt x="232" y="143"/>
                </a:cubicBezTo>
                <a:cubicBezTo>
                  <a:pt x="181" y="135"/>
                  <a:pt x="125" y="159"/>
                  <a:pt x="100" y="208"/>
                </a:cubicBezTo>
                <a:cubicBezTo>
                  <a:pt x="88" y="233"/>
                  <a:pt x="88" y="233"/>
                  <a:pt x="88" y="233"/>
                </a:cubicBezTo>
                <a:cubicBezTo>
                  <a:pt x="64" y="281"/>
                  <a:pt x="64" y="281"/>
                  <a:pt x="64" y="281"/>
                </a:cubicBezTo>
                <a:cubicBezTo>
                  <a:pt x="43" y="323"/>
                  <a:pt x="43" y="323"/>
                  <a:pt x="43" y="323"/>
                </a:cubicBezTo>
                <a:cubicBezTo>
                  <a:pt x="9" y="392"/>
                  <a:pt x="9" y="392"/>
                  <a:pt x="9" y="392"/>
                </a:cubicBezTo>
                <a:cubicBezTo>
                  <a:pt x="0" y="410"/>
                  <a:pt x="6" y="435"/>
                  <a:pt x="19" y="449"/>
                </a:cubicBezTo>
                <a:cubicBezTo>
                  <a:pt x="25" y="455"/>
                  <a:pt x="32" y="460"/>
                  <a:pt x="40" y="459"/>
                </a:cubicBezTo>
                <a:cubicBezTo>
                  <a:pt x="48" y="459"/>
                  <a:pt x="56" y="455"/>
                  <a:pt x="64" y="454"/>
                </a:cubicBezTo>
                <a:cubicBezTo>
                  <a:pt x="69" y="452"/>
                  <a:pt x="73" y="452"/>
                  <a:pt x="77" y="457"/>
                </a:cubicBezTo>
                <a:cubicBezTo>
                  <a:pt x="81" y="463"/>
                  <a:pt x="84" y="469"/>
                  <a:pt x="88" y="475"/>
                </a:cubicBezTo>
                <a:cubicBezTo>
                  <a:pt x="93" y="482"/>
                  <a:pt x="100" y="489"/>
                  <a:pt x="109" y="490"/>
                </a:cubicBezTo>
                <a:cubicBezTo>
                  <a:pt x="118" y="492"/>
                  <a:pt x="126" y="488"/>
                  <a:pt x="134" y="486"/>
                </a:cubicBezTo>
                <a:cubicBezTo>
                  <a:pt x="142" y="484"/>
                  <a:pt x="149" y="484"/>
                  <a:pt x="154" y="490"/>
                </a:cubicBezTo>
                <a:cubicBezTo>
                  <a:pt x="159" y="496"/>
                  <a:pt x="161" y="503"/>
                  <a:pt x="165" y="509"/>
                </a:cubicBezTo>
                <a:cubicBezTo>
                  <a:pt x="169" y="516"/>
                  <a:pt x="175" y="522"/>
                  <a:pt x="183" y="523"/>
                </a:cubicBezTo>
                <a:cubicBezTo>
                  <a:pt x="191" y="524"/>
                  <a:pt x="199" y="522"/>
                  <a:pt x="207" y="520"/>
                </a:cubicBezTo>
                <a:cubicBezTo>
                  <a:pt x="213" y="518"/>
                  <a:pt x="220" y="515"/>
                  <a:pt x="226" y="516"/>
                </a:cubicBezTo>
                <a:cubicBezTo>
                  <a:pt x="231" y="518"/>
                  <a:pt x="233" y="524"/>
                  <a:pt x="235" y="528"/>
                </a:cubicBezTo>
                <a:cubicBezTo>
                  <a:pt x="245" y="545"/>
                  <a:pt x="264" y="551"/>
                  <a:pt x="281" y="544"/>
                </a:cubicBezTo>
                <a:cubicBezTo>
                  <a:pt x="293" y="539"/>
                  <a:pt x="305" y="529"/>
                  <a:pt x="311" y="517"/>
                </a:cubicBezTo>
                <a:cubicBezTo>
                  <a:pt x="338" y="463"/>
                  <a:pt x="338" y="463"/>
                  <a:pt x="338" y="463"/>
                </a:cubicBezTo>
                <a:cubicBezTo>
                  <a:pt x="341" y="470"/>
                  <a:pt x="351" y="474"/>
                  <a:pt x="358" y="474"/>
                </a:cubicBezTo>
                <a:cubicBezTo>
                  <a:pt x="368" y="474"/>
                  <a:pt x="377" y="470"/>
                  <a:pt x="384" y="465"/>
                </a:cubicBezTo>
                <a:cubicBezTo>
                  <a:pt x="398" y="453"/>
                  <a:pt x="405" y="435"/>
                  <a:pt x="409" y="418"/>
                </a:cubicBezTo>
                <a:cubicBezTo>
                  <a:pt x="416" y="389"/>
                  <a:pt x="402" y="447"/>
                  <a:pt x="409" y="418"/>
                </a:cubicBezTo>
                <a:close/>
              </a:path>
            </a:pathLst>
          </a:custGeom>
          <a:solidFill>
            <a:srgbClr val="37B1E3">
              <a:alpha val="79999"/>
            </a:srgb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Freeform 73"/>
          <p:cNvSpPr/>
          <p:nvPr/>
        </p:nvSpPr>
        <p:spPr bwMode="auto">
          <a:xfrm rot="766448">
            <a:off x="6745627" y="3619501"/>
            <a:ext cx="1022350" cy="1236663"/>
          </a:xfrm>
          <a:custGeom>
            <a:avLst/>
            <a:gdLst>
              <a:gd name="T0" fmla="*/ 2147483646 w 810"/>
              <a:gd name="T1" fmla="*/ 0 h 980"/>
              <a:gd name="T2" fmla="*/ 2147483646 w 810"/>
              <a:gd name="T3" fmla="*/ 0 h 980"/>
              <a:gd name="T4" fmla="*/ 2147483646 w 810"/>
              <a:gd name="T5" fmla="*/ 0 h 980"/>
              <a:gd name="T6" fmla="*/ 2147483646 w 810"/>
              <a:gd name="T7" fmla="*/ 2147483646 h 980"/>
              <a:gd name="T8" fmla="*/ 2147483646 w 810"/>
              <a:gd name="T9" fmla="*/ 2147483646 h 980"/>
              <a:gd name="T10" fmla="*/ 2147483646 w 810"/>
              <a:gd name="T11" fmla="*/ 2147483646 h 980"/>
              <a:gd name="T12" fmla="*/ 2147483646 w 810"/>
              <a:gd name="T13" fmla="*/ 2147483646 h 980"/>
              <a:gd name="T14" fmla="*/ 2147483646 w 810"/>
              <a:gd name="T15" fmla="*/ 2147483646 h 980"/>
              <a:gd name="T16" fmla="*/ 2147483646 w 810"/>
              <a:gd name="T17" fmla="*/ 2147483646 h 980"/>
              <a:gd name="T18" fmla="*/ 2147483646 w 810"/>
              <a:gd name="T19" fmla="*/ 2147483646 h 980"/>
              <a:gd name="T20" fmla="*/ 2147483646 w 810"/>
              <a:gd name="T21" fmla="*/ 2147483646 h 980"/>
              <a:gd name="T22" fmla="*/ 2147483646 w 810"/>
              <a:gd name="T23" fmla="*/ 2147483646 h 980"/>
              <a:gd name="T24" fmla="*/ 2147483646 w 810"/>
              <a:gd name="T25" fmla="*/ 2147483646 h 980"/>
              <a:gd name="T26" fmla="*/ 0 w 810"/>
              <a:gd name="T27" fmla="*/ 2147483646 h 980"/>
              <a:gd name="T28" fmla="*/ 2147483646 w 810"/>
              <a:gd name="T29" fmla="*/ 2147483646 h 980"/>
              <a:gd name="T30" fmla="*/ 2147483646 w 810"/>
              <a:gd name="T31" fmla="*/ 2147483646 h 980"/>
              <a:gd name="T32" fmla="*/ 2147483646 w 810"/>
              <a:gd name="T33" fmla="*/ 2147483646 h 980"/>
              <a:gd name="T34" fmla="*/ 2147483646 w 810"/>
              <a:gd name="T35" fmla="*/ 2147483646 h 980"/>
              <a:gd name="T36" fmla="*/ 2147483646 w 810"/>
              <a:gd name="T37" fmla="*/ 2147483646 h 980"/>
              <a:gd name="T38" fmla="*/ 2147483646 w 810"/>
              <a:gd name="T39" fmla="*/ 2147483646 h 980"/>
              <a:gd name="T40" fmla="*/ 2147483646 w 810"/>
              <a:gd name="T41" fmla="*/ 2147483646 h 980"/>
              <a:gd name="T42" fmla="*/ 2147483646 w 810"/>
              <a:gd name="T43" fmla="*/ 2147483646 h 980"/>
              <a:gd name="T44" fmla="*/ 2147483646 w 810"/>
              <a:gd name="T45" fmla="*/ 0 h 98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810" h="980">
                <a:moveTo>
                  <a:pt x="710" y="0"/>
                </a:moveTo>
                <a:cubicBezTo>
                  <a:pt x="710" y="0"/>
                  <a:pt x="710" y="0"/>
                  <a:pt x="710" y="0"/>
                </a:cubicBezTo>
                <a:cubicBezTo>
                  <a:pt x="706" y="0"/>
                  <a:pt x="706" y="0"/>
                  <a:pt x="706" y="0"/>
                </a:cubicBezTo>
                <a:cubicBezTo>
                  <a:pt x="699" y="149"/>
                  <a:pt x="652" y="298"/>
                  <a:pt x="572" y="432"/>
                </a:cubicBezTo>
                <a:cubicBezTo>
                  <a:pt x="488" y="395"/>
                  <a:pt x="403" y="358"/>
                  <a:pt x="318" y="324"/>
                </a:cubicBezTo>
                <a:cubicBezTo>
                  <a:pt x="288" y="311"/>
                  <a:pt x="257" y="299"/>
                  <a:pt x="226" y="289"/>
                </a:cubicBezTo>
                <a:cubicBezTo>
                  <a:pt x="191" y="278"/>
                  <a:pt x="155" y="272"/>
                  <a:pt x="120" y="266"/>
                </a:cubicBezTo>
                <a:cubicBezTo>
                  <a:pt x="130" y="304"/>
                  <a:pt x="123" y="343"/>
                  <a:pt x="113" y="380"/>
                </a:cubicBezTo>
                <a:cubicBezTo>
                  <a:pt x="105" y="406"/>
                  <a:pt x="100" y="440"/>
                  <a:pt x="74" y="454"/>
                </a:cubicBezTo>
                <a:cubicBezTo>
                  <a:pt x="93" y="458"/>
                  <a:pt x="112" y="463"/>
                  <a:pt x="131" y="469"/>
                </a:cubicBezTo>
                <a:cubicBezTo>
                  <a:pt x="145" y="474"/>
                  <a:pt x="158" y="479"/>
                  <a:pt x="171" y="485"/>
                </a:cubicBezTo>
                <a:cubicBezTo>
                  <a:pt x="209" y="501"/>
                  <a:pt x="246" y="519"/>
                  <a:pt x="282" y="538"/>
                </a:cubicBezTo>
                <a:cubicBezTo>
                  <a:pt x="332" y="563"/>
                  <a:pt x="382" y="590"/>
                  <a:pt x="431" y="616"/>
                </a:cubicBezTo>
                <a:cubicBezTo>
                  <a:pt x="312" y="741"/>
                  <a:pt x="161" y="834"/>
                  <a:pt x="0" y="884"/>
                </a:cubicBezTo>
                <a:cubicBezTo>
                  <a:pt x="30" y="980"/>
                  <a:pt x="30" y="980"/>
                  <a:pt x="30" y="980"/>
                </a:cubicBezTo>
                <a:cubicBezTo>
                  <a:pt x="31" y="980"/>
                  <a:pt x="32" y="979"/>
                  <a:pt x="33" y="979"/>
                </a:cubicBezTo>
                <a:cubicBezTo>
                  <a:pt x="34" y="980"/>
                  <a:pt x="34" y="980"/>
                  <a:pt x="34" y="980"/>
                </a:cubicBezTo>
                <a:cubicBezTo>
                  <a:pt x="118" y="954"/>
                  <a:pt x="200" y="917"/>
                  <a:pt x="276" y="871"/>
                </a:cubicBezTo>
                <a:cubicBezTo>
                  <a:pt x="350" y="826"/>
                  <a:pt x="420" y="773"/>
                  <a:pt x="482" y="712"/>
                </a:cubicBezTo>
                <a:cubicBezTo>
                  <a:pt x="550" y="646"/>
                  <a:pt x="609" y="571"/>
                  <a:pt x="659" y="490"/>
                </a:cubicBezTo>
                <a:cubicBezTo>
                  <a:pt x="708" y="409"/>
                  <a:pt x="746" y="321"/>
                  <a:pt x="772" y="230"/>
                </a:cubicBezTo>
                <a:cubicBezTo>
                  <a:pt x="793" y="157"/>
                  <a:pt x="806" y="81"/>
                  <a:pt x="810" y="5"/>
                </a:cubicBezTo>
                <a:lnTo>
                  <a:pt x="710" y="0"/>
                </a:lnTo>
                <a:close/>
              </a:path>
            </a:pathLst>
          </a:custGeom>
          <a:solidFill>
            <a:srgbClr val="404040">
              <a:alpha val="79999"/>
            </a:srgb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3" name="Text Placeholder 2"/>
          <p:cNvSpPr txBox="1"/>
          <p:nvPr/>
        </p:nvSpPr>
        <p:spPr>
          <a:xfrm>
            <a:off x="3583327" y="4859339"/>
            <a:ext cx="2644775" cy="973137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6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SF UI Display Thin" charset="0"/>
                <a:ea typeface="SF UI Display Thin" charset="0"/>
                <a:cs typeface="SF UI Display Thin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此处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添加详细文本描述，建议与标题相关并符合整体语言风格，语言描述尽量简洁生动。</a:t>
            </a:r>
          </a:p>
        </p:txBody>
      </p:sp>
      <p:sp>
        <p:nvSpPr>
          <p:cNvPr id="74" name="Text Placeholder 2"/>
          <p:cNvSpPr txBox="1"/>
          <p:nvPr/>
        </p:nvSpPr>
        <p:spPr>
          <a:xfrm>
            <a:off x="7005977" y="4859339"/>
            <a:ext cx="2644775" cy="973137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6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SF UI Display Thin" charset="0"/>
                <a:ea typeface="SF UI Display Thin" charset="0"/>
                <a:cs typeface="SF UI Display Thin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此处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添加详细文本描述，建议与标题相关并符合整体语言风格，语言描述尽量简洁生动。</a:t>
            </a:r>
          </a:p>
        </p:txBody>
      </p:sp>
      <p:sp>
        <p:nvSpPr>
          <p:cNvPr id="75" name="Text Placeholder 2"/>
          <p:cNvSpPr txBox="1"/>
          <p:nvPr/>
        </p:nvSpPr>
        <p:spPr>
          <a:xfrm>
            <a:off x="8393452" y="2406651"/>
            <a:ext cx="2644775" cy="973138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6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SF UI Display Thin" charset="0"/>
                <a:ea typeface="SF UI Display Thin" charset="0"/>
                <a:cs typeface="SF UI Display Thin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此处添加详细文本描述，建议与标题相关并符合整体语言风格，语言描述尽量简洁生动。</a:t>
            </a:r>
          </a:p>
        </p:txBody>
      </p:sp>
      <p:sp>
        <p:nvSpPr>
          <p:cNvPr id="76" name="Text Placeholder 2"/>
          <p:cNvSpPr txBox="1"/>
          <p:nvPr/>
        </p:nvSpPr>
        <p:spPr>
          <a:xfrm>
            <a:off x="2145052" y="2406651"/>
            <a:ext cx="2644775" cy="973138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6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SF UI Display Thin" charset="0"/>
                <a:ea typeface="SF UI Display Thin" charset="0"/>
                <a:cs typeface="SF UI Display Thin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此处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添加详细文本描述，建议与标题相关并符合整体语言风格，语言描述尽量简洁生动。</a:t>
            </a:r>
          </a:p>
        </p:txBody>
      </p:sp>
    </p:spTree>
  </p:cSld>
  <p:clrMapOvr>
    <a:masterClrMapping/>
  </p:clrMapOvr>
  <p:transition spd="slow" advClick="0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2" presetClass="entr" presetSubtype="1" fill="hold" grpId="0" nodeType="afterEffect" nodePh="1" p14:presetBounceEnd="54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4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6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7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1" fill="hold" grpId="0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0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1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1" fill="hold" grpId="0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4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5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1" fill="hold" grpId="0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8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9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1" fill="hold" grpId="0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2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3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1" fill="hold" grpId="0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6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7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1" fill="hold" grpId="0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0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1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" fill="hold" grpId="0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4" dur="10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5" dur="10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1" fill="hold" grpId="0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8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9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52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53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grpId="0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56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57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1" fill="hold" grpId="0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60" dur="1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61" dur="1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63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61" grpId="0"/>
          <p:bldP spid="62" grpId="0" animBg="1"/>
          <p:bldP spid="63" grpId="0" animBg="1"/>
          <p:bldP spid="64" grpId="0" animBg="1"/>
          <p:bldP spid="65" grpId="0" animBg="1"/>
          <p:bldP spid="66" grpId="0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2" presetClass="entr" presetSubtype="1" fill="hold" grpId="0" nodeType="after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4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10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10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1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1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63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61" grpId="0"/>
          <p:bldP spid="62" grpId="0" animBg="1"/>
          <p:bldP spid="63" grpId="0" animBg="1"/>
          <p:bldP spid="64" grpId="0" animBg="1"/>
          <p:bldP spid="65" grpId="0" animBg="1"/>
          <p:bldP spid="66" grpId="0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Freeform 5"/>
          <p:cNvSpPr/>
          <p:nvPr/>
        </p:nvSpPr>
        <p:spPr bwMode="auto">
          <a:xfrm>
            <a:off x="5900384" y="2108454"/>
            <a:ext cx="2925762" cy="2900362"/>
          </a:xfrm>
          <a:custGeom>
            <a:avLst/>
            <a:gdLst>
              <a:gd name="T0" fmla="*/ 2147483646 w 197"/>
              <a:gd name="T1" fmla="*/ 2147483646 h 195"/>
              <a:gd name="T2" fmla="*/ 2147483646 w 197"/>
              <a:gd name="T3" fmla="*/ 2147483646 h 195"/>
              <a:gd name="T4" fmla="*/ 2147483646 w 197"/>
              <a:gd name="T5" fmla="*/ 2147483646 h 195"/>
              <a:gd name="T6" fmla="*/ 2147483646 w 197"/>
              <a:gd name="T7" fmla="*/ 2147483646 h 195"/>
              <a:gd name="T8" fmla="*/ 2147483646 w 197"/>
              <a:gd name="T9" fmla="*/ 2147483646 h 195"/>
              <a:gd name="T10" fmla="*/ 2147483646 w 197"/>
              <a:gd name="T11" fmla="*/ 2147483646 h 195"/>
              <a:gd name="T12" fmla="*/ 2147483646 w 197"/>
              <a:gd name="T13" fmla="*/ 2147483646 h 195"/>
              <a:gd name="T14" fmla="*/ 2147483646 w 197"/>
              <a:gd name="T15" fmla="*/ 2147483646 h 195"/>
              <a:gd name="T16" fmla="*/ 2147483646 w 197"/>
              <a:gd name="T17" fmla="*/ 2147483646 h 195"/>
              <a:gd name="T18" fmla="*/ 2147483646 w 197"/>
              <a:gd name="T19" fmla="*/ 2147483646 h 195"/>
              <a:gd name="T20" fmla="*/ 2147483646 w 197"/>
              <a:gd name="T21" fmla="*/ 2147483646 h 195"/>
              <a:gd name="T22" fmla="*/ 2147483646 w 197"/>
              <a:gd name="T23" fmla="*/ 0 h 195"/>
              <a:gd name="T24" fmla="*/ 2147483646 w 197"/>
              <a:gd name="T25" fmla="*/ 2147483646 h 195"/>
              <a:gd name="T26" fmla="*/ 2147483646 w 197"/>
              <a:gd name="T27" fmla="*/ 0 h 195"/>
              <a:gd name="T28" fmla="*/ 2147483646 w 197"/>
              <a:gd name="T29" fmla="*/ 2147483646 h 195"/>
              <a:gd name="T30" fmla="*/ 2147483646 w 197"/>
              <a:gd name="T31" fmla="*/ 2147483646 h 195"/>
              <a:gd name="T32" fmla="*/ 2147483646 w 197"/>
              <a:gd name="T33" fmla="*/ 2147483646 h 195"/>
              <a:gd name="T34" fmla="*/ 2147483646 w 197"/>
              <a:gd name="T35" fmla="*/ 2147483646 h 195"/>
              <a:gd name="T36" fmla="*/ 2147483646 w 197"/>
              <a:gd name="T37" fmla="*/ 2147483646 h 195"/>
              <a:gd name="T38" fmla="*/ 2147483646 w 197"/>
              <a:gd name="T39" fmla="*/ 2147483646 h 195"/>
              <a:gd name="T40" fmla="*/ 2147483646 w 197"/>
              <a:gd name="T41" fmla="*/ 2147483646 h 195"/>
              <a:gd name="T42" fmla="*/ 2147483646 w 197"/>
              <a:gd name="T43" fmla="*/ 2147483646 h 195"/>
              <a:gd name="T44" fmla="*/ 2147483646 w 197"/>
              <a:gd name="T45" fmla="*/ 2147483646 h 195"/>
              <a:gd name="T46" fmla="*/ 0 w 197"/>
              <a:gd name="T47" fmla="*/ 2147483646 h 195"/>
              <a:gd name="T48" fmla="*/ 2147483646 w 197"/>
              <a:gd name="T49" fmla="*/ 2147483646 h 195"/>
              <a:gd name="T50" fmla="*/ 0 w 197"/>
              <a:gd name="T51" fmla="*/ 2147483646 h 195"/>
              <a:gd name="T52" fmla="*/ 2147483646 w 197"/>
              <a:gd name="T53" fmla="*/ 2147483646 h 195"/>
              <a:gd name="T54" fmla="*/ 2147483646 w 197"/>
              <a:gd name="T55" fmla="*/ 2147483646 h 195"/>
              <a:gd name="T56" fmla="*/ 2147483646 w 197"/>
              <a:gd name="T57" fmla="*/ 2147483646 h 195"/>
              <a:gd name="T58" fmla="*/ 2147483646 w 197"/>
              <a:gd name="T59" fmla="*/ 2147483646 h 195"/>
              <a:gd name="T60" fmla="*/ 2147483646 w 197"/>
              <a:gd name="T61" fmla="*/ 2147483646 h 195"/>
              <a:gd name="T62" fmla="*/ 2147483646 w 197"/>
              <a:gd name="T63" fmla="*/ 2147483646 h 195"/>
              <a:gd name="T64" fmla="*/ 2147483646 w 197"/>
              <a:gd name="T65" fmla="*/ 2147483646 h 195"/>
              <a:gd name="T66" fmla="*/ 2147483646 w 197"/>
              <a:gd name="T67" fmla="*/ 2147483646 h 195"/>
              <a:gd name="T68" fmla="*/ 2147483646 w 197"/>
              <a:gd name="T69" fmla="*/ 2147483646 h 195"/>
              <a:gd name="T70" fmla="*/ 2147483646 w 197"/>
              <a:gd name="T71" fmla="*/ 2147483646 h 195"/>
              <a:gd name="T72" fmla="*/ 2147483646 w 197"/>
              <a:gd name="T73" fmla="*/ 2147483646 h 195"/>
              <a:gd name="T74" fmla="*/ 2147483646 w 197"/>
              <a:gd name="T75" fmla="*/ 2147483646 h 195"/>
              <a:gd name="T76" fmla="*/ 2147483646 w 197"/>
              <a:gd name="T77" fmla="*/ 2147483646 h 195"/>
              <a:gd name="T78" fmla="*/ 2147483646 w 197"/>
              <a:gd name="T79" fmla="*/ 2147483646 h 195"/>
              <a:gd name="T80" fmla="*/ 2147483646 w 197"/>
              <a:gd name="T81" fmla="*/ 2147483646 h 195"/>
              <a:gd name="T82" fmla="*/ 2147483646 w 197"/>
              <a:gd name="T83" fmla="*/ 2147483646 h 195"/>
              <a:gd name="T84" fmla="*/ 2147483646 w 197"/>
              <a:gd name="T85" fmla="*/ 2147483646 h 195"/>
              <a:gd name="T86" fmla="*/ 2147483646 w 197"/>
              <a:gd name="T87" fmla="*/ 2147483646 h 195"/>
              <a:gd name="T88" fmla="*/ 2147483646 w 197"/>
              <a:gd name="T89" fmla="*/ 2147483646 h 195"/>
              <a:gd name="T90" fmla="*/ 2147483646 w 197"/>
              <a:gd name="T91" fmla="*/ 2147483646 h 195"/>
              <a:gd name="T92" fmla="*/ 2147483646 w 197"/>
              <a:gd name="T93" fmla="*/ 2147483646 h 195"/>
              <a:gd name="T94" fmla="*/ 2147483646 w 197"/>
              <a:gd name="T95" fmla="*/ 2147483646 h 195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197" h="195">
                <a:moveTo>
                  <a:pt x="195" y="106"/>
                </a:moveTo>
                <a:cubicBezTo>
                  <a:pt x="189" y="105"/>
                  <a:pt x="189" y="105"/>
                  <a:pt x="189" y="105"/>
                </a:cubicBezTo>
                <a:cubicBezTo>
                  <a:pt x="189" y="103"/>
                  <a:pt x="190" y="100"/>
                  <a:pt x="190" y="97"/>
                </a:cubicBezTo>
                <a:cubicBezTo>
                  <a:pt x="190" y="95"/>
                  <a:pt x="189" y="92"/>
                  <a:pt x="189" y="90"/>
                </a:cubicBezTo>
                <a:cubicBezTo>
                  <a:pt x="195" y="89"/>
                  <a:pt x="195" y="89"/>
                  <a:pt x="195" y="89"/>
                </a:cubicBezTo>
                <a:cubicBezTo>
                  <a:pt x="197" y="88"/>
                  <a:pt x="197" y="87"/>
                  <a:pt x="197" y="86"/>
                </a:cubicBezTo>
                <a:cubicBezTo>
                  <a:pt x="197" y="83"/>
                  <a:pt x="196" y="80"/>
                  <a:pt x="196" y="78"/>
                </a:cubicBezTo>
                <a:cubicBezTo>
                  <a:pt x="196" y="77"/>
                  <a:pt x="195" y="76"/>
                  <a:pt x="194" y="76"/>
                </a:cubicBezTo>
                <a:cubicBezTo>
                  <a:pt x="194" y="76"/>
                  <a:pt x="194" y="76"/>
                  <a:pt x="193" y="76"/>
                </a:cubicBezTo>
                <a:cubicBezTo>
                  <a:pt x="187" y="77"/>
                  <a:pt x="187" y="77"/>
                  <a:pt x="187" y="77"/>
                </a:cubicBezTo>
                <a:cubicBezTo>
                  <a:pt x="186" y="72"/>
                  <a:pt x="184" y="67"/>
                  <a:pt x="182" y="62"/>
                </a:cubicBezTo>
                <a:cubicBezTo>
                  <a:pt x="188" y="59"/>
                  <a:pt x="188" y="59"/>
                  <a:pt x="188" y="59"/>
                </a:cubicBezTo>
                <a:cubicBezTo>
                  <a:pt x="189" y="59"/>
                  <a:pt x="189" y="57"/>
                  <a:pt x="189" y="56"/>
                </a:cubicBezTo>
                <a:cubicBezTo>
                  <a:pt x="188" y="54"/>
                  <a:pt x="186" y="51"/>
                  <a:pt x="185" y="49"/>
                </a:cubicBezTo>
                <a:cubicBezTo>
                  <a:pt x="185" y="48"/>
                  <a:pt x="184" y="48"/>
                  <a:pt x="183" y="48"/>
                </a:cubicBezTo>
                <a:cubicBezTo>
                  <a:pt x="183" y="48"/>
                  <a:pt x="182" y="48"/>
                  <a:pt x="182" y="48"/>
                </a:cubicBezTo>
                <a:cubicBezTo>
                  <a:pt x="176" y="50"/>
                  <a:pt x="176" y="50"/>
                  <a:pt x="176" y="50"/>
                </a:cubicBezTo>
                <a:cubicBezTo>
                  <a:pt x="174" y="46"/>
                  <a:pt x="171" y="42"/>
                  <a:pt x="167" y="38"/>
                </a:cubicBezTo>
                <a:cubicBezTo>
                  <a:pt x="172" y="34"/>
                  <a:pt x="172" y="34"/>
                  <a:pt x="172" y="34"/>
                </a:cubicBezTo>
                <a:cubicBezTo>
                  <a:pt x="172" y="33"/>
                  <a:pt x="172" y="31"/>
                  <a:pt x="172" y="31"/>
                </a:cubicBezTo>
                <a:cubicBezTo>
                  <a:pt x="170" y="28"/>
                  <a:pt x="168" y="26"/>
                  <a:pt x="166" y="25"/>
                </a:cubicBezTo>
                <a:cubicBezTo>
                  <a:pt x="165" y="24"/>
                  <a:pt x="165" y="24"/>
                  <a:pt x="164" y="24"/>
                </a:cubicBezTo>
                <a:cubicBezTo>
                  <a:pt x="163" y="24"/>
                  <a:pt x="163" y="24"/>
                  <a:pt x="162" y="25"/>
                </a:cubicBezTo>
                <a:cubicBezTo>
                  <a:pt x="158" y="29"/>
                  <a:pt x="158" y="29"/>
                  <a:pt x="158" y="29"/>
                </a:cubicBezTo>
                <a:cubicBezTo>
                  <a:pt x="154" y="26"/>
                  <a:pt x="150" y="23"/>
                  <a:pt x="146" y="20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9" y="13"/>
                  <a:pt x="148" y="12"/>
                  <a:pt x="147" y="12"/>
                </a:cubicBezTo>
                <a:cubicBezTo>
                  <a:pt x="145" y="10"/>
                  <a:pt x="142" y="9"/>
                  <a:pt x="140" y="8"/>
                </a:cubicBezTo>
                <a:cubicBezTo>
                  <a:pt x="139" y="8"/>
                  <a:pt x="139" y="7"/>
                  <a:pt x="139" y="7"/>
                </a:cubicBezTo>
                <a:cubicBezTo>
                  <a:pt x="138" y="7"/>
                  <a:pt x="137" y="8"/>
                  <a:pt x="137" y="9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29" y="12"/>
                  <a:pt x="124" y="11"/>
                  <a:pt x="119" y="10"/>
                </a:cubicBezTo>
                <a:cubicBezTo>
                  <a:pt x="120" y="3"/>
                  <a:pt x="120" y="3"/>
                  <a:pt x="120" y="3"/>
                </a:cubicBezTo>
                <a:cubicBezTo>
                  <a:pt x="120" y="2"/>
                  <a:pt x="120" y="1"/>
                  <a:pt x="118" y="1"/>
                </a:cubicBezTo>
                <a:cubicBezTo>
                  <a:pt x="116" y="0"/>
                  <a:pt x="113" y="0"/>
                  <a:pt x="110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09" y="0"/>
                  <a:pt x="108" y="0"/>
                  <a:pt x="107" y="1"/>
                </a:cubicBezTo>
                <a:cubicBezTo>
                  <a:pt x="106" y="7"/>
                  <a:pt x="106" y="7"/>
                  <a:pt x="106" y="7"/>
                </a:cubicBezTo>
                <a:cubicBezTo>
                  <a:pt x="104" y="7"/>
                  <a:pt x="101" y="7"/>
                  <a:pt x="99" y="7"/>
                </a:cubicBezTo>
                <a:cubicBezTo>
                  <a:pt x="96" y="7"/>
                  <a:pt x="94" y="7"/>
                  <a:pt x="91" y="7"/>
                </a:cubicBezTo>
                <a:cubicBezTo>
                  <a:pt x="90" y="1"/>
                  <a:pt x="90" y="1"/>
                  <a:pt x="90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5" y="0"/>
                  <a:pt x="82" y="0"/>
                  <a:pt x="79" y="1"/>
                </a:cubicBezTo>
                <a:cubicBezTo>
                  <a:pt x="78" y="1"/>
                  <a:pt x="77" y="2"/>
                  <a:pt x="77" y="3"/>
                </a:cubicBezTo>
                <a:cubicBezTo>
                  <a:pt x="78" y="10"/>
                  <a:pt x="78" y="10"/>
                  <a:pt x="78" y="10"/>
                </a:cubicBezTo>
                <a:cubicBezTo>
                  <a:pt x="73" y="11"/>
                  <a:pt x="68" y="12"/>
                  <a:pt x="64" y="14"/>
                </a:cubicBezTo>
                <a:cubicBezTo>
                  <a:pt x="61" y="9"/>
                  <a:pt x="61" y="9"/>
                  <a:pt x="61" y="9"/>
                </a:cubicBezTo>
                <a:cubicBezTo>
                  <a:pt x="60" y="8"/>
                  <a:pt x="60" y="7"/>
                  <a:pt x="59" y="7"/>
                </a:cubicBezTo>
                <a:cubicBezTo>
                  <a:pt x="58" y="7"/>
                  <a:pt x="58" y="8"/>
                  <a:pt x="58" y="8"/>
                </a:cubicBezTo>
                <a:cubicBezTo>
                  <a:pt x="55" y="9"/>
                  <a:pt x="53" y="10"/>
                  <a:pt x="50" y="12"/>
                </a:cubicBezTo>
                <a:cubicBezTo>
                  <a:pt x="49" y="12"/>
                  <a:pt x="49" y="13"/>
                  <a:pt x="49" y="14"/>
                </a:cubicBezTo>
                <a:cubicBezTo>
                  <a:pt x="52" y="20"/>
                  <a:pt x="52" y="20"/>
                  <a:pt x="52" y="20"/>
                </a:cubicBezTo>
                <a:cubicBezTo>
                  <a:pt x="48" y="23"/>
                  <a:pt x="44" y="26"/>
                  <a:pt x="40" y="29"/>
                </a:cubicBezTo>
                <a:cubicBezTo>
                  <a:pt x="35" y="25"/>
                  <a:pt x="35" y="25"/>
                  <a:pt x="35" y="25"/>
                </a:cubicBezTo>
                <a:cubicBezTo>
                  <a:pt x="35" y="24"/>
                  <a:pt x="34" y="24"/>
                  <a:pt x="34" y="24"/>
                </a:cubicBezTo>
                <a:cubicBezTo>
                  <a:pt x="33" y="24"/>
                  <a:pt x="32" y="24"/>
                  <a:pt x="32" y="25"/>
                </a:cubicBezTo>
                <a:cubicBezTo>
                  <a:pt x="30" y="26"/>
                  <a:pt x="28" y="28"/>
                  <a:pt x="26" y="31"/>
                </a:cubicBezTo>
                <a:cubicBezTo>
                  <a:pt x="25" y="31"/>
                  <a:pt x="25" y="33"/>
                  <a:pt x="26" y="34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2"/>
                  <a:pt x="24" y="46"/>
                  <a:pt x="21" y="50"/>
                </a:cubicBezTo>
                <a:cubicBezTo>
                  <a:pt x="16" y="48"/>
                  <a:pt x="16" y="48"/>
                  <a:pt x="16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4" y="48"/>
                  <a:pt x="13" y="48"/>
                  <a:pt x="13" y="49"/>
                </a:cubicBezTo>
                <a:cubicBezTo>
                  <a:pt x="11" y="51"/>
                  <a:pt x="10" y="54"/>
                  <a:pt x="9" y="56"/>
                </a:cubicBezTo>
                <a:cubicBezTo>
                  <a:pt x="8" y="57"/>
                  <a:pt x="9" y="59"/>
                  <a:pt x="10" y="59"/>
                </a:cubicBezTo>
                <a:cubicBezTo>
                  <a:pt x="15" y="62"/>
                  <a:pt x="15" y="62"/>
                  <a:pt x="15" y="62"/>
                </a:cubicBezTo>
                <a:cubicBezTo>
                  <a:pt x="13" y="67"/>
                  <a:pt x="12" y="72"/>
                  <a:pt x="10" y="77"/>
                </a:cubicBezTo>
                <a:cubicBezTo>
                  <a:pt x="4" y="76"/>
                  <a:pt x="4" y="76"/>
                  <a:pt x="4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3" y="76"/>
                  <a:pt x="2" y="77"/>
                  <a:pt x="2" y="78"/>
                </a:cubicBezTo>
                <a:cubicBezTo>
                  <a:pt x="1" y="80"/>
                  <a:pt x="1" y="83"/>
                  <a:pt x="0" y="86"/>
                </a:cubicBezTo>
                <a:cubicBezTo>
                  <a:pt x="0" y="87"/>
                  <a:pt x="1" y="88"/>
                  <a:pt x="2" y="89"/>
                </a:cubicBezTo>
                <a:cubicBezTo>
                  <a:pt x="8" y="90"/>
                  <a:pt x="8" y="90"/>
                  <a:pt x="8" y="90"/>
                </a:cubicBezTo>
                <a:cubicBezTo>
                  <a:pt x="8" y="92"/>
                  <a:pt x="8" y="95"/>
                  <a:pt x="8" y="97"/>
                </a:cubicBezTo>
                <a:cubicBezTo>
                  <a:pt x="8" y="100"/>
                  <a:pt x="8" y="103"/>
                  <a:pt x="8" y="105"/>
                </a:cubicBezTo>
                <a:cubicBezTo>
                  <a:pt x="2" y="106"/>
                  <a:pt x="2" y="106"/>
                  <a:pt x="2" y="106"/>
                </a:cubicBezTo>
                <a:cubicBezTo>
                  <a:pt x="1" y="106"/>
                  <a:pt x="0" y="107"/>
                  <a:pt x="0" y="109"/>
                </a:cubicBezTo>
                <a:cubicBezTo>
                  <a:pt x="1" y="112"/>
                  <a:pt x="1" y="114"/>
                  <a:pt x="2" y="117"/>
                </a:cubicBezTo>
                <a:cubicBezTo>
                  <a:pt x="2" y="118"/>
                  <a:pt x="3" y="119"/>
                  <a:pt x="4" y="119"/>
                </a:cubicBezTo>
                <a:cubicBezTo>
                  <a:pt x="4" y="119"/>
                  <a:pt x="4" y="119"/>
                  <a:pt x="4" y="119"/>
                </a:cubicBezTo>
                <a:cubicBezTo>
                  <a:pt x="10" y="118"/>
                  <a:pt x="10" y="118"/>
                  <a:pt x="10" y="118"/>
                </a:cubicBezTo>
                <a:cubicBezTo>
                  <a:pt x="12" y="123"/>
                  <a:pt x="13" y="128"/>
                  <a:pt x="15" y="133"/>
                </a:cubicBezTo>
                <a:cubicBezTo>
                  <a:pt x="10" y="136"/>
                  <a:pt x="10" y="136"/>
                  <a:pt x="10" y="136"/>
                </a:cubicBezTo>
                <a:cubicBezTo>
                  <a:pt x="9" y="136"/>
                  <a:pt x="8" y="137"/>
                  <a:pt x="9" y="139"/>
                </a:cubicBezTo>
                <a:cubicBezTo>
                  <a:pt x="10" y="141"/>
                  <a:pt x="11" y="144"/>
                  <a:pt x="13" y="146"/>
                </a:cubicBezTo>
                <a:cubicBezTo>
                  <a:pt x="13" y="147"/>
                  <a:pt x="14" y="147"/>
                  <a:pt x="15" y="147"/>
                </a:cubicBezTo>
                <a:cubicBezTo>
                  <a:pt x="15" y="147"/>
                  <a:pt x="15" y="147"/>
                  <a:pt x="16" y="147"/>
                </a:cubicBezTo>
                <a:cubicBezTo>
                  <a:pt x="21" y="144"/>
                  <a:pt x="21" y="144"/>
                  <a:pt x="21" y="144"/>
                </a:cubicBezTo>
                <a:cubicBezTo>
                  <a:pt x="24" y="149"/>
                  <a:pt x="27" y="153"/>
                  <a:pt x="30" y="157"/>
                </a:cubicBezTo>
                <a:cubicBezTo>
                  <a:pt x="26" y="161"/>
                  <a:pt x="26" y="161"/>
                  <a:pt x="26" y="161"/>
                </a:cubicBezTo>
                <a:cubicBezTo>
                  <a:pt x="25" y="162"/>
                  <a:pt x="25" y="163"/>
                  <a:pt x="26" y="164"/>
                </a:cubicBezTo>
                <a:cubicBezTo>
                  <a:pt x="28" y="166"/>
                  <a:pt x="30" y="168"/>
                  <a:pt x="32" y="170"/>
                </a:cubicBezTo>
                <a:cubicBezTo>
                  <a:pt x="32" y="171"/>
                  <a:pt x="33" y="171"/>
                  <a:pt x="34" y="171"/>
                </a:cubicBezTo>
                <a:cubicBezTo>
                  <a:pt x="34" y="171"/>
                  <a:pt x="35" y="171"/>
                  <a:pt x="35" y="170"/>
                </a:cubicBezTo>
                <a:cubicBezTo>
                  <a:pt x="40" y="166"/>
                  <a:pt x="40" y="166"/>
                  <a:pt x="40" y="166"/>
                </a:cubicBezTo>
                <a:cubicBezTo>
                  <a:pt x="44" y="169"/>
                  <a:pt x="48" y="172"/>
                  <a:pt x="52" y="175"/>
                </a:cubicBezTo>
                <a:cubicBezTo>
                  <a:pt x="49" y="180"/>
                  <a:pt x="49" y="180"/>
                  <a:pt x="49" y="180"/>
                </a:cubicBezTo>
                <a:cubicBezTo>
                  <a:pt x="49" y="181"/>
                  <a:pt x="49" y="183"/>
                  <a:pt x="50" y="183"/>
                </a:cubicBezTo>
                <a:cubicBezTo>
                  <a:pt x="53" y="185"/>
                  <a:pt x="55" y="186"/>
                  <a:pt x="58" y="187"/>
                </a:cubicBezTo>
                <a:cubicBezTo>
                  <a:pt x="58" y="187"/>
                  <a:pt x="58" y="187"/>
                  <a:pt x="59" y="187"/>
                </a:cubicBezTo>
                <a:cubicBezTo>
                  <a:pt x="60" y="187"/>
                  <a:pt x="60" y="187"/>
                  <a:pt x="61" y="186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68" y="183"/>
                  <a:pt x="73" y="184"/>
                  <a:pt x="78" y="185"/>
                </a:cubicBezTo>
                <a:cubicBezTo>
                  <a:pt x="77" y="191"/>
                  <a:pt x="77" y="191"/>
                  <a:pt x="77" y="191"/>
                </a:cubicBezTo>
                <a:cubicBezTo>
                  <a:pt x="77" y="193"/>
                  <a:pt x="78" y="194"/>
                  <a:pt x="79" y="194"/>
                </a:cubicBezTo>
                <a:cubicBezTo>
                  <a:pt x="82" y="194"/>
                  <a:pt x="85" y="195"/>
                  <a:pt x="88" y="195"/>
                </a:cubicBezTo>
                <a:cubicBezTo>
                  <a:pt x="88" y="195"/>
                  <a:pt x="88" y="195"/>
                  <a:pt x="88" y="195"/>
                </a:cubicBezTo>
                <a:cubicBezTo>
                  <a:pt x="89" y="195"/>
                  <a:pt x="90" y="195"/>
                  <a:pt x="90" y="193"/>
                </a:cubicBezTo>
                <a:cubicBezTo>
                  <a:pt x="91" y="187"/>
                  <a:pt x="91" y="187"/>
                  <a:pt x="91" y="187"/>
                </a:cubicBezTo>
                <a:cubicBezTo>
                  <a:pt x="94" y="187"/>
                  <a:pt x="96" y="188"/>
                  <a:pt x="99" y="188"/>
                </a:cubicBezTo>
                <a:cubicBezTo>
                  <a:pt x="101" y="188"/>
                  <a:pt x="104" y="187"/>
                  <a:pt x="106" y="187"/>
                </a:cubicBezTo>
                <a:cubicBezTo>
                  <a:pt x="107" y="193"/>
                  <a:pt x="107" y="193"/>
                  <a:pt x="107" y="193"/>
                </a:cubicBezTo>
                <a:cubicBezTo>
                  <a:pt x="108" y="195"/>
                  <a:pt x="109" y="195"/>
                  <a:pt x="110" y="195"/>
                </a:cubicBezTo>
                <a:cubicBezTo>
                  <a:pt x="110" y="195"/>
                  <a:pt x="110" y="195"/>
                  <a:pt x="110" y="195"/>
                </a:cubicBezTo>
                <a:cubicBezTo>
                  <a:pt x="113" y="195"/>
                  <a:pt x="116" y="194"/>
                  <a:pt x="118" y="194"/>
                </a:cubicBezTo>
                <a:cubicBezTo>
                  <a:pt x="120" y="194"/>
                  <a:pt x="120" y="193"/>
                  <a:pt x="120" y="191"/>
                </a:cubicBezTo>
                <a:cubicBezTo>
                  <a:pt x="119" y="185"/>
                  <a:pt x="119" y="185"/>
                  <a:pt x="119" y="185"/>
                </a:cubicBezTo>
                <a:cubicBezTo>
                  <a:pt x="124" y="184"/>
                  <a:pt x="129" y="183"/>
                  <a:pt x="134" y="181"/>
                </a:cubicBezTo>
                <a:cubicBezTo>
                  <a:pt x="137" y="186"/>
                  <a:pt x="137" y="186"/>
                  <a:pt x="137" y="186"/>
                </a:cubicBezTo>
                <a:cubicBezTo>
                  <a:pt x="137" y="187"/>
                  <a:pt x="138" y="187"/>
                  <a:pt x="139" y="187"/>
                </a:cubicBezTo>
                <a:cubicBezTo>
                  <a:pt x="139" y="187"/>
                  <a:pt x="139" y="187"/>
                  <a:pt x="140" y="187"/>
                </a:cubicBezTo>
                <a:cubicBezTo>
                  <a:pt x="142" y="186"/>
                  <a:pt x="145" y="185"/>
                  <a:pt x="147" y="183"/>
                </a:cubicBezTo>
                <a:cubicBezTo>
                  <a:pt x="148" y="183"/>
                  <a:pt x="149" y="181"/>
                  <a:pt x="148" y="180"/>
                </a:cubicBezTo>
                <a:cubicBezTo>
                  <a:pt x="146" y="175"/>
                  <a:pt x="146" y="175"/>
                  <a:pt x="146" y="175"/>
                </a:cubicBezTo>
                <a:cubicBezTo>
                  <a:pt x="150" y="172"/>
                  <a:pt x="154" y="169"/>
                  <a:pt x="158" y="166"/>
                </a:cubicBezTo>
                <a:cubicBezTo>
                  <a:pt x="162" y="170"/>
                  <a:pt x="162" y="170"/>
                  <a:pt x="162" y="170"/>
                </a:cubicBezTo>
                <a:cubicBezTo>
                  <a:pt x="163" y="171"/>
                  <a:pt x="163" y="171"/>
                  <a:pt x="164" y="171"/>
                </a:cubicBezTo>
                <a:cubicBezTo>
                  <a:pt x="165" y="171"/>
                  <a:pt x="165" y="171"/>
                  <a:pt x="166" y="170"/>
                </a:cubicBezTo>
                <a:cubicBezTo>
                  <a:pt x="168" y="168"/>
                  <a:pt x="170" y="166"/>
                  <a:pt x="172" y="164"/>
                </a:cubicBezTo>
                <a:cubicBezTo>
                  <a:pt x="172" y="163"/>
                  <a:pt x="172" y="162"/>
                  <a:pt x="172" y="161"/>
                </a:cubicBezTo>
                <a:cubicBezTo>
                  <a:pt x="167" y="157"/>
                  <a:pt x="167" y="157"/>
                  <a:pt x="167" y="157"/>
                </a:cubicBezTo>
                <a:cubicBezTo>
                  <a:pt x="171" y="153"/>
                  <a:pt x="174" y="149"/>
                  <a:pt x="176" y="144"/>
                </a:cubicBezTo>
                <a:cubicBezTo>
                  <a:pt x="182" y="147"/>
                  <a:pt x="182" y="147"/>
                  <a:pt x="182" y="147"/>
                </a:cubicBezTo>
                <a:cubicBezTo>
                  <a:pt x="182" y="147"/>
                  <a:pt x="183" y="147"/>
                  <a:pt x="183" y="147"/>
                </a:cubicBezTo>
                <a:cubicBezTo>
                  <a:pt x="184" y="147"/>
                  <a:pt x="185" y="147"/>
                  <a:pt x="185" y="146"/>
                </a:cubicBezTo>
                <a:cubicBezTo>
                  <a:pt x="186" y="144"/>
                  <a:pt x="188" y="141"/>
                  <a:pt x="189" y="139"/>
                </a:cubicBezTo>
                <a:cubicBezTo>
                  <a:pt x="189" y="137"/>
                  <a:pt x="189" y="136"/>
                  <a:pt x="188" y="136"/>
                </a:cubicBezTo>
                <a:cubicBezTo>
                  <a:pt x="182" y="133"/>
                  <a:pt x="182" y="133"/>
                  <a:pt x="182" y="133"/>
                </a:cubicBezTo>
                <a:cubicBezTo>
                  <a:pt x="184" y="128"/>
                  <a:pt x="186" y="123"/>
                  <a:pt x="187" y="118"/>
                </a:cubicBezTo>
                <a:cubicBezTo>
                  <a:pt x="193" y="119"/>
                  <a:pt x="193" y="119"/>
                  <a:pt x="193" y="119"/>
                </a:cubicBezTo>
                <a:cubicBezTo>
                  <a:pt x="194" y="119"/>
                  <a:pt x="194" y="119"/>
                  <a:pt x="194" y="119"/>
                </a:cubicBezTo>
                <a:cubicBezTo>
                  <a:pt x="195" y="119"/>
                  <a:pt x="196" y="118"/>
                  <a:pt x="196" y="117"/>
                </a:cubicBezTo>
                <a:cubicBezTo>
                  <a:pt x="196" y="114"/>
                  <a:pt x="197" y="112"/>
                  <a:pt x="197" y="109"/>
                </a:cubicBezTo>
                <a:cubicBezTo>
                  <a:pt x="197" y="107"/>
                  <a:pt x="197" y="106"/>
                  <a:pt x="195" y="106"/>
                </a:cubicBezTo>
                <a:close/>
              </a:path>
            </a:pathLst>
          </a:custGeom>
          <a:solidFill>
            <a:srgbClr val="404040">
              <a:alpha val="79999"/>
            </a:srgb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" name="Freeform 5"/>
          <p:cNvSpPr/>
          <p:nvPr/>
        </p:nvSpPr>
        <p:spPr bwMode="auto">
          <a:xfrm>
            <a:off x="3958871" y="2765679"/>
            <a:ext cx="1941513" cy="1922462"/>
          </a:xfrm>
          <a:custGeom>
            <a:avLst/>
            <a:gdLst>
              <a:gd name="T0" fmla="*/ 2147483646 w 197"/>
              <a:gd name="T1" fmla="*/ 2147483646 h 195"/>
              <a:gd name="T2" fmla="*/ 2147483646 w 197"/>
              <a:gd name="T3" fmla="*/ 2147483646 h 195"/>
              <a:gd name="T4" fmla="*/ 2147483646 w 197"/>
              <a:gd name="T5" fmla="*/ 2147483646 h 195"/>
              <a:gd name="T6" fmla="*/ 2147483646 w 197"/>
              <a:gd name="T7" fmla="*/ 2147483646 h 195"/>
              <a:gd name="T8" fmla="*/ 2147483646 w 197"/>
              <a:gd name="T9" fmla="*/ 2147483646 h 195"/>
              <a:gd name="T10" fmla="*/ 2147483646 w 197"/>
              <a:gd name="T11" fmla="*/ 2147483646 h 195"/>
              <a:gd name="T12" fmla="*/ 2147483646 w 197"/>
              <a:gd name="T13" fmla="*/ 2147483646 h 195"/>
              <a:gd name="T14" fmla="*/ 2147483646 w 197"/>
              <a:gd name="T15" fmla="*/ 2147483646 h 195"/>
              <a:gd name="T16" fmla="*/ 2147483646 w 197"/>
              <a:gd name="T17" fmla="*/ 2147483646 h 195"/>
              <a:gd name="T18" fmla="*/ 2147483646 w 197"/>
              <a:gd name="T19" fmla="*/ 2147483646 h 195"/>
              <a:gd name="T20" fmla="*/ 2147483646 w 197"/>
              <a:gd name="T21" fmla="*/ 2147483646 h 195"/>
              <a:gd name="T22" fmla="*/ 2147483646 w 197"/>
              <a:gd name="T23" fmla="*/ 0 h 195"/>
              <a:gd name="T24" fmla="*/ 2147483646 w 197"/>
              <a:gd name="T25" fmla="*/ 2147483646 h 195"/>
              <a:gd name="T26" fmla="*/ 2147483646 w 197"/>
              <a:gd name="T27" fmla="*/ 0 h 195"/>
              <a:gd name="T28" fmla="*/ 2147483646 w 197"/>
              <a:gd name="T29" fmla="*/ 2147483646 h 195"/>
              <a:gd name="T30" fmla="*/ 2147483646 w 197"/>
              <a:gd name="T31" fmla="*/ 2147483646 h 195"/>
              <a:gd name="T32" fmla="*/ 2147483646 w 197"/>
              <a:gd name="T33" fmla="*/ 2147483646 h 195"/>
              <a:gd name="T34" fmla="*/ 2147483646 w 197"/>
              <a:gd name="T35" fmla="*/ 2147483646 h 195"/>
              <a:gd name="T36" fmla="*/ 2147483646 w 197"/>
              <a:gd name="T37" fmla="*/ 2147483646 h 195"/>
              <a:gd name="T38" fmla="*/ 2147483646 w 197"/>
              <a:gd name="T39" fmla="*/ 2147483646 h 195"/>
              <a:gd name="T40" fmla="*/ 2147483646 w 197"/>
              <a:gd name="T41" fmla="*/ 2147483646 h 195"/>
              <a:gd name="T42" fmla="*/ 2147483646 w 197"/>
              <a:gd name="T43" fmla="*/ 2147483646 h 195"/>
              <a:gd name="T44" fmla="*/ 2147483646 w 197"/>
              <a:gd name="T45" fmla="*/ 2147483646 h 195"/>
              <a:gd name="T46" fmla="*/ 0 w 197"/>
              <a:gd name="T47" fmla="*/ 2147483646 h 195"/>
              <a:gd name="T48" fmla="*/ 2147483646 w 197"/>
              <a:gd name="T49" fmla="*/ 2147483646 h 195"/>
              <a:gd name="T50" fmla="*/ 0 w 197"/>
              <a:gd name="T51" fmla="*/ 2147483646 h 195"/>
              <a:gd name="T52" fmla="*/ 2147483646 w 197"/>
              <a:gd name="T53" fmla="*/ 2147483646 h 195"/>
              <a:gd name="T54" fmla="*/ 2147483646 w 197"/>
              <a:gd name="T55" fmla="*/ 2147483646 h 195"/>
              <a:gd name="T56" fmla="*/ 2147483646 w 197"/>
              <a:gd name="T57" fmla="*/ 2147483646 h 195"/>
              <a:gd name="T58" fmla="*/ 2147483646 w 197"/>
              <a:gd name="T59" fmla="*/ 2147483646 h 195"/>
              <a:gd name="T60" fmla="*/ 2147483646 w 197"/>
              <a:gd name="T61" fmla="*/ 2147483646 h 195"/>
              <a:gd name="T62" fmla="*/ 2147483646 w 197"/>
              <a:gd name="T63" fmla="*/ 2147483646 h 195"/>
              <a:gd name="T64" fmla="*/ 2147483646 w 197"/>
              <a:gd name="T65" fmla="*/ 2147483646 h 195"/>
              <a:gd name="T66" fmla="*/ 2147483646 w 197"/>
              <a:gd name="T67" fmla="*/ 2147483646 h 195"/>
              <a:gd name="T68" fmla="*/ 2147483646 w 197"/>
              <a:gd name="T69" fmla="*/ 2147483646 h 195"/>
              <a:gd name="T70" fmla="*/ 2147483646 w 197"/>
              <a:gd name="T71" fmla="*/ 2147483646 h 195"/>
              <a:gd name="T72" fmla="*/ 2147483646 w 197"/>
              <a:gd name="T73" fmla="*/ 2147483646 h 195"/>
              <a:gd name="T74" fmla="*/ 2147483646 w 197"/>
              <a:gd name="T75" fmla="*/ 2147483646 h 195"/>
              <a:gd name="T76" fmla="*/ 2147483646 w 197"/>
              <a:gd name="T77" fmla="*/ 2147483646 h 195"/>
              <a:gd name="T78" fmla="*/ 2147483646 w 197"/>
              <a:gd name="T79" fmla="*/ 2147483646 h 195"/>
              <a:gd name="T80" fmla="*/ 2147483646 w 197"/>
              <a:gd name="T81" fmla="*/ 2147483646 h 195"/>
              <a:gd name="T82" fmla="*/ 2147483646 w 197"/>
              <a:gd name="T83" fmla="*/ 2147483646 h 195"/>
              <a:gd name="T84" fmla="*/ 2147483646 w 197"/>
              <a:gd name="T85" fmla="*/ 2147483646 h 195"/>
              <a:gd name="T86" fmla="*/ 2147483646 w 197"/>
              <a:gd name="T87" fmla="*/ 2147483646 h 195"/>
              <a:gd name="T88" fmla="*/ 2147483646 w 197"/>
              <a:gd name="T89" fmla="*/ 2147483646 h 195"/>
              <a:gd name="T90" fmla="*/ 2147483646 w 197"/>
              <a:gd name="T91" fmla="*/ 2147483646 h 195"/>
              <a:gd name="T92" fmla="*/ 2147483646 w 197"/>
              <a:gd name="T93" fmla="*/ 2147483646 h 195"/>
              <a:gd name="T94" fmla="*/ 2147483646 w 197"/>
              <a:gd name="T95" fmla="*/ 2147483646 h 195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197" h="195">
                <a:moveTo>
                  <a:pt x="195" y="106"/>
                </a:moveTo>
                <a:cubicBezTo>
                  <a:pt x="189" y="105"/>
                  <a:pt x="189" y="105"/>
                  <a:pt x="189" y="105"/>
                </a:cubicBezTo>
                <a:cubicBezTo>
                  <a:pt x="189" y="103"/>
                  <a:pt x="190" y="100"/>
                  <a:pt x="190" y="97"/>
                </a:cubicBezTo>
                <a:cubicBezTo>
                  <a:pt x="190" y="95"/>
                  <a:pt x="189" y="92"/>
                  <a:pt x="189" y="90"/>
                </a:cubicBezTo>
                <a:cubicBezTo>
                  <a:pt x="195" y="89"/>
                  <a:pt x="195" y="89"/>
                  <a:pt x="195" y="89"/>
                </a:cubicBezTo>
                <a:cubicBezTo>
                  <a:pt x="197" y="88"/>
                  <a:pt x="197" y="87"/>
                  <a:pt x="197" y="86"/>
                </a:cubicBezTo>
                <a:cubicBezTo>
                  <a:pt x="197" y="83"/>
                  <a:pt x="196" y="80"/>
                  <a:pt x="196" y="78"/>
                </a:cubicBezTo>
                <a:cubicBezTo>
                  <a:pt x="196" y="77"/>
                  <a:pt x="195" y="76"/>
                  <a:pt x="194" y="76"/>
                </a:cubicBezTo>
                <a:cubicBezTo>
                  <a:pt x="194" y="76"/>
                  <a:pt x="194" y="76"/>
                  <a:pt x="193" y="76"/>
                </a:cubicBezTo>
                <a:cubicBezTo>
                  <a:pt x="187" y="77"/>
                  <a:pt x="187" y="77"/>
                  <a:pt x="187" y="77"/>
                </a:cubicBezTo>
                <a:cubicBezTo>
                  <a:pt x="186" y="72"/>
                  <a:pt x="184" y="67"/>
                  <a:pt x="182" y="62"/>
                </a:cubicBezTo>
                <a:cubicBezTo>
                  <a:pt x="188" y="59"/>
                  <a:pt x="188" y="59"/>
                  <a:pt x="188" y="59"/>
                </a:cubicBezTo>
                <a:cubicBezTo>
                  <a:pt x="189" y="59"/>
                  <a:pt x="189" y="57"/>
                  <a:pt x="189" y="56"/>
                </a:cubicBezTo>
                <a:cubicBezTo>
                  <a:pt x="188" y="54"/>
                  <a:pt x="186" y="51"/>
                  <a:pt x="185" y="49"/>
                </a:cubicBezTo>
                <a:cubicBezTo>
                  <a:pt x="185" y="48"/>
                  <a:pt x="184" y="48"/>
                  <a:pt x="183" y="48"/>
                </a:cubicBezTo>
                <a:cubicBezTo>
                  <a:pt x="183" y="48"/>
                  <a:pt x="182" y="48"/>
                  <a:pt x="182" y="48"/>
                </a:cubicBezTo>
                <a:cubicBezTo>
                  <a:pt x="176" y="50"/>
                  <a:pt x="176" y="50"/>
                  <a:pt x="176" y="50"/>
                </a:cubicBezTo>
                <a:cubicBezTo>
                  <a:pt x="174" y="46"/>
                  <a:pt x="171" y="42"/>
                  <a:pt x="167" y="38"/>
                </a:cubicBezTo>
                <a:cubicBezTo>
                  <a:pt x="172" y="34"/>
                  <a:pt x="172" y="34"/>
                  <a:pt x="172" y="34"/>
                </a:cubicBezTo>
                <a:cubicBezTo>
                  <a:pt x="172" y="33"/>
                  <a:pt x="172" y="31"/>
                  <a:pt x="172" y="31"/>
                </a:cubicBezTo>
                <a:cubicBezTo>
                  <a:pt x="170" y="28"/>
                  <a:pt x="168" y="26"/>
                  <a:pt x="166" y="25"/>
                </a:cubicBezTo>
                <a:cubicBezTo>
                  <a:pt x="165" y="24"/>
                  <a:pt x="165" y="24"/>
                  <a:pt x="164" y="24"/>
                </a:cubicBezTo>
                <a:cubicBezTo>
                  <a:pt x="163" y="24"/>
                  <a:pt x="163" y="24"/>
                  <a:pt x="162" y="25"/>
                </a:cubicBezTo>
                <a:cubicBezTo>
                  <a:pt x="158" y="29"/>
                  <a:pt x="158" y="29"/>
                  <a:pt x="158" y="29"/>
                </a:cubicBezTo>
                <a:cubicBezTo>
                  <a:pt x="154" y="26"/>
                  <a:pt x="150" y="23"/>
                  <a:pt x="146" y="20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9" y="13"/>
                  <a:pt x="148" y="12"/>
                  <a:pt x="147" y="12"/>
                </a:cubicBezTo>
                <a:cubicBezTo>
                  <a:pt x="145" y="10"/>
                  <a:pt x="142" y="9"/>
                  <a:pt x="140" y="8"/>
                </a:cubicBezTo>
                <a:cubicBezTo>
                  <a:pt x="139" y="8"/>
                  <a:pt x="139" y="7"/>
                  <a:pt x="139" y="7"/>
                </a:cubicBezTo>
                <a:cubicBezTo>
                  <a:pt x="138" y="7"/>
                  <a:pt x="137" y="8"/>
                  <a:pt x="137" y="9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29" y="12"/>
                  <a:pt x="124" y="11"/>
                  <a:pt x="119" y="10"/>
                </a:cubicBezTo>
                <a:cubicBezTo>
                  <a:pt x="120" y="3"/>
                  <a:pt x="120" y="3"/>
                  <a:pt x="120" y="3"/>
                </a:cubicBezTo>
                <a:cubicBezTo>
                  <a:pt x="120" y="2"/>
                  <a:pt x="120" y="1"/>
                  <a:pt x="118" y="1"/>
                </a:cubicBezTo>
                <a:cubicBezTo>
                  <a:pt x="116" y="0"/>
                  <a:pt x="113" y="0"/>
                  <a:pt x="110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09" y="0"/>
                  <a:pt x="108" y="0"/>
                  <a:pt x="107" y="1"/>
                </a:cubicBezTo>
                <a:cubicBezTo>
                  <a:pt x="106" y="7"/>
                  <a:pt x="106" y="7"/>
                  <a:pt x="106" y="7"/>
                </a:cubicBezTo>
                <a:cubicBezTo>
                  <a:pt x="104" y="7"/>
                  <a:pt x="101" y="7"/>
                  <a:pt x="99" y="7"/>
                </a:cubicBezTo>
                <a:cubicBezTo>
                  <a:pt x="96" y="7"/>
                  <a:pt x="94" y="7"/>
                  <a:pt x="91" y="7"/>
                </a:cubicBezTo>
                <a:cubicBezTo>
                  <a:pt x="90" y="1"/>
                  <a:pt x="90" y="1"/>
                  <a:pt x="90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5" y="0"/>
                  <a:pt x="82" y="0"/>
                  <a:pt x="79" y="1"/>
                </a:cubicBezTo>
                <a:cubicBezTo>
                  <a:pt x="78" y="1"/>
                  <a:pt x="77" y="2"/>
                  <a:pt x="77" y="3"/>
                </a:cubicBezTo>
                <a:cubicBezTo>
                  <a:pt x="78" y="10"/>
                  <a:pt x="78" y="10"/>
                  <a:pt x="78" y="10"/>
                </a:cubicBezTo>
                <a:cubicBezTo>
                  <a:pt x="73" y="11"/>
                  <a:pt x="68" y="12"/>
                  <a:pt x="64" y="14"/>
                </a:cubicBezTo>
                <a:cubicBezTo>
                  <a:pt x="61" y="9"/>
                  <a:pt x="61" y="9"/>
                  <a:pt x="61" y="9"/>
                </a:cubicBezTo>
                <a:cubicBezTo>
                  <a:pt x="60" y="8"/>
                  <a:pt x="60" y="7"/>
                  <a:pt x="59" y="7"/>
                </a:cubicBezTo>
                <a:cubicBezTo>
                  <a:pt x="58" y="7"/>
                  <a:pt x="58" y="8"/>
                  <a:pt x="58" y="8"/>
                </a:cubicBezTo>
                <a:cubicBezTo>
                  <a:pt x="55" y="9"/>
                  <a:pt x="53" y="10"/>
                  <a:pt x="50" y="12"/>
                </a:cubicBezTo>
                <a:cubicBezTo>
                  <a:pt x="49" y="12"/>
                  <a:pt x="49" y="13"/>
                  <a:pt x="49" y="14"/>
                </a:cubicBezTo>
                <a:cubicBezTo>
                  <a:pt x="52" y="20"/>
                  <a:pt x="52" y="20"/>
                  <a:pt x="52" y="20"/>
                </a:cubicBezTo>
                <a:cubicBezTo>
                  <a:pt x="48" y="23"/>
                  <a:pt x="44" y="26"/>
                  <a:pt x="40" y="29"/>
                </a:cubicBezTo>
                <a:cubicBezTo>
                  <a:pt x="35" y="25"/>
                  <a:pt x="35" y="25"/>
                  <a:pt x="35" y="25"/>
                </a:cubicBezTo>
                <a:cubicBezTo>
                  <a:pt x="35" y="24"/>
                  <a:pt x="34" y="24"/>
                  <a:pt x="34" y="24"/>
                </a:cubicBezTo>
                <a:cubicBezTo>
                  <a:pt x="33" y="24"/>
                  <a:pt x="32" y="24"/>
                  <a:pt x="32" y="25"/>
                </a:cubicBezTo>
                <a:cubicBezTo>
                  <a:pt x="30" y="26"/>
                  <a:pt x="28" y="28"/>
                  <a:pt x="26" y="31"/>
                </a:cubicBezTo>
                <a:cubicBezTo>
                  <a:pt x="25" y="31"/>
                  <a:pt x="25" y="33"/>
                  <a:pt x="26" y="34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2"/>
                  <a:pt x="24" y="46"/>
                  <a:pt x="21" y="50"/>
                </a:cubicBezTo>
                <a:cubicBezTo>
                  <a:pt x="16" y="48"/>
                  <a:pt x="16" y="48"/>
                  <a:pt x="16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4" y="48"/>
                  <a:pt x="13" y="48"/>
                  <a:pt x="13" y="49"/>
                </a:cubicBezTo>
                <a:cubicBezTo>
                  <a:pt x="11" y="51"/>
                  <a:pt x="10" y="54"/>
                  <a:pt x="9" y="56"/>
                </a:cubicBezTo>
                <a:cubicBezTo>
                  <a:pt x="8" y="57"/>
                  <a:pt x="9" y="59"/>
                  <a:pt x="10" y="59"/>
                </a:cubicBezTo>
                <a:cubicBezTo>
                  <a:pt x="15" y="62"/>
                  <a:pt x="15" y="62"/>
                  <a:pt x="15" y="62"/>
                </a:cubicBezTo>
                <a:cubicBezTo>
                  <a:pt x="13" y="67"/>
                  <a:pt x="12" y="72"/>
                  <a:pt x="10" y="77"/>
                </a:cubicBezTo>
                <a:cubicBezTo>
                  <a:pt x="4" y="76"/>
                  <a:pt x="4" y="76"/>
                  <a:pt x="4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3" y="76"/>
                  <a:pt x="2" y="77"/>
                  <a:pt x="2" y="78"/>
                </a:cubicBezTo>
                <a:cubicBezTo>
                  <a:pt x="1" y="80"/>
                  <a:pt x="1" y="83"/>
                  <a:pt x="0" y="86"/>
                </a:cubicBezTo>
                <a:cubicBezTo>
                  <a:pt x="0" y="87"/>
                  <a:pt x="1" y="88"/>
                  <a:pt x="2" y="89"/>
                </a:cubicBezTo>
                <a:cubicBezTo>
                  <a:pt x="8" y="90"/>
                  <a:pt x="8" y="90"/>
                  <a:pt x="8" y="90"/>
                </a:cubicBezTo>
                <a:cubicBezTo>
                  <a:pt x="8" y="92"/>
                  <a:pt x="8" y="95"/>
                  <a:pt x="8" y="97"/>
                </a:cubicBezTo>
                <a:cubicBezTo>
                  <a:pt x="8" y="100"/>
                  <a:pt x="8" y="103"/>
                  <a:pt x="8" y="105"/>
                </a:cubicBezTo>
                <a:cubicBezTo>
                  <a:pt x="2" y="106"/>
                  <a:pt x="2" y="106"/>
                  <a:pt x="2" y="106"/>
                </a:cubicBezTo>
                <a:cubicBezTo>
                  <a:pt x="1" y="106"/>
                  <a:pt x="0" y="107"/>
                  <a:pt x="0" y="109"/>
                </a:cubicBezTo>
                <a:cubicBezTo>
                  <a:pt x="1" y="112"/>
                  <a:pt x="1" y="114"/>
                  <a:pt x="2" y="117"/>
                </a:cubicBezTo>
                <a:cubicBezTo>
                  <a:pt x="2" y="118"/>
                  <a:pt x="3" y="119"/>
                  <a:pt x="4" y="119"/>
                </a:cubicBezTo>
                <a:cubicBezTo>
                  <a:pt x="4" y="119"/>
                  <a:pt x="4" y="119"/>
                  <a:pt x="4" y="119"/>
                </a:cubicBezTo>
                <a:cubicBezTo>
                  <a:pt x="10" y="118"/>
                  <a:pt x="10" y="118"/>
                  <a:pt x="10" y="118"/>
                </a:cubicBezTo>
                <a:cubicBezTo>
                  <a:pt x="12" y="123"/>
                  <a:pt x="13" y="128"/>
                  <a:pt x="15" y="133"/>
                </a:cubicBezTo>
                <a:cubicBezTo>
                  <a:pt x="10" y="136"/>
                  <a:pt x="10" y="136"/>
                  <a:pt x="10" y="136"/>
                </a:cubicBezTo>
                <a:cubicBezTo>
                  <a:pt x="9" y="136"/>
                  <a:pt x="8" y="137"/>
                  <a:pt x="9" y="139"/>
                </a:cubicBezTo>
                <a:cubicBezTo>
                  <a:pt x="10" y="141"/>
                  <a:pt x="11" y="144"/>
                  <a:pt x="13" y="146"/>
                </a:cubicBezTo>
                <a:cubicBezTo>
                  <a:pt x="13" y="147"/>
                  <a:pt x="14" y="147"/>
                  <a:pt x="15" y="147"/>
                </a:cubicBezTo>
                <a:cubicBezTo>
                  <a:pt x="15" y="147"/>
                  <a:pt x="15" y="147"/>
                  <a:pt x="16" y="147"/>
                </a:cubicBezTo>
                <a:cubicBezTo>
                  <a:pt x="21" y="144"/>
                  <a:pt x="21" y="144"/>
                  <a:pt x="21" y="144"/>
                </a:cubicBezTo>
                <a:cubicBezTo>
                  <a:pt x="24" y="149"/>
                  <a:pt x="27" y="153"/>
                  <a:pt x="30" y="157"/>
                </a:cubicBezTo>
                <a:cubicBezTo>
                  <a:pt x="26" y="161"/>
                  <a:pt x="26" y="161"/>
                  <a:pt x="26" y="161"/>
                </a:cubicBezTo>
                <a:cubicBezTo>
                  <a:pt x="25" y="162"/>
                  <a:pt x="25" y="163"/>
                  <a:pt x="26" y="164"/>
                </a:cubicBezTo>
                <a:cubicBezTo>
                  <a:pt x="28" y="166"/>
                  <a:pt x="30" y="168"/>
                  <a:pt x="32" y="170"/>
                </a:cubicBezTo>
                <a:cubicBezTo>
                  <a:pt x="32" y="171"/>
                  <a:pt x="33" y="171"/>
                  <a:pt x="34" y="171"/>
                </a:cubicBezTo>
                <a:cubicBezTo>
                  <a:pt x="34" y="171"/>
                  <a:pt x="35" y="171"/>
                  <a:pt x="35" y="170"/>
                </a:cubicBezTo>
                <a:cubicBezTo>
                  <a:pt x="40" y="166"/>
                  <a:pt x="40" y="166"/>
                  <a:pt x="40" y="166"/>
                </a:cubicBezTo>
                <a:cubicBezTo>
                  <a:pt x="44" y="169"/>
                  <a:pt x="48" y="172"/>
                  <a:pt x="52" y="175"/>
                </a:cubicBezTo>
                <a:cubicBezTo>
                  <a:pt x="49" y="180"/>
                  <a:pt x="49" y="180"/>
                  <a:pt x="49" y="180"/>
                </a:cubicBezTo>
                <a:cubicBezTo>
                  <a:pt x="49" y="181"/>
                  <a:pt x="49" y="183"/>
                  <a:pt x="50" y="183"/>
                </a:cubicBezTo>
                <a:cubicBezTo>
                  <a:pt x="53" y="185"/>
                  <a:pt x="55" y="186"/>
                  <a:pt x="58" y="187"/>
                </a:cubicBezTo>
                <a:cubicBezTo>
                  <a:pt x="58" y="187"/>
                  <a:pt x="58" y="187"/>
                  <a:pt x="59" y="187"/>
                </a:cubicBezTo>
                <a:cubicBezTo>
                  <a:pt x="60" y="187"/>
                  <a:pt x="60" y="187"/>
                  <a:pt x="61" y="186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68" y="183"/>
                  <a:pt x="73" y="184"/>
                  <a:pt x="78" y="185"/>
                </a:cubicBezTo>
                <a:cubicBezTo>
                  <a:pt x="77" y="191"/>
                  <a:pt x="77" y="191"/>
                  <a:pt x="77" y="191"/>
                </a:cubicBezTo>
                <a:cubicBezTo>
                  <a:pt x="77" y="193"/>
                  <a:pt x="78" y="194"/>
                  <a:pt x="79" y="194"/>
                </a:cubicBezTo>
                <a:cubicBezTo>
                  <a:pt x="82" y="194"/>
                  <a:pt x="85" y="195"/>
                  <a:pt x="88" y="195"/>
                </a:cubicBezTo>
                <a:cubicBezTo>
                  <a:pt x="88" y="195"/>
                  <a:pt x="88" y="195"/>
                  <a:pt x="88" y="195"/>
                </a:cubicBezTo>
                <a:cubicBezTo>
                  <a:pt x="89" y="195"/>
                  <a:pt x="90" y="195"/>
                  <a:pt x="90" y="193"/>
                </a:cubicBezTo>
                <a:cubicBezTo>
                  <a:pt x="91" y="187"/>
                  <a:pt x="91" y="187"/>
                  <a:pt x="91" y="187"/>
                </a:cubicBezTo>
                <a:cubicBezTo>
                  <a:pt x="94" y="187"/>
                  <a:pt x="96" y="188"/>
                  <a:pt x="99" y="188"/>
                </a:cubicBezTo>
                <a:cubicBezTo>
                  <a:pt x="101" y="188"/>
                  <a:pt x="104" y="187"/>
                  <a:pt x="106" y="187"/>
                </a:cubicBezTo>
                <a:cubicBezTo>
                  <a:pt x="107" y="193"/>
                  <a:pt x="107" y="193"/>
                  <a:pt x="107" y="193"/>
                </a:cubicBezTo>
                <a:cubicBezTo>
                  <a:pt x="108" y="195"/>
                  <a:pt x="109" y="195"/>
                  <a:pt x="110" y="195"/>
                </a:cubicBezTo>
                <a:cubicBezTo>
                  <a:pt x="110" y="195"/>
                  <a:pt x="110" y="195"/>
                  <a:pt x="110" y="195"/>
                </a:cubicBezTo>
                <a:cubicBezTo>
                  <a:pt x="113" y="195"/>
                  <a:pt x="116" y="194"/>
                  <a:pt x="118" y="194"/>
                </a:cubicBezTo>
                <a:cubicBezTo>
                  <a:pt x="120" y="194"/>
                  <a:pt x="120" y="193"/>
                  <a:pt x="120" y="191"/>
                </a:cubicBezTo>
                <a:cubicBezTo>
                  <a:pt x="119" y="185"/>
                  <a:pt x="119" y="185"/>
                  <a:pt x="119" y="185"/>
                </a:cubicBezTo>
                <a:cubicBezTo>
                  <a:pt x="124" y="184"/>
                  <a:pt x="129" y="183"/>
                  <a:pt x="134" y="181"/>
                </a:cubicBezTo>
                <a:cubicBezTo>
                  <a:pt x="137" y="186"/>
                  <a:pt x="137" y="186"/>
                  <a:pt x="137" y="186"/>
                </a:cubicBezTo>
                <a:cubicBezTo>
                  <a:pt x="137" y="187"/>
                  <a:pt x="138" y="187"/>
                  <a:pt x="139" y="187"/>
                </a:cubicBezTo>
                <a:cubicBezTo>
                  <a:pt x="139" y="187"/>
                  <a:pt x="139" y="187"/>
                  <a:pt x="140" y="187"/>
                </a:cubicBezTo>
                <a:cubicBezTo>
                  <a:pt x="142" y="186"/>
                  <a:pt x="145" y="185"/>
                  <a:pt x="147" y="183"/>
                </a:cubicBezTo>
                <a:cubicBezTo>
                  <a:pt x="148" y="183"/>
                  <a:pt x="149" y="181"/>
                  <a:pt x="148" y="180"/>
                </a:cubicBezTo>
                <a:cubicBezTo>
                  <a:pt x="146" y="175"/>
                  <a:pt x="146" y="175"/>
                  <a:pt x="146" y="175"/>
                </a:cubicBezTo>
                <a:cubicBezTo>
                  <a:pt x="150" y="172"/>
                  <a:pt x="154" y="169"/>
                  <a:pt x="158" y="166"/>
                </a:cubicBezTo>
                <a:cubicBezTo>
                  <a:pt x="162" y="170"/>
                  <a:pt x="162" y="170"/>
                  <a:pt x="162" y="170"/>
                </a:cubicBezTo>
                <a:cubicBezTo>
                  <a:pt x="163" y="171"/>
                  <a:pt x="163" y="171"/>
                  <a:pt x="164" y="171"/>
                </a:cubicBezTo>
                <a:cubicBezTo>
                  <a:pt x="165" y="171"/>
                  <a:pt x="165" y="171"/>
                  <a:pt x="166" y="170"/>
                </a:cubicBezTo>
                <a:cubicBezTo>
                  <a:pt x="168" y="168"/>
                  <a:pt x="170" y="166"/>
                  <a:pt x="172" y="164"/>
                </a:cubicBezTo>
                <a:cubicBezTo>
                  <a:pt x="172" y="163"/>
                  <a:pt x="172" y="162"/>
                  <a:pt x="172" y="161"/>
                </a:cubicBezTo>
                <a:cubicBezTo>
                  <a:pt x="167" y="157"/>
                  <a:pt x="167" y="157"/>
                  <a:pt x="167" y="157"/>
                </a:cubicBezTo>
                <a:cubicBezTo>
                  <a:pt x="171" y="153"/>
                  <a:pt x="174" y="149"/>
                  <a:pt x="176" y="144"/>
                </a:cubicBezTo>
                <a:cubicBezTo>
                  <a:pt x="182" y="147"/>
                  <a:pt x="182" y="147"/>
                  <a:pt x="182" y="147"/>
                </a:cubicBezTo>
                <a:cubicBezTo>
                  <a:pt x="182" y="147"/>
                  <a:pt x="183" y="147"/>
                  <a:pt x="183" y="147"/>
                </a:cubicBezTo>
                <a:cubicBezTo>
                  <a:pt x="184" y="147"/>
                  <a:pt x="185" y="147"/>
                  <a:pt x="185" y="146"/>
                </a:cubicBezTo>
                <a:cubicBezTo>
                  <a:pt x="186" y="144"/>
                  <a:pt x="188" y="141"/>
                  <a:pt x="189" y="139"/>
                </a:cubicBezTo>
                <a:cubicBezTo>
                  <a:pt x="189" y="137"/>
                  <a:pt x="189" y="136"/>
                  <a:pt x="188" y="136"/>
                </a:cubicBezTo>
                <a:cubicBezTo>
                  <a:pt x="182" y="133"/>
                  <a:pt x="182" y="133"/>
                  <a:pt x="182" y="133"/>
                </a:cubicBezTo>
                <a:cubicBezTo>
                  <a:pt x="184" y="128"/>
                  <a:pt x="186" y="123"/>
                  <a:pt x="187" y="118"/>
                </a:cubicBezTo>
                <a:cubicBezTo>
                  <a:pt x="193" y="119"/>
                  <a:pt x="193" y="119"/>
                  <a:pt x="193" y="119"/>
                </a:cubicBezTo>
                <a:cubicBezTo>
                  <a:pt x="194" y="119"/>
                  <a:pt x="194" y="119"/>
                  <a:pt x="194" y="119"/>
                </a:cubicBezTo>
                <a:cubicBezTo>
                  <a:pt x="195" y="119"/>
                  <a:pt x="196" y="118"/>
                  <a:pt x="196" y="117"/>
                </a:cubicBezTo>
                <a:cubicBezTo>
                  <a:pt x="196" y="114"/>
                  <a:pt x="197" y="112"/>
                  <a:pt x="197" y="109"/>
                </a:cubicBezTo>
                <a:cubicBezTo>
                  <a:pt x="197" y="107"/>
                  <a:pt x="197" y="106"/>
                  <a:pt x="195" y="106"/>
                </a:cubicBezTo>
                <a:close/>
              </a:path>
            </a:pathLst>
          </a:custGeom>
          <a:solidFill>
            <a:srgbClr val="37B1E3">
              <a:alpha val="79999"/>
            </a:srgb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" name="Freeform 5"/>
          <p:cNvSpPr/>
          <p:nvPr/>
        </p:nvSpPr>
        <p:spPr bwMode="auto">
          <a:xfrm>
            <a:off x="8634059" y="3559429"/>
            <a:ext cx="1943100" cy="1925637"/>
          </a:xfrm>
          <a:custGeom>
            <a:avLst/>
            <a:gdLst>
              <a:gd name="T0" fmla="*/ 2147483646 w 197"/>
              <a:gd name="T1" fmla="*/ 2147483646 h 195"/>
              <a:gd name="T2" fmla="*/ 2147483646 w 197"/>
              <a:gd name="T3" fmla="*/ 2147483646 h 195"/>
              <a:gd name="T4" fmla="*/ 2147483646 w 197"/>
              <a:gd name="T5" fmla="*/ 2147483646 h 195"/>
              <a:gd name="T6" fmla="*/ 2147483646 w 197"/>
              <a:gd name="T7" fmla="*/ 2147483646 h 195"/>
              <a:gd name="T8" fmla="*/ 2147483646 w 197"/>
              <a:gd name="T9" fmla="*/ 2147483646 h 195"/>
              <a:gd name="T10" fmla="*/ 2147483646 w 197"/>
              <a:gd name="T11" fmla="*/ 2147483646 h 195"/>
              <a:gd name="T12" fmla="*/ 2147483646 w 197"/>
              <a:gd name="T13" fmla="*/ 2147483646 h 195"/>
              <a:gd name="T14" fmla="*/ 2147483646 w 197"/>
              <a:gd name="T15" fmla="*/ 2147483646 h 195"/>
              <a:gd name="T16" fmla="*/ 2147483646 w 197"/>
              <a:gd name="T17" fmla="*/ 2147483646 h 195"/>
              <a:gd name="T18" fmla="*/ 2147483646 w 197"/>
              <a:gd name="T19" fmla="*/ 2147483646 h 195"/>
              <a:gd name="T20" fmla="*/ 2147483646 w 197"/>
              <a:gd name="T21" fmla="*/ 2147483646 h 195"/>
              <a:gd name="T22" fmla="*/ 2147483646 w 197"/>
              <a:gd name="T23" fmla="*/ 0 h 195"/>
              <a:gd name="T24" fmla="*/ 2147483646 w 197"/>
              <a:gd name="T25" fmla="*/ 2147483646 h 195"/>
              <a:gd name="T26" fmla="*/ 2147483646 w 197"/>
              <a:gd name="T27" fmla="*/ 0 h 195"/>
              <a:gd name="T28" fmla="*/ 2147483646 w 197"/>
              <a:gd name="T29" fmla="*/ 2147483646 h 195"/>
              <a:gd name="T30" fmla="*/ 2147483646 w 197"/>
              <a:gd name="T31" fmla="*/ 2147483646 h 195"/>
              <a:gd name="T32" fmla="*/ 2147483646 w 197"/>
              <a:gd name="T33" fmla="*/ 2147483646 h 195"/>
              <a:gd name="T34" fmla="*/ 2147483646 w 197"/>
              <a:gd name="T35" fmla="*/ 2147483646 h 195"/>
              <a:gd name="T36" fmla="*/ 2147483646 w 197"/>
              <a:gd name="T37" fmla="*/ 2147483646 h 195"/>
              <a:gd name="T38" fmla="*/ 2147483646 w 197"/>
              <a:gd name="T39" fmla="*/ 2147483646 h 195"/>
              <a:gd name="T40" fmla="*/ 2147483646 w 197"/>
              <a:gd name="T41" fmla="*/ 2147483646 h 195"/>
              <a:gd name="T42" fmla="*/ 2147483646 w 197"/>
              <a:gd name="T43" fmla="*/ 2147483646 h 195"/>
              <a:gd name="T44" fmla="*/ 2147483646 w 197"/>
              <a:gd name="T45" fmla="*/ 2147483646 h 195"/>
              <a:gd name="T46" fmla="*/ 0 w 197"/>
              <a:gd name="T47" fmla="*/ 2147483646 h 195"/>
              <a:gd name="T48" fmla="*/ 2147483646 w 197"/>
              <a:gd name="T49" fmla="*/ 2147483646 h 195"/>
              <a:gd name="T50" fmla="*/ 0 w 197"/>
              <a:gd name="T51" fmla="*/ 2147483646 h 195"/>
              <a:gd name="T52" fmla="*/ 2147483646 w 197"/>
              <a:gd name="T53" fmla="*/ 2147483646 h 195"/>
              <a:gd name="T54" fmla="*/ 2147483646 w 197"/>
              <a:gd name="T55" fmla="*/ 2147483646 h 195"/>
              <a:gd name="T56" fmla="*/ 2147483646 w 197"/>
              <a:gd name="T57" fmla="*/ 2147483646 h 195"/>
              <a:gd name="T58" fmla="*/ 2147483646 w 197"/>
              <a:gd name="T59" fmla="*/ 2147483646 h 195"/>
              <a:gd name="T60" fmla="*/ 2147483646 w 197"/>
              <a:gd name="T61" fmla="*/ 2147483646 h 195"/>
              <a:gd name="T62" fmla="*/ 2147483646 w 197"/>
              <a:gd name="T63" fmla="*/ 2147483646 h 195"/>
              <a:gd name="T64" fmla="*/ 2147483646 w 197"/>
              <a:gd name="T65" fmla="*/ 2147483646 h 195"/>
              <a:gd name="T66" fmla="*/ 2147483646 w 197"/>
              <a:gd name="T67" fmla="*/ 2147483646 h 195"/>
              <a:gd name="T68" fmla="*/ 2147483646 w 197"/>
              <a:gd name="T69" fmla="*/ 2147483646 h 195"/>
              <a:gd name="T70" fmla="*/ 2147483646 w 197"/>
              <a:gd name="T71" fmla="*/ 2147483646 h 195"/>
              <a:gd name="T72" fmla="*/ 2147483646 w 197"/>
              <a:gd name="T73" fmla="*/ 2147483646 h 195"/>
              <a:gd name="T74" fmla="*/ 2147483646 w 197"/>
              <a:gd name="T75" fmla="*/ 2147483646 h 195"/>
              <a:gd name="T76" fmla="*/ 2147483646 w 197"/>
              <a:gd name="T77" fmla="*/ 2147483646 h 195"/>
              <a:gd name="T78" fmla="*/ 2147483646 w 197"/>
              <a:gd name="T79" fmla="*/ 2147483646 h 195"/>
              <a:gd name="T80" fmla="*/ 2147483646 w 197"/>
              <a:gd name="T81" fmla="*/ 2147483646 h 195"/>
              <a:gd name="T82" fmla="*/ 2147483646 w 197"/>
              <a:gd name="T83" fmla="*/ 2147483646 h 195"/>
              <a:gd name="T84" fmla="*/ 2147483646 w 197"/>
              <a:gd name="T85" fmla="*/ 2147483646 h 195"/>
              <a:gd name="T86" fmla="*/ 2147483646 w 197"/>
              <a:gd name="T87" fmla="*/ 2147483646 h 195"/>
              <a:gd name="T88" fmla="*/ 2147483646 w 197"/>
              <a:gd name="T89" fmla="*/ 2147483646 h 195"/>
              <a:gd name="T90" fmla="*/ 2147483646 w 197"/>
              <a:gd name="T91" fmla="*/ 2147483646 h 195"/>
              <a:gd name="T92" fmla="*/ 2147483646 w 197"/>
              <a:gd name="T93" fmla="*/ 2147483646 h 195"/>
              <a:gd name="T94" fmla="*/ 2147483646 w 197"/>
              <a:gd name="T95" fmla="*/ 2147483646 h 195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197" h="195">
                <a:moveTo>
                  <a:pt x="195" y="106"/>
                </a:moveTo>
                <a:cubicBezTo>
                  <a:pt x="189" y="105"/>
                  <a:pt x="189" y="105"/>
                  <a:pt x="189" y="105"/>
                </a:cubicBezTo>
                <a:cubicBezTo>
                  <a:pt x="189" y="103"/>
                  <a:pt x="190" y="100"/>
                  <a:pt x="190" y="97"/>
                </a:cubicBezTo>
                <a:cubicBezTo>
                  <a:pt x="190" y="95"/>
                  <a:pt x="189" y="92"/>
                  <a:pt x="189" y="90"/>
                </a:cubicBezTo>
                <a:cubicBezTo>
                  <a:pt x="195" y="89"/>
                  <a:pt x="195" y="89"/>
                  <a:pt x="195" y="89"/>
                </a:cubicBezTo>
                <a:cubicBezTo>
                  <a:pt x="197" y="88"/>
                  <a:pt x="197" y="87"/>
                  <a:pt x="197" y="86"/>
                </a:cubicBezTo>
                <a:cubicBezTo>
                  <a:pt x="197" y="83"/>
                  <a:pt x="196" y="80"/>
                  <a:pt x="196" y="78"/>
                </a:cubicBezTo>
                <a:cubicBezTo>
                  <a:pt x="196" y="77"/>
                  <a:pt x="195" y="76"/>
                  <a:pt x="194" y="76"/>
                </a:cubicBezTo>
                <a:cubicBezTo>
                  <a:pt x="194" y="76"/>
                  <a:pt x="194" y="76"/>
                  <a:pt x="193" y="76"/>
                </a:cubicBezTo>
                <a:cubicBezTo>
                  <a:pt x="187" y="77"/>
                  <a:pt x="187" y="77"/>
                  <a:pt x="187" y="77"/>
                </a:cubicBezTo>
                <a:cubicBezTo>
                  <a:pt x="186" y="72"/>
                  <a:pt x="184" y="67"/>
                  <a:pt x="182" y="62"/>
                </a:cubicBezTo>
                <a:cubicBezTo>
                  <a:pt x="188" y="59"/>
                  <a:pt x="188" y="59"/>
                  <a:pt x="188" y="59"/>
                </a:cubicBezTo>
                <a:cubicBezTo>
                  <a:pt x="189" y="59"/>
                  <a:pt x="189" y="57"/>
                  <a:pt x="189" y="56"/>
                </a:cubicBezTo>
                <a:cubicBezTo>
                  <a:pt x="188" y="54"/>
                  <a:pt x="186" y="51"/>
                  <a:pt x="185" y="49"/>
                </a:cubicBezTo>
                <a:cubicBezTo>
                  <a:pt x="185" y="48"/>
                  <a:pt x="184" y="48"/>
                  <a:pt x="183" y="48"/>
                </a:cubicBezTo>
                <a:cubicBezTo>
                  <a:pt x="183" y="48"/>
                  <a:pt x="182" y="48"/>
                  <a:pt x="182" y="48"/>
                </a:cubicBezTo>
                <a:cubicBezTo>
                  <a:pt x="176" y="50"/>
                  <a:pt x="176" y="50"/>
                  <a:pt x="176" y="50"/>
                </a:cubicBezTo>
                <a:cubicBezTo>
                  <a:pt x="174" y="46"/>
                  <a:pt x="171" y="42"/>
                  <a:pt x="167" y="38"/>
                </a:cubicBezTo>
                <a:cubicBezTo>
                  <a:pt x="172" y="34"/>
                  <a:pt x="172" y="34"/>
                  <a:pt x="172" y="34"/>
                </a:cubicBezTo>
                <a:cubicBezTo>
                  <a:pt x="172" y="33"/>
                  <a:pt x="172" y="31"/>
                  <a:pt x="172" y="31"/>
                </a:cubicBezTo>
                <a:cubicBezTo>
                  <a:pt x="170" y="28"/>
                  <a:pt x="168" y="26"/>
                  <a:pt x="166" y="25"/>
                </a:cubicBezTo>
                <a:cubicBezTo>
                  <a:pt x="165" y="24"/>
                  <a:pt x="165" y="24"/>
                  <a:pt x="164" y="24"/>
                </a:cubicBezTo>
                <a:cubicBezTo>
                  <a:pt x="163" y="24"/>
                  <a:pt x="163" y="24"/>
                  <a:pt x="162" y="25"/>
                </a:cubicBezTo>
                <a:cubicBezTo>
                  <a:pt x="158" y="29"/>
                  <a:pt x="158" y="29"/>
                  <a:pt x="158" y="29"/>
                </a:cubicBezTo>
                <a:cubicBezTo>
                  <a:pt x="154" y="26"/>
                  <a:pt x="150" y="23"/>
                  <a:pt x="146" y="20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9" y="13"/>
                  <a:pt x="148" y="12"/>
                  <a:pt x="147" y="12"/>
                </a:cubicBezTo>
                <a:cubicBezTo>
                  <a:pt x="145" y="10"/>
                  <a:pt x="142" y="9"/>
                  <a:pt x="140" y="8"/>
                </a:cubicBezTo>
                <a:cubicBezTo>
                  <a:pt x="139" y="8"/>
                  <a:pt x="139" y="7"/>
                  <a:pt x="139" y="7"/>
                </a:cubicBezTo>
                <a:cubicBezTo>
                  <a:pt x="138" y="7"/>
                  <a:pt x="137" y="8"/>
                  <a:pt x="137" y="9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29" y="12"/>
                  <a:pt x="124" y="11"/>
                  <a:pt x="119" y="10"/>
                </a:cubicBezTo>
                <a:cubicBezTo>
                  <a:pt x="120" y="3"/>
                  <a:pt x="120" y="3"/>
                  <a:pt x="120" y="3"/>
                </a:cubicBezTo>
                <a:cubicBezTo>
                  <a:pt x="120" y="2"/>
                  <a:pt x="120" y="1"/>
                  <a:pt x="118" y="1"/>
                </a:cubicBezTo>
                <a:cubicBezTo>
                  <a:pt x="116" y="0"/>
                  <a:pt x="113" y="0"/>
                  <a:pt x="110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09" y="0"/>
                  <a:pt x="108" y="0"/>
                  <a:pt x="107" y="1"/>
                </a:cubicBezTo>
                <a:cubicBezTo>
                  <a:pt x="106" y="7"/>
                  <a:pt x="106" y="7"/>
                  <a:pt x="106" y="7"/>
                </a:cubicBezTo>
                <a:cubicBezTo>
                  <a:pt x="104" y="7"/>
                  <a:pt x="101" y="7"/>
                  <a:pt x="99" y="7"/>
                </a:cubicBezTo>
                <a:cubicBezTo>
                  <a:pt x="96" y="7"/>
                  <a:pt x="94" y="7"/>
                  <a:pt x="91" y="7"/>
                </a:cubicBezTo>
                <a:cubicBezTo>
                  <a:pt x="90" y="1"/>
                  <a:pt x="90" y="1"/>
                  <a:pt x="90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5" y="0"/>
                  <a:pt x="82" y="0"/>
                  <a:pt x="79" y="1"/>
                </a:cubicBezTo>
                <a:cubicBezTo>
                  <a:pt x="78" y="1"/>
                  <a:pt x="77" y="2"/>
                  <a:pt x="77" y="3"/>
                </a:cubicBezTo>
                <a:cubicBezTo>
                  <a:pt x="78" y="10"/>
                  <a:pt x="78" y="10"/>
                  <a:pt x="78" y="10"/>
                </a:cubicBezTo>
                <a:cubicBezTo>
                  <a:pt x="73" y="11"/>
                  <a:pt x="68" y="12"/>
                  <a:pt x="64" y="14"/>
                </a:cubicBezTo>
                <a:cubicBezTo>
                  <a:pt x="61" y="9"/>
                  <a:pt x="61" y="9"/>
                  <a:pt x="61" y="9"/>
                </a:cubicBezTo>
                <a:cubicBezTo>
                  <a:pt x="60" y="8"/>
                  <a:pt x="60" y="7"/>
                  <a:pt x="59" y="7"/>
                </a:cubicBezTo>
                <a:cubicBezTo>
                  <a:pt x="58" y="7"/>
                  <a:pt x="58" y="8"/>
                  <a:pt x="58" y="8"/>
                </a:cubicBezTo>
                <a:cubicBezTo>
                  <a:pt x="55" y="9"/>
                  <a:pt x="53" y="10"/>
                  <a:pt x="50" y="12"/>
                </a:cubicBezTo>
                <a:cubicBezTo>
                  <a:pt x="49" y="12"/>
                  <a:pt x="49" y="13"/>
                  <a:pt x="49" y="14"/>
                </a:cubicBezTo>
                <a:cubicBezTo>
                  <a:pt x="52" y="20"/>
                  <a:pt x="52" y="20"/>
                  <a:pt x="52" y="20"/>
                </a:cubicBezTo>
                <a:cubicBezTo>
                  <a:pt x="48" y="23"/>
                  <a:pt x="44" y="26"/>
                  <a:pt x="40" y="29"/>
                </a:cubicBezTo>
                <a:cubicBezTo>
                  <a:pt x="35" y="25"/>
                  <a:pt x="35" y="25"/>
                  <a:pt x="35" y="25"/>
                </a:cubicBezTo>
                <a:cubicBezTo>
                  <a:pt x="35" y="24"/>
                  <a:pt x="34" y="24"/>
                  <a:pt x="34" y="24"/>
                </a:cubicBezTo>
                <a:cubicBezTo>
                  <a:pt x="33" y="24"/>
                  <a:pt x="32" y="24"/>
                  <a:pt x="32" y="25"/>
                </a:cubicBezTo>
                <a:cubicBezTo>
                  <a:pt x="30" y="26"/>
                  <a:pt x="28" y="28"/>
                  <a:pt x="26" y="31"/>
                </a:cubicBezTo>
                <a:cubicBezTo>
                  <a:pt x="25" y="31"/>
                  <a:pt x="25" y="33"/>
                  <a:pt x="26" y="34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2"/>
                  <a:pt x="24" y="46"/>
                  <a:pt x="21" y="50"/>
                </a:cubicBezTo>
                <a:cubicBezTo>
                  <a:pt x="16" y="48"/>
                  <a:pt x="16" y="48"/>
                  <a:pt x="16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4" y="48"/>
                  <a:pt x="13" y="48"/>
                  <a:pt x="13" y="49"/>
                </a:cubicBezTo>
                <a:cubicBezTo>
                  <a:pt x="11" y="51"/>
                  <a:pt x="10" y="54"/>
                  <a:pt x="9" y="56"/>
                </a:cubicBezTo>
                <a:cubicBezTo>
                  <a:pt x="8" y="57"/>
                  <a:pt x="9" y="59"/>
                  <a:pt x="10" y="59"/>
                </a:cubicBezTo>
                <a:cubicBezTo>
                  <a:pt x="15" y="62"/>
                  <a:pt x="15" y="62"/>
                  <a:pt x="15" y="62"/>
                </a:cubicBezTo>
                <a:cubicBezTo>
                  <a:pt x="13" y="67"/>
                  <a:pt x="12" y="72"/>
                  <a:pt x="10" y="77"/>
                </a:cubicBezTo>
                <a:cubicBezTo>
                  <a:pt x="4" y="76"/>
                  <a:pt x="4" y="76"/>
                  <a:pt x="4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3" y="76"/>
                  <a:pt x="2" y="77"/>
                  <a:pt x="2" y="78"/>
                </a:cubicBezTo>
                <a:cubicBezTo>
                  <a:pt x="1" y="80"/>
                  <a:pt x="1" y="83"/>
                  <a:pt x="0" y="86"/>
                </a:cubicBezTo>
                <a:cubicBezTo>
                  <a:pt x="0" y="87"/>
                  <a:pt x="1" y="88"/>
                  <a:pt x="2" y="89"/>
                </a:cubicBezTo>
                <a:cubicBezTo>
                  <a:pt x="8" y="90"/>
                  <a:pt x="8" y="90"/>
                  <a:pt x="8" y="90"/>
                </a:cubicBezTo>
                <a:cubicBezTo>
                  <a:pt x="8" y="92"/>
                  <a:pt x="8" y="95"/>
                  <a:pt x="8" y="97"/>
                </a:cubicBezTo>
                <a:cubicBezTo>
                  <a:pt x="8" y="100"/>
                  <a:pt x="8" y="103"/>
                  <a:pt x="8" y="105"/>
                </a:cubicBezTo>
                <a:cubicBezTo>
                  <a:pt x="2" y="106"/>
                  <a:pt x="2" y="106"/>
                  <a:pt x="2" y="106"/>
                </a:cubicBezTo>
                <a:cubicBezTo>
                  <a:pt x="1" y="106"/>
                  <a:pt x="0" y="107"/>
                  <a:pt x="0" y="109"/>
                </a:cubicBezTo>
                <a:cubicBezTo>
                  <a:pt x="1" y="112"/>
                  <a:pt x="1" y="114"/>
                  <a:pt x="2" y="117"/>
                </a:cubicBezTo>
                <a:cubicBezTo>
                  <a:pt x="2" y="118"/>
                  <a:pt x="3" y="119"/>
                  <a:pt x="4" y="119"/>
                </a:cubicBezTo>
                <a:cubicBezTo>
                  <a:pt x="4" y="119"/>
                  <a:pt x="4" y="119"/>
                  <a:pt x="4" y="119"/>
                </a:cubicBezTo>
                <a:cubicBezTo>
                  <a:pt x="10" y="118"/>
                  <a:pt x="10" y="118"/>
                  <a:pt x="10" y="118"/>
                </a:cubicBezTo>
                <a:cubicBezTo>
                  <a:pt x="12" y="123"/>
                  <a:pt x="13" y="128"/>
                  <a:pt x="15" y="133"/>
                </a:cubicBezTo>
                <a:cubicBezTo>
                  <a:pt x="10" y="136"/>
                  <a:pt x="10" y="136"/>
                  <a:pt x="10" y="136"/>
                </a:cubicBezTo>
                <a:cubicBezTo>
                  <a:pt x="9" y="136"/>
                  <a:pt x="8" y="137"/>
                  <a:pt x="9" y="139"/>
                </a:cubicBezTo>
                <a:cubicBezTo>
                  <a:pt x="10" y="141"/>
                  <a:pt x="11" y="144"/>
                  <a:pt x="13" y="146"/>
                </a:cubicBezTo>
                <a:cubicBezTo>
                  <a:pt x="13" y="147"/>
                  <a:pt x="14" y="147"/>
                  <a:pt x="15" y="147"/>
                </a:cubicBezTo>
                <a:cubicBezTo>
                  <a:pt x="15" y="147"/>
                  <a:pt x="15" y="147"/>
                  <a:pt x="16" y="147"/>
                </a:cubicBezTo>
                <a:cubicBezTo>
                  <a:pt x="21" y="144"/>
                  <a:pt x="21" y="144"/>
                  <a:pt x="21" y="144"/>
                </a:cubicBezTo>
                <a:cubicBezTo>
                  <a:pt x="24" y="149"/>
                  <a:pt x="27" y="153"/>
                  <a:pt x="30" y="157"/>
                </a:cubicBezTo>
                <a:cubicBezTo>
                  <a:pt x="26" y="161"/>
                  <a:pt x="26" y="161"/>
                  <a:pt x="26" y="161"/>
                </a:cubicBezTo>
                <a:cubicBezTo>
                  <a:pt x="25" y="162"/>
                  <a:pt x="25" y="163"/>
                  <a:pt x="26" y="164"/>
                </a:cubicBezTo>
                <a:cubicBezTo>
                  <a:pt x="28" y="166"/>
                  <a:pt x="30" y="168"/>
                  <a:pt x="32" y="170"/>
                </a:cubicBezTo>
                <a:cubicBezTo>
                  <a:pt x="32" y="171"/>
                  <a:pt x="33" y="171"/>
                  <a:pt x="34" y="171"/>
                </a:cubicBezTo>
                <a:cubicBezTo>
                  <a:pt x="34" y="171"/>
                  <a:pt x="35" y="171"/>
                  <a:pt x="35" y="170"/>
                </a:cubicBezTo>
                <a:cubicBezTo>
                  <a:pt x="40" y="166"/>
                  <a:pt x="40" y="166"/>
                  <a:pt x="40" y="166"/>
                </a:cubicBezTo>
                <a:cubicBezTo>
                  <a:pt x="44" y="169"/>
                  <a:pt x="48" y="172"/>
                  <a:pt x="52" y="175"/>
                </a:cubicBezTo>
                <a:cubicBezTo>
                  <a:pt x="49" y="180"/>
                  <a:pt x="49" y="180"/>
                  <a:pt x="49" y="180"/>
                </a:cubicBezTo>
                <a:cubicBezTo>
                  <a:pt x="49" y="181"/>
                  <a:pt x="49" y="183"/>
                  <a:pt x="50" y="183"/>
                </a:cubicBezTo>
                <a:cubicBezTo>
                  <a:pt x="53" y="185"/>
                  <a:pt x="55" y="186"/>
                  <a:pt x="58" y="187"/>
                </a:cubicBezTo>
                <a:cubicBezTo>
                  <a:pt x="58" y="187"/>
                  <a:pt x="58" y="187"/>
                  <a:pt x="59" y="187"/>
                </a:cubicBezTo>
                <a:cubicBezTo>
                  <a:pt x="60" y="187"/>
                  <a:pt x="60" y="187"/>
                  <a:pt x="61" y="186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68" y="183"/>
                  <a:pt x="73" y="184"/>
                  <a:pt x="78" y="185"/>
                </a:cubicBezTo>
                <a:cubicBezTo>
                  <a:pt x="77" y="191"/>
                  <a:pt x="77" y="191"/>
                  <a:pt x="77" y="191"/>
                </a:cubicBezTo>
                <a:cubicBezTo>
                  <a:pt x="77" y="193"/>
                  <a:pt x="78" y="194"/>
                  <a:pt x="79" y="194"/>
                </a:cubicBezTo>
                <a:cubicBezTo>
                  <a:pt x="82" y="194"/>
                  <a:pt x="85" y="195"/>
                  <a:pt x="88" y="195"/>
                </a:cubicBezTo>
                <a:cubicBezTo>
                  <a:pt x="88" y="195"/>
                  <a:pt x="88" y="195"/>
                  <a:pt x="88" y="195"/>
                </a:cubicBezTo>
                <a:cubicBezTo>
                  <a:pt x="89" y="195"/>
                  <a:pt x="90" y="195"/>
                  <a:pt x="90" y="193"/>
                </a:cubicBezTo>
                <a:cubicBezTo>
                  <a:pt x="91" y="187"/>
                  <a:pt x="91" y="187"/>
                  <a:pt x="91" y="187"/>
                </a:cubicBezTo>
                <a:cubicBezTo>
                  <a:pt x="94" y="187"/>
                  <a:pt x="96" y="188"/>
                  <a:pt x="99" y="188"/>
                </a:cubicBezTo>
                <a:cubicBezTo>
                  <a:pt x="101" y="188"/>
                  <a:pt x="104" y="187"/>
                  <a:pt x="106" y="187"/>
                </a:cubicBezTo>
                <a:cubicBezTo>
                  <a:pt x="107" y="193"/>
                  <a:pt x="107" y="193"/>
                  <a:pt x="107" y="193"/>
                </a:cubicBezTo>
                <a:cubicBezTo>
                  <a:pt x="108" y="195"/>
                  <a:pt x="109" y="195"/>
                  <a:pt x="110" y="195"/>
                </a:cubicBezTo>
                <a:cubicBezTo>
                  <a:pt x="110" y="195"/>
                  <a:pt x="110" y="195"/>
                  <a:pt x="110" y="195"/>
                </a:cubicBezTo>
                <a:cubicBezTo>
                  <a:pt x="113" y="195"/>
                  <a:pt x="116" y="194"/>
                  <a:pt x="118" y="194"/>
                </a:cubicBezTo>
                <a:cubicBezTo>
                  <a:pt x="120" y="194"/>
                  <a:pt x="120" y="193"/>
                  <a:pt x="120" y="191"/>
                </a:cubicBezTo>
                <a:cubicBezTo>
                  <a:pt x="119" y="185"/>
                  <a:pt x="119" y="185"/>
                  <a:pt x="119" y="185"/>
                </a:cubicBezTo>
                <a:cubicBezTo>
                  <a:pt x="124" y="184"/>
                  <a:pt x="129" y="183"/>
                  <a:pt x="134" y="181"/>
                </a:cubicBezTo>
                <a:cubicBezTo>
                  <a:pt x="137" y="186"/>
                  <a:pt x="137" y="186"/>
                  <a:pt x="137" y="186"/>
                </a:cubicBezTo>
                <a:cubicBezTo>
                  <a:pt x="137" y="187"/>
                  <a:pt x="138" y="187"/>
                  <a:pt x="139" y="187"/>
                </a:cubicBezTo>
                <a:cubicBezTo>
                  <a:pt x="139" y="187"/>
                  <a:pt x="139" y="187"/>
                  <a:pt x="140" y="187"/>
                </a:cubicBezTo>
                <a:cubicBezTo>
                  <a:pt x="142" y="186"/>
                  <a:pt x="145" y="185"/>
                  <a:pt x="147" y="183"/>
                </a:cubicBezTo>
                <a:cubicBezTo>
                  <a:pt x="148" y="183"/>
                  <a:pt x="149" y="181"/>
                  <a:pt x="148" y="180"/>
                </a:cubicBezTo>
                <a:cubicBezTo>
                  <a:pt x="146" y="175"/>
                  <a:pt x="146" y="175"/>
                  <a:pt x="146" y="175"/>
                </a:cubicBezTo>
                <a:cubicBezTo>
                  <a:pt x="150" y="172"/>
                  <a:pt x="154" y="169"/>
                  <a:pt x="158" y="166"/>
                </a:cubicBezTo>
                <a:cubicBezTo>
                  <a:pt x="162" y="170"/>
                  <a:pt x="162" y="170"/>
                  <a:pt x="162" y="170"/>
                </a:cubicBezTo>
                <a:cubicBezTo>
                  <a:pt x="163" y="171"/>
                  <a:pt x="163" y="171"/>
                  <a:pt x="164" y="171"/>
                </a:cubicBezTo>
                <a:cubicBezTo>
                  <a:pt x="165" y="171"/>
                  <a:pt x="165" y="171"/>
                  <a:pt x="166" y="170"/>
                </a:cubicBezTo>
                <a:cubicBezTo>
                  <a:pt x="168" y="168"/>
                  <a:pt x="170" y="166"/>
                  <a:pt x="172" y="164"/>
                </a:cubicBezTo>
                <a:cubicBezTo>
                  <a:pt x="172" y="163"/>
                  <a:pt x="172" y="162"/>
                  <a:pt x="172" y="161"/>
                </a:cubicBezTo>
                <a:cubicBezTo>
                  <a:pt x="167" y="157"/>
                  <a:pt x="167" y="157"/>
                  <a:pt x="167" y="157"/>
                </a:cubicBezTo>
                <a:cubicBezTo>
                  <a:pt x="171" y="153"/>
                  <a:pt x="174" y="149"/>
                  <a:pt x="176" y="144"/>
                </a:cubicBezTo>
                <a:cubicBezTo>
                  <a:pt x="182" y="147"/>
                  <a:pt x="182" y="147"/>
                  <a:pt x="182" y="147"/>
                </a:cubicBezTo>
                <a:cubicBezTo>
                  <a:pt x="182" y="147"/>
                  <a:pt x="183" y="147"/>
                  <a:pt x="183" y="147"/>
                </a:cubicBezTo>
                <a:cubicBezTo>
                  <a:pt x="184" y="147"/>
                  <a:pt x="185" y="147"/>
                  <a:pt x="185" y="146"/>
                </a:cubicBezTo>
                <a:cubicBezTo>
                  <a:pt x="186" y="144"/>
                  <a:pt x="188" y="141"/>
                  <a:pt x="189" y="139"/>
                </a:cubicBezTo>
                <a:cubicBezTo>
                  <a:pt x="189" y="137"/>
                  <a:pt x="189" y="136"/>
                  <a:pt x="188" y="136"/>
                </a:cubicBezTo>
                <a:cubicBezTo>
                  <a:pt x="182" y="133"/>
                  <a:pt x="182" y="133"/>
                  <a:pt x="182" y="133"/>
                </a:cubicBezTo>
                <a:cubicBezTo>
                  <a:pt x="184" y="128"/>
                  <a:pt x="186" y="123"/>
                  <a:pt x="187" y="118"/>
                </a:cubicBezTo>
                <a:cubicBezTo>
                  <a:pt x="193" y="119"/>
                  <a:pt x="193" y="119"/>
                  <a:pt x="193" y="119"/>
                </a:cubicBezTo>
                <a:cubicBezTo>
                  <a:pt x="194" y="119"/>
                  <a:pt x="194" y="119"/>
                  <a:pt x="194" y="119"/>
                </a:cubicBezTo>
                <a:cubicBezTo>
                  <a:pt x="195" y="119"/>
                  <a:pt x="196" y="118"/>
                  <a:pt x="196" y="117"/>
                </a:cubicBezTo>
                <a:cubicBezTo>
                  <a:pt x="196" y="114"/>
                  <a:pt x="197" y="112"/>
                  <a:pt x="197" y="109"/>
                </a:cubicBezTo>
                <a:cubicBezTo>
                  <a:pt x="197" y="107"/>
                  <a:pt x="197" y="106"/>
                  <a:pt x="195" y="106"/>
                </a:cubicBezTo>
                <a:close/>
              </a:path>
            </a:pathLst>
          </a:custGeom>
          <a:solidFill>
            <a:srgbClr val="37B1E3">
              <a:alpha val="79999"/>
            </a:srgb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" name="Freeform 6"/>
          <p:cNvSpPr/>
          <p:nvPr/>
        </p:nvSpPr>
        <p:spPr bwMode="auto">
          <a:xfrm>
            <a:off x="9997721" y="2554541"/>
            <a:ext cx="1390650" cy="1377950"/>
          </a:xfrm>
          <a:custGeom>
            <a:avLst/>
            <a:gdLst>
              <a:gd name="T0" fmla="*/ 2147483646 w 197"/>
              <a:gd name="T1" fmla="*/ 2147483646 h 195"/>
              <a:gd name="T2" fmla="*/ 2147483646 w 197"/>
              <a:gd name="T3" fmla="*/ 2147483646 h 195"/>
              <a:gd name="T4" fmla="*/ 2147483646 w 197"/>
              <a:gd name="T5" fmla="*/ 2147483646 h 195"/>
              <a:gd name="T6" fmla="*/ 2147483646 w 197"/>
              <a:gd name="T7" fmla="*/ 2147483646 h 195"/>
              <a:gd name="T8" fmla="*/ 2147483646 w 197"/>
              <a:gd name="T9" fmla="*/ 2147483646 h 195"/>
              <a:gd name="T10" fmla="*/ 2147483646 w 197"/>
              <a:gd name="T11" fmla="*/ 2147483646 h 195"/>
              <a:gd name="T12" fmla="*/ 2147483646 w 197"/>
              <a:gd name="T13" fmla="*/ 2147483646 h 195"/>
              <a:gd name="T14" fmla="*/ 2147483646 w 197"/>
              <a:gd name="T15" fmla="*/ 2147483646 h 195"/>
              <a:gd name="T16" fmla="*/ 2147483646 w 197"/>
              <a:gd name="T17" fmla="*/ 2147483646 h 195"/>
              <a:gd name="T18" fmla="*/ 2147483646 w 197"/>
              <a:gd name="T19" fmla="*/ 2147483646 h 195"/>
              <a:gd name="T20" fmla="*/ 2147483646 w 197"/>
              <a:gd name="T21" fmla="*/ 2147483646 h 195"/>
              <a:gd name="T22" fmla="*/ 2147483646 w 197"/>
              <a:gd name="T23" fmla="*/ 0 h 195"/>
              <a:gd name="T24" fmla="*/ 2147483646 w 197"/>
              <a:gd name="T25" fmla="*/ 2147483646 h 195"/>
              <a:gd name="T26" fmla="*/ 2147483646 w 197"/>
              <a:gd name="T27" fmla="*/ 0 h 195"/>
              <a:gd name="T28" fmla="*/ 2147483646 w 197"/>
              <a:gd name="T29" fmla="*/ 2147483646 h 195"/>
              <a:gd name="T30" fmla="*/ 2147483646 w 197"/>
              <a:gd name="T31" fmla="*/ 2147483646 h 195"/>
              <a:gd name="T32" fmla="*/ 2147483646 w 197"/>
              <a:gd name="T33" fmla="*/ 2147483646 h 195"/>
              <a:gd name="T34" fmla="*/ 2147483646 w 197"/>
              <a:gd name="T35" fmla="*/ 2147483646 h 195"/>
              <a:gd name="T36" fmla="*/ 2147483646 w 197"/>
              <a:gd name="T37" fmla="*/ 2147483646 h 195"/>
              <a:gd name="T38" fmla="*/ 2147483646 w 197"/>
              <a:gd name="T39" fmla="*/ 2147483646 h 195"/>
              <a:gd name="T40" fmla="*/ 2147483646 w 197"/>
              <a:gd name="T41" fmla="*/ 2147483646 h 195"/>
              <a:gd name="T42" fmla="*/ 2147483646 w 197"/>
              <a:gd name="T43" fmla="*/ 2147483646 h 195"/>
              <a:gd name="T44" fmla="*/ 2147483646 w 197"/>
              <a:gd name="T45" fmla="*/ 2147483646 h 195"/>
              <a:gd name="T46" fmla="*/ 0 w 197"/>
              <a:gd name="T47" fmla="*/ 2147483646 h 195"/>
              <a:gd name="T48" fmla="*/ 2147483646 w 197"/>
              <a:gd name="T49" fmla="*/ 2147483646 h 195"/>
              <a:gd name="T50" fmla="*/ 0 w 197"/>
              <a:gd name="T51" fmla="*/ 2147483646 h 195"/>
              <a:gd name="T52" fmla="*/ 2147483646 w 197"/>
              <a:gd name="T53" fmla="*/ 2147483646 h 195"/>
              <a:gd name="T54" fmla="*/ 2147483646 w 197"/>
              <a:gd name="T55" fmla="*/ 2147483646 h 195"/>
              <a:gd name="T56" fmla="*/ 2147483646 w 197"/>
              <a:gd name="T57" fmla="*/ 2147483646 h 195"/>
              <a:gd name="T58" fmla="*/ 2147483646 w 197"/>
              <a:gd name="T59" fmla="*/ 2147483646 h 195"/>
              <a:gd name="T60" fmla="*/ 2147483646 w 197"/>
              <a:gd name="T61" fmla="*/ 2147483646 h 195"/>
              <a:gd name="T62" fmla="*/ 2147483646 w 197"/>
              <a:gd name="T63" fmla="*/ 2147483646 h 195"/>
              <a:gd name="T64" fmla="*/ 2147483646 w 197"/>
              <a:gd name="T65" fmla="*/ 2147483646 h 195"/>
              <a:gd name="T66" fmla="*/ 2147483646 w 197"/>
              <a:gd name="T67" fmla="*/ 2147483646 h 195"/>
              <a:gd name="T68" fmla="*/ 2147483646 w 197"/>
              <a:gd name="T69" fmla="*/ 2147483646 h 195"/>
              <a:gd name="T70" fmla="*/ 2147483646 w 197"/>
              <a:gd name="T71" fmla="*/ 2147483646 h 195"/>
              <a:gd name="T72" fmla="*/ 2147483646 w 197"/>
              <a:gd name="T73" fmla="*/ 2147483646 h 195"/>
              <a:gd name="T74" fmla="*/ 2147483646 w 197"/>
              <a:gd name="T75" fmla="*/ 2147483646 h 195"/>
              <a:gd name="T76" fmla="*/ 2147483646 w 197"/>
              <a:gd name="T77" fmla="*/ 2147483646 h 195"/>
              <a:gd name="T78" fmla="*/ 2147483646 w 197"/>
              <a:gd name="T79" fmla="*/ 2147483646 h 195"/>
              <a:gd name="T80" fmla="*/ 2147483646 w 197"/>
              <a:gd name="T81" fmla="*/ 2147483646 h 195"/>
              <a:gd name="T82" fmla="*/ 2147483646 w 197"/>
              <a:gd name="T83" fmla="*/ 2147483646 h 195"/>
              <a:gd name="T84" fmla="*/ 2147483646 w 197"/>
              <a:gd name="T85" fmla="*/ 2147483646 h 195"/>
              <a:gd name="T86" fmla="*/ 2147483646 w 197"/>
              <a:gd name="T87" fmla="*/ 2147483646 h 195"/>
              <a:gd name="T88" fmla="*/ 2147483646 w 197"/>
              <a:gd name="T89" fmla="*/ 2147483646 h 195"/>
              <a:gd name="T90" fmla="*/ 2147483646 w 197"/>
              <a:gd name="T91" fmla="*/ 2147483646 h 195"/>
              <a:gd name="T92" fmla="*/ 2147483646 w 197"/>
              <a:gd name="T93" fmla="*/ 2147483646 h 195"/>
              <a:gd name="T94" fmla="*/ 2147483646 w 197"/>
              <a:gd name="T95" fmla="*/ 2147483646 h 195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197" h="195">
                <a:moveTo>
                  <a:pt x="195" y="106"/>
                </a:moveTo>
                <a:cubicBezTo>
                  <a:pt x="189" y="105"/>
                  <a:pt x="189" y="105"/>
                  <a:pt x="189" y="105"/>
                </a:cubicBezTo>
                <a:cubicBezTo>
                  <a:pt x="189" y="103"/>
                  <a:pt x="190" y="100"/>
                  <a:pt x="190" y="97"/>
                </a:cubicBezTo>
                <a:cubicBezTo>
                  <a:pt x="190" y="95"/>
                  <a:pt x="189" y="92"/>
                  <a:pt x="189" y="90"/>
                </a:cubicBezTo>
                <a:cubicBezTo>
                  <a:pt x="195" y="89"/>
                  <a:pt x="195" y="89"/>
                  <a:pt x="195" y="89"/>
                </a:cubicBezTo>
                <a:cubicBezTo>
                  <a:pt x="197" y="88"/>
                  <a:pt x="197" y="87"/>
                  <a:pt x="197" y="86"/>
                </a:cubicBezTo>
                <a:cubicBezTo>
                  <a:pt x="197" y="83"/>
                  <a:pt x="196" y="80"/>
                  <a:pt x="196" y="78"/>
                </a:cubicBezTo>
                <a:cubicBezTo>
                  <a:pt x="196" y="77"/>
                  <a:pt x="195" y="76"/>
                  <a:pt x="194" y="76"/>
                </a:cubicBezTo>
                <a:cubicBezTo>
                  <a:pt x="194" y="76"/>
                  <a:pt x="194" y="76"/>
                  <a:pt x="193" y="76"/>
                </a:cubicBezTo>
                <a:cubicBezTo>
                  <a:pt x="187" y="77"/>
                  <a:pt x="187" y="77"/>
                  <a:pt x="187" y="77"/>
                </a:cubicBezTo>
                <a:cubicBezTo>
                  <a:pt x="186" y="72"/>
                  <a:pt x="184" y="67"/>
                  <a:pt x="182" y="62"/>
                </a:cubicBezTo>
                <a:cubicBezTo>
                  <a:pt x="188" y="59"/>
                  <a:pt x="188" y="59"/>
                  <a:pt x="188" y="59"/>
                </a:cubicBezTo>
                <a:cubicBezTo>
                  <a:pt x="189" y="59"/>
                  <a:pt x="189" y="57"/>
                  <a:pt x="189" y="56"/>
                </a:cubicBezTo>
                <a:cubicBezTo>
                  <a:pt x="188" y="54"/>
                  <a:pt x="186" y="51"/>
                  <a:pt x="185" y="49"/>
                </a:cubicBezTo>
                <a:cubicBezTo>
                  <a:pt x="185" y="48"/>
                  <a:pt x="184" y="48"/>
                  <a:pt x="183" y="48"/>
                </a:cubicBezTo>
                <a:cubicBezTo>
                  <a:pt x="183" y="48"/>
                  <a:pt x="182" y="48"/>
                  <a:pt x="182" y="48"/>
                </a:cubicBezTo>
                <a:cubicBezTo>
                  <a:pt x="176" y="50"/>
                  <a:pt x="176" y="50"/>
                  <a:pt x="176" y="50"/>
                </a:cubicBezTo>
                <a:cubicBezTo>
                  <a:pt x="174" y="46"/>
                  <a:pt x="171" y="42"/>
                  <a:pt x="167" y="38"/>
                </a:cubicBezTo>
                <a:cubicBezTo>
                  <a:pt x="172" y="34"/>
                  <a:pt x="172" y="34"/>
                  <a:pt x="172" y="34"/>
                </a:cubicBezTo>
                <a:cubicBezTo>
                  <a:pt x="172" y="33"/>
                  <a:pt x="172" y="31"/>
                  <a:pt x="172" y="31"/>
                </a:cubicBezTo>
                <a:cubicBezTo>
                  <a:pt x="170" y="28"/>
                  <a:pt x="168" y="26"/>
                  <a:pt x="166" y="25"/>
                </a:cubicBezTo>
                <a:cubicBezTo>
                  <a:pt x="165" y="24"/>
                  <a:pt x="165" y="24"/>
                  <a:pt x="164" y="24"/>
                </a:cubicBezTo>
                <a:cubicBezTo>
                  <a:pt x="163" y="24"/>
                  <a:pt x="163" y="24"/>
                  <a:pt x="162" y="25"/>
                </a:cubicBezTo>
                <a:cubicBezTo>
                  <a:pt x="158" y="29"/>
                  <a:pt x="158" y="29"/>
                  <a:pt x="158" y="29"/>
                </a:cubicBezTo>
                <a:cubicBezTo>
                  <a:pt x="154" y="26"/>
                  <a:pt x="150" y="23"/>
                  <a:pt x="146" y="20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9" y="13"/>
                  <a:pt x="148" y="12"/>
                  <a:pt x="147" y="12"/>
                </a:cubicBezTo>
                <a:cubicBezTo>
                  <a:pt x="145" y="10"/>
                  <a:pt x="142" y="9"/>
                  <a:pt x="140" y="8"/>
                </a:cubicBezTo>
                <a:cubicBezTo>
                  <a:pt x="139" y="8"/>
                  <a:pt x="139" y="7"/>
                  <a:pt x="139" y="7"/>
                </a:cubicBezTo>
                <a:cubicBezTo>
                  <a:pt x="138" y="7"/>
                  <a:pt x="137" y="8"/>
                  <a:pt x="137" y="9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29" y="12"/>
                  <a:pt x="124" y="11"/>
                  <a:pt x="119" y="10"/>
                </a:cubicBezTo>
                <a:cubicBezTo>
                  <a:pt x="120" y="3"/>
                  <a:pt x="120" y="3"/>
                  <a:pt x="120" y="3"/>
                </a:cubicBezTo>
                <a:cubicBezTo>
                  <a:pt x="120" y="2"/>
                  <a:pt x="120" y="1"/>
                  <a:pt x="118" y="1"/>
                </a:cubicBezTo>
                <a:cubicBezTo>
                  <a:pt x="116" y="0"/>
                  <a:pt x="113" y="0"/>
                  <a:pt x="110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09" y="0"/>
                  <a:pt x="108" y="0"/>
                  <a:pt x="107" y="1"/>
                </a:cubicBezTo>
                <a:cubicBezTo>
                  <a:pt x="106" y="7"/>
                  <a:pt x="106" y="7"/>
                  <a:pt x="106" y="7"/>
                </a:cubicBezTo>
                <a:cubicBezTo>
                  <a:pt x="104" y="7"/>
                  <a:pt x="101" y="7"/>
                  <a:pt x="99" y="7"/>
                </a:cubicBezTo>
                <a:cubicBezTo>
                  <a:pt x="96" y="7"/>
                  <a:pt x="94" y="7"/>
                  <a:pt x="91" y="7"/>
                </a:cubicBezTo>
                <a:cubicBezTo>
                  <a:pt x="90" y="1"/>
                  <a:pt x="90" y="1"/>
                  <a:pt x="90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5" y="0"/>
                  <a:pt x="82" y="0"/>
                  <a:pt x="79" y="1"/>
                </a:cubicBezTo>
                <a:cubicBezTo>
                  <a:pt x="78" y="1"/>
                  <a:pt x="77" y="2"/>
                  <a:pt x="77" y="3"/>
                </a:cubicBezTo>
                <a:cubicBezTo>
                  <a:pt x="78" y="10"/>
                  <a:pt x="78" y="10"/>
                  <a:pt x="78" y="10"/>
                </a:cubicBezTo>
                <a:cubicBezTo>
                  <a:pt x="73" y="11"/>
                  <a:pt x="68" y="12"/>
                  <a:pt x="64" y="14"/>
                </a:cubicBezTo>
                <a:cubicBezTo>
                  <a:pt x="61" y="9"/>
                  <a:pt x="61" y="9"/>
                  <a:pt x="61" y="9"/>
                </a:cubicBezTo>
                <a:cubicBezTo>
                  <a:pt x="60" y="8"/>
                  <a:pt x="60" y="7"/>
                  <a:pt x="59" y="7"/>
                </a:cubicBezTo>
                <a:cubicBezTo>
                  <a:pt x="58" y="7"/>
                  <a:pt x="58" y="8"/>
                  <a:pt x="58" y="8"/>
                </a:cubicBezTo>
                <a:cubicBezTo>
                  <a:pt x="55" y="9"/>
                  <a:pt x="53" y="10"/>
                  <a:pt x="50" y="12"/>
                </a:cubicBezTo>
                <a:cubicBezTo>
                  <a:pt x="49" y="12"/>
                  <a:pt x="49" y="13"/>
                  <a:pt x="49" y="14"/>
                </a:cubicBezTo>
                <a:cubicBezTo>
                  <a:pt x="52" y="20"/>
                  <a:pt x="52" y="20"/>
                  <a:pt x="52" y="20"/>
                </a:cubicBezTo>
                <a:cubicBezTo>
                  <a:pt x="48" y="23"/>
                  <a:pt x="44" y="26"/>
                  <a:pt x="40" y="29"/>
                </a:cubicBezTo>
                <a:cubicBezTo>
                  <a:pt x="35" y="25"/>
                  <a:pt x="35" y="25"/>
                  <a:pt x="35" y="25"/>
                </a:cubicBezTo>
                <a:cubicBezTo>
                  <a:pt x="35" y="24"/>
                  <a:pt x="34" y="24"/>
                  <a:pt x="34" y="24"/>
                </a:cubicBezTo>
                <a:cubicBezTo>
                  <a:pt x="33" y="24"/>
                  <a:pt x="32" y="24"/>
                  <a:pt x="32" y="25"/>
                </a:cubicBezTo>
                <a:cubicBezTo>
                  <a:pt x="30" y="26"/>
                  <a:pt x="28" y="28"/>
                  <a:pt x="26" y="31"/>
                </a:cubicBezTo>
                <a:cubicBezTo>
                  <a:pt x="25" y="31"/>
                  <a:pt x="25" y="33"/>
                  <a:pt x="26" y="34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2"/>
                  <a:pt x="24" y="46"/>
                  <a:pt x="21" y="50"/>
                </a:cubicBezTo>
                <a:cubicBezTo>
                  <a:pt x="16" y="48"/>
                  <a:pt x="16" y="48"/>
                  <a:pt x="16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4" y="48"/>
                  <a:pt x="13" y="48"/>
                  <a:pt x="13" y="49"/>
                </a:cubicBezTo>
                <a:cubicBezTo>
                  <a:pt x="11" y="51"/>
                  <a:pt x="10" y="54"/>
                  <a:pt x="9" y="56"/>
                </a:cubicBezTo>
                <a:cubicBezTo>
                  <a:pt x="8" y="57"/>
                  <a:pt x="9" y="59"/>
                  <a:pt x="10" y="59"/>
                </a:cubicBezTo>
                <a:cubicBezTo>
                  <a:pt x="15" y="62"/>
                  <a:pt x="15" y="62"/>
                  <a:pt x="15" y="62"/>
                </a:cubicBezTo>
                <a:cubicBezTo>
                  <a:pt x="13" y="67"/>
                  <a:pt x="12" y="72"/>
                  <a:pt x="10" y="77"/>
                </a:cubicBezTo>
                <a:cubicBezTo>
                  <a:pt x="4" y="76"/>
                  <a:pt x="4" y="76"/>
                  <a:pt x="4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3" y="76"/>
                  <a:pt x="2" y="77"/>
                  <a:pt x="2" y="78"/>
                </a:cubicBezTo>
                <a:cubicBezTo>
                  <a:pt x="1" y="80"/>
                  <a:pt x="1" y="83"/>
                  <a:pt x="0" y="86"/>
                </a:cubicBezTo>
                <a:cubicBezTo>
                  <a:pt x="0" y="87"/>
                  <a:pt x="1" y="88"/>
                  <a:pt x="2" y="89"/>
                </a:cubicBezTo>
                <a:cubicBezTo>
                  <a:pt x="8" y="90"/>
                  <a:pt x="8" y="90"/>
                  <a:pt x="8" y="90"/>
                </a:cubicBezTo>
                <a:cubicBezTo>
                  <a:pt x="8" y="92"/>
                  <a:pt x="8" y="95"/>
                  <a:pt x="8" y="97"/>
                </a:cubicBezTo>
                <a:cubicBezTo>
                  <a:pt x="8" y="100"/>
                  <a:pt x="8" y="103"/>
                  <a:pt x="8" y="105"/>
                </a:cubicBezTo>
                <a:cubicBezTo>
                  <a:pt x="2" y="106"/>
                  <a:pt x="2" y="106"/>
                  <a:pt x="2" y="106"/>
                </a:cubicBezTo>
                <a:cubicBezTo>
                  <a:pt x="1" y="106"/>
                  <a:pt x="0" y="107"/>
                  <a:pt x="0" y="109"/>
                </a:cubicBezTo>
                <a:cubicBezTo>
                  <a:pt x="1" y="112"/>
                  <a:pt x="1" y="114"/>
                  <a:pt x="2" y="117"/>
                </a:cubicBezTo>
                <a:cubicBezTo>
                  <a:pt x="2" y="118"/>
                  <a:pt x="3" y="119"/>
                  <a:pt x="4" y="119"/>
                </a:cubicBezTo>
                <a:cubicBezTo>
                  <a:pt x="4" y="119"/>
                  <a:pt x="4" y="119"/>
                  <a:pt x="4" y="119"/>
                </a:cubicBezTo>
                <a:cubicBezTo>
                  <a:pt x="10" y="118"/>
                  <a:pt x="10" y="118"/>
                  <a:pt x="10" y="118"/>
                </a:cubicBezTo>
                <a:cubicBezTo>
                  <a:pt x="12" y="123"/>
                  <a:pt x="13" y="128"/>
                  <a:pt x="15" y="133"/>
                </a:cubicBezTo>
                <a:cubicBezTo>
                  <a:pt x="10" y="136"/>
                  <a:pt x="10" y="136"/>
                  <a:pt x="10" y="136"/>
                </a:cubicBezTo>
                <a:cubicBezTo>
                  <a:pt x="9" y="136"/>
                  <a:pt x="8" y="137"/>
                  <a:pt x="9" y="139"/>
                </a:cubicBezTo>
                <a:cubicBezTo>
                  <a:pt x="10" y="141"/>
                  <a:pt x="11" y="144"/>
                  <a:pt x="13" y="146"/>
                </a:cubicBezTo>
                <a:cubicBezTo>
                  <a:pt x="13" y="147"/>
                  <a:pt x="14" y="147"/>
                  <a:pt x="15" y="147"/>
                </a:cubicBezTo>
                <a:cubicBezTo>
                  <a:pt x="15" y="147"/>
                  <a:pt x="15" y="147"/>
                  <a:pt x="16" y="147"/>
                </a:cubicBezTo>
                <a:cubicBezTo>
                  <a:pt x="21" y="144"/>
                  <a:pt x="21" y="144"/>
                  <a:pt x="21" y="144"/>
                </a:cubicBezTo>
                <a:cubicBezTo>
                  <a:pt x="24" y="149"/>
                  <a:pt x="27" y="153"/>
                  <a:pt x="30" y="157"/>
                </a:cubicBezTo>
                <a:cubicBezTo>
                  <a:pt x="26" y="161"/>
                  <a:pt x="26" y="161"/>
                  <a:pt x="26" y="161"/>
                </a:cubicBezTo>
                <a:cubicBezTo>
                  <a:pt x="25" y="162"/>
                  <a:pt x="25" y="163"/>
                  <a:pt x="26" y="164"/>
                </a:cubicBezTo>
                <a:cubicBezTo>
                  <a:pt x="28" y="166"/>
                  <a:pt x="30" y="168"/>
                  <a:pt x="32" y="170"/>
                </a:cubicBezTo>
                <a:cubicBezTo>
                  <a:pt x="32" y="171"/>
                  <a:pt x="33" y="171"/>
                  <a:pt x="34" y="171"/>
                </a:cubicBezTo>
                <a:cubicBezTo>
                  <a:pt x="34" y="171"/>
                  <a:pt x="35" y="171"/>
                  <a:pt x="35" y="170"/>
                </a:cubicBezTo>
                <a:cubicBezTo>
                  <a:pt x="40" y="166"/>
                  <a:pt x="40" y="166"/>
                  <a:pt x="40" y="166"/>
                </a:cubicBezTo>
                <a:cubicBezTo>
                  <a:pt x="44" y="169"/>
                  <a:pt x="48" y="172"/>
                  <a:pt x="52" y="175"/>
                </a:cubicBezTo>
                <a:cubicBezTo>
                  <a:pt x="49" y="180"/>
                  <a:pt x="49" y="180"/>
                  <a:pt x="49" y="180"/>
                </a:cubicBezTo>
                <a:cubicBezTo>
                  <a:pt x="49" y="181"/>
                  <a:pt x="49" y="183"/>
                  <a:pt x="50" y="183"/>
                </a:cubicBezTo>
                <a:cubicBezTo>
                  <a:pt x="53" y="185"/>
                  <a:pt x="55" y="186"/>
                  <a:pt x="58" y="187"/>
                </a:cubicBezTo>
                <a:cubicBezTo>
                  <a:pt x="58" y="187"/>
                  <a:pt x="58" y="187"/>
                  <a:pt x="59" y="187"/>
                </a:cubicBezTo>
                <a:cubicBezTo>
                  <a:pt x="60" y="187"/>
                  <a:pt x="60" y="187"/>
                  <a:pt x="61" y="186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68" y="183"/>
                  <a:pt x="73" y="184"/>
                  <a:pt x="78" y="185"/>
                </a:cubicBezTo>
                <a:cubicBezTo>
                  <a:pt x="77" y="191"/>
                  <a:pt x="77" y="191"/>
                  <a:pt x="77" y="191"/>
                </a:cubicBezTo>
                <a:cubicBezTo>
                  <a:pt x="77" y="193"/>
                  <a:pt x="78" y="194"/>
                  <a:pt x="79" y="194"/>
                </a:cubicBezTo>
                <a:cubicBezTo>
                  <a:pt x="82" y="194"/>
                  <a:pt x="85" y="195"/>
                  <a:pt x="88" y="195"/>
                </a:cubicBezTo>
                <a:cubicBezTo>
                  <a:pt x="88" y="195"/>
                  <a:pt x="88" y="195"/>
                  <a:pt x="88" y="195"/>
                </a:cubicBezTo>
                <a:cubicBezTo>
                  <a:pt x="89" y="195"/>
                  <a:pt x="90" y="195"/>
                  <a:pt x="90" y="193"/>
                </a:cubicBezTo>
                <a:cubicBezTo>
                  <a:pt x="91" y="187"/>
                  <a:pt x="91" y="187"/>
                  <a:pt x="91" y="187"/>
                </a:cubicBezTo>
                <a:cubicBezTo>
                  <a:pt x="94" y="187"/>
                  <a:pt x="96" y="188"/>
                  <a:pt x="99" y="188"/>
                </a:cubicBezTo>
                <a:cubicBezTo>
                  <a:pt x="101" y="188"/>
                  <a:pt x="104" y="187"/>
                  <a:pt x="106" y="187"/>
                </a:cubicBezTo>
                <a:cubicBezTo>
                  <a:pt x="107" y="193"/>
                  <a:pt x="107" y="193"/>
                  <a:pt x="107" y="193"/>
                </a:cubicBezTo>
                <a:cubicBezTo>
                  <a:pt x="108" y="195"/>
                  <a:pt x="109" y="195"/>
                  <a:pt x="110" y="195"/>
                </a:cubicBezTo>
                <a:cubicBezTo>
                  <a:pt x="110" y="195"/>
                  <a:pt x="110" y="195"/>
                  <a:pt x="110" y="195"/>
                </a:cubicBezTo>
                <a:cubicBezTo>
                  <a:pt x="113" y="195"/>
                  <a:pt x="116" y="194"/>
                  <a:pt x="118" y="194"/>
                </a:cubicBezTo>
                <a:cubicBezTo>
                  <a:pt x="120" y="194"/>
                  <a:pt x="120" y="193"/>
                  <a:pt x="120" y="191"/>
                </a:cubicBezTo>
                <a:cubicBezTo>
                  <a:pt x="119" y="185"/>
                  <a:pt x="119" y="185"/>
                  <a:pt x="119" y="185"/>
                </a:cubicBezTo>
                <a:cubicBezTo>
                  <a:pt x="124" y="184"/>
                  <a:pt x="129" y="183"/>
                  <a:pt x="134" y="181"/>
                </a:cubicBezTo>
                <a:cubicBezTo>
                  <a:pt x="137" y="186"/>
                  <a:pt x="137" y="186"/>
                  <a:pt x="137" y="186"/>
                </a:cubicBezTo>
                <a:cubicBezTo>
                  <a:pt x="137" y="187"/>
                  <a:pt x="138" y="187"/>
                  <a:pt x="139" y="187"/>
                </a:cubicBezTo>
                <a:cubicBezTo>
                  <a:pt x="139" y="187"/>
                  <a:pt x="139" y="187"/>
                  <a:pt x="140" y="187"/>
                </a:cubicBezTo>
                <a:cubicBezTo>
                  <a:pt x="142" y="186"/>
                  <a:pt x="145" y="185"/>
                  <a:pt x="147" y="183"/>
                </a:cubicBezTo>
                <a:cubicBezTo>
                  <a:pt x="148" y="183"/>
                  <a:pt x="149" y="181"/>
                  <a:pt x="148" y="180"/>
                </a:cubicBezTo>
                <a:cubicBezTo>
                  <a:pt x="146" y="175"/>
                  <a:pt x="146" y="175"/>
                  <a:pt x="146" y="175"/>
                </a:cubicBezTo>
                <a:cubicBezTo>
                  <a:pt x="150" y="172"/>
                  <a:pt x="154" y="169"/>
                  <a:pt x="158" y="166"/>
                </a:cubicBezTo>
                <a:cubicBezTo>
                  <a:pt x="162" y="170"/>
                  <a:pt x="162" y="170"/>
                  <a:pt x="162" y="170"/>
                </a:cubicBezTo>
                <a:cubicBezTo>
                  <a:pt x="163" y="171"/>
                  <a:pt x="163" y="171"/>
                  <a:pt x="164" y="171"/>
                </a:cubicBezTo>
                <a:cubicBezTo>
                  <a:pt x="165" y="171"/>
                  <a:pt x="165" y="171"/>
                  <a:pt x="166" y="170"/>
                </a:cubicBezTo>
                <a:cubicBezTo>
                  <a:pt x="168" y="168"/>
                  <a:pt x="170" y="166"/>
                  <a:pt x="172" y="164"/>
                </a:cubicBezTo>
                <a:cubicBezTo>
                  <a:pt x="172" y="163"/>
                  <a:pt x="172" y="162"/>
                  <a:pt x="172" y="161"/>
                </a:cubicBezTo>
                <a:cubicBezTo>
                  <a:pt x="167" y="157"/>
                  <a:pt x="167" y="157"/>
                  <a:pt x="167" y="157"/>
                </a:cubicBezTo>
                <a:cubicBezTo>
                  <a:pt x="171" y="153"/>
                  <a:pt x="174" y="149"/>
                  <a:pt x="176" y="144"/>
                </a:cubicBezTo>
                <a:cubicBezTo>
                  <a:pt x="182" y="147"/>
                  <a:pt x="182" y="147"/>
                  <a:pt x="182" y="147"/>
                </a:cubicBezTo>
                <a:cubicBezTo>
                  <a:pt x="182" y="147"/>
                  <a:pt x="183" y="147"/>
                  <a:pt x="183" y="147"/>
                </a:cubicBezTo>
                <a:cubicBezTo>
                  <a:pt x="184" y="147"/>
                  <a:pt x="185" y="147"/>
                  <a:pt x="185" y="146"/>
                </a:cubicBezTo>
                <a:cubicBezTo>
                  <a:pt x="186" y="144"/>
                  <a:pt x="188" y="141"/>
                  <a:pt x="189" y="139"/>
                </a:cubicBezTo>
                <a:cubicBezTo>
                  <a:pt x="189" y="137"/>
                  <a:pt x="189" y="136"/>
                  <a:pt x="188" y="136"/>
                </a:cubicBezTo>
                <a:cubicBezTo>
                  <a:pt x="182" y="133"/>
                  <a:pt x="182" y="133"/>
                  <a:pt x="182" y="133"/>
                </a:cubicBezTo>
                <a:cubicBezTo>
                  <a:pt x="184" y="128"/>
                  <a:pt x="186" y="123"/>
                  <a:pt x="187" y="118"/>
                </a:cubicBezTo>
                <a:cubicBezTo>
                  <a:pt x="193" y="119"/>
                  <a:pt x="193" y="119"/>
                  <a:pt x="193" y="119"/>
                </a:cubicBezTo>
                <a:cubicBezTo>
                  <a:pt x="194" y="119"/>
                  <a:pt x="194" y="119"/>
                  <a:pt x="194" y="119"/>
                </a:cubicBezTo>
                <a:cubicBezTo>
                  <a:pt x="195" y="119"/>
                  <a:pt x="196" y="118"/>
                  <a:pt x="196" y="117"/>
                </a:cubicBezTo>
                <a:cubicBezTo>
                  <a:pt x="196" y="114"/>
                  <a:pt x="197" y="112"/>
                  <a:pt x="197" y="109"/>
                </a:cubicBezTo>
                <a:cubicBezTo>
                  <a:pt x="197" y="107"/>
                  <a:pt x="197" y="106"/>
                  <a:pt x="195" y="106"/>
                </a:cubicBezTo>
                <a:close/>
              </a:path>
            </a:pathLst>
          </a:custGeom>
          <a:solidFill>
            <a:srgbClr val="404040">
              <a:alpha val="79999"/>
            </a:srgb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" name="Freeform 7"/>
          <p:cNvSpPr/>
          <p:nvPr/>
        </p:nvSpPr>
        <p:spPr bwMode="auto">
          <a:xfrm>
            <a:off x="2844446" y="2075116"/>
            <a:ext cx="1390650" cy="1377950"/>
          </a:xfrm>
          <a:custGeom>
            <a:avLst/>
            <a:gdLst>
              <a:gd name="T0" fmla="*/ 2147483646 w 197"/>
              <a:gd name="T1" fmla="*/ 2147483646 h 195"/>
              <a:gd name="T2" fmla="*/ 2147483646 w 197"/>
              <a:gd name="T3" fmla="*/ 2147483646 h 195"/>
              <a:gd name="T4" fmla="*/ 2147483646 w 197"/>
              <a:gd name="T5" fmla="*/ 2147483646 h 195"/>
              <a:gd name="T6" fmla="*/ 2147483646 w 197"/>
              <a:gd name="T7" fmla="*/ 2147483646 h 195"/>
              <a:gd name="T8" fmla="*/ 2147483646 w 197"/>
              <a:gd name="T9" fmla="*/ 2147483646 h 195"/>
              <a:gd name="T10" fmla="*/ 2147483646 w 197"/>
              <a:gd name="T11" fmla="*/ 2147483646 h 195"/>
              <a:gd name="T12" fmla="*/ 2147483646 w 197"/>
              <a:gd name="T13" fmla="*/ 2147483646 h 195"/>
              <a:gd name="T14" fmla="*/ 2147483646 w 197"/>
              <a:gd name="T15" fmla="*/ 2147483646 h 195"/>
              <a:gd name="T16" fmla="*/ 2147483646 w 197"/>
              <a:gd name="T17" fmla="*/ 2147483646 h 195"/>
              <a:gd name="T18" fmla="*/ 2147483646 w 197"/>
              <a:gd name="T19" fmla="*/ 2147483646 h 195"/>
              <a:gd name="T20" fmla="*/ 2147483646 w 197"/>
              <a:gd name="T21" fmla="*/ 2147483646 h 195"/>
              <a:gd name="T22" fmla="*/ 2147483646 w 197"/>
              <a:gd name="T23" fmla="*/ 0 h 195"/>
              <a:gd name="T24" fmla="*/ 2147483646 w 197"/>
              <a:gd name="T25" fmla="*/ 2147483646 h 195"/>
              <a:gd name="T26" fmla="*/ 2147483646 w 197"/>
              <a:gd name="T27" fmla="*/ 0 h 195"/>
              <a:gd name="T28" fmla="*/ 2147483646 w 197"/>
              <a:gd name="T29" fmla="*/ 2147483646 h 195"/>
              <a:gd name="T30" fmla="*/ 2147483646 w 197"/>
              <a:gd name="T31" fmla="*/ 2147483646 h 195"/>
              <a:gd name="T32" fmla="*/ 2147483646 w 197"/>
              <a:gd name="T33" fmla="*/ 2147483646 h 195"/>
              <a:gd name="T34" fmla="*/ 2147483646 w 197"/>
              <a:gd name="T35" fmla="*/ 2147483646 h 195"/>
              <a:gd name="T36" fmla="*/ 2147483646 w 197"/>
              <a:gd name="T37" fmla="*/ 2147483646 h 195"/>
              <a:gd name="T38" fmla="*/ 2147483646 w 197"/>
              <a:gd name="T39" fmla="*/ 2147483646 h 195"/>
              <a:gd name="T40" fmla="*/ 2147483646 w 197"/>
              <a:gd name="T41" fmla="*/ 2147483646 h 195"/>
              <a:gd name="T42" fmla="*/ 2147483646 w 197"/>
              <a:gd name="T43" fmla="*/ 2147483646 h 195"/>
              <a:gd name="T44" fmla="*/ 2147483646 w 197"/>
              <a:gd name="T45" fmla="*/ 2147483646 h 195"/>
              <a:gd name="T46" fmla="*/ 0 w 197"/>
              <a:gd name="T47" fmla="*/ 2147483646 h 195"/>
              <a:gd name="T48" fmla="*/ 2147483646 w 197"/>
              <a:gd name="T49" fmla="*/ 2147483646 h 195"/>
              <a:gd name="T50" fmla="*/ 0 w 197"/>
              <a:gd name="T51" fmla="*/ 2147483646 h 195"/>
              <a:gd name="T52" fmla="*/ 2147483646 w 197"/>
              <a:gd name="T53" fmla="*/ 2147483646 h 195"/>
              <a:gd name="T54" fmla="*/ 2147483646 w 197"/>
              <a:gd name="T55" fmla="*/ 2147483646 h 195"/>
              <a:gd name="T56" fmla="*/ 2147483646 w 197"/>
              <a:gd name="T57" fmla="*/ 2147483646 h 195"/>
              <a:gd name="T58" fmla="*/ 2147483646 w 197"/>
              <a:gd name="T59" fmla="*/ 2147483646 h 195"/>
              <a:gd name="T60" fmla="*/ 2147483646 w 197"/>
              <a:gd name="T61" fmla="*/ 2147483646 h 195"/>
              <a:gd name="T62" fmla="*/ 2147483646 w 197"/>
              <a:gd name="T63" fmla="*/ 2147483646 h 195"/>
              <a:gd name="T64" fmla="*/ 2147483646 w 197"/>
              <a:gd name="T65" fmla="*/ 2147483646 h 195"/>
              <a:gd name="T66" fmla="*/ 2147483646 w 197"/>
              <a:gd name="T67" fmla="*/ 2147483646 h 195"/>
              <a:gd name="T68" fmla="*/ 2147483646 w 197"/>
              <a:gd name="T69" fmla="*/ 2147483646 h 195"/>
              <a:gd name="T70" fmla="*/ 2147483646 w 197"/>
              <a:gd name="T71" fmla="*/ 2147483646 h 195"/>
              <a:gd name="T72" fmla="*/ 2147483646 w 197"/>
              <a:gd name="T73" fmla="*/ 2147483646 h 195"/>
              <a:gd name="T74" fmla="*/ 2147483646 w 197"/>
              <a:gd name="T75" fmla="*/ 2147483646 h 195"/>
              <a:gd name="T76" fmla="*/ 2147483646 w 197"/>
              <a:gd name="T77" fmla="*/ 2147483646 h 195"/>
              <a:gd name="T78" fmla="*/ 2147483646 w 197"/>
              <a:gd name="T79" fmla="*/ 2147483646 h 195"/>
              <a:gd name="T80" fmla="*/ 2147483646 w 197"/>
              <a:gd name="T81" fmla="*/ 2147483646 h 195"/>
              <a:gd name="T82" fmla="*/ 2147483646 w 197"/>
              <a:gd name="T83" fmla="*/ 2147483646 h 195"/>
              <a:gd name="T84" fmla="*/ 2147483646 w 197"/>
              <a:gd name="T85" fmla="*/ 2147483646 h 195"/>
              <a:gd name="T86" fmla="*/ 2147483646 w 197"/>
              <a:gd name="T87" fmla="*/ 2147483646 h 195"/>
              <a:gd name="T88" fmla="*/ 2147483646 w 197"/>
              <a:gd name="T89" fmla="*/ 2147483646 h 195"/>
              <a:gd name="T90" fmla="*/ 2147483646 w 197"/>
              <a:gd name="T91" fmla="*/ 2147483646 h 195"/>
              <a:gd name="T92" fmla="*/ 2147483646 w 197"/>
              <a:gd name="T93" fmla="*/ 2147483646 h 195"/>
              <a:gd name="T94" fmla="*/ 2147483646 w 197"/>
              <a:gd name="T95" fmla="*/ 2147483646 h 195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197" h="195">
                <a:moveTo>
                  <a:pt x="195" y="106"/>
                </a:moveTo>
                <a:cubicBezTo>
                  <a:pt x="189" y="105"/>
                  <a:pt x="189" y="105"/>
                  <a:pt x="189" y="105"/>
                </a:cubicBezTo>
                <a:cubicBezTo>
                  <a:pt x="189" y="103"/>
                  <a:pt x="190" y="100"/>
                  <a:pt x="190" y="97"/>
                </a:cubicBezTo>
                <a:cubicBezTo>
                  <a:pt x="190" y="95"/>
                  <a:pt x="189" y="92"/>
                  <a:pt x="189" y="90"/>
                </a:cubicBezTo>
                <a:cubicBezTo>
                  <a:pt x="195" y="89"/>
                  <a:pt x="195" y="89"/>
                  <a:pt x="195" y="89"/>
                </a:cubicBezTo>
                <a:cubicBezTo>
                  <a:pt x="197" y="88"/>
                  <a:pt x="197" y="87"/>
                  <a:pt x="197" y="86"/>
                </a:cubicBezTo>
                <a:cubicBezTo>
                  <a:pt x="197" y="83"/>
                  <a:pt x="196" y="80"/>
                  <a:pt x="196" y="78"/>
                </a:cubicBezTo>
                <a:cubicBezTo>
                  <a:pt x="196" y="77"/>
                  <a:pt x="195" y="76"/>
                  <a:pt x="194" y="76"/>
                </a:cubicBezTo>
                <a:cubicBezTo>
                  <a:pt x="194" y="76"/>
                  <a:pt x="194" y="76"/>
                  <a:pt x="193" y="76"/>
                </a:cubicBezTo>
                <a:cubicBezTo>
                  <a:pt x="187" y="77"/>
                  <a:pt x="187" y="77"/>
                  <a:pt x="187" y="77"/>
                </a:cubicBezTo>
                <a:cubicBezTo>
                  <a:pt x="186" y="72"/>
                  <a:pt x="184" y="67"/>
                  <a:pt x="182" y="62"/>
                </a:cubicBezTo>
                <a:cubicBezTo>
                  <a:pt x="188" y="59"/>
                  <a:pt x="188" y="59"/>
                  <a:pt x="188" y="59"/>
                </a:cubicBezTo>
                <a:cubicBezTo>
                  <a:pt x="189" y="59"/>
                  <a:pt x="189" y="57"/>
                  <a:pt x="189" y="56"/>
                </a:cubicBezTo>
                <a:cubicBezTo>
                  <a:pt x="188" y="54"/>
                  <a:pt x="186" y="51"/>
                  <a:pt x="185" y="49"/>
                </a:cubicBezTo>
                <a:cubicBezTo>
                  <a:pt x="185" y="48"/>
                  <a:pt x="184" y="48"/>
                  <a:pt x="183" y="48"/>
                </a:cubicBezTo>
                <a:cubicBezTo>
                  <a:pt x="183" y="48"/>
                  <a:pt x="182" y="48"/>
                  <a:pt x="182" y="48"/>
                </a:cubicBezTo>
                <a:cubicBezTo>
                  <a:pt x="176" y="50"/>
                  <a:pt x="176" y="50"/>
                  <a:pt x="176" y="50"/>
                </a:cubicBezTo>
                <a:cubicBezTo>
                  <a:pt x="174" y="46"/>
                  <a:pt x="171" y="42"/>
                  <a:pt x="167" y="38"/>
                </a:cubicBezTo>
                <a:cubicBezTo>
                  <a:pt x="172" y="34"/>
                  <a:pt x="172" y="34"/>
                  <a:pt x="172" y="34"/>
                </a:cubicBezTo>
                <a:cubicBezTo>
                  <a:pt x="172" y="33"/>
                  <a:pt x="172" y="31"/>
                  <a:pt x="172" y="31"/>
                </a:cubicBezTo>
                <a:cubicBezTo>
                  <a:pt x="170" y="28"/>
                  <a:pt x="168" y="26"/>
                  <a:pt x="166" y="25"/>
                </a:cubicBezTo>
                <a:cubicBezTo>
                  <a:pt x="165" y="24"/>
                  <a:pt x="165" y="24"/>
                  <a:pt x="164" y="24"/>
                </a:cubicBezTo>
                <a:cubicBezTo>
                  <a:pt x="163" y="24"/>
                  <a:pt x="163" y="24"/>
                  <a:pt x="162" y="25"/>
                </a:cubicBezTo>
                <a:cubicBezTo>
                  <a:pt x="158" y="29"/>
                  <a:pt x="158" y="29"/>
                  <a:pt x="158" y="29"/>
                </a:cubicBezTo>
                <a:cubicBezTo>
                  <a:pt x="154" y="26"/>
                  <a:pt x="150" y="23"/>
                  <a:pt x="146" y="20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9" y="13"/>
                  <a:pt x="148" y="12"/>
                  <a:pt x="147" y="12"/>
                </a:cubicBezTo>
                <a:cubicBezTo>
                  <a:pt x="145" y="10"/>
                  <a:pt x="142" y="9"/>
                  <a:pt x="140" y="8"/>
                </a:cubicBezTo>
                <a:cubicBezTo>
                  <a:pt x="139" y="8"/>
                  <a:pt x="139" y="7"/>
                  <a:pt x="139" y="7"/>
                </a:cubicBezTo>
                <a:cubicBezTo>
                  <a:pt x="138" y="7"/>
                  <a:pt x="137" y="8"/>
                  <a:pt x="137" y="9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29" y="12"/>
                  <a:pt x="124" y="11"/>
                  <a:pt x="119" y="10"/>
                </a:cubicBezTo>
                <a:cubicBezTo>
                  <a:pt x="120" y="3"/>
                  <a:pt x="120" y="3"/>
                  <a:pt x="120" y="3"/>
                </a:cubicBezTo>
                <a:cubicBezTo>
                  <a:pt x="120" y="2"/>
                  <a:pt x="120" y="1"/>
                  <a:pt x="118" y="1"/>
                </a:cubicBezTo>
                <a:cubicBezTo>
                  <a:pt x="116" y="0"/>
                  <a:pt x="113" y="0"/>
                  <a:pt x="110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09" y="0"/>
                  <a:pt x="108" y="0"/>
                  <a:pt x="107" y="1"/>
                </a:cubicBezTo>
                <a:cubicBezTo>
                  <a:pt x="106" y="7"/>
                  <a:pt x="106" y="7"/>
                  <a:pt x="106" y="7"/>
                </a:cubicBezTo>
                <a:cubicBezTo>
                  <a:pt x="104" y="7"/>
                  <a:pt x="101" y="7"/>
                  <a:pt x="99" y="7"/>
                </a:cubicBezTo>
                <a:cubicBezTo>
                  <a:pt x="96" y="7"/>
                  <a:pt x="94" y="7"/>
                  <a:pt x="91" y="7"/>
                </a:cubicBezTo>
                <a:cubicBezTo>
                  <a:pt x="90" y="1"/>
                  <a:pt x="90" y="1"/>
                  <a:pt x="90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5" y="0"/>
                  <a:pt x="82" y="0"/>
                  <a:pt x="79" y="1"/>
                </a:cubicBezTo>
                <a:cubicBezTo>
                  <a:pt x="78" y="1"/>
                  <a:pt x="77" y="2"/>
                  <a:pt x="77" y="3"/>
                </a:cubicBezTo>
                <a:cubicBezTo>
                  <a:pt x="78" y="10"/>
                  <a:pt x="78" y="10"/>
                  <a:pt x="78" y="10"/>
                </a:cubicBezTo>
                <a:cubicBezTo>
                  <a:pt x="73" y="11"/>
                  <a:pt x="68" y="12"/>
                  <a:pt x="64" y="14"/>
                </a:cubicBezTo>
                <a:cubicBezTo>
                  <a:pt x="61" y="9"/>
                  <a:pt x="61" y="9"/>
                  <a:pt x="61" y="9"/>
                </a:cubicBezTo>
                <a:cubicBezTo>
                  <a:pt x="60" y="8"/>
                  <a:pt x="60" y="7"/>
                  <a:pt x="59" y="7"/>
                </a:cubicBezTo>
                <a:cubicBezTo>
                  <a:pt x="58" y="7"/>
                  <a:pt x="58" y="8"/>
                  <a:pt x="58" y="8"/>
                </a:cubicBezTo>
                <a:cubicBezTo>
                  <a:pt x="55" y="9"/>
                  <a:pt x="53" y="10"/>
                  <a:pt x="50" y="12"/>
                </a:cubicBezTo>
                <a:cubicBezTo>
                  <a:pt x="49" y="12"/>
                  <a:pt x="49" y="13"/>
                  <a:pt x="49" y="14"/>
                </a:cubicBezTo>
                <a:cubicBezTo>
                  <a:pt x="52" y="20"/>
                  <a:pt x="52" y="20"/>
                  <a:pt x="52" y="20"/>
                </a:cubicBezTo>
                <a:cubicBezTo>
                  <a:pt x="48" y="23"/>
                  <a:pt x="44" y="26"/>
                  <a:pt x="40" y="29"/>
                </a:cubicBezTo>
                <a:cubicBezTo>
                  <a:pt x="35" y="25"/>
                  <a:pt x="35" y="25"/>
                  <a:pt x="35" y="25"/>
                </a:cubicBezTo>
                <a:cubicBezTo>
                  <a:pt x="35" y="24"/>
                  <a:pt x="34" y="24"/>
                  <a:pt x="34" y="24"/>
                </a:cubicBezTo>
                <a:cubicBezTo>
                  <a:pt x="33" y="24"/>
                  <a:pt x="32" y="24"/>
                  <a:pt x="32" y="25"/>
                </a:cubicBezTo>
                <a:cubicBezTo>
                  <a:pt x="30" y="26"/>
                  <a:pt x="28" y="28"/>
                  <a:pt x="26" y="31"/>
                </a:cubicBezTo>
                <a:cubicBezTo>
                  <a:pt x="25" y="31"/>
                  <a:pt x="25" y="33"/>
                  <a:pt x="26" y="34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2"/>
                  <a:pt x="24" y="46"/>
                  <a:pt x="21" y="50"/>
                </a:cubicBezTo>
                <a:cubicBezTo>
                  <a:pt x="16" y="48"/>
                  <a:pt x="16" y="48"/>
                  <a:pt x="16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4" y="48"/>
                  <a:pt x="13" y="48"/>
                  <a:pt x="13" y="49"/>
                </a:cubicBezTo>
                <a:cubicBezTo>
                  <a:pt x="11" y="51"/>
                  <a:pt x="10" y="54"/>
                  <a:pt x="9" y="56"/>
                </a:cubicBezTo>
                <a:cubicBezTo>
                  <a:pt x="8" y="57"/>
                  <a:pt x="9" y="59"/>
                  <a:pt x="10" y="59"/>
                </a:cubicBezTo>
                <a:cubicBezTo>
                  <a:pt x="15" y="62"/>
                  <a:pt x="15" y="62"/>
                  <a:pt x="15" y="62"/>
                </a:cubicBezTo>
                <a:cubicBezTo>
                  <a:pt x="13" y="67"/>
                  <a:pt x="12" y="72"/>
                  <a:pt x="10" y="77"/>
                </a:cubicBezTo>
                <a:cubicBezTo>
                  <a:pt x="4" y="76"/>
                  <a:pt x="4" y="76"/>
                  <a:pt x="4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3" y="76"/>
                  <a:pt x="2" y="77"/>
                  <a:pt x="2" y="78"/>
                </a:cubicBezTo>
                <a:cubicBezTo>
                  <a:pt x="1" y="80"/>
                  <a:pt x="1" y="83"/>
                  <a:pt x="0" y="86"/>
                </a:cubicBezTo>
                <a:cubicBezTo>
                  <a:pt x="0" y="87"/>
                  <a:pt x="1" y="88"/>
                  <a:pt x="2" y="89"/>
                </a:cubicBezTo>
                <a:cubicBezTo>
                  <a:pt x="8" y="90"/>
                  <a:pt x="8" y="90"/>
                  <a:pt x="8" y="90"/>
                </a:cubicBezTo>
                <a:cubicBezTo>
                  <a:pt x="8" y="92"/>
                  <a:pt x="8" y="95"/>
                  <a:pt x="8" y="97"/>
                </a:cubicBezTo>
                <a:cubicBezTo>
                  <a:pt x="8" y="100"/>
                  <a:pt x="8" y="103"/>
                  <a:pt x="8" y="105"/>
                </a:cubicBezTo>
                <a:cubicBezTo>
                  <a:pt x="2" y="106"/>
                  <a:pt x="2" y="106"/>
                  <a:pt x="2" y="106"/>
                </a:cubicBezTo>
                <a:cubicBezTo>
                  <a:pt x="1" y="106"/>
                  <a:pt x="0" y="107"/>
                  <a:pt x="0" y="109"/>
                </a:cubicBezTo>
                <a:cubicBezTo>
                  <a:pt x="1" y="112"/>
                  <a:pt x="1" y="114"/>
                  <a:pt x="2" y="117"/>
                </a:cubicBezTo>
                <a:cubicBezTo>
                  <a:pt x="2" y="118"/>
                  <a:pt x="3" y="119"/>
                  <a:pt x="4" y="119"/>
                </a:cubicBezTo>
                <a:cubicBezTo>
                  <a:pt x="4" y="119"/>
                  <a:pt x="4" y="119"/>
                  <a:pt x="4" y="119"/>
                </a:cubicBezTo>
                <a:cubicBezTo>
                  <a:pt x="10" y="118"/>
                  <a:pt x="10" y="118"/>
                  <a:pt x="10" y="118"/>
                </a:cubicBezTo>
                <a:cubicBezTo>
                  <a:pt x="12" y="123"/>
                  <a:pt x="13" y="128"/>
                  <a:pt x="15" y="133"/>
                </a:cubicBezTo>
                <a:cubicBezTo>
                  <a:pt x="10" y="136"/>
                  <a:pt x="10" y="136"/>
                  <a:pt x="10" y="136"/>
                </a:cubicBezTo>
                <a:cubicBezTo>
                  <a:pt x="9" y="136"/>
                  <a:pt x="8" y="137"/>
                  <a:pt x="9" y="139"/>
                </a:cubicBezTo>
                <a:cubicBezTo>
                  <a:pt x="10" y="141"/>
                  <a:pt x="11" y="144"/>
                  <a:pt x="13" y="146"/>
                </a:cubicBezTo>
                <a:cubicBezTo>
                  <a:pt x="13" y="147"/>
                  <a:pt x="14" y="147"/>
                  <a:pt x="15" y="147"/>
                </a:cubicBezTo>
                <a:cubicBezTo>
                  <a:pt x="15" y="147"/>
                  <a:pt x="15" y="147"/>
                  <a:pt x="16" y="147"/>
                </a:cubicBezTo>
                <a:cubicBezTo>
                  <a:pt x="21" y="144"/>
                  <a:pt x="21" y="144"/>
                  <a:pt x="21" y="144"/>
                </a:cubicBezTo>
                <a:cubicBezTo>
                  <a:pt x="24" y="149"/>
                  <a:pt x="27" y="153"/>
                  <a:pt x="30" y="157"/>
                </a:cubicBezTo>
                <a:cubicBezTo>
                  <a:pt x="26" y="161"/>
                  <a:pt x="26" y="161"/>
                  <a:pt x="26" y="161"/>
                </a:cubicBezTo>
                <a:cubicBezTo>
                  <a:pt x="25" y="162"/>
                  <a:pt x="25" y="163"/>
                  <a:pt x="26" y="164"/>
                </a:cubicBezTo>
                <a:cubicBezTo>
                  <a:pt x="28" y="166"/>
                  <a:pt x="30" y="168"/>
                  <a:pt x="32" y="170"/>
                </a:cubicBezTo>
                <a:cubicBezTo>
                  <a:pt x="32" y="171"/>
                  <a:pt x="33" y="171"/>
                  <a:pt x="34" y="171"/>
                </a:cubicBezTo>
                <a:cubicBezTo>
                  <a:pt x="34" y="171"/>
                  <a:pt x="35" y="171"/>
                  <a:pt x="35" y="170"/>
                </a:cubicBezTo>
                <a:cubicBezTo>
                  <a:pt x="40" y="166"/>
                  <a:pt x="40" y="166"/>
                  <a:pt x="40" y="166"/>
                </a:cubicBezTo>
                <a:cubicBezTo>
                  <a:pt x="44" y="169"/>
                  <a:pt x="48" y="172"/>
                  <a:pt x="52" y="175"/>
                </a:cubicBezTo>
                <a:cubicBezTo>
                  <a:pt x="49" y="180"/>
                  <a:pt x="49" y="180"/>
                  <a:pt x="49" y="180"/>
                </a:cubicBezTo>
                <a:cubicBezTo>
                  <a:pt x="49" y="181"/>
                  <a:pt x="49" y="183"/>
                  <a:pt x="50" y="183"/>
                </a:cubicBezTo>
                <a:cubicBezTo>
                  <a:pt x="53" y="185"/>
                  <a:pt x="55" y="186"/>
                  <a:pt x="58" y="187"/>
                </a:cubicBezTo>
                <a:cubicBezTo>
                  <a:pt x="58" y="187"/>
                  <a:pt x="58" y="187"/>
                  <a:pt x="59" y="187"/>
                </a:cubicBezTo>
                <a:cubicBezTo>
                  <a:pt x="60" y="187"/>
                  <a:pt x="60" y="187"/>
                  <a:pt x="61" y="186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68" y="183"/>
                  <a:pt x="73" y="184"/>
                  <a:pt x="78" y="185"/>
                </a:cubicBezTo>
                <a:cubicBezTo>
                  <a:pt x="77" y="191"/>
                  <a:pt x="77" y="191"/>
                  <a:pt x="77" y="191"/>
                </a:cubicBezTo>
                <a:cubicBezTo>
                  <a:pt x="77" y="193"/>
                  <a:pt x="78" y="194"/>
                  <a:pt x="79" y="194"/>
                </a:cubicBezTo>
                <a:cubicBezTo>
                  <a:pt x="82" y="194"/>
                  <a:pt x="85" y="195"/>
                  <a:pt x="88" y="195"/>
                </a:cubicBezTo>
                <a:cubicBezTo>
                  <a:pt x="88" y="195"/>
                  <a:pt x="88" y="195"/>
                  <a:pt x="88" y="195"/>
                </a:cubicBezTo>
                <a:cubicBezTo>
                  <a:pt x="89" y="195"/>
                  <a:pt x="90" y="195"/>
                  <a:pt x="90" y="193"/>
                </a:cubicBezTo>
                <a:cubicBezTo>
                  <a:pt x="91" y="187"/>
                  <a:pt x="91" y="187"/>
                  <a:pt x="91" y="187"/>
                </a:cubicBezTo>
                <a:cubicBezTo>
                  <a:pt x="94" y="187"/>
                  <a:pt x="96" y="188"/>
                  <a:pt x="99" y="188"/>
                </a:cubicBezTo>
                <a:cubicBezTo>
                  <a:pt x="101" y="188"/>
                  <a:pt x="104" y="187"/>
                  <a:pt x="106" y="187"/>
                </a:cubicBezTo>
                <a:cubicBezTo>
                  <a:pt x="107" y="193"/>
                  <a:pt x="107" y="193"/>
                  <a:pt x="107" y="193"/>
                </a:cubicBezTo>
                <a:cubicBezTo>
                  <a:pt x="108" y="195"/>
                  <a:pt x="109" y="195"/>
                  <a:pt x="110" y="195"/>
                </a:cubicBezTo>
                <a:cubicBezTo>
                  <a:pt x="110" y="195"/>
                  <a:pt x="110" y="195"/>
                  <a:pt x="110" y="195"/>
                </a:cubicBezTo>
                <a:cubicBezTo>
                  <a:pt x="113" y="195"/>
                  <a:pt x="116" y="194"/>
                  <a:pt x="118" y="194"/>
                </a:cubicBezTo>
                <a:cubicBezTo>
                  <a:pt x="120" y="194"/>
                  <a:pt x="120" y="193"/>
                  <a:pt x="120" y="191"/>
                </a:cubicBezTo>
                <a:cubicBezTo>
                  <a:pt x="119" y="185"/>
                  <a:pt x="119" y="185"/>
                  <a:pt x="119" y="185"/>
                </a:cubicBezTo>
                <a:cubicBezTo>
                  <a:pt x="124" y="184"/>
                  <a:pt x="129" y="183"/>
                  <a:pt x="134" y="181"/>
                </a:cubicBezTo>
                <a:cubicBezTo>
                  <a:pt x="137" y="186"/>
                  <a:pt x="137" y="186"/>
                  <a:pt x="137" y="186"/>
                </a:cubicBezTo>
                <a:cubicBezTo>
                  <a:pt x="137" y="187"/>
                  <a:pt x="138" y="187"/>
                  <a:pt x="139" y="187"/>
                </a:cubicBezTo>
                <a:cubicBezTo>
                  <a:pt x="139" y="187"/>
                  <a:pt x="139" y="187"/>
                  <a:pt x="140" y="187"/>
                </a:cubicBezTo>
                <a:cubicBezTo>
                  <a:pt x="142" y="186"/>
                  <a:pt x="145" y="185"/>
                  <a:pt x="147" y="183"/>
                </a:cubicBezTo>
                <a:cubicBezTo>
                  <a:pt x="148" y="183"/>
                  <a:pt x="149" y="181"/>
                  <a:pt x="148" y="180"/>
                </a:cubicBezTo>
                <a:cubicBezTo>
                  <a:pt x="146" y="175"/>
                  <a:pt x="146" y="175"/>
                  <a:pt x="146" y="175"/>
                </a:cubicBezTo>
                <a:cubicBezTo>
                  <a:pt x="150" y="172"/>
                  <a:pt x="154" y="169"/>
                  <a:pt x="158" y="166"/>
                </a:cubicBezTo>
                <a:cubicBezTo>
                  <a:pt x="162" y="170"/>
                  <a:pt x="162" y="170"/>
                  <a:pt x="162" y="170"/>
                </a:cubicBezTo>
                <a:cubicBezTo>
                  <a:pt x="163" y="171"/>
                  <a:pt x="163" y="171"/>
                  <a:pt x="164" y="171"/>
                </a:cubicBezTo>
                <a:cubicBezTo>
                  <a:pt x="165" y="171"/>
                  <a:pt x="165" y="171"/>
                  <a:pt x="166" y="170"/>
                </a:cubicBezTo>
                <a:cubicBezTo>
                  <a:pt x="168" y="168"/>
                  <a:pt x="170" y="166"/>
                  <a:pt x="172" y="164"/>
                </a:cubicBezTo>
                <a:cubicBezTo>
                  <a:pt x="172" y="163"/>
                  <a:pt x="172" y="162"/>
                  <a:pt x="172" y="161"/>
                </a:cubicBezTo>
                <a:cubicBezTo>
                  <a:pt x="167" y="157"/>
                  <a:pt x="167" y="157"/>
                  <a:pt x="167" y="157"/>
                </a:cubicBezTo>
                <a:cubicBezTo>
                  <a:pt x="171" y="153"/>
                  <a:pt x="174" y="149"/>
                  <a:pt x="176" y="144"/>
                </a:cubicBezTo>
                <a:cubicBezTo>
                  <a:pt x="182" y="147"/>
                  <a:pt x="182" y="147"/>
                  <a:pt x="182" y="147"/>
                </a:cubicBezTo>
                <a:cubicBezTo>
                  <a:pt x="182" y="147"/>
                  <a:pt x="183" y="147"/>
                  <a:pt x="183" y="147"/>
                </a:cubicBezTo>
                <a:cubicBezTo>
                  <a:pt x="184" y="147"/>
                  <a:pt x="185" y="147"/>
                  <a:pt x="185" y="146"/>
                </a:cubicBezTo>
                <a:cubicBezTo>
                  <a:pt x="186" y="144"/>
                  <a:pt x="188" y="141"/>
                  <a:pt x="189" y="139"/>
                </a:cubicBezTo>
                <a:cubicBezTo>
                  <a:pt x="189" y="137"/>
                  <a:pt x="189" y="136"/>
                  <a:pt x="188" y="136"/>
                </a:cubicBezTo>
                <a:cubicBezTo>
                  <a:pt x="182" y="133"/>
                  <a:pt x="182" y="133"/>
                  <a:pt x="182" y="133"/>
                </a:cubicBezTo>
                <a:cubicBezTo>
                  <a:pt x="184" y="128"/>
                  <a:pt x="186" y="123"/>
                  <a:pt x="187" y="118"/>
                </a:cubicBezTo>
                <a:cubicBezTo>
                  <a:pt x="193" y="119"/>
                  <a:pt x="193" y="119"/>
                  <a:pt x="193" y="119"/>
                </a:cubicBezTo>
                <a:cubicBezTo>
                  <a:pt x="194" y="119"/>
                  <a:pt x="194" y="119"/>
                  <a:pt x="194" y="119"/>
                </a:cubicBezTo>
                <a:cubicBezTo>
                  <a:pt x="195" y="119"/>
                  <a:pt x="196" y="118"/>
                  <a:pt x="196" y="117"/>
                </a:cubicBezTo>
                <a:cubicBezTo>
                  <a:pt x="196" y="114"/>
                  <a:pt x="197" y="112"/>
                  <a:pt x="197" y="109"/>
                </a:cubicBezTo>
                <a:cubicBezTo>
                  <a:pt x="197" y="107"/>
                  <a:pt x="197" y="106"/>
                  <a:pt x="195" y="106"/>
                </a:cubicBezTo>
                <a:close/>
              </a:path>
            </a:pathLst>
          </a:custGeom>
          <a:solidFill>
            <a:srgbClr val="404040">
              <a:alpha val="79999"/>
            </a:srgb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" name="Rectangle 10"/>
          <p:cNvSpPr/>
          <p:nvPr/>
        </p:nvSpPr>
        <p:spPr>
          <a:xfrm>
            <a:off x="4057127" y="3597529"/>
            <a:ext cx="1800226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Rectangle 11"/>
          <p:cNvSpPr>
            <a:spLocks noChangeArrowheads="1"/>
          </p:cNvSpPr>
          <p:nvPr/>
        </p:nvSpPr>
        <p:spPr bwMode="auto">
          <a:xfrm>
            <a:off x="6300241" y="3598776"/>
            <a:ext cx="2316163" cy="953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6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Rectangle 14"/>
          <p:cNvSpPr/>
          <p:nvPr/>
        </p:nvSpPr>
        <p:spPr>
          <a:xfrm>
            <a:off x="8710279" y="4399216"/>
            <a:ext cx="184926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Freeform 239"/>
          <p:cNvSpPr>
            <a:spLocks noEditPoints="1"/>
          </p:cNvSpPr>
          <p:nvPr/>
        </p:nvSpPr>
        <p:spPr bwMode="auto">
          <a:xfrm>
            <a:off x="5339996" y="2202116"/>
            <a:ext cx="819150" cy="819150"/>
          </a:xfrm>
          <a:custGeom>
            <a:avLst/>
            <a:gdLst>
              <a:gd name="T0" fmla="*/ 2147483646 w 2116"/>
              <a:gd name="T1" fmla="*/ 2147483646 h 2116"/>
              <a:gd name="T2" fmla="*/ 2147483646 w 2116"/>
              <a:gd name="T3" fmla="*/ 2147483646 h 2116"/>
              <a:gd name="T4" fmla="*/ 2147483646 w 2116"/>
              <a:gd name="T5" fmla="*/ 2147483646 h 2116"/>
              <a:gd name="T6" fmla="*/ 2147483646 w 2116"/>
              <a:gd name="T7" fmla="*/ 2147483646 h 2116"/>
              <a:gd name="T8" fmla="*/ 2147483646 w 2116"/>
              <a:gd name="T9" fmla="*/ 2147483646 h 2116"/>
              <a:gd name="T10" fmla="*/ 2147483646 w 2116"/>
              <a:gd name="T11" fmla="*/ 2147483646 h 2116"/>
              <a:gd name="T12" fmla="*/ 2147483646 w 2116"/>
              <a:gd name="T13" fmla="*/ 2147483646 h 2116"/>
              <a:gd name="T14" fmla="*/ 2147483646 w 2116"/>
              <a:gd name="T15" fmla="*/ 2147483646 h 2116"/>
              <a:gd name="T16" fmla="*/ 2147483646 w 2116"/>
              <a:gd name="T17" fmla="*/ 0 h 2116"/>
              <a:gd name="T18" fmla="*/ 2147483646 w 2116"/>
              <a:gd name="T19" fmla="*/ 2147483646 h 2116"/>
              <a:gd name="T20" fmla="*/ 2147483646 w 2116"/>
              <a:gd name="T21" fmla="*/ 2147483646 h 2116"/>
              <a:gd name="T22" fmla="*/ 2147483646 w 2116"/>
              <a:gd name="T23" fmla="*/ 2147483646 h 2116"/>
              <a:gd name="T24" fmla="*/ 2147483646 w 2116"/>
              <a:gd name="T25" fmla="*/ 2147483646 h 2116"/>
              <a:gd name="T26" fmla="*/ 2147483646 w 2116"/>
              <a:gd name="T27" fmla="*/ 2147483646 h 2116"/>
              <a:gd name="T28" fmla="*/ 2147483646 w 2116"/>
              <a:gd name="T29" fmla="*/ 2147483646 h 2116"/>
              <a:gd name="T30" fmla="*/ 2147483646 w 2116"/>
              <a:gd name="T31" fmla="*/ 2147483646 h 2116"/>
              <a:gd name="T32" fmla="*/ 0 w 2116"/>
              <a:gd name="T33" fmla="*/ 2147483646 h 2116"/>
              <a:gd name="T34" fmla="*/ 2147483646 w 2116"/>
              <a:gd name="T35" fmla="*/ 2147483646 h 2116"/>
              <a:gd name="T36" fmla="*/ 2147483646 w 2116"/>
              <a:gd name="T37" fmla="*/ 2147483646 h 2116"/>
              <a:gd name="T38" fmla="*/ 2147483646 w 2116"/>
              <a:gd name="T39" fmla="*/ 2147483646 h 2116"/>
              <a:gd name="T40" fmla="*/ 2147483646 w 2116"/>
              <a:gd name="T41" fmla="*/ 2147483646 h 2116"/>
              <a:gd name="T42" fmla="*/ 2147483646 w 2116"/>
              <a:gd name="T43" fmla="*/ 2147483646 h 2116"/>
              <a:gd name="T44" fmla="*/ 2147483646 w 2116"/>
              <a:gd name="T45" fmla="*/ 2147483646 h 2116"/>
              <a:gd name="T46" fmla="*/ 2147483646 w 2116"/>
              <a:gd name="T47" fmla="*/ 2147483646 h 2116"/>
              <a:gd name="T48" fmla="*/ 2147483646 w 2116"/>
              <a:gd name="T49" fmla="*/ 2147483646 h 2116"/>
              <a:gd name="T50" fmla="*/ 2147483646 w 2116"/>
              <a:gd name="T51" fmla="*/ 2147483646 h 2116"/>
              <a:gd name="T52" fmla="*/ 2147483646 w 2116"/>
              <a:gd name="T53" fmla="*/ 2147483646 h 2116"/>
              <a:gd name="T54" fmla="*/ 2147483646 w 2116"/>
              <a:gd name="T55" fmla="*/ 2147483646 h 2116"/>
              <a:gd name="T56" fmla="*/ 2147483646 w 2116"/>
              <a:gd name="T57" fmla="*/ 2147483646 h 2116"/>
              <a:gd name="T58" fmla="*/ 2147483646 w 2116"/>
              <a:gd name="T59" fmla="*/ 2147483646 h 2116"/>
              <a:gd name="T60" fmla="*/ 2147483646 w 2116"/>
              <a:gd name="T61" fmla="*/ 2147483646 h 2116"/>
              <a:gd name="T62" fmla="*/ 2147483646 w 2116"/>
              <a:gd name="T63" fmla="*/ 2147483646 h 2116"/>
              <a:gd name="T64" fmla="*/ 2147483646 w 2116"/>
              <a:gd name="T65" fmla="*/ 2147483646 h 2116"/>
              <a:gd name="T66" fmla="*/ 2147483646 w 2116"/>
              <a:gd name="T67" fmla="*/ 2147483646 h 2116"/>
              <a:gd name="T68" fmla="*/ 2147483646 w 2116"/>
              <a:gd name="T69" fmla="*/ 2147483646 h 211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116" h="2116">
                <a:moveTo>
                  <a:pt x="1941" y="1111"/>
                </a:moveTo>
                <a:cubicBezTo>
                  <a:pt x="2116" y="1052"/>
                  <a:pt x="2116" y="1052"/>
                  <a:pt x="2116" y="1052"/>
                </a:cubicBezTo>
                <a:cubicBezTo>
                  <a:pt x="2107" y="917"/>
                  <a:pt x="2107" y="917"/>
                  <a:pt x="2107" y="917"/>
                </a:cubicBezTo>
                <a:cubicBezTo>
                  <a:pt x="1925" y="883"/>
                  <a:pt x="1925" y="883"/>
                  <a:pt x="1925" y="883"/>
                </a:cubicBezTo>
                <a:cubicBezTo>
                  <a:pt x="1918" y="847"/>
                  <a:pt x="1908" y="810"/>
                  <a:pt x="1896" y="774"/>
                </a:cubicBezTo>
                <a:cubicBezTo>
                  <a:pt x="2038" y="652"/>
                  <a:pt x="2038" y="652"/>
                  <a:pt x="2038" y="652"/>
                </a:cubicBezTo>
                <a:cubicBezTo>
                  <a:pt x="1979" y="532"/>
                  <a:pt x="1979" y="532"/>
                  <a:pt x="1979" y="532"/>
                </a:cubicBezTo>
                <a:cubicBezTo>
                  <a:pt x="1795" y="570"/>
                  <a:pt x="1795" y="570"/>
                  <a:pt x="1795" y="570"/>
                </a:cubicBezTo>
                <a:cubicBezTo>
                  <a:pt x="1772" y="535"/>
                  <a:pt x="1747" y="502"/>
                  <a:pt x="1720" y="471"/>
                </a:cubicBezTo>
                <a:cubicBezTo>
                  <a:pt x="1802" y="305"/>
                  <a:pt x="1802" y="305"/>
                  <a:pt x="1802" y="305"/>
                </a:cubicBezTo>
                <a:cubicBezTo>
                  <a:pt x="1700" y="217"/>
                  <a:pt x="1700" y="217"/>
                  <a:pt x="1700" y="217"/>
                </a:cubicBezTo>
                <a:cubicBezTo>
                  <a:pt x="1548" y="321"/>
                  <a:pt x="1548" y="321"/>
                  <a:pt x="1548" y="321"/>
                </a:cubicBezTo>
                <a:cubicBezTo>
                  <a:pt x="1516" y="301"/>
                  <a:pt x="1483" y="282"/>
                  <a:pt x="1450" y="265"/>
                </a:cubicBezTo>
                <a:cubicBezTo>
                  <a:pt x="1464" y="80"/>
                  <a:pt x="1464" y="80"/>
                  <a:pt x="1464" y="80"/>
                </a:cubicBezTo>
                <a:cubicBezTo>
                  <a:pt x="1336" y="37"/>
                  <a:pt x="1336" y="37"/>
                  <a:pt x="1336" y="37"/>
                </a:cubicBezTo>
                <a:cubicBezTo>
                  <a:pt x="1234" y="191"/>
                  <a:pt x="1234" y="191"/>
                  <a:pt x="1234" y="191"/>
                </a:cubicBezTo>
                <a:cubicBezTo>
                  <a:pt x="1194" y="183"/>
                  <a:pt x="1152" y="178"/>
                  <a:pt x="1111" y="175"/>
                </a:cubicBezTo>
                <a:cubicBezTo>
                  <a:pt x="1052" y="0"/>
                  <a:pt x="1052" y="0"/>
                  <a:pt x="1052" y="0"/>
                </a:cubicBezTo>
                <a:cubicBezTo>
                  <a:pt x="918" y="9"/>
                  <a:pt x="918" y="9"/>
                  <a:pt x="918" y="9"/>
                </a:cubicBezTo>
                <a:cubicBezTo>
                  <a:pt x="884" y="191"/>
                  <a:pt x="884" y="191"/>
                  <a:pt x="884" y="191"/>
                </a:cubicBezTo>
                <a:cubicBezTo>
                  <a:pt x="847" y="198"/>
                  <a:pt x="810" y="208"/>
                  <a:pt x="774" y="220"/>
                </a:cubicBezTo>
                <a:cubicBezTo>
                  <a:pt x="653" y="78"/>
                  <a:pt x="653" y="78"/>
                  <a:pt x="653" y="78"/>
                </a:cubicBezTo>
                <a:cubicBezTo>
                  <a:pt x="532" y="137"/>
                  <a:pt x="532" y="137"/>
                  <a:pt x="532" y="137"/>
                </a:cubicBezTo>
                <a:cubicBezTo>
                  <a:pt x="570" y="321"/>
                  <a:pt x="570" y="321"/>
                  <a:pt x="570" y="321"/>
                </a:cubicBezTo>
                <a:cubicBezTo>
                  <a:pt x="535" y="344"/>
                  <a:pt x="502" y="369"/>
                  <a:pt x="471" y="396"/>
                </a:cubicBezTo>
                <a:cubicBezTo>
                  <a:pt x="305" y="314"/>
                  <a:pt x="305" y="314"/>
                  <a:pt x="305" y="314"/>
                </a:cubicBezTo>
                <a:cubicBezTo>
                  <a:pt x="217" y="416"/>
                  <a:pt x="217" y="416"/>
                  <a:pt x="217" y="416"/>
                </a:cubicBezTo>
                <a:cubicBezTo>
                  <a:pt x="322" y="568"/>
                  <a:pt x="322" y="568"/>
                  <a:pt x="322" y="568"/>
                </a:cubicBezTo>
                <a:cubicBezTo>
                  <a:pt x="301" y="600"/>
                  <a:pt x="282" y="633"/>
                  <a:pt x="265" y="666"/>
                </a:cubicBezTo>
                <a:cubicBezTo>
                  <a:pt x="81" y="652"/>
                  <a:pt x="81" y="652"/>
                  <a:pt x="81" y="652"/>
                </a:cubicBezTo>
                <a:cubicBezTo>
                  <a:pt x="37" y="780"/>
                  <a:pt x="37" y="780"/>
                  <a:pt x="37" y="780"/>
                </a:cubicBezTo>
                <a:cubicBezTo>
                  <a:pt x="192" y="882"/>
                  <a:pt x="192" y="882"/>
                  <a:pt x="192" y="882"/>
                </a:cubicBezTo>
                <a:cubicBezTo>
                  <a:pt x="183" y="923"/>
                  <a:pt x="178" y="964"/>
                  <a:pt x="175" y="1005"/>
                </a:cubicBezTo>
                <a:cubicBezTo>
                  <a:pt x="0" y="1064"/>
                  <a:pt x="0" y="1064"/>
                  <a:pt x="0" y="1064"/>
                </a:cubicBezTo>
                <a:cubicBezTo>
                  <a:pt x="9" y="1198"/>
                  <a:pt x="9" y="1198"/>
                  <a:pt x="9" y="1198"/>
                </a:cubicBezTo>
                <a:cubicBezTo>
                  <a:pt x="191" y="1233"/>
                  <a:pt x="191" y="1233"/>
                  <a:pt x="191" y="1233"/>
                </a:cubicBezTo>
                <a:cubicBezTo>
                  <a:pt x="199" y="1269"/>
                  <a:pt x="208" y="1306"/>
                  <a:pt x="221" y="1342"/>
                </a:cubicBezTo>
                <a:cubicBezTo>
                  <a:pt x="78" y="1463"/>
                  <a:pt x="78" y="1463"/>
                  <a:pt x="78" y="1463"/>
                </a:cubicBezTo>
                <a:cubicBezTo>
                  <a:pt x="138" y="1584"/>
                  <a:pt x="138" y="1584"/>
                  <a:pt x="138" y="1584"/>
                </a:cubicBezTo>
                <a:cubicBezTo>
                  <a:pt x="321" y="1546"/>
                  <a:pt x="321" y="1546"/>
                  <a:pt x="321" y="1546"/>
                </a:cubicBezTo>
                <a:cubicBezTo>
                  <a:pt x="344" y="1581"/>
                  <a:pt x="369" y="1614"/>
                  <a:pt x="397" y="1645"/>
                </a:cubicBezTo>
                <a:cubicBezTo>
                  <a:pt x="314" y="1811"/>
                  <a:pt x="314" y="1811"/>
                  <a:pt x="314" y="1811"/>
                </a:cubicBezTo>
                <a:cubicBezTo>
                  <a:pt x="416" y="1899"/>
                  <a:pt x="416" y="1899"/>
                  <a:pt x="416" y="1899"/>
                </a:cubicBezTo>
                <a:cubicBezTo>
                  <a:pt x="569" y="1794"/>
                  <a:pt x="569" y="1794"/>
                  <a:pt x="569" y="1794"/>
                </a:cubicBezTo>
                <a:cubicBezTo>
                  <a:pt x="600" y="1815"/>
                  <a:pt x="633" y="1834"/>
                  <a:pt x="667" y="1851"/>
                </a:cubicBezTo>
                <a:cubicBezTo>
                  <a:pt x="653" y="2035"/>
                  <a:pt x="653" y="2035"/>
                  <a:pt x="653" y="2035"/>
                </a:cubicBezTo>
                <a:cubicBezTo>
                  <a:pt x="780" y="2079"/>
                  <a:pt x="780" y="2079"/>
                  <a:pt x="780" y="2079"/>
                </a:cubicBezTo>
                <a:cubicBezTo>
                  <a:pt x="882" y="1925"/>
                  <a:pt x="882" y="1925"/>
                  <a:pt x="882" y="1925"/>
                </a:cubicBezTo>
                <a:cubicBezTo>
                  <a:pt x="923" y="1933"/>
                  <a:pt x="964" y="1938"/>
                  <a:pt x="1005" y="1941"/>
                </a:cubicBezTo>
                <a:cubicBezTo>
                  <a:pt x="1064" y="2116"/>
                  <a:pt x="1064" y="2116"/>
                  <a:pt x="1064" y="2116"/>
                </a:cubicBezTo>
                <a:cubicBezTo>
                  <a:pt x="1199" y="2107"/>
                  <a:pt x="1199" y="2107"/>
                  <a:pt x="1199" y="2107"/>
                </a:cubicBezTo>
                <a:cubicBezTo>
                  <a:pt x="1233" y="1925"/>
                  <a:pt x="1233" y="1925"/>
                  <a:pt x="1233" y="1925"/>
                </a:cubicBezTo>
                <a:cubicBezTo>
                  <a:pt x="1269" y="1918"/>
                  <a:pt x="1306" y="1908"/>
                  <a:pt x="1342" y="1896"/>
                </a:cubicBezTo>
                <a:cubicBezTo>
                  <a:pt x="1464" y="2038"/>
                  <a:pt x="1464" y="2038"/>
                  <a:pt x="1464" y="2038"/>
                </a:cubicBezTo>
                <a:cubicBezTo>
                  <a:pt x="1584" y="1979"/>
                  <a:pt x="1584" y="1979"/>
                  <a:pt x="1584" y="1979"/>
                </a:cubicBezTo>
                <a:cubicBezTo>
                  <a:pt x="1546" y="1795"/>
                  <a:pt x="1546" y="1795"/>
                  <a:pt x="1546" y="1795"/>
                </a:cubicBezTo>
                <a:cubicBezTo>
                  <a:pt x="1581" y="1772"/>
                  <a:pt x="1614" y="1747"/>
                  <a:pt x="1645" y="1719"/>
                </a:cubicBezTo>
                <a:cubicBezTo>
                  <a:pt x="1811" y="1802"/>
                  <a:pt x="1811" y="1802"/>
                  <a:pt x="1811" y="1802"/>
                </a:cubicBezTo>
                <a:cubicBezTo>
                  <a:pt x="1899" y="1700"/>
                  <a:pt x="1899" y="1700"/>
                  <a:pt x="1899" y="1700"/>
                </a:cubicBezTo>
                <a:cubicBezTo>
                  <a:pt x="1795" y="1547"/>
                  <a:pt x="1795" y="1547"/>
                  <a:pt x="1795" y="1547"/>
                </a:cubicBezTo>
                <a:cubicBezTo>
                  <a:pt x="1816" y="1516"/>
                  <a:pt x="1834" y="1483"/>
                  <a:pt x="1851" y="1450"/>
                </a:cubicBezTo>
                <a:cubicBezTo>
                  <a:pt x="2036" y="1463"/>
                  <a:pt x="2036" y="1463"/>
                  <a:pt x="2036" y="1463"/>
                </a:cubicBezTo>
                <a:cubicBezTo>
                  <a:pt x="2079" y="1336"/>
                  <a:pt x="2079" y="1336"/>
                  <a:pt x="2079" y="1336"/>
                </a:cubicBezTo>
                <a:cubicBezTo>
                  <a:pt x="1925" y="1234"/>
                  <a:pt x="1925" y="1234"/>
                  <a:pt x="1925" y="1234"/>
                </a:cubicBezTo>
                <a:cubicBezTo>
                  <a:pt x="1933" y="1193"/>
                  <a:pt x="1938" y="1152"/>
                  <a:pt x="1941" y="1111"/>
                </a:cubicBezTo>
                <a:close/>
                <a:moveTo>
                  <a:pt x="1358" y="1669"/>
                </a:moveTo>
                <a:cubicBezTo>
                  <a:pt x="1020" y="1834"/>
                  <a:pt x="613" y="1695"/>
                  <a:pt x="447" y="1357"/>
                </a:cubicBezTo>
                <a:cubicBezTo>
                  <a:pt x="282" y="1020"/>
                  <a:pt x="421" y="613"/>
                  <a:pt x="759" y="447"/>
                </a:cubicBezTo>
                <a:cubicBezTo>
                  <a:pt x="1096" y="282"/>
                  <a:pt x="1504" y="421"/>
                  <a:pt x="1669" y="759"/>
                </a:cubicBezTo>
                <a:cubicBezTo>
                  <a:pt x="1834" y="1096"/>
                  <a:pt x="1695" y="1503"/>
                  <a:pt x="1358" y="1669"/>
                </a:cubicBezTo>
                <a:close/>
              </a:path>
            </a:pathLst>
          </a:custGeom>
          <a:solidFill>
            <a:srgbClr val="404040">
              <a:alpha val="79999"/>
            </a:srgb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" name="Freeform 239"/>
          <p:cNvSpPr>
            <a:spLocks noEditPoints="1"/>
          </p:cNvSpPr>
          <p:nvPr/>
        </p:nvSpPr>
        <p:spPr bwMode="auto">
          <a:xfrm>
            <a:off x="7937146" y="4800854"/>
            <a:ext cx="819150" cy="819150"/>
          </a:xfrm>
          <a:custGeom>
            <a:avLst/>
            <a:gdLst>
              <a:gd name="T0" fmla="*/ 2147483646 w 2116"/>
              <a:gd name="T1" fmla="*/ 2147483646 h 2116"/>
              <a:gd name="T2" fmla="*/ 2147483646 w 2116"/>
              <a:gd name="T3" fmla="*/ 2147483646 h 2116"/>
              <a:gd name="T4" fmla="*/ 2147483646 w 2116"/>
              <a:gd name="T5" fmla="*/ 2147483646 h 2116"/>
              <a:gd name="T6" fmla="*/ 2147483646 w 2116"/>
              <a:gd name="T7" fmla="*/ 2147483646 h 2116"/>
              <a:gd name="T8" fmla="*/ 2147483646 w 2116"/>
              <a:gd name="T9" fmla="*/ 2147483646 h 2116"/>
              <a:gd name="T10" fmla="*/ 2147483646 w 2116"/>
              <a:gd name="T11" fmla="*/ 2147483646 h 2116"/>
              <a:gd name="T12" fmla="*/ 2147483646 w 2116"/>
              <a:gd name="T13" fmla="*/ 2147483646 h 2116"/>
              <a:gd name="T14" fmla="*/ 2147483646 w 2116"/>
              <a:gd name="T15" fmla="*/ 2147483646 h 2116"/>
              <a:gd name="T16" fmla="*/ 2147483646 w 2116"/>
              <a:gd name="T17" fmla="*/ 0 h 2116"/>
              <a:gd name="T18" fmla="*/ 2147483646 w 2116"/>
              <a:gd name="T19" fmla="*/ 2147483646 h 2116"/>
              <a:gd name="T20" fmla="*/ 2147483646 w 2116"/>
              <a:gd name="T21" fmla="*/ 2147483646 h 2116"/>
              <a:gd name="T22" fmla="*/ 2147483646 w 2116"/>
              <a:gd name="T23" fmla="*/ 2147483646 h 2116"/>
              <a:gd name="T24" fmla="*/ 2147483646 w 2116"/>
              <a:gd name="T25" fmla="*/ 2147483646 h 2116"/>
              <a:gd name="T26" fmla="*/ 2147483646 w 2116"/>
              <a:gd name="T27" fmla="*/ 2147483646 h 2116"/>
              <a:gd name="T28" fmla="*/ 2147483646 w 2116"/>
              <a:gd name="T29" fmla="*/ 2147483646 h 2116"/>
              <a:gd name="T30" fmla="*/ 2147483646 w 2116"/>
              <a:gd name="T31" fmla="*/ 2147483646 h 2116"/>
              <a:gd name="T32" fmla="*/ 0 w 2116"/>
              <a:gd name="T33" fmla="*/ 2147483646 h 2116"/>
              <a:gd name="T34" fmla="*/ 2147483646 w 2116"/>
              <a:gd name="T35" fmla="*/ 2147483646 h 2116"/>
              <a:gd name="T36" fmla="*/ 2147483646 w 2116"/>
              <a:gd name="T37" fmla="*/ 2147483646 h 2116"/>
              <a:gd name="T38" fmla="*/ 2147483646 w 2116"/>
              <a:gd name="T39" fmla="*/ 2147483646 h 2116"/>
              <a:gd name="T40" fmla="*/ 2147483646 w 2116"/>
              <a:gd name="T41" fmla="*/ 2147483646 h 2116"/>
              <a:gd name="T42" fmla="*/ 2147483646 w 2116"/>
              <a:gd name="T43" fmla="*/ 2147483646 h 2116"/>
              <a:gd name="T44" fmla="*/ 2147483646 w 2116"/>
              <a:gd name="T45" fmla="*/ 2147483646 h 2116"/>
              <a:gd name="T46" fmla="*/ 2147483646 w 2116"/>
              <a:gd name="T47" fmla="*/ 2147483646 h 2116"/>
              <a:gd name="T48" fmla="*/ 2147483646 w 2116"/>
              <a:gd name="T49" fmla="*/ 2147483646 h 2116"/>
              <a:gd name="T50" fmla="*/ 2147483646 w 2116"/>
              <a:gd name="T51" fmla="*/ 2147483646 h 2116"/>
              <a:gd name="T52" fmla="*/ 2147483646 w 2116"/>
              <a:gd name="T53" fmla="*/ 2147483646 h 2116"/>
              <a:gd name="T54" fmla="*/ 2147483646 w 2116"/>
              <a:gd name="T55" fmla="*/ 2147483646 h 2116"/>
              <a:gd name="T56" fmla="*/ 2147483646 w 2116"/>
              <a:gd name="T57" fmla="*/ 2147483646 h 2116"/>
              <a:gd name="T58" fmla="*/ 2147483646 w 2116"/>
              <a:gd name="T59" fmla="*/ 2147483646 h 2116"/>
              <a:gd name="T60" fmla="*/ 2147483646 w 2116"/>
              <a:gd name="T61" fmla="*/ 2147483646 h 2116"/>
              <a:gd name="T62" fmla="*/ 2147483646 w 2116"/>
              <a:gd name="T63" fmla="*/ 2147483646 h 2116"/>
              <a:gd name="T64" fmla="*/ 2147483646 w 2116"/>
              <a:gd name="T65" fmla="*/ 2147483646 h 2116"/>
              <a:gd name="T66" fmla="*/ 2147483646 w 2116"/>
              <a:gd name="T67" fmla="*/ 2147483646 h 2116"/>
              <a:gd name="T68" fmla="*/ 2147483646 w 2116"/>
              <a:gd name="T69" fmla="*/ 2147483646 h 211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116" h="2116">
                <a:moveTo>
                  <a:pt x="1941" y="1111"/>
                </a:moveTo>
                <a:cubicBezTo>
                  <a:pt x="2116" y="1052"/>
                  <a:pt x="2116" y="1052"/>
                  <a:pt x="2116" y="1052"/>
                </a:cubicBezTo>
                <a:cubicBezTo>
                  <a:pt x="2107" y="917"/>
                  <a:pt x="2107" y="917"/>
                  <a:pt x="2107" y="917"/>
                </a:cubicBezTo>
                <a:cubicBezTo>
                  <a:pt x="1925" y="883"/>
                  <a:pt x="1925" y="883"/>
                  <a:pt x="1925" y="883"/>
                </a:cubicBezTo>
                <a:cubicBezTo>
                  <a:pt x="1918" y="847"/>
                  <a:pt x="1908" y="810"/>
                  <a:pt x="1896" y="774"/>
                </a:cubicBezTo>
                <a:cubicBezTo>
                  <a:pt x="2038" y="652"/>
                  <a:pt x="2038" y="652"/>
                  <a:pt x="2038" y="652"/>
                </a:cubicBezTo>
                <a:cubicBezTo>
                  <a:pt x="1979" y="532"/>
                  <a:pt x="1979" y="532"/>
                  <a:pt x="1979" y="532"/>
                </a:cubicBezTo>
                <a:cubicBezTo>
                  <a:pt x="1795" y="570"/>
                  <a:pt x="1795" y="570"/>
                  <a:pt x="1795" y="570"/>
                </a:cubicBezTo>
                <a:cubicBezTo>
                  <a:pt x="1772" y="535"/>
                  <a:pt x="1747" y="502"/>
                  <a:pt x="1720" y="471"/>
                </a:cubicBezTo>
                <a:cubicBezTo>
                  <a:pt x="1802" y="305"/>
                  <a:pt x="1802" y="305"/>
                  <a:pt x="1802" y="305"/>
                </a:cubicBezTo>
                <a:cubicBezTo>
                  <a:pt x="1700" y="217"/>
                  <a:pt x="1700" y="217"/>
                  <a:pt x="1700" y="217"/>
                </a:cubicBezTo>
                <a:cubicBezTo>
                  <a:pt x="1548" y="321"/>
                  <a:pt x="1548" y="321"/>
                  <a:pt x="1548" y="321"/>
                </a:cubicBezTo>
                <a:cubicBezTo>
                  <a:pt x="1516" y="301"/>
                  <a:pt x="1483" y="282"/>
                  <a:pt x="1450" y="265"/>
                </a:cubicBezTo>
                <a:cubicBezTo>
                  <a:pt x="1464" y="80"/>
                  <a:pt x="1464" y="80"/>
                  <a:pt x="1464" y="80"/>
                </a:cubicBezTo>
                <a:cubicBezTo>
                  <a:pt x="1336" y="37"/>
                  <a:pt x="1336" y="37"/>
                  <a:pt x="1336" y="37"/>
                </a:cubicBezTo>
                <a:cubicBezTo>
                  <a:pt x="1234" y="191"/>
                  <a:pt x="1234" y="191"/>
                  <a:pt x="1234" y="191"/>
                </a:cubicBezTo>
                <a:cubicBezTo>
                  <a:pt x="1194" y="183"/>
                  <a:pt x="1152" y="178"/>
                  <a:pt x="1111" y="175"/>
                </a:cubicBezTo>
                <a:cubicBezTo>
                  <a:pt x="1052" y="0"/>
                  <a:pt x="1052" y="0"/>
                  <a:pt x="1052" y="0"/>
                </a:cubicBezTo>
                <a:cubicBezTo>
                  <a:pt x="918" y="9"/>
                  <a:pt x="918" y="9"/>
                  <a:pt x="918" y="9"/>
                </a:cubicBezTo>
                <a:cubicBezTo>
                  <a:pt x="884" y="191"/>
                  <a:pt x="884" y="191"/>
                  <a:pt x="884" y="191"/>
                </a:cubicBezTo>
                <a:cubicBezTo>
                  <a:pt x="847" y="198"/>
                  <a:pt x="810" y="208"/>
                  <a:pt x="774" y="220"/>
                </a:cubicBezTo>
                <a:cubicBezTo>
                  <a:pt x="653" y="78"/>
                  <a:pt x="653" y="78"/>
                  <a:pt x="653" y="78"/>
                </a:cubicBezTo>
                <a:cubicBezTo>
                  <a:pt x="532" y="137"/>
                  <a:pt x="532" y="137"/>
                  <a:pt x="532" y="137"/>
                </a:cubicBezTo>
                <a:cubicBezTo>
                  <a:pt x="570" y="321"/>
                  <a:pt x="570" y="321"/>
                  <a:pt x="570" y="321"/>
                </a:cubicBezTo>
                <a:cubicBezTo>
                  <a:pt x="535" y="344"/>
                  <a:pt x="502" y="369"/>
                  <a:pt x="471" y="396"/>
                </a:cubicBezTo>
                <a:cubicBezTo>
                  <a:pt x="305" y="314"/>
                  <a:pt x="305" y="314"/>
                  <a:pt x="305" y="314"/>
                </a:cubicBezTo>
                <a:cubicBezTo>
                  <a:pt x="217" y="416"/>
                  <a:pt x="217" y="416"/>
                  <a:pt x="217" y="416"/>
                </a:cubicBezTo>
                <a:cubicBezTo>
                  <a:pt x="322" y="568"/>
                  <a:pt x="322" y="568"/>
                  <a:pt x="322" y="568"/>
                </a:cubicBezTo>
                <a:cubicBezTo>
                  <a:pt x="301" y="600"/>
                  <a:pt x="282" y="633"/>
                  <a:pt x="265" y="666"/>
                </a:cubicBezTo>
                <a:cubicBezTo>
                  <a:pt x="81" y="652"/>
                  <a:pt x="81" y="652"/>
                  <a:pt x="81" y="652"/>
                </a:cubicBezTo>
                <a:cubicBezTo>
                  <a:pt x="37" y="780"/>
                  <a:pt x="37" y="780"/>
                  <a:pt x="37" y="780"/>
                </a:cubicBezTo>
                <a:cubicBezTo>
                  <a:pt x="192" y="882"/>
                  <a:pt x="192" y="882"/>
                  <a:pt x="192" y="882"/>
                </a:cubicBezTo>
                <a:cubicBezTo>
                  <a:pt x="183" y="923"/>
                  <a:pt x="178" y="964"/>
                  <a:pt x="175" y="1005"/>
                </a:cubicBezTo>
                <a:cubicBezTo>
                  <a:pt x="0" y="1064"/>
                  <a:pt x="0" y="1064"/>
                  <a:pt x="0" y="1064"/>
                </a:cubicBezTo>
                <a:cubicBezTo>
                  <a:pt x="9" y="1198"/>
                  <a:pt x="9" y="1198"/>
                  <a:pt x="9" y="1198"/>
                </a:cubicBezTo>
                <a:cubicBezTo>
                  <a:pt x="191" y="1233"/>
                  <a:pt x="191" y="1233"/>
                  <a:pt x="191" y="1233"/>
                </a:cubicBezTo>
                <a:cubicBezTo>
                  <a:pt x="199" y="1269"/>
                  <a:pt x="208" y="1306"/>
                  <a:pt x="221" y="1342"/>
                </a:cubicBezTo>
                <a:cubicBezTo>
                  <a:pt x="78" y="1463"/>
                  <a:pt x="78" y="1463"/>
                  <a:pt x="78" y="1463"/>
                </a:cubicBezTo>
                <a:cubicBezTo>
                  <a:pt x="138" y="1584"/>
                  <a:pt x="138" y="1584"/>
                  <a:pt x="138" y="1584"/>
                </a:cubicBezTo>
                <a:cubicBezTo>
                  <a:pt x="321" y="1546"/>
                  <a:pt x="321" y="1546"/>
                  <a:pt x="321" y="1546"/>
                </a:cubicBezTo>
                <a:cubicBezTo>
                  <a:pt x="344" y="1581"/>
                  <a:pt x="369" y="1614"/>
                  <a:pt x="397" y="1645"/>
                </a:cubicBezTo>
                <a:cubicBezTo>
                  <a:pt x="314" y="1811"/>
                  <a:pt x="314" y="1811"/>
                  <a:pt x="314" y="1811"/>
                </a:cubicBezTo>
                <a:cubicBezTo>
                  <a:pt x="416" y="1899"/>
                  <a:pt x="416" y="1899"/>
                  <a:pt x="416" y="1899"/>
                </a:cubicBezTo>
                <a:cubicBezTo>
                  <a:pt x="569" y="1794"/>
                  <a:pt x="569" y="1794"/>
                  <a:pt x="569" y="1794"/>
                </a:cubicBezTo>
                <a:cubicBezTo>
                  <a:pt x="600" y="1815"/>
                  <a:pt x="633" y="1834"/>
                  <a:pt x="667" y="1851"/>
                </a:cubicBezTo>
                <a:cubicBezTo>
                  <a:pt x="653" y="2035"/>
                  <a:pt x="653" y="2035"/>
                  <a:pt x="653" y="2035"/>
                </a:cubicBezTo>
                <a:cubicBezTo>
                  <a:pt x="780" y="2079"/>
                  <a:pt x="780" y="2079"/>
                  <a:pt x="780" y="2079"/>
                </a:cubicBezTo>
                <a:cubicBezTo>
                  <a:pt x="882" y="1925"/>
                  <a:pt x="882" y="1925"/>
                  <a:pt x="882" y="1925"/>
                </a:cubicBezTo>
                <a:cubicBezTo>
                  <a:pt x="923" y="1933"/>
                  <a:pt x="964" y="1938"/>
                  <a:pt x="1005" y="1941"/>
                </a:cubicBezTo>
                <a:cubicBezTo>
                  <a:pt x="1064" y="2116"/>
                  <a:pt x="1064" y="2116"/>
                  <a:pt x="1064" y="2116"/>
                </a:cubicBezTo>
                <a:cubicBezTo>
                  <a:pt x="1199" y="2107"/>
                  <a:pt x="1199" y="2107"/>
                  <a:pt x="1199" y="2107"/>
                </a:cubicBezTo>
                <a:cubicBezTo>
                  <a:pt x="1233" y="1925"/>
                  <a:pt x="1233" y="1925"/>
                  <a:pt x="1233" y="1925"/>
                </a:cubicBezTo>
                <a:cubicBezTo>
                  <a:pt x="1269" y="1918"/>
                  <a:pt x="1306" y="1908"/>
                  <a:pt x="1342" y="1896"/>
                </a:cubicBezTo>
                <a:cubicBezTo>
                  <a:pt x="1464" y="2038"/>
                  <a:pt x="1464" y="2038"/>
                  <a:pt x="1464" y="2038"/>
                </a:cubicBezTo>
                <a:cubicBezTo>
                  <a:pt x="1584" y="1979"/>
                  <a:pt x="1584" y="1979"/>
                  <a:pt x="1584" y="1979"/>
                </a:cubicBezTo>
                <a:cubicBezTo>
                  <a:pt x="1546" y="1795"/>
                  <a:pt x="1546" y="1795"/>
                  <a:pt x="1546" y="1795"/>
                </a:cubicBezTo>
                <a:cubicBezTo>
                  <a:pt x="1581" y="1772"/>
                  <a:pt x="1614" y="1747"/>
                  <a:pt x="1645" y="1719"/>
                </a:cubicBezTo>
                <a:cubicBezTo>
                  <a:pt x="1811" y="1802"/>
                  <a:pt x="1811" y="1802"/>
                  <a:pt x="1811" y="1802"/>
                </a:cubicBezTo>
                <a:cubicBezTo>
                  <a:pt x="1899" y="1700"/>
                  <a:pt x="1899" y="1700"/>
                  <a:pt x="1899" y="1700"/>
                </a:cubicBezTo>
                <a:cubicBezTo>
                  <a:pt x="1795" y="1547"/>
                  <a:pt x="1795" y="1547"/>
                  <a:pt x="1795" y="1547"/>
                </a:cubicBezTo>
                <a:cubicBezTo>
                  <a:pt x="1816" y="1516"/>
                  <a:pt x="1834" y="1483"/>
                  <a:pt x="1851" y="1450"/>
                </a:cubicBezTo>
                <a:cubicBezTo>
                  <a:pt x="2036" y="1463"/>
                  <a:pt x="2036" y="1463"/>
                  <a:pt x="2036" y="1463"/>
                </a:cubicBezTo>
                <a:cubicBezTo>
                  <a:pt x="2079" y="1336"/>
                  <a:pt x="2079" y="1336"/>
                  <a:pt x="2079" y="1336"/>
                </a:cubicBezTo>
                <a:cubicBezTo>
                  <a:pt x="1925" y="1234"/>
                  <a:pt x="1925" y="1234"/>
                  <a:pt x="1925" y="1234"/>
                </a:cubicBezTo>
                <a:cubicBezTo>
                  <a:pt x="1933" y="1193"/>
                  <a:pt x="1938" y="1152"/>
                  <a:pt x="1941" y="1111"/>
                </a:cubicBezTo>
                <a:close/>
                <a:moveTo>
                  <a:pt x="1358" y="1669"/>
                </a:moveTo>
                <a:cubicBezTo>
                  <a:pt x="1020" y="1834"/>
                  <a:pt x="613" y="1695"/>
                  <a:pt x="447" y="1357"/>
                </a:cubicBezTo>
                <a:cubicBezTo>
                  <a:pt x="282" y="1020"/>
                  <a:pt x="421" y="613"/>
                  <a:pt x="759" y="447"/>
                </a:cubicBezTo>
                <a:cubicBezTo>
                  <a:pt x="1096" y="282"/>
                  <a:pt x="1504" y="421"/>
                  <a:pt x="1669" y="759"/>
                </a:cubicBezTo>
                <a:cubicBezTo>
                  <a:pt x="1834" y="1096"/>
                  <a:pt x="1695" y="1503"/>
                  <a:pt x="1358" y="1669"/>
                </a:cubicBezTo>
                <a:close/>
              </a:path>
            </a:pathLst>
          </a:custGeom>
          <a:solidFill>
            <a:srgbClr val="404040">
              <a:alpha val="79999"/>
            </a:srgb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" name="TextBox 8"/>
          <p:cNvSpPr txBox="1">
            <a:spLocks noChangeArrowheads="1"/>
          </p:cNvSpPr>
          <p:nvPr/>
        </p:nvSpPr>
        <p:spPr bwMode="auto">
          <a:xfrm>
            <a:off x="4666884" y="3141341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EFFFF"/>
                </a:solidFill>
                <a:latin typeface="Arial" panose="020B0604020202020204" pitchFamily="34" charset="0"/>
                <a:ea typeface="linea-basic-10"/>
                <a:cs typeface="Arial" panose="020B0604020202020204" pitchFamily="34" charset="0"/>
              </a:rPr>
              <a:t>01</a:t>
            </a:r>
            <a:endParaRPr lang="en-US" altLang="zh-CN" sz="3200" dirty="0">
              <a:solidFill>
                <a:srgbClr val="FE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8"/>
          <p:cNvSpPr txBox="1">
            <a:spLocks noChangeArrowheads="1"/>
          </p:cNvSpPr>
          <p:nvPr/>
        </p:nvSpPr>
        <p:spPr bwMode="auto">
          <a:xfrm>
            <a:off x="6952096" y="2833564"/>
            <a:ext cx="87075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 dirty="0">
                <a:solidFill>
                  <a:srgbClr val="37B1E3"/>
                </a:solidFill>
                <a:latin typeface="Arial" panose="020B0604020202020204" pitchFamily="34" charset="0"/>
                <a:ea typeface="linea-basic-10"/>
                <a:cs typeface="Arial" panose="020B0604020202020204" pitchFamily="34" charset="0"/>
              </a:rPr>
              <a:t>02</a:t>
            </a:r>
            <a:endParaRPr lang="en-US" altLang="zh-CN" sz="4800" dirty="0">
              <a:solidFill>
                <a:srgbClr val="37B1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49"/>
          <p:cNvSpPr txBox="1">
            <a:spLocks noChangeArrowheads="1"/>
          </p:cNvSpPr>
          <p:nvPr/>
        </p:nvSpPr>
        <p:spPr bwMode="auto">
          <a:xfrm>
            <a:off x="9285649" y="3976094"/>
            <a:ext cx="6399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 smtClean="0">
                <a:solidFill>
                  <a:srgbClr val="FEFFFF"/>
                </a:solidFill>
                <a:latin typeface="Arial" panose="020B0604020202020204" pitchFamily="34" charset="0"/>
                <a:ea typeface="linea-basic-10"/>
                <a:cs typeface="Arial" panose="020B0604020202020204" pitchFamily="34" charset="0"/>
              </a:rPr>
              <a:t>03</a:t>
            </a:r>
            <a:endParaRPr lang="en-US" altLang="zh-CN" sz="3600" dirty="0">
              <a:solidFill>
                <a:srgbClr val="FE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8" presetClass="emph" presetSubtype="0" accel="333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4" dur="6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accel="333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6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8" presetClass="emph" presetSubtype="0" accel="333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8" dur="6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9" presetID="8" presetClass="emph" presetSubtype="0" accel="333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0" dur="6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8" presetClass="emph" presetSubtype="0" accel="333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6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29" dur="4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4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38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9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41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46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48" dur="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9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3" dur="7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7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5" dur="7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7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0" dur="7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7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2" dur="7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7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7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7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9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3" presetID="53" presetClass="exit" presetSubtype="544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4" dur="75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75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6" dur="75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75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75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0" presetID="53" presetClass="exit" presetSubtype="544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1" dur="75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75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3" dur="7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4" dur="75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5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8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0" dur="7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4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5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7" dur="7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1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2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4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5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8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9" dur="75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75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75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75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75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6" dur="7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7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8" dur="75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9" dur="7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7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3" dur="7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7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5" dur="75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6" dur="7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7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130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2" dur="7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3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7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9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0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38" grpId="1"/>
          <p:bldP spid="40" grpId="0"/>
          <p:bldP spid="40" grpId="1"/>
          <p:bldP spid="24" grpId="0" animBg="1"/>
          <p:bldP spid="24" grpId="1" animBg="1"/>
          <p:bldP spid="25" grpId="0" animBg="1"/>
          <p:bldP spid="25" grpId="1" animBg="1"/>
          <p:bldP spid="26" grpId="0" animBg="1"/>
          <p:bldP spid="26" grpId="1" animBg="1"/>
          <p:bldP spid="27" grpId="0" animBg="1"/>
          <p:bldP spid="27" grpId="1" animBg="1"/>
          <p:bldP spid="28" grpId="0" animBg="1"/>
          <p:bldP spid="28" grpId="1" animBg="1"/>
          <p:bldP spid="29" grpId="0"/>
          <p:bldP spid="30" grpId="0"/>
          <p:bldP spid="31" grpId="0"/>
          <p:bldP spid="32" grpId="0" animBg="1"/>
          <p:bldP spid="32" grpId="1" animBg="1"/>
          <p:bldP spid="32" grpId="2" animBg="1"/>
          <p:bldP spid="33" grpId="0" animBg="1"/>
          <p:bldP spid="33" grpId="1" animBg="1"/>
          <p:bldP spid="33" grpId="2" animBg="1"/>
          <p:bldP spid="34" grpId="0"/>
          <p:bldP spid="41" grpId="0"/>
          <p:bldP spid="4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8" presetClass="emph" presetSubtype="0" accel="333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4" dur="6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accel="333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6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8" presetClass="emph" presetSubtype="0" accel="333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8" dur="6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9" presetID="8" presetClass="emph" presetSubtype="0" accel="333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0" dur="6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8" presetClass="emph" presetSubtype="0" accel="333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6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29" dur="4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4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38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9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41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46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48" dur="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9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3" dur="7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7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5" dur="7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7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7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0" dur="7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7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2" dur="7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7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7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7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9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3" presetID="53" presetClass="exit" presetSubtype="544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4" dur="75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75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6" dur="75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75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75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0" presetID="53" presetClass="exit" presetSubtype="544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1" dur="75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75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3" dur="7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4" dur="75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5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8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0" dur="7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4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5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7" dur="7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1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2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4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5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8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9" dur="75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75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75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75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75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6" dur="7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7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8" dur="75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9" dur="7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75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3" dur="7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7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5" dur="75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6" dur="7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75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130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2" dur="7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3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7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9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0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38" grpId="1"/>
          <p:bldP spid="40" grpId="0"/>
          <p:bldP spid="40" grpId="1"/>
          <p:bldP spid="24" grpId="0" animBg="1"/>
          <p:bldP spid="24" grpId="1" animBg="1"/>
          <p:bldP spid="25" grpId="0" animBg="1"/>
          <p:bldP spid="25" grpId="1" animBg="1"/>
          <p:bldP spid="26" grpId="0" animBg="1"/>
          <p:bldP spid="26" grpId="1" animBg="1"/>
          <p:bldP spid="27" grpId="0" animBg="1"/>
          <p:bldP spid="27" grpId="1" animBg="1"/>
          <p:bldP spid="28" grpId="0" animBg="1"/>
          <p:bldP spid="28" grpId="1" animBg="1"/>
          <p:bldP spid="29" grpId="0"/>
          <p:bldP spid="30" grpId="0"/>
          <p:bldP spid="31" grpId="0"/>
          <p:bldP spid="32" grpId="0" animBg="1"/>
          <p:bldP spid="32" grpId="1" animBg="1"/>
          <p:bldP spid="32" grpId="2" animBg="1"/>
          <p:bldP spid="33" grpId="0" animBg="1"/>
          <p:bldP spid="33" grpId="1" animBg="1"/>
          <p:bldP spid="33" grpId="2" animBg="1"/>
          <p:bldP spid="34" grpId="0"/>
          <p:bldP spid="41" grpId="0"/>
          <p:bldP spid="42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0.15364 -0.4923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82" y="-2463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2.96296E-6 L 0.55339 -0.1187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69" y="-592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0.94857 -1.196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422" y="-5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1757259" y="-3822850"/>
            <a:ext cx="8682241" cy="676156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4561465" y="-4147804"/>
            <a:ext cx="8547874" cy="664625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7976377" y="-3253914"/>
            <a:ext cx="7140858" cy="555225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5321468" y="4016932"/>
            <a:ext cx="1531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KEYWORDS</a:t>
            </a: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文本框 1"/>
          <p:cNvSpPr txBox="1"/>
          <p:nvPr/>
        </p:nvSpPr>
        <p:spPr>
          <a:xfrm>
            <a:off x="4438355" y="3444065"/>
            <a:ext cx="3297416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" b="1" spc="6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200" dirty="0">
                <a:solidFill>
                  <a:srgbClr val="7F7F7F"/>
                </a:solidFill>
              </a:rPr>
              <a:t>点击输入标题</a:t>
            </a:r>
            <a:endParaRPr lang="en-GB" altLang="zh-CN" sz="3200" dirty="0">
              <a:solidFill>
                <a:srgbClr val="7F7F7F"/>
              </a:solidFill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"/>
                            </p:stCondLst>
                            <p:childTnLst>
                              <p:par>
                                <p:cTn id="14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0.15364 -0.49236 " pathEditMode="relative" rAng="0" ptsTypes="AA">
                                      <p:cBhvr>
                                        <p:cTn id="6" dur="2000" spd="-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82" y="-2463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2.96296E-6 L 0.55339 -0.11875 " pathEditMode="relative" rAng="0" ptsTypes="AA">
                                      <p:cBhvr>
                                        <p:cTn id="8" dur="2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69" y="-592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0.94857 -1.1963 " pathEditMode="relative" rAng="0" ptsTypes="AA">
                                      <p:cBhvr>
                                        <p:cTn id="10" dur="2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422" y="-5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Freeform 7"/>
          <p:cNvSpPr/>
          <p:nvPr/>
        </p:nvSpPr>
        <p:spPr>
          <a:xfrm>
            <a:off x="839788" y="3141208"/>
            <a:ext cx="8051800" cy="1633538"/>
          </a:xfrm>
          <a:custGeom>
            <a:avLst/>
            <a:gdLst>
              <a:gd name="connsiteX0" fmla="*/ 0 w 6781800"/>
              <a:gd name="connsiteY0" fmla="*/ 299838 h 1215160"/>
              <a:gd name="connsiteX1" fmla="*/ 2705100 w 6781800"/>
              <a:gd name="connsiteY1" fmla="*/ 52188 h 1215160"/>
              <a:gd name="connsiteX2" fmla="*/ 5619750 w 6781800"/>
              <a:gd name="connsiteY2" fmla="*/ 1195188 h 1215160"/>
              <a:gd name="connsiteX3" fmla="*/ 6781800 w 6781800"/>
              <a:gd name="connsiteY3" fmla="*/ 757038 h 1215160"/>
              <a:gd name="connsiteX0-1" fmla="*/ 0 w 6038850"/>
              <a:gd name="connsiteY0-2" fmla="*/ 299838 h 1304686"/>
              <a:gd name="connsiteX1-3" fmla="*/ 2705100 w 6038850"/>
              <a:gd name="connsiteY1-4" fmla="*/ 52188 h 1304686"/>
              <a:gd name="connsiteX2-5" fmla="*/ 5619750 w 6038850"/>
              <a:gd name="connsiteY2-6" fmla="*/ 1195188 h 1304686"/>
              <a:gd name="connsiteX3-7" fmla="*/ 6038850 w 6038850"/>
              <a:gd name="connsiteY3-8" fmla="*/ 1176138 h 1304686"/>
              <a:gd name="connsiteX0-9" fmla="*/ 0 w 6038850"/>
              <a:gd name="connsiteY0-10" fmla="*/ 287550 h 1218694"/>
              <a:gd name="connsiteX1-11" fmla="*/ 2705100 w 6038850"/>
              <a:gd name="connsiteY1-12" fmla="*/ 39900 h 1218694"/>
              <a:gd name="connsiteX2-13" fmla="*/ 4832350 w 6038850"/>
              <a:gd name="connsiteY2-14" fmla="*/ 1005100 h 1218694"/>
              <a:gd name="connsiteX3-15" fmla="*/ 6038850 w 6038850"/>
              <a:gd name="connsiteY3-16" fmla="*/ 1163850 h 1218694"/>
              <a:gd name="connsiteX0-17" fmla="*/ 0 w 6038850"/>
              <a:gd name="connsiteY0-18" fmla="*/ 287550 h 1225494"/>
              <a:gd name="connsiteX1-19" fmla="*/ 2705100 w 6038850"/>
              <a:gd name="connsiteY1-20" fmla="*/ 39900 h 1225494"/>
              <a:gd name="connsiteX2-21" fmla="*/ 4832350 w 6038850"/>
              <a:gd name="connsiteY2-22" fmla="*/ 1005100 h 1225494"/>
              <a:gd name="connsiteX3-23" fmla="*/ 6038850 w 6038850"/>
              <a:gd name="connsiteY3-24" fmla="*/ 1163850 h 122549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6038850" h="1225494">
                <a:moveTo>
                  <a:pt x="0" y="287550"/>
                </a:moveTo>
                <a:cubicBezTo>
                  <a:pt x="884237" y="89112"/>
                  <a:pt x="1899708" y="-79692"/>
                  <a:pt x="2705100" y="39900"/>
                </a:cubicBezTo>
                <a:cubicBezTo>
                  <a:pt x="3510492" y="159492"/>
                  <a:pt x="4371975" y="786025"/>
                  <a:pt x="4832350" y="1005100"/>
                </a:cubicBezTo>
                <a:cubicBezTo>
                  <a:pt x="5292725" y="1224175"/>
                  <a:pt x="5829300" y="1285558"/>
                  <a:pt x="6038850" y="1163850"/>
                </a:cubicBezTo>
              </a:path>
            </a:pathLst>
          </a:custGeom>
          <a:ln w="12700" cmpd="sng">
            <a:solidFill>
              <a:srgbClr val="404040"/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 bwMode="auto">
          <a:xfrm rot="495268">
            <a:off x="9082088" y="3901621"/>
            <a:ext cx="1133475" cy="846137"/>
            <a:chOff x="8072582" y="3206848"/>
            <a:chExt cx="1133095" cy="847309"/>
          </a:xfrm>
        </p:grpSpPr>
        <p:sp>
          <p:nvSpPr>
            <p:cNvPr id="23" name="Freeform 133"/>
            <p:cNvSpPr/>
            <p:nvPr/>
          </p:nvSpPr>
          <p:spPr bwMode="auto">
            <a:xfrm rot="2700000" flipH="1">
              <a:off x="8146101" y="3717327"/>
              <a:ext cx="252327" cy="418091"/>
            </a:xfrm>
            <a:custGeom>
              <a:avLst/>
              <a:gdLst>
                <a:gd name="T0" fmla="*/ 7566 w 397"/>
                <a:gd name="T1" fmla="*/ 1009717 h 659"/>
                <a:gd name="T2" fmla="*/ 0 w 397"/>
                <a:gd name="T3" fmla="*/ 1009717 h 659"/>
                <a:gd name="T4" fmla="*/ 0 w 397"/>
                <a:gd name="T5" fmla="*/ 1009717 h 659"/>
                <a:gd name="T6" fmla="*/ 11348 w 397"/>
                <a:gd name="T7" fmla="*/ 1021020 h 659"/>
                <a:gd name="T8" fmla="*/ 15131 w 397"/>
                <a:gd name="T9" fmla="*/ 1062464 h 659"/>
                <a:gd name="T10" fmla="*/ 18914 w 397"/>
                <a:gd name="T11" fmla="*/ 1069999 h 659"/>
                <a:gd name="T12" fmla="*/ 181575 w 397"/>
                <a:gd name="T13" fmla="*/ 1574858 h 659"/>
                <a:gd name="T14" fmla="*/ 348019 w 397"/>
                <a:gd name="T15" fmla="*/ 1092605 h 659"/>
                <a:gd name="T16" fmla="*/ 650644 w 397"/>
                <a:gd name="T17" fmla="*/ 1661513 h 659"/>
                <a:gd name="T18" fmla="*/ 548508 w 397"/>
                <a:gd name="T19" fmla="*/ 2124928 h 659"/>
                <a:gd name="T20" fmla="*/ 760345 w 397"/>
                <a:gd name="T21" fmla="*/ 2482850 h 659"/>
                <a:gd name="T22" fmla="*/ 650644 w 397"/>
                <a:gd name="T23" fmla="*/ 2275632 h 659"/>
                <a:gd name="T24" fmla="*/ 688472 w 397"/>
                <a:gd name="T25" fmla="*/ 1989294 h 659"/>
                <a:gd name="T26" fmla="*/ 866264 w 397"/>
                <a:gd name="T27" fmla="*/ 1740632 h 659"/>
                <a:gd name="T28" fmla="*/ 1028925 w 397"/>
                <a:gd name="T29" fmla="*/ 1454295 h 659"/>
                <a:gd name="T30" fmla="*/ 1059187 w 397"/>
                <a:gd name="T31" fmla="*/ 1363872 h 659"/>
                <a:gd name="T32" fmla="*/ 1161323 w 397"/>
                <a:gd name="T33" fmla="*/ 1823520 h 659"/>
                <a:gd name="T34" fmla="*/ 1229414 w 397"/>
                <a:gd name="T35" fmla="*/ 1529647 h 659"/>
                <a:gd name="T36" fmla="*/ 1399640 w 397"/>
                <a:gd name="T37" fmla="*/ 745985 h 659"/>
                <a:gd name="T38" fmla="*/ 714951 w 397"/>
                <a:gd name="T39" fmla="*/ 0 h 659"/>
                <a:gd name="T40" fmla="*/ 11348 w 397"/>
                <a:gd name="T41" fmla="*/ 956971 h 659"/>
                <a:gd name="T42" fmla="*/ 7566 w 397"/>
                <a:gd name="T43" fmla="*/ 1009717 h 65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97" h="659">
                  <a:moveTo>
                    <a:pt x="2" y="268"/>
                  </a:moveTo>
                  <a:cubicBezTo>
                    <a:pt x="2" y="267"/>
                    <a:pt x="0" y="264"/>
                    <a:pt x="0" y="268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69"/>
                    <a:pt x="2" y="270"/>
                    <a:pt x="3" y="271"/>
                  </a:cubicBezTo>
                  <a:cubicBezTo>
                    <a:pt x="3" y="275"/>
                    <a:pt x="4" y="278"/>
                    <a:pt x="4" y="282"/>
                  </a:cubicBezTo>
                  <a:cubicBezTo>
                    <a:pt x="5" y="283"/>
                    <a:pt x="5" y="283"/>
                    <a:pt x="5" y="284"/>
                  </a:cubicBezTo>
                  <a:cubicBezTo>
                    <a:pt x="10" y="335"/>
                    <a:pt x="25" y="381"/>
                    <a:pt x="48" y="418"/>
                  </a:cubicBezTo>
                  <a:cubicBezTo>
                    <a:pt x="23" y="377"/>
                    <a:pt x="37" y="299"/>
                    <a:pt x="92" y="290"/>
                  </a:cubicBezTo>
                  <a:cubicBezTo>
                    <a:pt x="158" y="280"/>
                    <a:pt x="169" y="399"/>
                    <a:pt x="172" y="441"/>
                  </a:cubicBezTo>
                  <a:cubicBezTo>
                    <a:pt x="174" y="484"/>
                    <a:pt x="145" y="521"/>
                    <a:pt x="145" y="564"/>
                  </a:cubicBezTo>
                  <a:cubicBezTo>
                    <a:pt x="145" y="613"/>
                    <a:pt x="170" y="653"/>
                    <a:pt x="201" y="659"/>
                  </a:cubicBezTo>
                  <a:cubicBezTo>
                    <a:pt x="187" y="656"/>
                    <a:pt x="174" y="616"/>
                    <a:pt x="172" y="604"/>
                  </a:cubicBezTo>
                  <a:cubicBezTo>
                    <a:pt x="168" y="580"/>
                    <a:pt x="175" y="551"/>
                    <a:pt x="182" y="528"/>
                  </a:cubicBezTo>
                  <a:cubicBezTo>
                    <a:pt x="190" y="501"/>
                    <a:pt x="211" y="483"/>
                    <a:pt x="229" y="462"/>
                  </a:cubicBezTo>
                  <a:cubicBezTo>
                    <a:pt x="247" y="440"/>
                    <a:pt x="262" y="414"/>
                    <a:pt x="272" y="386"/>
                  </a:cubicBezTo>
                  <a:cubicBezTo>
                    <a:pt x="275" y="378"/>
                    <a:pt x="278" y="370"/>
                    <a:pt x="280" y="362"/>
                  </a:cubicBezTo>
                  <a:cubicBezTo>
                    <a:pt x="284" y="420"/>
                    <a:pt x="307" y="484"/>
                    <a:pt x="307" y="484"/>
                  </a:cubicBezTo>
                  <a:cubicBezTo>
                    <a:pt x="299" y="437"/>
                    <a:pt x="325" y="406"/>
                    <a:pt x="325" y="406"/>
                  </a:cubicBezTo>
                  <a:cubicBezTo>
                    <a:pt x="397" y="291"/>
                    <a:pt x="370" y="198"/>
                    <a:pt x="370" y="198"/>
                  </a:cubicBezTo>
                  <a:cubicBezTo>
                    <a:pt x="351" y="85"/>
                    <a:pt x="277" y="0"/>
                    <a:pt x="189" y="0"/>
                  </a:cubicBezTo>
                  <a:cubicBezTo>
                    <a:pt x="87" y="0"/>
                    <a:pt x="3" y="114"/>
                    <a:pt x="3" y="254"/>
                  </a:cubicBezTo>
                  <a:cubicBezTo>
                    <a:pt x="3" y="258"/>
                    <a:pt x="2" y="263"/>
                    <a:pt x="2" y="26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34"/>
            <p:cNvSpPr/>
            <p:nvPr/>
          </p:nvSpPr>
          <p:spPr bwMode="auto">
            <a:xfrm rot="2700000" flipH="1">
              <a:off x="8233848" y="3737634"/>
              <a:ext cx="206306" cy="263890"/>
            </a:xfrm>
            <a:custGeom>
              <a:avLst/>
              <a:gdLst>
                <a:gd name="T0" fmla="*/ 581760 w 324"/>
                <a:gd name="T1" fmla="*/ 0 h 415"/>
                <a:gd name="T2" fmla="*/ 1148410 w 324"/>
                <a:gd name="T3" fmla="*/ 648083 h 415"/>
                <a:gd name="T4" fmla="*/ 1152187 w 324"/>
                <a:gd name="T5" fmla="*/ 655619 h 415"/>
                <a:gd name="T6" fmla="*/ 1152187 w 324"/>
                <a:gd name="T7" fmla="*/ 663154 h 415"/>
                <a:gd name="T8" fmla="*/ 1042635 w 324"/>
                <a:gd name="T9" fmla="*/ 1273558 h 415"/>
                <a:gd name="T10" fmla="*/ 963304 w 324"/>
                <a:gd name="T11" fmla="*/ 983428 h 415"/>
                <a:gd name="T12" fmla="*/ 868863 w 324"/>
                <a:gd name="T13" fmla="*/ 1137913 h 415"/>
                <a:gd name="T14" fmla="*/ 642203 w 324"/>
                <a:gd name="T15" fmla="*/ 1552384 h 415"/>
                <a:gd name="T16" fmla="*/ 630870 w 324"/>
                <a:gd name="T17" fmla="*/ 1563688 h 415"/>
                <a:gd name="T18" fmla="*/ 630870 w 324"/>
                <a:gd name="T19" fmla="*/ 1541080 h 415"/>
                <a:gd name="T20" fmla="*/ 245548 w 324"/>
                <a:gd name="T21" fmla="*/ 859086 h 415"/>
                <a:gd name="T22" fmla="*/ 196439 w 324"/>
                <a:gd name="T23" fmla="*/ 862854 h 415"/>
                <a:gd name="T24" fmla="*/ 7555 w 324"/>
                <a:gd name="T25" fmla="*/ 964588 h 415"/>
                <a:gd name="T26" fmla="*/ 3778 w 324"/>
                <a:gd name="T27" fmla="*/ 945749 h 415"/>
                <a:gd name="T28" fmla="*/ 3778 w 324"/>
                <a:gd name="T29" fmla="*/ 938213 h 415"/>
                <a:gd name="T30" fmla="*/ 0 w 324"/>
                <a:gd name="T31" fmla="*/ 900534 h 415"/>
                <a:gd name="T32" fmla="*/ 0 w 324"/>
                <a:gd name="T33" fmla="*/ 889230 h 415"/>
                <a:gd name="T34" fmla="*/ 0 w 324"/>
                <a:gd name="T35" fmla="*/ 840247 h 415"/>
                <a:gd name="T36" fmla="*/ 581760 w 324"/>
                <a:gd name="T37" fmla="*/ 0 h 41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324" h="415">
                  <a:moveTo>
                    <a:pt x="154" y="0"/>
                  </a:moveTo>
                  <a:cubicBezTo>
                    <a:pt x="225" y="0"/>
                    <a:pt x="288" y="73"/>
                    <a:pt x="304" y="172"/>
                  </a:cubicBezTo>
                  <a:cubicBezTo>
                    <a:pt x="305" y="174"/>
                    <a:pt x="305" y="174"/>
                    <a:pt x="305" y="174"/>
                  </a:cubicBezTo>
                  <a:cubicBezTo>
                    <a:pt x="305" y="176"/>
                    <a:pt x="305" y="176"/>
                    <a:pt x="305" y="176"/>
                  </a:cubicBezTo>
                  <a:cubicBezTo>
                    <a:pt x="306" y="179"/>
                    <a:pt x="324" y="248"/>
                    <a:pt x="276" y="338"/>
                  </a:cubicBezTo>
                  <a:cubicBezTo>
                    <a:pt x="276" y="335"/>
                    <a:pt x="256" y="263"/>
                    <a:pt x="255" y="261"/>
                  </a:cubicBezTo>
                  <a:cubicBezTo>
                    <a:pt x="256" y="270"/>
                    <a:pt x="235" y="292"/>
                    <a:pt x="230" y="302"/>
                  </a:cubicBezTo>
                  <a:cubicBezTo>
                    <a:pt x="209" y="338"/>
                    <a:pt x="198" y="379"/>
                    <a:pt x="170" y="412"/>
                  </a:cubicBezTo>
                  <a:cubicBezTo>
                    <a:pt x="169" y="413"/>
                    <a:pt x="168" y="414"/>
                    <a:pt x="167" y="415"/>
                  </a:cubicBezTo>
                  <a:cubicBezTo>
                    <a:pt x="167" y="413"/>
                    <a:pt x="167" y="411"/>
                    <a:pt x="167" y="409"/>
                  </a:cubicBezTo>
                  <a:cubicBezTo>
                    <a:pt x="159" y="260"/>
                    <a:pt x="107" y="228"/>
                    <a:pt x="65" y="228"/>
                  </a:cubicBezTo>
                  <a:cubicBezTo>
                    <a:pt x="61" y="228"/>
                    <a:pt x="57" y="229"/>
                    <a:pt x="52" y="229"/>
                  </a:cubicBezTo>
                  <a:cubicBezTo>
                    <a:pt x="33" y="232"/>
                    <a:pt x="15" y="242"/>
                    <a:pt x="2" y="256"/>
                  </a:cubicBezTo>
                  <a:cubicBezTo>
                    <a:pt x="2" y="254"/>
                    <a:pt x="1" y="253"/>
                    <a:pt x="1" y="251"/>
                  </a:cubicBezTo>
                  <a:cubicBezTo>
                    <a:pt x="1" y="249"/>
                    <a:pt x="1" y="249"/>
                    <a:pt x="1" y="249"/>
                  </a:cubicBezTo>
                  <a:cubicBezTo>
                    <a:pt x="1" y="246"/>
                    <a:pt x="1" y="242"/>
                    <a:pt x="0" y="239"/>
                  </a:cubicBezTo>
                  <a:cubicBezTo>
                    <a:pt x="0" y="239"/>
                    <a:pt x="0" y="236"/>
                    <a:pt x="0" y="236"/>
                  </a:cubicBezTo>
                  <a:cubicBezTo>
                    <a:pt x="0" y="231"/>
                    <a:pt x="0" y="227"/>
                    <a:pt x="0" y="223"/>
                  </a:cubicBezTo>
                  <a:cubicBezTo>
                    <a:pt x="0" y="100"/>
                    <a:pt x="69" y="0"/>
                    <a:pt x="154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135"/>
            <p:cNvSpPr/>
            <p:nvPr/>
          </p:nvSpPr>
          <p:spPr bwMode="auto">
            <a:xfrm rot="2700000" flipH="1">
              <a:off x="8288171" y="3753853"/>
              <a:ext cx="134853" cy="190415"/>
            </a:xfrm>
            <a:custGeom>
              <a:avLst/>
              <a:gdLst>
                <a:gd name="T0" fmla="*/ 2147483646 w 212"/>
                <a:gd name="T1" fmla="*/ 2147483646 h 300"/>
                <a:gd name="T2" fmla="*/ 2147483646 w 212"/>
                <a:gd name="T3" fmla="*/ 2147483646 h 300"/>
                <a:gd name="T4" fmla="*/ 2147483646 w 212"/>
                <a:gd name="T5" fmla="*/ 2147483646 h 300"/>
                <a:gd name="T6" fmla="*/ 2147483646 w 212"/>
                <a:gd name="T7" fmla="*/ 2147483646 h 300"/>
                <a:gd name="T8" fmla="*/ 2147483646 w 212"/>
                <a:gd name="T9" fmla="*/ 2147483646 h 300"/>
                <a:gd name="T10" fmla="*/ 0 w 212"/>
                <a:gd name="T11" fmla="*/ 2147483646 h 300"/>
                <a:gd name="T12" fmla="*/ 0 w 212"/>
                <a:gd name="T13" fmla="*/ 2147483646 h 300"/>
                <a:gd name="T14" fmla="*/ 0 w 212"/>
                <a:gd name="T15" fmla="*/ 2147483646 h 300"/>
                <a:gd name="T16" fmla="*/ 2147483646 w 212"/>
                <a:gd name="T17" fmla="*/ 0 h 300"/>
                <a:gd name="T18" fmla="*/ 2147483646 w 212"/>
                <a:gd name="T19" fmla="*/ 2147483646 h 300"/>
                <a:gd name="T20" fmla="*/ 2147483646 w 212"/>
                <a:gd name="T21" fmla="*/ 2147483646 h 300"/>
                <a:gd name="T22" fmla="*/ 2147483646 w 212"/>
                <a:gd name="T23" fmla="*/ 2147483646 h 300"/>
                <a:gd name="T24" fmla="*/ 2147483646 w 212"/>
                <a:gd name="T25" fmla="*/ 2147483646 h 300"/>
                <a:gd name="T26" fmla="*/ 2147483646 w 212"/>
                <a:gd name="T27" fmla="*/ 2147483646 h 300"/>
                <a:gd name="T28" fmla="*/ 2147483646 w 212"/>
                <a:gd name="T29" fmla="*/ 2147483646 h 300"/>
                <a:gd name="T30" fmla="*/ 2147483646 w 212"/>
                <a:gd name="T31" fmla="*/ 2147483646 h 300"/>
                <a:gd name="T32" fmla="*/ 2147483646 w 212"/>
                <a:gd name="T33" fmla="*/ 2147483646 h 3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2" h="300">
                  <a:moveTo>
                    <a:pt x="43" y="142"/>
                  </a:moveTo>
                  <a:cubicBezTo>
                    <a:pt x="40" y="142"/>
                    <a:pt x="37" y="142"/>
                    <a:pt x="34" y="142"/>
                  </a:cubicBezTo>
                  <a:cubicBezTo>
                    <a:pt x="21" y="144"/>
                    <a:pt x="10" y="150"/>
                    <a:pt x="1" y="159"/>
                  </a:cubicBezTo>
                  <a:cubicBezTo>
                    <a:pt x="1" y="158"/>
                    <a:pt x="1" y="157"/>
                    <a:pt x="1" y="156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0" y="152"/>
                    <a:pt x="0" y="150"/>
                    <a:pt x="0" y="148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3"/>
                    <a:pt x="0" y="141"/>
                    <a:pt x="0" y="139"/>
                  </a:cubicBezTo>
                  <a:cubicBezTo>
                    <a:pt x="0" y="62"/>
                    <a:pt x="45" y="0"/>
                    <a:pt x="101" y="0"/>
                  </a:cubicBezTo>
                  <a:cubicBezTo>
                    <a:pt x="147" y="0"/>
                    <a:pt x="189" y="45"/>
                    <a:pt x="199" y="107"/>
                  </a:cubicBezTo>
                  <a:cubicBezTo>
                    <a:pt x="200" y="108"/>
                    <a:pt x="200" y="108"/>
                    <a:pt x="200" y="108"/>
                  </a:cubicBezTo>
                  <a:cubicBezTo>
                    <a:pt x="200" y="109"/>
                    <a:pt x="200" y="109"/>
                    <a:pt x="200" y="109"/>
                  </a:cubicBezTo>
                  <a:cubicBezTo>
                    <a:pt x="201" y="111"/>
                    <a:pt x="212" y="154"/>
                    <a:pt x="181" y="210"/>
                  </a:cubicBezTo>
                  <a:cubicBezTo>
                    <a:pt x="181" y="208"/>
                    <a:pt x="167" y="164"/>
                    <a:pt x="167" y="162"/>
                  </a:cubicBezTo>
                  <a:cubicBezTo>
                    <a:pt x="168" y="168"/>
                    <a:pt x="154" y="181"/>
                    <a:pt x="150" y="187"/>
                  </a:cubicBezTo>
                  <a:cubicBezTo>
                    <a:pt x="137" y="210"/>
                    <a:pt x="126" y="275"/>
                    <a:pt x="121" y="300"/>
                  </a:cubicBezTo>
                  <a:cubicBezTo>
                    <a:pt x="121" y="300"/>
                    <a:pt x="94" y="134"/>
                    <a:pt x="43" y="1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5" name="Freeform 107"/>
            <p:cNvSpPr/>
            <p:nvPr/>
          </p:nvSpPr>
          <p:spPr bwMode="auto">
            <a:xfrm rot="2700000" flipH="1">
              <a:off x="8287026" y="3396791"/>
              <a:ext cx="245981" cy="392656"/>
            </a:xfrm>
            <a:custGeom>
              <a:avLst/>
              <a:gdLst>
                <a:gd name="T0" fmla="*/ 587375 w 312"/>
                <a:gd name="T1" fmla="*/ 0 h 495"/>
                <a:gd name="T2" fmla="*/ 1174750 w 312"/>
                <a:gd name="T3" fmla="*/ 597631 h 495"/>
                <a:gd name="T4" fmla="*/ 1174750 w 312"/>
                <a:gd name="T5" fmla="*/ 612666 h 495"/>
                <a:gd name="T6" fmla="*/ 1174750 w 312"/>
                <a:gd name="T7" fmla="*/ 612666 h 495"/>
                <a:gd name="T8" fmla="*/ 798228 w 312"/>
                <a:gd name="T9" fmla="*/ 1804170 h 495"/>
                <a:gd name="T10" fmla="*/ 779401 w 312"/>
                <a:gd name="T11" fmla="*/ 1826722 h 495"/>
                <a:gd name="T12" fmla="*/ 779401 w 312"/>
                <a:gd name="T13" fmla="*/ 1826722 h 495"/>
                <a:gd name="T14" fmla="*/ 779401 w 312"/>
                <a:gd name="T15" fmla="*/ 1826722 h 495"/>
                <a:gd name="T16" fmla="*/ 692801 w 312"/>
                <a:gd name="T17" fmla="*/ 1860550 h 495"/>
                <a:gd name="T18" fmla="*/ 579845 w 312"/>
                <a:gd name="T19" fmla="*/ 1762824 h 495"/>
                <a:gd name="T20" fmla="*/ 587375 w 312"/>
                <a:gd name="T21" fmla="*/ 1740272 h 495"/>
                <a:gd name="T22" fmla="*/ 587375 w 312"/>
                <a:gd name="T23" fmla="*/ 1740272 h 495"/>
                <a:gd name="T24" fmla="*/ 621262 w 312"/>
                <a:gd name="T25" fmla="*/ 1559855 h 495"/>
                <a:gd name="T26" fmla="*/ 459357 w 312"/>
                <a:gd name="T27" fmla="*/ 1168952 h 495"/>
                <a:gd name="T28" fmla="*/ 459357 w 312"/>
                <a:gd name="T29" fmla="*/ 1165193 h 495"/>
                <a:gd name="T30" fmla="*/ 158139 w 312"/>
                <a:gd name="T31" fmla="*/ 992293 h 495"/>
                <a:gd name="T32" fmla="*/ 0 w 312"/>
                <a:gd name="T33" fmla="*/ 590114 h 495"/>
                <a:gd name="T34" fmla="*/ 587375 w 312"/>
                <a:gd name="T35" fmla="*/ 0 h 49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000 w 10000"/>
                <a:gd name="connsiteY10" fmla="*/ 9354 h 10000"/>
                <a:gd name="connsiteX11" fmla="*/ 5288 w 10000"/>
                <a:gd name="connsiteY11" fmla="*/ 8384 h 10000"/>
                <a:gd name="connsiteX12" fmla="*/ 3910 w 10000"/>
                <a:gd name="connsiteY12" fmla="*/ 6283 h 10000"/>
                <a:gd name="connsiteX13" fmla="*/ 3910 w 10000"/>
                <a:gd name="connsiteY13" fmla="*/ 6263 h 10000"/>
                <a:gd name="connsiteX14" fmla="*/ 1346 w 10000"/>
                <a:gd name="connsiteY14" fmla="*/ 5333 h 10000"/>
                <a:gd name="connsiteX15" fmla="*/ 0 w 10000"/>
                <a:gd name="connsiteY15" fmla="*/ 3172 h 10000"/>
                <a:gd name="connsiteX16" fmla="*/ 5000 w 10000"/>
                <a:gd name="connsiteY16" fmla="*/ 0 h 10000"/>
                <a:gd name="connsiteX0-1" fmla="*/ 5000 w 10000"/>
                <a:gd name="connsiteY0-2" fmla="*/ 0 h 10000"/>
                <a:gd name="connsiteX1-3" fmla="*/ 10000 w 10000"/>
                <a:gd name="connsiteY1-4" fmla="*/ 3212 h 10000"/>
                <a:gd name="connsiteX2-5" fmla="*/ 10000 w 10000"/>
                <a:gd name="connsiteY2-6" fmla="*/ 3293 h 10000"/>
                <a:gd name="connsiteX3-7" fmla="*/ 10000 w 10000"/>
                <a:gd name="connsiteY3-8" fmla="*/ 3293 h 10000"/>
                <a:gd name="connsiteX4-9" fmla="*/ 6795 w 10000"/>
                <a:gd name="connsiteY4-10" fmla="*/ 9697 h 10000"/>
                <a:gd name="connsiteX5-11" fmla="*/ 6635 w 10000"/>
                <a:gd name="connsiteY5-12" fmla="*/ 9818 h 10000"/>
                <a:gd name="connsiteX6-13" fmla="*/ 6635 w 10000"/>
                <a:gd name="connsiteY6-14" fmla="*/ 9818 h 10000"/>
                <a:gd name="connsiteX7-15" fmla="*/ 6635 w 10000"/>
                <a:gd name="connsiteY7-16" fmla="*/ 9818 h 10000"/>
                <a:gd name="connsiteX8-17" fmla="*/ 5897 w 10000"/>
                <a:gd name="connsiteY8-18" fmla="*/ 10000 h 10000"/>
                <a:gd name="connsiteX9-19" fmla="*/ 4936 w 10000"/>
                <a:gd name="connsiteY9-20" fmla="*/ 9475 h 10000"/>
                <a:gd name="connsiteX10-21" fmla="*/ 5288 w 10000"/>
                <a:gd name="connsiteY10-22" fmla="*/ 8384 h 10000"/>
                <a:gd name="connsiteX11-23" fmla="*/ 3910 w 10000"/>
                <a:gd name="connsiteY11-24" fmla="*/ 6283 h 10000"/>
                <a:gd name="connsiteX12-25" fmla="*/ 3910 w 10000"/>
                <a:gd name="connsiteY12-26" fmla="*/ 6263 h 10000"/>
                <a:gd name="connsiteX13-27" fmla="*/ 1346 w 10000"/>
                <a:gd name="connsiteY13-28" fmla="*/ 5333 h 10000"/>
                <a:gd name="connsiteX14-29" fmla="*/ 0 w 10000"/>
                <a:gd name="connsiteY14-30" fmla="*/ 3172 h 10000"/>
                <a:gd name="connsiteX15-31" fmla="*/ 5000 w 10000"/>
                <a:gd name="connsiteY15-32" fmla="*/ 0 h 10000"/>
                <a:gd name="connsiteX0-33" fmla="*/ 5000 w 10000"/>
                <a:gd name="connsiteY0-34" fmla="*/ 0 h 10086"/>
                <a:gd name="connsiteX1-35" fmla="*/ 10000 w 10000"/>
                <a:gd name="connsiteY1-36" fmla="*/ 3212 h 10086"/>
                <a:gd name="connsiteX2-37" fmla="*/ 10000 w 10000"/>
                <a:gd name="connsiteY2-38" fmla="*/ 3293 h 10086"/>
                <a:gd name="connsiteX3-39" fmla="*/ 10000 w 10000"/>
                <a:gd name="connsiteY3-40" fmla="*/ 3293 h 10086"/>
                <a:gd name="connsiteX4-41" fmla="*/ 6795 w 10000"/>
                <a:gd name="connsiteY4-42" fmla="*/ 9697 h 10086"/>
                <a:gd name="connsiteX5-43" fmla="*/ 6635 w 10000"/>
                <a:gd name="connsiteY5-44" fmla="*/ 9818 h 10086"/>
                <a:gd name="connsiteX6-45" fmla="*/ 6635 w 10000"/>
                <a:gd name="connsiteY6-46" fmla="*/ 9818 h 10086"/>
                <a:gd name="connsiteX7-47" fmla="*/ 6635 w 10000"/>
                <a:gd name="connsiteY7-48" fmla="*/ 9818 h 10086"/>
                <a:gd name="connsiteX8-49" fmla="*/ 5897 w 10000"/>
                <a:gd name="connsiteY8-50" fmla="*/ 10000 h 10086"/>
                <a:gd name="connsiteX9-51" fmla="*/ 5288 w 10000"/>
                <a:gd name="connsiteY9-52" fmla="*/ 8384 h 10086"/>
                <a:gd name="connsiteX10-53" fmla="*/ 3910 w 10000"/>
                <a:gd name="connsiteY10-54" fmla="*/ 6283 h 10086"/>
                <a:gd name="connsiteX11-55" fmla="*/ 3910 w 10000"/>
                <a:gd name="connsiteY11-56" fmla="*/ 6263 h 10086"/>
                <a:gd name="connsiteX12-57" fmla="*/ 1346 w 10000"/>
                <a:gd name="connsiteY12-58" fmla="*/ 5333 h 10086"/>
                <a:gd name="connsiteX13-59" fmla="*/ 0 w 10000"/>
                <a:gd name="connsiteY13-60" fmla="*/ 3172 h 10086"/>
                <a:gd name="connsiteX14-61" fmla="*/ 5000 w 10000"/>
                <a:gd name="connsiteY14-62" fmla="*/ 0 h 1008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</a:cxnLst>
              <a:rect l="l" t="t" r="r" b="b"/>
              <a:pathLst>
                <a:path w="10000" h="10086">
                  <a:moveTo>
                    <a:pt x="5000" y="0"/>
                  </a:moveTo>
                  <a:cubicBezTo>
                    <a:pt x="7756" y="0"/>
                    <a:pt x="10000" y="1455"/>
                    <a:pt x="10000" y="3212"/>
                  </a:cubicBezTo>
                  <a:lnTo>
                    <a:pt x="10000" y="3293"/>
                  </a:lnTo>
                  <a:lnTo>
                    <a:pt x="10000" y="3293"/>
                  </a:lnTo>
                  <a:cubicBezTo>
                    <a:pt x="10000" y="5717"/>
                    <a:pt x="8814" y="7859"/>
                    <a:pt x="6795" y="9697"/>
                  </a:cubicBezTo>
                  <a:cubicBezTo>
                    <a:pt x="6731" y="9737"/>
                    <a:pt x="6699" y="9778"/>
                    <a:pt x="6635" y="9818"/>
                  </a:cubicBezTo>
                  <a:lnTo>
                    <a:pt x="6635" y="9818"/>
                  </a:lnTo>
                  <a:lnTo>
                    <a:pt x="6635" y="9818"/>
                  </a:lnTo>
                  <a:cubicBezTo>
                    <a:pt x="6442" y="9919"/>
                    <a:pt x="6121" y="10239"/>
                    <a:pt x="5897" y="10000"/>
                  </a:cubicBezTo>
                  <a:cubicBezTo>
                    <a:pt x="5673" y="9761"/>
                    <a:pt x="5619" y="9003"/>
                    <a:pt x="5288" y="8384"/>
                  </a:cubicBezTo>
                  <a:cubicBezTo>
                    <a:pt x="5064" y="7556"/>
                    <a:pt x="4744" y="6848"/>
                    <a:pt x="3910" y="6283"/>
                  </a:cubicBezTo>
                  <a:lnTo>
                    <a:pt x="3910" y="6263"/>
                  </a:lnTo>
                  <a:cubicBezTo>
                    <a:pt x="3237" y="5818"/>
                    <a:pt x="2340" y="5475"/>
                    <a:pt x="1346" y="5333"/>
                  </a:cubicBezTo>
                  <a:cubicBezTo>
                    <a:pt x="513" y="4768"/>
                    <a:pt x="0" y="4000"/>
                    <a:pt x="0" y="3172"/>
                  </a:cubicBezTo>
                  <a:cubicBezTo>
                    <a:pt x="0" y="1414"/>
                    <a:pt x="2244" y="0"/>
                    <a:pt x="5000" y="0"/>
                  </a:cubicBezTo>
                  <a:close/>
                </a:path>
              </a:pathLst>
            </a:custGeom>
            <a:solidFill>
              <a:schemeClr val="bg1">
                <a:lumMod val="65000"/>
                <a:alpha val="73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107"/>
            <p:cNvSpPr/>
            <p:nvPr/>
          </p:nvSpPr>
          <p:spPr bwMode="auto">
            <a:xfrm rot="2700000">
              <a:off x="8483765" y="3606351"/>
              <a:ext cx="244814" cy="390394"/>
            </a:xfrm>
            <a:custGeom>
              <a:avLst/>
              <a:gdLst>
                <a:gd name="T0" fmla="*/ 587375 w 312"/>
                <a:gd name="T1" fmla="*/ 0 h 495"/>
                <a:gd name="T2" fmla="*/ 1174750 w 312"/>
                <a:gd name="T3" fmla="*/ 597631 h 495"/>
                <a:gd name="T4" fmla="*/ 1174750 w 312"/>
                <a:gd name="T5" fmla="*/ 612666 h 495"/>
                <a:gd name="T6" fmla="*/ 1174750 w 312"/>
                <a:gd name="T7" fmla="*/ 612666 h 495"/>
                <a:gd name="T8" fmla="*/ 798228 w 312"/>
                <a:gd name="T9" fmla="*/ 1804170 h 495"/>
                <a:gd name="T10" fmla="*/ 779401 w 312"/>
                <a:gd name="T11" fmla="*/ 1826722 h 495"/>
                <a:gd name="T12" fmla="*/ 779401 w 312"/>
                <a:gd name="T13" fmla="*/ 1826722 h 495"/>
                <a:gd name="T14" fmla="*/ 779401 w 312"/>
                <a:gd name="T15" fmla="*/ 1826722 h 495"/>
                <a:gd name="T16" fmla="*/ 692801 w 312"/>
                <a:gd name="T17" fmla="*/ 1860550 h 495"/>
                <a:gd name="T18" fmla="*/ 579845 w 312"/>
                <a:gd name="T19" fmla="*/ 1762824 h 495"/>
                <a:gd name="T20" fmla="*/ 587375 w 312"/>
                <a:gd name="T21" fmla="*/ 1740272 h 495"/>
                <a:gd name="T22" fmla="*/ 587375 w 312"/>
                <a:gd name="T23" fmla="*/ 1740272 h 495"/>
                <a:gd name="T24" fmla="*/ 621262 w 312"/>
                <a:gd name="T25" fmla="*/ 1559855 h 495"/>
                <a:gd name="T26" fmla="*/ 459357 w 312"/>
                <a:gd name="T27" fmla="*/ 1168952 h 495"/>
                <a:gd name="T28" fmla="*/ 459357 w 312"/>
                <a:gd name="T29" fmla="*/ 1165193 h 495"/>
                <a:gd name="T30" fmla="*/ 158139 w 312"/>
                <a:gd name="T31" fmla="*/ 992293 h 495"/>
                <a:gd name="T32" fmla="*/ 0 w 312"/>
                <a:gd name="T33" fmla="*/ 590114 h 495"/>
                <a:gd name="T34" fmla="*/ 587375 w 312"/>
                <a:gd name="T35" fmla="*/ 0 h 49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connsiteX0" fmla="*/ 5000 w 10000"/>
                <a:gd name="connsiteY0" fmla="*/ 0 h 10000"/>
                <a:gd name="connsiteX1" fmla="*/ 10000 w 10000"/>
                <a:gd name="connsiteY1" fmla="*/ 3212 h 10000"/>
                <a:gd name="connsiteX2" fmla="*/ 10000 w 10000"/>
                <a:gd name="connsiteY2" fmla="*/ 3293 h 10000"/>
                <a:gd name="connsiteX3" fmla="*/ 10000 w 10000"/>
                <a:gd name="connsiteY3" fmla="*/ 3293 h 10000"/>
                <a:gd name="connsiteX4" fmla="*/ 6795 w 10000"/>
                <a:gd name="connsiteY4" fmla="*/ 9697 h 10000"/>
                <a:gd name="connsiteX5" fmla="*/ 6635 w 10000"/>
                <a:gd name="connsiteY5" fmla="*/ 9818 h 10000"/>
                <a:gd name="connsiteX6" fmla="*/ 6635 w 10000"/>
                <a:gd name="connsiteY6" fmla="*/ 9818 h 10000"/>
                <a:gd name="connsiteX7" fmla="*/ 6635 w 10000"/>
                <a:gd name="connsiteY7" fmla="*/ 9818 h 10000"/>
                <a:gd name="connsiteX8" fmla="*/ 5897 w 10000"/>
                <a:gd name="connsiteY8" fmla="*/ 10000 h 10000"/>
                <a:gd name="connsiteX9" fmla="*/ 4936 w 10000"/>
                <a:gd name="connsiteY9" fmla="*/ 9475 h 10000"/>
                <a:gd name="connsiteX10" fmla="*/ 5000 w 10000"/>
                <a:gd name="connsiteY10" fmla="*/ 9354 h 10000"/>
                <a:gd name="connsiteX11" fmla="*/ 5288 w 10000"/>
                <a:gd name="connsiteY11" fmla="*/ 8384 h 10000"/>
                <a:gd name="connsiteX12" fmla="*/ 3910 w 10000"/>
                <a:gd name="connsiteY12" fmla="*/ 6283 h 10000"/>
                <a:gd name="connsiteX13" fmla="*/ 3910 w 10000"/>
                <a:gd name="connsiteY13" fmla="*/ 6263 h 10000"/>
                <a:gd name="connsiteX14" fmla="*/ 1346 w 10000"/>
                <a:gd name="connsiteY14" fmla="*/ 5333 h 10000"/>
                <a:gd name="connsiteX15" fmla="*/ 0 w 10000"/>
                <a:gd name="connsiteY15" fmla="*/ 3172 h 10000"/>
                <a:gd name="connsiteX16" fmla="*/ 5000 w 10000"/>
                <a:gd name="connsiteY16" fmla="*/ 0 h 10000"/>
                <a:gd name="connsiteX0-1" fmla="*/ 5000 w 10000"/>
                <a:gd name="connsiteY0-2" fmla="*/ 0 h 10000"/>
                <a:gd name="connsiteX1-3" fmla="*/ 10000 w 10000"/>
                <a:gd name="connsiteY1-4" fmla="*/ 3212 h 10000"/>
                <a:gd name="connsiteX2-5" fmla="*/ 10000 w 10000"/>
                <a:gd name="connsiteY2-6" fmla="*/ 3293 h 10000"/>
                <a:gd name="connsiteX3-7" fmla="*/ 10000 w 10000"/>
                <a:gd name="connsiteY3-8" fmla="*/ 3293 h 10000"/>
                <a:gd name="connsiteX4-9" fmla="*/ 6795 w 10000"/>
                <a:gd name="connsiteY4-10" fmla="*/ 9697 h 10000"/>
                <a:gd name="connsiteX5-11" fmla="*/ 6635 w 10000"/>
                <a:gd name="connsiteY5-12" fmla="*/ 9818 h 10000"/>
                <a:gd name="connsiteX6-13" fmla="*/ 6635 w 10000"/>
                <a:gd name="connsiteY6-14" fmla="*/ 9818 h 10000"/>
                <a:gd name="connsiteX7-15" fmla="*/ 6635 w 10000"/>
                <a:gd name="connsiteY7-16" fmla="*/ 9818 h 10000"/>
                <a:gd name="connsiteX8-17" fmla="*/ 5897 w 10000"/>
                <a:gd name="connsiteY8-18" fmla="*/ 10000 h 10000"/>
                <a:gd name="connsiteX9-19" fmla="*/ 4936 w 10000"/>
                <a:gd name="connsiteY9-20" fmla="*/ 9475 h 10000"/>
                <a:gd name="connsiteX10-21" fmla="*/ 5288 w 10000"/>
                <a:gd name="connsiteY10-22" fmla="*/ 8384 h 10000"/>
                <a:gd name="connsiteX11-23" fmla="*/ 3910 w 10000"/>
                <a:gd name="connsiteY11-24" fmla="*/ 6283 h 10000"/>
                <a:gd name="connsiteX12-25" fmla="*/ 3910 w 10000"/>
                <a:gd name="connsiteY12-26" fmla="*/ 6263 h 10000"/>
                <a:gd name="connsiteX13-27" fmla="*/ 1346 w 10000"/>
                <a:gd name="connsiteY13-28" fmla="*/ 5333 h 10000"/>
                <a:gd name="connsiteX14-29" fmla="*/ 0 w 10000"/>
                <a:gd name="connsiteY14-30" fmla="*/ 3172 h 10000"/>
                <a:gd name="connsiteX15-31" fmla="*/ 5000 w 10000"/>
                <a:gd name="connsiteY15-32" fmla="*/ 0 h 10000"/>
                <a:gd name="connsiteX0-33" fmla="*/ 5000 w 10000"/>
                <a:gd name="connsiteY0-34" fmla="*/ 0 h 10086"/>
                <a:gd name="connsiteX1-35" fmla="*/ 10000 w 10000"/>
                <a:gd name="connsiteY1-36" fmla="*/ 3212 h 10086"/>
                <a:gd name="connsiteX2-37" fmla="*/ 10000 w 10000"/>
                <a:gd name="connsiteY2-38" fmla="*/ 3293 h 10086"/>
                <a:gd name="connsiteX3-39" fmla="*/ 10000 w 10000"/>
                <a:gd name="connsiteY3-40" fmla="*/ 3293 h 10086"/>
                <a:gd name="connsiteX4-41" fmla="*/ 6795 w 10000"/>
                <a:gd name="connsiteY4-42" fmla="*/ 9697 h 10086"/>
                <a:gd name="connsiteX5-43" fmla="*/ 6635 w 10000"/>
                <a:gd name="connsiteY5-44" fmla="*/ 9818 h 10086"/>
                <a:gd name="connsiteX6-45" fmla="*/ 6635 w 10000"/>
                <a:gd name="connsiteY6-46" fmla="*/ 9818 h 10086"/>
                <a:gd name="connsiteX7-47" fmla="*/ 6635 w 10000"/>
                <a:gd name="connsiteY7-48" fmla="*/ 9818 h 10086"/>
                <a:gd name="connsiteX8-49" fmla="*/ 5897 w 10000"/>
                <a:gd name="connsiteY8-50" fmla="*/ 10000 h 10086"/>
                <a:gd name="connsiteX9-51" fmla="*/ 5288 w 10000"/>
                <a:gd name="connsiteY9-52" fmla="*/ 8384 h 10086"/>
                <a:gd name="connsiteX10-53" fmla="*/ 3910 w 10000"/>
                <a:gd name="connsiteY10-54" fmla="*/ 6283 h 10086"/>
                <a:gd name="connsiteX11-55" fmla="*/ 3910 w 10000"/>
                <a:gd name="connsiteY11-56" fmla="*/ 6263 h 10086"/>
                <a:gd name="connsiteX12-57" fmla="*/ 1346 w 10000"/>
                <a:gd name="connsiteY12-58" fmla="*/ 5333 h 10086"/>
                <a:gd name="connsiteX13-59" fmla="*/ 0 w 10000"/>
                <a:gd name="connsiteY13-60" fmla="*/ 3172 h 10086"/>
                <a:gd name="connsiteX14-61" fmla="*/ 5000 w 10000"/>
                <a:gd name="connsiteY14-62" fmla="*/ 0 h 1008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</a:cxnLst>
              <a:rect l="l" t="t" r="r" b="b"/>
              <a:pathLst>
                <a:path w="10000" h="10086">
                  <a:moveTo>
                    <a:pt x="5000" y="0"/>
                  </a:moveTo>
                  <a:cubicBezTo>
                    <a:pt x="7756" y="0"/>
                    <a:pt x="10000" y="1455"/>
                    <a:pt x="10000" y="3212"/>
                  </a:cubicBezTo>
                  <a:lnTo>
                    <a:pt x="10000" y="3293"/>
                  </a:lnTo>
                  <a:lnTo>
                    <a:pt x="10000" y="3293"/>
                  </a:lnTo>
                  <a:cubicBezTo>
                    <a:pt x="10000" y="5717"/>
                    <a:pt x="8814" y="7859"/>
                    <a:pt x="6795" y="9697"/>
                  </a:cubicBezTo>
                  <a:cubicBezTo>
                    <a:pt x="6731" y="9737"/>
                    <a:pt x="6699" y="9778"/>
                    <a:pt x="6635" y="9818"/>
                  </a:cubicBezTo>
                  <a:lnTo>
                    <a:pt x="6635" y="9818"/>
                  </a:lnTo>
                  <a:lnTo>
                    <a:pt x="6635" y="9818"/>
                  </a:lnTo>
                  <a:cubicBezTo>
                    <a:pt x="6442" y="9919"/>
                    <a:pt x="6121" y="10239"/>
                    <a:pt x="5897" y="10000"/>
                  </a:cubicBezTo>
                  <a:cubicBezTo>
                    <a:pt x="5673" y="9761"/>
                    <a:pt x="5619" y="9003"/>
                    <a:pt x="5288" y="8384"/>
                  </a:cubicBezTo>
                  <a:cubicBezTo>
                    <a:pt x="5064" y="7556"/>
                    <a:pt x="4744" y="6848"/>
                    <a:pt x="3910" y="6283"/>
                  </a:cubicBezTo>
                  <a:lnTo>
                    <a:pt x="3910" y="6263"/>
                  </a:lnTo>
                  <a:cubicBezTo>
                    <a:pt x="3237" y="5818"/>
                    <a:pt x="2340" y="5475"/>
                    <a:pt x="1346" y="5333"/>
                  </a:cubicBezTo>
                  <a:cubicBezTo>
                    <a:pt x="513" y="4768"/>
                    <a:pt x="0" y="4000"/>
                    <a:pt x="0" y="3172"/>
                  </a:cubicBezTo>
                  <a:cubicBezTo>
                    <a:pt x="0" y="1414"/>
                    <a:pt x="2244" y="0"/>
                    <a:pt x="5000" y="0"/>
                  </a:cubicBezTo>
                  <a:close/>
                </a:path>
              </a:pathLst>
            </a:custGeom>
            <a:solidFill>
              <a:schemeClr val="bg1">
                <a:lumMod val="65000"/>
                <a:alpha val="73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Freeform 108"/>
            <p:cNvSpPr/>
            <p:nvPr/>
          </p:nvSpPr>
          <p:spPr bwMode="auto">
            <a:xfrm rot="2700000">
              <a:off x="8535977" y="3007158"/>
              <a:ext cx="467371" cy="856963"/>
            </a:xfrm>
            <a:custGeom>
              <a:avLst/>
              <a:gdLst>
                <a:gd name="T0" fmla="*/ 1122363 w 596"/>
                <a:gd name="T1" fmla="*/ 4105275 h 1092"/>
                <a:gd name="T2" fmla="*/ 598844 w 596"/>
                <a:gd name="T3" fmla="*/ 4105275 h 1092"/>
                <a:gd name="T4" fmla="*/ 79093 w 596"/>
                <a:gd name="T5" fmla="*/ 1928577 h 1092"/>
                <a:gd name="T6" fmla="*/ 1122363 w 596"/>
                <a:gd name="T7" fmla="*/ 0 h 1092"/>
                <a:gd name="T8" fmla="*/ 1126129 w 596"/>
                <a:gd name="T9" fmla="*/ 0 h 1092"/>
                <a:gd name="T10" fmla="*/ 2165632 w 596"/>
                <a:gd name="T11" fmla="*/ 1928577 h 1092"/>
                <a:gd name="T12" fmla="*/ 1645881 w 596"/>
                <a:gd name="T13" fmla="*/ 4105275 h 1092"/>
                <a:gd name="T14" fmla="*/ 1122363 w 596"/>
                <a:gd name="T15" fmla="*/ 4105275 h 109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96" h="1092">
                  <a:moveTo>
                    <a:pt x="298" y="1092"/>
                  </a:moveTo>
                  <a:cubicBezTo>
                    <a:pt x="159" y="1092"/>
                    <a:pt x="159" y="1092"/>
                    <a:pt x="159" y="1092"/>
                  </a:cubicBezTo>
                  <a:cubicBezTo>
                    <a:pt x="31" y="824"/>
                    <a:pt x="21" y="513"/>
                    <a:pt x="21" y="513"/>
                  </a:cubicBezTo>
                  <a:cubicBezTo>
                    <a:pt x="0" y="212"/>
                    <a:pt x="298" y="0"/>
                    <a:pt x="298" y="0"/>
                  </a:cubicBezTo>
                  <a:cubicBezTo>
                    <a:pt x="299" y="0"/>
                    <a:pt x="299" y="0"/>
                    <a:pt x="299" y="0"/>
                  </a:cubicBezTo>
                  <a:cubicBezTo>
                    <a:pt x="299" y="0"/>
                    <a:pt x="596" y="212"/>
                    <a:pt x="575" y="513"/>
                  </a:cubicBezTo>
                  <a:cubicBezTo>
                    <a:pt x="575" y="513"/>
                    <a:pt x="566" y="824"/>
                    <a:pt x="437" y="1092"/>
                  </a:cubicBezTo>
                  <a:lnTo>
                    <a:pt x="298" y="1092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Oval 113"/>
            <p:cNvSpPr>
              <a:spLocks noChangeArrowheads="1"/>
            </p:cNvSpPr>
            <p:nvPr/>
          </p:nvSpPr>
          <p:spPr bwMode="auto">
            <a:xfrm rot="2700000">
              <a:off x="8757391" y="3308197"/>
              <a:ext cx="156164" cy="152113"/>
            </a:xfrm>
            <a:prstGeom prst="ellipse">
              <a:avLst/>
            </a:prstGeom>
            <a:solidFill>
              <a:schemeClr val="bg1">
                <a:lumMod val="95000"/>
                <a:alpha val="76862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en-US" altLang="zh-CN"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Oval 116"/>
            <p:cNvSpPr>
              <a:spLocks noChangeArrowheads="1"/>
            </p:cNvSpPr>
            <p:nvPr/>
          </p:nvSpPr>
          <p:spPr bwMode="auto">
            <a:xfrm rot="2700000">
              <a:off x="8666973" y="3457458"/>
              <a:ext cx="93737" cy="96853"/>
            </a:xfrm>
            <a:prstGeom prst="ellipse">
              <a:avLst/>
            </a:prstGeom>
            <a:solidFill>
              <a:schemeClr val="bg1">
                <a:lumMod val="95000"/>
                <a:alpha val="76862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en-US" altLang="zh-CN"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Oval 119"/>
            <p:cNvSpPr>
              <a:spLocks noChangeArrowheads="1"/>
            </p:cNvSpPr>
            <p:nvPr/>
          </p:nvSpPr>
          <p:spPr bwMode="auto">
            <a:xfrm rot="2700000">
              <a:off x="8597217" y="3565476"/>
              <a:ext cx="57652" cy="56417"/>
            </a:xfrm>
            <a:prstGeom prst="ellipse">
              <a:avLst/>
            </a:prstGeom>
            <a:solidFill>
              <a:schemeClr val="bg1">
                <a:lumMod val="95000"/>
                <a:alpha val="76862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en-US" altLang="zh-CN"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Rectangle 27"/>
            <p:cNvSpPr/>
            <p:nvPr/>
          </p:nvSpPr>
          <p:spPr>
            <a:xfrm rot="2700000">
              <a:off x="8392417" y="3727249"/>
              <a:ext cx="95382" cy="58717"/>
            </a:xfrm>
            <a:prstGeom prst="rect">
              <a:avLst/>
            </a:prstGeom>
            <a:solidFill>
              <a:schemeClr val="bg1">
                <a:lumMod val="65000"/>
                <a:alpha val="73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 bwMode="auto">
          <a:xfrm>
            <a:off x="7119938" y="4230233"/>
            <a:ext cx="534988" cy="534988"/>
            <a:chOff x="6305539" y="3419227"/>
            <a:chExt cx="535099" cy="535099"/>
          </a:xfrm>
        </p:grpSpPr>
        <p:sp>
          <p:nvSpPr>
            <p:cNvPr id="53" name="Rounded Rectangle 29"/>
            <p:cNvSpPr/>
            <p:nvPr/>
          </p:nvSpPr>
          <p:spPr>
            <a:xfrm>
              <a:off x="6305539" y="3419227"/>
              <a:ext cx="535099" cy="535099"/>
            </a:xfrm>
            <a:prstGeom prst="roundRect">
              <a:avLst>
                <a:gd name="adj" fmla="val 50000"/>
              </a:avLst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4" name="Group 30"/>
            <p:cNvGrpSpPr/>
            <p:nvPr/>
          </p:nvGrpSpPr>
          <p:grpSpPr>
            <a:xfrm>
              <a:off x="6465070" y="3592042"/>
              <a:ext cx="216037" cy="189469"/>
              <a:chOff x="3175" y="-1587"/>
              <a:chExt cx="490538" cy="430212"/>
            </a:xfrm>
            <a:solidFill>
              <a:srgbClr val="1E2A36"/>
            </a:solidFill>
          </p:grpSpPr>
          <p:sp>
            <p:nvSpPr>
              <p:cNvPr id="55" name="Freeform 175"/>
              <p:cNvSpPr>
                <a:spLocks noEditPoints="1"/>
              </p:cNvSpPr>
              <p:nvPr/>
            </p:nvSpPr>
            <p:spPr bwMode="auto">
              <a:xfrm>
                <a:off x="3175" y="-1587"/>
                <a:ext cx="490538" cy="430212"/>
              </a:xfrm>
              <a:custGeom>
                <a:avLst/>
                <a:gdLst>
                  <a:gd name="T0" fmla="*/ 128 w 128"/>
                  <a:gd name="T1" fmla="*/ 66 h 112"/>
                  <a:gd name="T2" fmla="*/ 112 w 128"/>
                  <a:gd name="T3" fmla="*/ 6 h 112"/>
                  <a:gd name="T4" fmla="*/ 104 w 128"/>
                  <a:gd name="T5" fmla="*/ 0 h 112"/>
                  <a:gd name="T6" fmla="*/ 64 w 128"/>
                  <a:gd name="T7" fmla="*/ 0 h 112"/>
                  <a:gd name="T8" fmla="*/ 24 w 128"/>
                  <a:gd name="T9" fmla="*/ 0 h 112"/>
                  <a:gd name="T10" fmla="*/ 16 w 128"/>
                  <a:gd name="T11" fmla="*/ 6 h 112"/>
                  <a:gd name="T12" fmla="*/ 0 w 128"/>
                  <a:gd name="T13" fmla="*/ 66 h 112"/>
                  <a:gd name="T14" fmla="*/ 0 w 128"/>
                  <a:gd name="T15" fmla="*/ 68 h 112"/>
                  <a:gd name="T16" fmla="*/ 0 w 128"/>
                  <a:gd name="T17" fmla="*/ 96 h 112"/>
                  <a:gd name="T18" fmla="*/ 16 w 128"/>
                  <a:gd name="T19" fmla="*/ 112 h 112"/>
                  <a:gd name="T20" fmla="*/ 112 w 128"/>
                  <a:gd name="T21" fmla="*/ 112 h 112"/>
                  <a:gd name="T22" fmla="*/ 128 w 128"/>
                  <a:gd name="T23" fmla="*/ 96 h 112"/>
                  <a:gd name="T24" fmla="*/ 128 w 128"/>
                  <a:gd name="T25" fmla="*/ 68 h 112"/>
                  <a:gd name="T26" fmla="*/ 128 w 128"/>
                  <a:gd name="T27" fmla="*/ 66 h 112"/>
                  <a:gd name="T28" fmla="*/ 120 w 128"/>
                  <a:gd name="T29" fmla="*/ 96 h 112"/>
                  <a:gd name="T30" fmla="*/ 112 w 128"/>
                  <a:gd name="T31" fmla="*/ 104 h 112"/>
                  <a:gd name="T32" fmla="*/ 16 w 128"/>
                  <a:gd name="T33" fmla="*/ 104 h 112"/>
                  <a:gd name="T34" fmla="*/ 8 w 128"/>
                  <a:gd name="T35" fmla="*/ 96 h 112"/>
                  <a:gd name="T36" fmla="*/ 8 w 128"/>
                  <a:gd name="T37" fmla="*/ 68 h 112"/>
                  <a:gd name="T38" fmla="*/ 24 w 128"/>
                  <a:gd name="T39" fmla="*/ 8 h 112"/>
                  <a:gd name="T40" fmla="*/ 104 w 128"/>
                  <a:gd name="T41" fmla="*/ 8 h 112"/>
                  <a:gd name="T42" fmla="*/ 120 w 128"/>
                  <a:gd name="T43" fmla="*/ 68 h 112"/>
                  <a:gd name="T44" fmla="*/ 120 w 128"/>
                  <a:gd name="T45" fmla="*/ 96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28" h="112">
                    <a:moveTo>
                      <a:pt x="128" y="66"/>
                    </a:moveTo>
                    <a:cubicBezTo>
                      <a:pt x="112" y="6"/>
                      <a:pt x="112" y="6"/>
                      <a:pt x="112" y="6"/>
                    </a:cubicBezTo>
                    <a:cubicBezTo>
                      <a:pt x="111" y="2"/>
                      <a:pt x="108" y="0"/>
                      <a:pt x="104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0" y="0"/>
                      <a:pt x="17" y="2"/>
                      <a:pt x="16" y="6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67"/>
                      <a:pt x="0" y="67"/>
                      <a:pt x="0" y="68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105"/>
                      <a:pt x="7" y="112"/>
                      <a:pt x="16" y="112"/>
                    </a:cubicBezTo>
                    <a:cubicBezTo>
                      <a:pt x="112" y="112"/>
                      <a:pt x="112" y="112"/>
                      <a:pt x="112" y="112"/>
                    </a:cubicBezTo>
                    <a:cubicBezTo>
                      <a:pt x="121" y="112"/>
                      <a:pt x="128" y="105"/>
                      <a:pt x="128" y="96"/>
                    </a:cubicBezTo>
                    <a:cubicBezTo>
                      <a:pt x="128" y="68"/>
                      <a:pt x="128" y="68"/>
                      <a:pt x="128" y="68"/>
                    </a:cubicBezTo>
                    <a:cubicBezTo>
                      <a:pt x="128" y="67"/>
                      <a:pt x="128" y="67"/>
                      <a:pt x="128" y="66"/>
                    </a:cubicBezTo>
                    <a:close/>
                    <a:moveTo>
                      <a:pt x="120" y="96"/>
                    </a:moveTo>
                    <a:cubicBezTo>
                      <a:pt x="120" y="100"/>
                      <a:pt x="116" y="104"/>
                      <a:pt x="112" y="104"/>
                    </a:cubicBezTo>
                    <a:cubicBezTo>
                      <a:pt x="16" y="104"/>
                      <a:pt x="16" y="104"/>
                      <a:pt x="16" y="104"/>
                    </a:cubicBezTo>
                    <a:cubicBezTo>
                      <a:pt x="12" y="104"/>
                      <a:pt x="8" y="100"/>
                      <a:pt x="8" y="96"/>
                    </a:cubicBezTo>
                    <a:cubicBezTo>
                      <a:pt x="8" y="68"/>
                      <a:pt x="8" y="68"/>
                      <a:pt x="8" y="6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20" y="68"/>
                      <a:pt x="120" y="68"/>
                      <a:pt x="120" y="68"/>
                    </a:cubicBezTo>
                    <a:lnTo>
                      <a:pt x="120" y="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2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Freeform 176"/>
              <p:cNvSpPr>
                <a:spLocks noEditPoints="1"/>
              </p:cNvSpPr>
              <p:nvPr/>
            </p:nvSpPr>
            <p:spPr bwMode="auto">
              <a:xfrm>
                <a:off x="60325" y="58738"/>
                <a:ext cx="374650" cy="277812"/>
              </a:xfrm>
              <a:custGeom>
                <a:avLst/>
                <a:gdLst>
                  <a:gd name="T0" fmla="*/ 80 w 98"/>
                  <a:gd name="T1" fmla="*/ 0 h 72"/>
                  <a:gd name="T2" fmla="*/ 18 w 98"/>
                  <a:gd name="T3" fmla="*/ 0 h 72"/>
                  <a:gd name="T4" fmla="*/ 14 w 98"/>
                  <a:gd name="T5" fmla="*/ 3 h 72"/>
                  <a:gd name="T6" fmla="*/ 0 w 98"/>
                  <a:gd name="T7" fmla="*/ 51 h 72"/>
                  <a:gd name="T8" fmla="*/ 1 w 98"/>
                  <a:gd name="T9" fmla="*/ 54 h 72"/>
                  <a:gd name="T10" fmla="*/ 4 w 98"/>
                  <a:gd name="T11" fmla="*/ 56 h 72"/>
                  <a:gd name="T12" fmla="*/ 16 w 98"/>
                  <a:gd name="T13" fmla="*/ 56 h 72"/>
                  <a:gd name="T14" fmla="*/ 20 w 98"/>
                  <a:gd name="T15" fmla="*/ 56 h 72"/>
                  <a:gd name="T16" fmla="*/ 23 w 98"/>
                  <a:gd name="T17" fmla="*/ 56 h 72"/>
                  <a:gd name="T18" fmla="*/ 28 w 98"/>
                  <a:gd name="T19" fmla="*/ 68 h 72"/>
                  <a:gd name="T20" fmla="*/ 35 w 98"/>
                  <a:gd name="T21" fmla="*/ 72 h 72"/>
                  <a:gd name="T22" fmla="*/ 63 w 98"/>
                  <a:gd name="T23" fmla="*/ 72 h 72"/>
                  <a:gd name="T24" fmla="*/ 70 w 98"/>
                  <a:gd name="T25" fmla="*/ 68 h 72"/>
                  <a:gd name="T26" fmla="*/ 75 w 98"/>
                  <a:gd name="T27" fmla="*/ 56 h 72"/>
                  <a:gd name="T28" fmla="*/ 78 w 98"/>
                  <a:gd name="T29" fmla="*/ 56 h 72"/>
                  <a:gd name="T30" fmla="*/ 82 w 98"/>
                  <a:gd name="T31" fmla="*/ 56 h 72"/>
                  <a:gd name="T32" fmla="*/ 94 w 98"/>
                  <a:gd name="T33" fmla="*/ 56 h 72"/>
                  <a:gd name="T34" fmla="*/ 97 w 98"/>
                  <a:gd name="T35" fmla="*/ 54 h 72"/>
                  <a:gd name="T36" fmla="*/ 98 w 98"/>
                  <a:gd name="T37" fmla="*/ 51 h 72"/>
                  <a:gd name="T38" fmla="*/ 84 w 98"/>
                  <a:gd name="T39" fmla="*/ 3 h 72"/>
                  <a:gd name="T40" fmla="*/ 80 w 98"/>
                  <a:gd name="T41" fmla="*/ 0 h 72"/>
                  <a:gd name="T42" fmla="*/ 82 w 98"/>
                  <a:gd name="T43" fmla="*/ 48 h 72"/>
                  <a:gd name="T44" fmla="*/ 75 w 98"/>
                  <a:gd name="T45" fmla="*/ 48 h 72"/>
                  <a:gd name="T46" fmla="*/ 68 w 98"/>
                  <a:gd name="T47" fmla="*/ 52 h 72"/>
                  <a:gd name="T48" fmla="*/ 63 w 98"/>
                  <a:gd name="T49" fmla="*/ 64 h 72"/>
                  <a:gd name="T50" fmla="*/ 35 w 98"/>
                  <a:gd name="T51" fmla="*/ 64 h 72"/>
                  <a:gd name="T52" fmla="*/ 30 w 98"/>
                  <a:gd name="T53" fmla="*/ 52 h 72"/>
                  <a:gd name="T54" fmla="*/ 23 w 98"/>
                  <a:gd name="T55" fmla="*/ 48 h 72"/>
                  <a:gd name="T56" fmla="*/ 16 w 98"/>
                  <a:gd name="T57" fmla="*/ 48 h 72"/>
                  <a:gd name="T58" fmla="*/ 6 w 98"/>
                  <a:gd name="T59" fmla="*/ 48 h 72"/>
                  <a:gd name="T60" fmla="*/ 18 w 98"/>
                  <a:gd name="T61" fmla="*/ 4 h 72"/>
                  <a:gd name="T62" fmla="*/ 80 w 98"/>
                  <a:gd name="T63" fmla="*/ 4 h 72"/>
                  <a:gd name="T64" fmla="*/ 92 w 98"/>
                  <a:gd name="T65" fmla="*/ 48 h 72"/>
                  <a:gd name="T66" fmla="*/ 82 w 98"/>
                  <a:gd name="T67" fmla="*/ 48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8" h="72">
                    <a:moveTo>
                      <a:pt x="80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6" y="0"/>
                      <a:pt x="15" y="1"/>
                      <a:pt x="14" y="3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2"/>
                      <a:pt x="0" y="53"/>
                      <a:pt x="1" y="54"/>
                    </a:cubicBezTo>
                    <a:cubicBezTo>
                      <a:pt x="2" y="55"/>
                      <a:pt x="3" y="56"/>
                      <a:pt x="4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3" y="56"/>
                      <a:pt x="23" y="56"/>
                      <a:pt x="23" y="56"/>
                    </a:cubicBezTo>
                    <a:cubicBezTo>
                      <a:pt x="28" y="68"/>
                      <a:pt x="28" y="68"/>
                      <a:pt x="28" y="68"/>
                    </a:cubicBezTo>
                    <a:cubicBezTo>
                      <a:pt x="30" y="70"/>
                      <a:pt x="32" y="72"/>
                      <a:pt x="35" y="72"/>
                    </a:cubicBezTo>
                    <a:cubicBezTo>
                      <a:pt x="63" y="72"/>
                      <a:pt x="63" y="72"/>
                      <a:pt x="63" y="72"/>
                    </a:cubicBezTo>
                    <a:cubicBezTo>
                      <a:pt x="66" y="72"/>
                      <a:pt x="68" y="70"/>
                      <a:pt x="70" y="68"/>
                    </a:cubicBezTo>
                    <a:cubicBezTo>
                      <a:pt x="75" y="56"/>
                      <a:pt x="75" y="56"/>
                      <a:pt x="75" y="56"/>
                    </a:cubicBezTo>
                    <a:cubicBezTo>
                      <a:pt x="78" y="56"/>
                      <a:pt x="78" y="56"/>
                      <a:pt x="78" y="56"/>
                    </a:cubicBezTo>
                    <a:cubicBezTo>
                      <a:pt x="82" y="56"/>
                      <a:pt x="82" y="56"/>
                      <a:pt x="82" y="56"/>
                    </a:cubicBezTo>
                    <a:cubicBezTo>
                      <a:pt x="94" y="56"/>
                      <a:pt x="94" y="56"/>
                      <a:pt x="94" y="56"/>
                    </a:cubicBezTo>
                    <a:cubicBezTo>
                      <a:pt x="95" y="56"/>
                      <a:pt x="96" y="55"/>
                      <a:pt x="97" y="54"/>
                    </a:cubicBezTo>
                    <a:cubicBezTo>
                      <a:pt x="98" y="53"/>
                      <a:pt x="98" y="52"/>
                      <a:pt x="98" y="51"/>
                    </a:cubicBezTo>
                    <a:cubicBezTo>
                      <a:pt x="84" y="3"/>
                      <a:pt x="84" y="3"/>
                      <a:pt x="84" y="3"/>
                    </a:cubicBezTo>
                    <a:cubicBezTo>
                      <a:pt x="83" y="1"/>
                      <a:pt x="82" y="0"/>
                      <a:pt x="80" y="0"/>
                    </a:cubicBezTo>
                    <a:close/>
                    <a:moveTo>
                      <a:pt x="82" y="48"/>
                    </a:moveTo>
                    <a:cubicBezTo>
                      <a:pt x="75" y="48"/>
                      <a:pt x="75" y="48"/>
                      <a:pt x="75" y="48"/>
                    </a:cubicBezTo>
                    <a:cubicBezTo>
                      <a:pt x="72" y="48"/>
                      <a:pt x="70" y="50"/>
                      <a:pt x="68" y="52"/>
                    </a:cubicBezTo>
                    <a:cubicBezTo>
                      <a:pt x="63" y="64"/>
                      <a:pt x="63" y="64"/>
                      <a:pt x="63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0" y="52"/>
                      <a:pt x="30" y="52"/>
                      <a:pt x="30" y="52"/>
                    </a:cubicBezTo>
                    <a:cubicBezTo>
                      <a:pt x="28" y="50"/>
                      <a:pt x="26" y="48"/>
                      <a:pt x="23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6" y="48"/>
                      <a:pt x="6" y="48"/>
                      <a:pt x="6" y="48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80" y="4"/>
                      <a:pt x="80" y="4"/>
                      <a:pt x="80" y="4"/>
                    </a:cubicBezTo>
                    <a:cubicBezTo>
                      <a:pt x="92" y="48"/>
                      <a:pt x="92" y="48"/>
                      <a:pt x="92" y="48"/>
                    </a:cubicBezTo>
                    <a:lnTo>
                      <a:pt x="82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2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7" name="组合 56"/>
          <p:cNvGrpSpPr/>
          <p:nvPr/>
        </p:nvGrpSpPr>
        <p:grpSpPr bwMode="auto">
          <a:xfrm>
            <a:off x="1411288" y="3068183"/>
            <a:ext cx="536575" cy="534988"/>
            <a:chOff x="597651" y="2257172"/>
            <a:chExt cx="535099" cy="535099"/>
          </a:xfrm>
        </p:grpSpPr>
        <p:sp>
          <p:nvSpPr>
            <p:cNvPr id="58" name="Rounded Rectangle 34"/>
            <p:cNvSpPr/>
            <p:nvPr/>
          </p:nvSpPr>
          <p:spPr>
            <a:xfrm>
              <a:off x="597651" y="2257172"/>
              <a:ext cx="535099" cy="535099"/>
            </a:xfrm>
            <a:prstGeom prst="roundRect">
              <a:avLst>
                <a:gd name="adj" fmla="val 50000"/>
              </a:avLst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Freeform 50"/>
            <p:cNvSpPr>
              <a:spLocks noEditPoints="1"/>
            </p:cNvSpPr>
            <p:nvPr/>
          </p:nvSpPr>
          <p:spPr bwMode="auto">
            <a:xfrm>
              <a:off x="776085" y="2412476"/>
              <a:ext cx="178233" cy="224491"/>
            </a:xfrm>
            <a:custGeom>
              <a:avLst/>
              <a:gdLst>
                <a:gd name="T0" fmla="*/ 2147483646 w 262"/>
                <a:gd name="T1" fmla="*/ 2147483646 h 330"/>
                <a:gd name="T2" fmla="*/ 2147483646 w 262"/>
                <a:gd name="T3" fmla="*/ 2147483646 h 330"/>
                <a:gd name="T4" fmla="*/ 2147483646 w 262"/>
                <a:gd name="T5" fmla="*/ 2147483646 h 330"/>
                <a:gd name="T6" fmla="*/ 2147483646 w 262"/>
                <a:gd name="T7" fmla="*/ 2147483646 h 330"/>
                <a:gd name="T8" fmla="*/ 2147483646 w 262"/>
                <a:gd name="T9" fmla="*/ 2147483646 h 330"/>
                <a:gd name="T10" fmla="*/ 2147483646 w 262"/>
                <a:gd name="T11" fmla="*/ 2147483646 h 330"/>
                <a:gd name="T12" fmla="*/ 2147483646 w 262"/>
                <a:gd name="T13" fmla="*/ 2147483646 h 330"/>
                <a:gd name="T14" fmla="*/ 2147483646 w 262"/>
                <a:gd name="T15" fmla="*/ 2147483646 h 330"/>
                <a:gd name="T16" fmla="*/ 2147483646 w 262"/>
                <a:gd name="T17" fmla="*/ 2147483646 h 330"/>
                <a:gd name="T18" fmla="*/ 2147483646 w 262"/>
                <a:gd name="T19" fmla="*/ 2147483646 h 330"/>
                <a:gd name="T20" fmla="*/ 2147483646 w 262"/>
                <a:gd name="T21" fmla="*/ 2147483646 h 330"/>
                <a:gd name="T22" fmla="*/ 2147483646 w 262"/>
                <a:gd name="T23" fmla="*/ 2147483646 h 330"/>
                <a:gd name="T24" fmla="*/ 2147483646 w 262"/>
                <a:gd name="T25" fmla="*/ 2147483646 h 330"/>
                <a:gd name="T26" fmla="*/ 2147483646 w 262"/>
                <a:gd name="T27" fmla="*/ 2147483646 h 330"/>
                <a:gd name="T28" fmla="*/ 2147483646 w 262"/>
                <a:gd name="T29" fmla="*/ 2147483646 h 330"/>
                <a:gd name="T30" fmla="*/ 2147483646 w 262"/>
                <a:gd name="T31" fmla="*/ 2147483646 h 330"/>
                <a:gd name="T32" fmla="*/ 2147483646 w 262"/>
                <a:gd name="T33" fmla="*/ 2147483646 h 330"/>
                <a:gd name="T34" fmla="*/ 2147483646 w 262"/>
                <a:gd name="T35" fmla="*/ 2147483646 h 330"/>
                <a:gd name="T36" fmla="*/ 2147483646 w 262"/>
                <a:gd name="T37" fmla="*/ 2147483646 h 330"/>
                <a:gd name="T38" fmla="*/ 2147483646 w 262"/>
                <a:gd name="T39" fmla="*/ 2147483646 h 330"/>
                <a:gd name="T40" fmla="*/ 2147483646 w 262"/>
                <a:gd name="T41" fmla="*/ 2147483646 h 330"/>
                <a:gd name="T42" fmla="*/ 2147483646 w 262"/>
                <a:gd name="T43" fmla="*/ 0 h 330"/>
                <a:gd name="T44" fmla="*/ 0 w 262"/>
                <a:gd name="T45" fmla="*/ 0 h 330"/>
                <a:gd name="T46" fmla="*/ 0 w 262"/>
                <a:gd name="T47" fmla="*/ 2147483646 h 330"/>
                <a:gd name="T48" fmla="*/ 2147483646 w 262"/>
                <a:gd name="T49" fmla="*/ 2147483646 h 330"/>
                <a:gd name="T50" fmla="*/ 2147483646 w 262"/>
                <a:gd name="T51" fmla="*/ 2147483646 h 330"/>
                <a:gd name="T52" fmla="*/ 2147483646 w 262"/>
                <a:gd name="T53" fmla="*/ 2147483646 h 330"/>
                <a:gd name="T54" fmla="*/ 2147483646 w 262"/>
                <a:gd name="T55" fmla="*/ 2147483646 h 330"/>
                <a:gd name="T56" fmla="*/ 2147483646 w 262"/>
                <a:gd name="T57" fmla="*/ 2147483646 h 330"/>
                <a:gd name="T58" fmla="*/ 2147483646 w 262"/>
                <a:gd name="T59" fmla="*/ 2147483646 h 330"/>
                <a:gd name="T60" fmla="*/ 2147483646 w 262"/>
                <a:gd name="T61" fmla="*/ 2147483646 h 330"/>
                <a:gd name="T62" fmla="*/ 2147483646 w 262"/>
                <a:gd name="T63" fmla="*/ 2147483646 h 330"/>
                <a:gd name="T64" fmla="*/ 2147483646 w 262"/>
                <a:gd name="T65" fmla="*/ 2147483646 h 330"/>
                <a:gd name="T66" fmla="*/ 2147483646 w 262"/>
                <a:gd name="T67" fmla="*/ 2147483646 h 330"/>
                <a:gd name="T68" fmla="*/ 2147483646 w 262"/>
                <a:gd name="T69" fmla="*/ 2147483646 h 330"/>
                <a:gd name="T70" fmla="*/ 2147483646 w 262"/>
                <a:gd name="T71" fmla="*/ 2147483646 h 330"/>
                <a:gd name="T72" fmla="*/ 2147483646 w 262"/>
                <a:gd name="T73" fmla="*/ 2147483646 h 330"/>
                <a:gd name="T74" fmla="*/ 2147483646 w 262"/>
                <a:gd name="T75" fmla="*/ 2147483646 h 330"/>
                <a:gd name="T76" fmla="*/ 2147483646 w 262"/>
                <a:gd name="T77" fmla="*/ 2147483646 h 330"/>
                <a:gd name="T78" fmla="*/ 2147483646 w 262"/>
                <a:gd name="T79" fmla="*/ 2147483646 h 330"/>
                <a:gd name="T80" fmla="*/ 2147483646 w 262"/>
                <a:gd name="T81" fmla="*/ 2147483646 h 330"/>
                <a:gd name="T82" fmla="*/ 2147483646 w 262"/>
                <a:gd name="T83" fmla="*/ 2147483646 h 330"/>
                <a:gd name="T84" fmla="*/ 2147483646 w 262"/>
                <a:gd name="T85" fmla="*/ 2147483646 h 330"/>
                <a:gd name="T86" fmla="*/ 2147483646 w 262"/>
                <a:gd name="T87" fmla="*/ 2147483646 h 33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262" h="330">
                  <a:moveTo>
                    <a:pt x="187" y="135"/>
                  </a:moveTo>
                  <a:lnTo>
                    <a:pt x="44" y="135"/>
                  </a:lnTo>
                  <a:lnTo>
                    <a:pt x="44" y="156"/>
                  </a:lnTo>
                  <a:lnTo>
                    <a:pt x="187" y="156"/>
                  </a:lnTo>
                  <a:lnTo>
                    <a:pt x="187" y="135"/>
                  </a:lnTo>
                  <a:close/>
                  <a:moveTo>
                    <a:pt x="187" y="95"/>
                  </a:moveTo>
                  <a:lnTo>
                    <a:pt x="44" y="95"/>
                  </a:lnTo>
                  <a:lnTo>
                    <a:pt x="44" y="115"/>
                  </a:lnTo>
                  <a:lnTo>
                    <a:pt x="187" y="115"/>
                  </a:lnTo>
                  <a:lnTo>
                    <a:pt x="187" y="95"/>
                  </a:lnTo>
                  <a:close/>
                  <a:moveTo>
                    <a:pt x="187" y="54"/>
                  </a:moveTo>
                  <a:lnTo>
                    <a:pt x="44" y="54"/>
                  </a:lnTo>
                  <a:lnTo>
                    <a:pt x="44" y="75"/>
                  </a:lnTo>
                  <a:lnTo>
                    <a:pt x="187" y="75"/>
                  </a:lnTo>
                  <a:lnTo>
                    <a:pt x="187" y="54"/>
                  </a:lnTo>
                  <a:close/>
                  <a:moveTo>
                    <a:pt x="44" y="196"/>
                  </a:moveTo>
                  <a:lnTo>
                    <a:pt x="116" y="196"/>
                  </a:lnTo>
                  <a:lnTo>
                    <a:pt x="116" y="176"/>
                  </a:lnTo>
                  <a:lnTo>
                    <a:pt x="44" y="176"/>
                  </a:lnTo>
                  <a:lnTo>
                    <a:pt x="44" y="196"/>
                  </a:lnTo>
                  <a:close/>
                  <a:moveTo>
                    <a:pt x="233" y="29"/>
                  </a:moveTo>
                  <a:lnTo>
                    <a:pt x="233" y="0"/>
                  </a:lnTo>
                  <a:lnTo>
                    <a:pt x="0" y="0"/>
                  </a:lnTo>
                  <a:lnTo>
                    <a:pt x="0" y="301"/>
                  </a:lnTo>
                  <a:lnTo>
                    <a:pt x="29" y="301"/>
                  </a:lnTo>
                  <a:lnTo>
                    <a:pt x="29" y="330"/>
                  </a:lnTo>
                  <a:lnTo>
                    <a:pt x="262" y="330"/>
                  </a:lnTo>
                  <a:lnTo>
                    <a:pt x="262" y="29"/>
                  </a:lnTo>
                  <a:lnTo>
                    <a:pt x="233" y="29"/>
                  </a:lnTo>
                  <a:close/>
                  <a:moveTo>
                    <a:pt x="15" y="286"/>
                  </a:moveTo>
                  <a:lnTo>
                    <a:pt x="15" y="16"/>
                  </a:lnTo>
                  <a:lnTo>
                    <a:pt x="216" y="16"/>
                  </a:lnTo>
                  <a:lnTo>
                    <a:pt x="216" y="216"/>
                  </a:lnTo>
                  <a:lnTo>
                    <a:pt x="148" y="216"/>
                  </a:lnTo>
                  <a:lnTo>
                    <a:pt x="148" y="286"/>
                  </a:lnTo>
                  <a:lnTo>
                    <a:pt x="15" y="286"/>
                  </a:lnTo>
                  <a:close/>
                  <a:moveTo>
                    <a:pt x="245" y="315"/>
                  </a:moveTo>
                  <a:lnTo>
                    <a:pt x="44" y="315"/>
                  </a:lnTo>
                  <a:lnTo>
                    <a:pt x="44" y="301"/>
                  </a:lnTo>
                  <a:lnTo>
                    <a:pt x="155" y="301"/>
                  </a:lnTo>
                  <a:lnTo>
                    <a:pt x="233" y="225"/>
                  </a:lnTo>
                  <a:lnTo>
                    <a:pt x="233" y="45"/>
                  </a:lnTo>
                  <a:lnTo>
                    <a:pt x="245" y="45"/>
                  </a:lnTo>
                  <a:lnTo>
                    <a:pt x="245" y="31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 bwMode="auto">
          <a:xfrm>
            <a:off x="4516438" y="3028496"/>
            <a:ext cx="534988" cy="534987"/>
            <a:chOff x="3701559" y="2217705"/>
            <a:chExt cx="535099" cy="535099"/>
          </a:xfrm>
        </p:grpSpPr>
        <p:sp>
          <p:nvSpPr>
            <p:cNvPr id="61" name="Rounded Rectangle 37"/>
            <p:cNvSpPr/>
            <p:nvPr/>
          </p:nvSpPr>
          <p:spPr>
            <a:xfrm>
              <a:off x="3701559" y="2217705"/>
              <a:ext cx="535099" cy="535099"/>
            </a:xfrm>
            <a:prstGeom prst="roundRect">
              <a:avLst>
                <a:gd name="adj" fmla="val 50000"/>
              </a:avLst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Freeform 48"/>
            <p:cNvSpPr>
              <a:spLocks noEditPoints="1"/>
            </p:cNvSpPr>
            <p:nvPr/>
          </p:nvSpPr>
          <p:spPr bwMode="auto">
            <a:xfrm>
              <a:off x="3886696" y="2364670"/>
              <a:ext cx="164824" cy="241172"/>
            </a:xfrm>
            <a:custGeom>
              <a:avLst/>
              <a:gdLst>
                <a:gd name="T0" fmla="*/ 2147483646 w 152"/>
                <a:gd name="T1" fmla="*/ 2147483646 h 221"/>
                <a:gd name="T2" fmla="*/ 2147483646 w 152"/>
                <a:gd name="T3" fmla="*/ 2147483646 h 221"/>
                <a:gd name="T4" fmla="*/ 2147483646 w 152"/>
                <a:gd name="T5" fmla="*/ 2147483646 h 221"/>
                <a:gd name="T6" fmla="*/ 2147483646 w 152"/>
                <a:gd name="T7" fmla="*/ 2147483646 h 221"/>
                <a:gd name="T8" fmla="*/ 2147483646 w 152"/>
                <a:gd name="T9" fmla="*/ 2147483646 h 221"/>
                <a:gd name="T10" fmla="*/ 2147483646 w 152"/>
                <a:gd name="T11" fmla="*/ 2147483646 h 221"/>
                <a:gd name="T12" fmla="*/ 2147483646 w 152"/>
                <a:gd name="T13" fmla="*/ 2147483646 h 221"/>
                <a:gd name="T14" fmla="*/ 2147483646 w 152"/>
                <a:gd name="T15" fmla="*/ 2147483646 h 221"/>
                <a:gd name="T16" fmla="*/ 2147483646 w 152"/>
                <a:gd name="T17" fmla="*/ 2147483646 h 221"/>
                <a:gd name="T18" fmla="*/ 2147483646 w 152"/>
                <a:gd name="T19" fmla="*/ 2147483646 h 221"/>
                <a:gd name="T20" fmla="*/ 2147483646 w 152"/>
                <a:gd name="T21" fmla="*/ 2147483646 h 221"/>
                <a:gd name="T22" fmla="*/ 2147483646 w 152"/>
                <a:gd name="T23" fmla="*/ 2147483646 h 221"/>
                <a:gd name="T24" fmla="*/ 2147483646 w 152"/>
                <a:gd name="T25" fmla="*/ 2147483646 h 221"/>
                <a:gd name="T26" fmla="*/ 2147483646 w 152"/>
                <a:gd name="T27" fmla="*/ 2147483646 h 221"/>
                <a:gd name="T28" fmla="*/ 2147483646 w 152"/>
                <a:gd name="T29" fmla="*/ 2147483646 h 221"/>
                <a:gd name="T30" fmla="*/ 2147483646 w 152"/>
                <a:gd name="T31" fmla="*/ 2147483646 h 221"/>
                <a:gd name="T32" fmla="*/ 2147483646 w 152"/>
                <a:gd name="T33" fmla="*/ 2147483646 h 221"/>
                <a:gd name="T34" fmla="*/ 2147483646 w 152"/>
                <a:gd name="T35" fmla="*/ 2147483646 h 221"/>
                <a:gd name="T36" fmla="*/ 2147483646 w 152"/>
                <a:gd name="T37" fmla="*/ 2147483646 h 221"/>
                <a:gd name="T38" fmla="*/ 2147483646 w 152"/>
                <a:gd name="T39" fmla="*/ 2147483646 h 221"/>
                <a:gd name="T40" fmla="*/ 2147483646 w 152"/>
                <a:gd name="T41" fmla="*/ 2147483646 h 221"/>
                <a:gd name="T42" fmla="*/ 2147483646 w 152"/>
                <a:gd name="T43" fmla="*/ 2147483646 h 221"/>
                <a:gd name="T44" fmla="*/ 2147483646 w 152"/>
                <a:gd name="T45" fmla="*/ 2147483646 h 221"/>
                <a:gd name="T46" fmla="*/ 2147483646 w 152"/>
                <a:gd name="T47" fmla="*/ 2147483646 h 221"/>
                <a:gd name="T48" fmla="*/ 2147483646 w 152"/>
                <a:gd name="T49" fmla="*/ 2147483646 h 221"/>
                <a:gd name="T50" fmla="*/ 2147483646 w 152"/>
                <a:gd name="T51" fmla="*/ 0 h 221"/>
                <a:gd name="T52" fmla="*/ 0 w 152"/>
                <a:gd name="T53" fmla="*/ 2147483646 h 221"/>
                <a:gd name="T54" fmla="*/ 2147483646 w 152"/>
                <a:gd name="T55" fmla="*/ 2147483646 h 221"/>
                <a:gd name="T56" fmla="*/ 2147483646 w 152"/>
                <a:gd name="T57" fmla="*/ 2147483646 h 221"/>
                <a:gd name="T58" fmla="*/ 2147483646 w 152"/>
                <a:gd name="T59" fmla="*/ 2147483646 h 221"/>
                <a:gd name="T60" fmla="*/ 2147483646 w 152"/>
                <a:gd name="T61" fmla="*/ 2147483646 h 221"/>
                <a:gd name="T62" fmla="*/ 2147483646 w 152"/>
                <a:gd name="T63" fmla="*/ 2147483646 h 221"/>
                <a:gd name="T64" fmla="*/ 2147483646 w 152"/>
                <a:gd name="T65" fmla="*/ 2147483646 h 221"/>
                <a:gd name="T66" fmla="*/ 2147483646 w 152"/>
                <a:gd name="T67" fmla="*/ 0 h 221"/>
                <a:gd name="T68" fmla="*/ 2147483646 w 152"/>
                <a:gd name="T69" fmla="*/ 2147483646 h 221"/>
                <a:gd name="T70" fmla="*/ 2147483646 w 152"/>
                <a:gd name="T71" fmla="*/ 2147483646 h 221"/>
                <a:gd name="T72" fmla="*/ 2147483646 w 152"/>
                <a:gd name="T73" fmla="*/ 2147483646 h 221"/>
                <a:gd name="T74" fmla="*/ 2147483646 w 152"/>
                <a:gd name="T75" fmla="*/ 2147483646 h 221"/>
                <a:gd name="T76" fmla="*/ 2147483646 w 152"/>
                <a:gd name="T77" fmla="*/ 2147483646 h 221"/>
                <a:gd name="T78" fmla="*/ 2147483646 w 152"/>
                <a:gd name="T79" fmla="*/ 2147483646 h 221"/>
                <a:gd name="T80" fmla="*/ 2147483646 w 152"/>
                <a:gd name="T81" fmla="*/ 2147483646 h 221"/>
                <a:gd name="T82" fmla="*/ 2147483646 w 152"/>
                <a:gd name="T83" fmla="*/ 2147483646 h 221"/>
                <a:gd name="T84" fmla="*/ 2147483646 w 152"/>
                <a:gd name="T85" fmla="*/ 2147483646 h 221"/>
                <a:gd name="T86" fmla="*/ 2147483646 w 152"/>
                <a:gd name="T87" fmla="*/ 2147483646 h 221"/>
                <a:gd name="T88" fmla="*/ 2147483646 w 152"/>
                <a:gd name="T89" fmla="*/ 2147483646 h 221"/>
                <a:gd name="T90" fmla="*/ 2147483646 w 152"/>
                <a:gd name="T91" fmla="*/ 2147483646 h 221"/>
                <a:gd name="T92" fmla="*/ 2147483646 w 152"/>
                <a:gd name="T93" fmla="*/ 2147483646 h 221"/>
                <a:gd name="T94" fmla="*/ 2147483646 w 152"/>
                <a:gd name="T95" fmla="*/ 2147483646 h 221"/>
                <a:gd name="T96" fmla="*/ 2147483646 w 152"/>
                <a:gd name="T97" fmla="*/ 2147483646 h 221"/>
                <a:gd name="T98" fmla="*/ 2147483646 w 152"/>
                <a:gd name="T99" fmla="*/ 2147483646 h 221"/>
                <a:gd name="T100" fmla="*/ 2147483646 w 152"/>
                <a:gd name="T101" fmla="*/ 2147483646 h 221"/>
                <a:gd name="T102" fmla="*/ 2147483646 w 152"/>
                <a:gd name="T103" fmla="*/ 2147483646 h 221"/>
                <a:gd name="T104" fmla="*/ 2147483646 w 152"/>
                <a:gd name="T105" fmla="*/ 2147483646 h 221"/>
                <a:gd name="T106" fmla="*/ 2147483646 w 152"/>
                <a:gd name="T107" fmla="*/ 2147483646 h 221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52" h="221">
                  <a:moveTo>
                    <a:pt x="76" y="31"/>
                  </a:moveTo>
                  <a:cubicBezTo>
                    <a:pt x="78" y="31"/>
                    <a:pt x="80" y="30"/>
                    <a:pt x="80" y="27"/>
                  </a:cubicBezTo>
                  <a:cubicBezTo>
                    <a:pt x="80" y="25"/>
                    <a:pt x="78" y="23"/>
                    <a:pt x="76" y="23"/>
                  </a:cubicBezTo>
                  <a:cubicBezTo>
                    <a:pt x="47" y="23"/>
                    <a:pt x="23" y="47"/>
                    <a:pt x="23" y="76"/>
                  </a:cubicBezTo>
                  <a:cubicBezTo>
                    <a:pt x="23" y="78"/>
                    <a:pt x="25" y="80"/>
                    <a:pt x="27" y="80"/>
                  </a:cubicBezTo>
                  <a:cubicBezTo>
                    <a:pt x="29" y="80"/>
                    <a:pt x="31" y="78"/>
                    <a:pt x="31" y="76"/>
                  </a:cubicBezTo>
                  <a:cubicBezTo>
                    <a:pt x="31" y="52"/>
                    <a:pt x="51" y="31"/>
                    <a:pt x="76" y="31"/>
                  </a:cubicBezTo>
                  <a:close/>
                  <a:moveTo>
                    <a:pt x="44" y="192"/>
                  </a:moveTo>
                  <a:cubicBezTo>
                    <a:pt x="45" y="203"/>
                    <a:pt x="45" y="203"/>
                    <a:pt x="45" y="203"/>
                  </a:cubicBezTo>
                  <a:cubicBezTo>
                    <a:pt x="45" y="203"/>
                    <a:pt x="48" y="207"/>
                    <a:pt x="56" y="209"/>
                  </a:cubicBezTo>
                  <a:cubicBezTo>
                    <a:pt x="57" y="216"/>
                    <a:pt x="57" y="216"/>
                    <a:pt x="57" y="216"/>
                  </a:cubicBezTo>
                  <a:cubicBezTo>
                    <a:pt x="57" y="216"/>
                    <a:pt x="61" y="221"/>
                    <a:pt x="76" y="221"/>
                  </a:cubicBezTo>
                  <a:cubicBezTo>
                    <a:pt x="91" y="221"/>
                    <a:pt x="95" y="216"/>
                    <a:pt x="95" y="216"/>
                  </a:cubicBezTo>
                  <a:cubicBezTo>
                    <a:pt x="96" y="209"/>
                    <a:pt x="96" y="209"/>
                    <a:pt x="96" y="209"/>
                  </a:cubicBezTo>
                  <a:cubicBezTo>
                    <a:pt x="104" y="207"/>
                    <a:pt x="106" y="203"/>
                    <a:pt x="106" y="203"/>
                  </a:cubicBezTo>
                  <a:cubicBezTo>
                    <a:pt x="108" y="192"/>
                    <a:pt x="108" y="192"/>
                    <a:pt x="108" y="192"/>
                  </a:cubicBezTo>
                  <a:cubicBezTo>
                    <a:pt x="98" y="195"/>
                    <a:pt x="87" y="197"/>
                    <a:pt x="76" y="197"/>
                  </a:cubicBezTo>
                  <a:cubicBezTo>
                    <a:pt x="64" y="197"/>
                    <a:pt x="54" y="195"/>
                    <a:pt x="44" y="192"/>
                  </a:cubicBezTo>
                  <a:close/>
                  <a:moveTo>
                    <a:pt x="41" y="170"/>
                  </a:moveTo>
                  <a:cubicBezTo>
                    <a:pt x="42" y="182"/>
                    <a:pt x="42" y="182"/>
                    <a:pt x="42" y="182"/>
                  </a:cubicBezTo>
                  <a:cubicBezTo>
                    <a:pt x="52" y="186"/>
                    <a:pt x="64" y="188"/>
                    <a:pt x="76" y="188"/>
                  </a:cubicBezTo>
                  <a:cubicBezTo>
                    <a:pt x="88" y="188"/>
                    <a:pt x="99" y="186"/>
                    <a:pt x="109" y="182"/>
                  </a:cubicBezTo>
                  <a:cubicBezTo>
                    <a:pt x="111" y="170"/>
                    <a:pt x="111" y="170"/>
                    <a:pt x="111" y="170"/>
                  </a:cubicBezTo>
                  <a:cubicBezTo>
                    <a:pt x="100" y="174"/>
                    <a:pt x="89" y="177"/>
                    <a:pt x="76" y="177"/>
                  </a:cubicBezTo>
                  <a:cubicBezTo>
                    <a:pt x="63" y="177"/>
                    <a:pt x="51" y="174"/>
                    <a:pt x="41" y="170"/>
                  </a:cubicBezTo>
                  <a:close/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04"/>
                    <a:pt x="15" y="128"/>
                    <a:pt x="36" y="141"/>
                  </a:cubicBezTo>
                  <a:cubicBezTo>
                    <a:pt x="39" y="160"/>
                    <a:pt x="39" y="160"/>
                    <a:pt x="39" y="160"/>
                  </a:cubicBezTo>
                  <a:cubicBezTo>
                    <a:pt x="50" y="165"/>
                    <a:pt x="63" y="168"/>
                    <a:pt x="76" y="168"/>
                  </a:cubicBezTo>
                  <a:cubicBezTo>
                    <a:pt x="89" y="168"/>
                    <a:pt x="102" y="165"/>
                    <a:pt x="113" y="160"/>
                  </a:cubicBezTo>
                  <a:cubicBezTo>
                    <a:pt x="115" y="141"/>
                    <a:pt x="115" y="141"/>
                    <a:pt x="115" y="141"/>
                  </a:cubicBezTo>
                  <a:cubicBezTo>
                    <a:pt x="137" y="128"/>
                    <a:pt x="152" y="104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104" y="132"/>
                  </a:moveTo>
                  <a:cubicBezTo>
                    <a:pt x="102" y="150"/>
                    <a:pt x="102" y="150"/>
                    <a:pt x="102" y="150"/>
                  </a:cubicBezTo>
                  <a:cubicBezTo>
                    <a:pt x="102" y="150"/>
                    <a:pt x="95" y="154"/>
                    <a:pt x="76" y="154"/>
                  </a:cubicBezTo>
                  <a:cubicBezTo>
                    <a:pt x="57" y="154"/>
                    <a:pt x="50" y="150"/>
                    <a:pt x="50" y="150"/>
                  </a:cubicBezTo>
                  <a:cubicBezTo>
                    <a:pt x="48" y="132"/>
                    <a:pt x="48" y="132"/>
                    <a:pt x="48" y="132"/>
                  </a:cubicBezTo>
                  <a:cubicBezTo>
                    <a:pt x="27" y="122"/>
                    <a:pt x="13" y="101"/>
                    <a:pt x="13" y="76"/>
                  </a:cubicBezTo>
                  <a:cubicBezTo>
                    <a:pt x="13" y="42"/>
                    <a:pt x="41" y="14"/>
                    <a:pt x="76" y="14"/>
                  </a:cubicBezTo>
                  <a:cubicBezTo>
                    <a:pt x="110" y="14"/>
                    <a:pt x="139" y="42"/>
                    <a:pt x="139" y="76"/>
                  </a:cubicBezTo>
                  <a:cubicBezTo>
                    <a:pt x="139" y="101"/>
                    <a:pt x="124" y="122"/>
                    <a:pt x="104" y="132"/>
                  </a:cubicBezTo>
                  <a:close/>
                  <a:moveTo>
                    <a:pt x="93" y="104"/>
                  </a:moveTo>
                  <a:cubicBezTo>
                    <a:pt x="76" y="74"/>
                    <a:pt x="76" y="74"/>
                    <a:pt x="76" y="74"/>
                  </a:cubicBezTo>
                  <a:cubicBezTo>
                    <a:pt x="59" y="104"/>
                    <a:pt x="59" y="104"/>
                    <a:pt x="59" y="104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41" y="94"/>
                    <a:pt x="41" y="94"/>
                    <a:pt x="41" y="94"/>
                  </a:cubicBezTo>
                  <a:cubicBezTo>
                    <a:pt x="58" y="131"/>
                    <a:pt x="58" y="131"/>
                    <a:pt x="58" y="131"/>
                  </a:cubicBezTo>
                  <a:cubicBezTo>
                    <a:pt x="76" y="98"/>
                    <a:pt x="76" y="98"/>
                    <a:pt x="76" y="98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111" y="94"/>
                    <a:pt x="111" y="94"/>
                    <a:pt x="111" y="94"/>
                  </a:cubicBezTo>
                  <a:cubicBezTo>
                    <a:pt x="100" y="89"/>
                    <a:pt x="100" y="89"/>
                    <a:pt x="100" y="89"/>
                  </a:cubicBezTo>
                  <a:lnTo>
                    <a:pt x="93" y="104"/>
                  </a:lnTo>
                  <a:close/>
                </a:path>
              </a:pathLst>
            </a:custGeom>
            <a:solidFill>
              <a:srgbClr val="1E2A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3" name="Group 39"/>
          <p:cNvGrpSpPr/>
          <p:nvPr/>
        </p:nvGrpSpPr>
        <p:grpSpPr bwMode="auto">
          <a:xfrm>
            <a:off x="9783762" y="2107746"/>
            <a:ext cx="1662113" cy="1660525"/>
            <a:chOff x="6708349" y="1210992"/>
            <a:chExt cx="1245938" cy="1245453"/>
          </a:xfrm>
        </p:grpSpPr>
        <p:sp>
          <p:nvSpPr>
            <p:cNvPr id="64" name="Oval 40"/>
            <p:cNvSpPr/>
            <p:nvPr/>
          </p:nvSpPr>
          <p:spPr>
            <a:xfrm>
              <a:off x="6708349" y="1210992"/>
              <a:ext cx="1245938" cy="1245453"/>
            </a:xfrm>
            <a:prstGeom prst="ellipse">
              <a:avLst/>
            </a:prstGeom>
            <a:solidFill>
              <a:srgbClr val="37B1E3">
                <a:alpha val="70000"/>
              </a:srgb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TextBox 41"/>
            <p:cNvSpPr txBox="1"/>
            <p:nvPr/>
          </p:nvSpPr>
          <p:spPr>
            <a:xfrm>
              <a:off x="6752974" y="1618205"/>
              <a:ext cx="1156687" cy="48477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6" name="TextBox 1"/>
          <p:cNvSpPr txBox="1">
            <a:spLocks noChangeArrowheads="1"/>
          </p:cNvSpPr>
          <p:nvPr/>
        </p:nvSpPr>
        <p:spPr bwMode="auto">
          <a:xfrm>
            <a:off x="1127126" y="3787321"/>
            <a:ext cx="22685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TextBox 2"/>
          <p:cNvSpPr txBox="1"/>
          <p:nvPr/>
        </p:nvSpPr>
        <p:spPr>
          <a:xfrm>
            <a:off x="1109663" y="4068308"/>
            <a:ext cx="2271585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TextBox 1"/>
          <p:cNvSpPr txBox="1">
            <a:spLocks noChangeArrowheads="1"/>
          </p:cNvSpPr>
          <p:nvPr/>
        </p:nvSpPr>
        <p:spPr bwMode="auto">
          <a:xfrm>
            <a:off x="3659188" y="3787321"/>
            <a:ext cx="226853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TextBox 2"/>
          <p:cNvSpPr txBox="1"/>
          <p:nvPr/>
        </p:nvSpPr>
        <p:spPr>
          <a:xfrm>
            <a:off x="3641726" y="4068308"/>
            <a:ext cx="2241550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1"/>
          <p:cNvSpPr txBox="1">
            <a:spLocks noChangeArrowheads="1"/>
          </p:cNvSpPr>
          <p:nvPr/>
        </p:nvSpPr>
        <p:spPr bwMode="auto">
          <a:xfrm>
            <a:off x="6445251" y="4887458"/>
            <a:ext cx="22685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2"/>
          <p:cNvSpPr txBox="1"/>
          <p:nvPr/>
        </p:nvSpPr>
        <p:spPr>
          <a:xfrm>
            <a:off x="6427788" y="5168446"/>
            <a:ext cx="2213794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1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2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6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6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6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6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4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53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6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6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6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6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625"/>
                                </p:stCondLst>
                                <p:childTnLst>
                                  <p:par>
                                    <p:cTn id="62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6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6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6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6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66" grpId="0"/>
          <p:bldP spid="67" grpId="0"/>
          <p:bldP spid="68" grpId="0"/>
          <p:bldP spid="69" grpId="0"/>
          <p:bldP spid="70" grpId="0"/>
          <p:bldP spid="7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1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2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6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6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6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6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4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53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6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6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6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6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625"/>
                                </p:stCondLst>
                                <p:childTnLst>
                                  <p:par>
                                    <p:cTn id="62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6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6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6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6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66" grpId="0"/>
          <p:bldP spid="67" grpId="0"/>
          <p:bldP spid="68" grpId="0"/>
          <p:bldP spid="69" grpId="0"/>
          <p:bldP spid="70" grpId="0"/>
          <p:bldP spid="71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1" name="그룹 2"/>
          <p:cNvGrpSpPr/>
          <p:nvPr/>
        </p:nvGrpSpPr>
        <p:grpSpPr>
          <a:xfrm>
            <a:off x="5629280" y="1695773"/>
            <a:ext cx="1444625" cy="879475"/>
            <a:chOff x="5070475" y="1906588"/>
            <a:chExt cx="1444625" cy="879475"/>
          </a:xfrm>
          <a:solidFill>
            <a:srgbClr val="37B1E3">
              <a:alpha val="70000"/>
            </a:srgbClr>
          </a:solidFill>
        </p:grpSpPr>
        <p:sp>
          <p:nvSpPr>
            <p:cNvPr id="42" name="Freeform 5"/>
            <p:cNvSpPr/>
            <p:nvPr/>
          </p:nvSpPr>
          <p:spPr bwMode="auto">
            <a:xfrm>
              <a:off x="5070475" y="1906588"/>
              <a:ext cx="1444625" cy="879475"/>
            </a:xfrm>
            <a:custGeom>
              <a:avLst/>
              <a:gdLst>
                <a:gd name="T0" fmla="*/ 69 w 384"/>
                <a:gd name="T1" fmla="*/ 0 h 234"/>
                <a:gd name="T2" fmla="*/ 384 w 384"/>
                <a:gd name="T3" fmla="*/ 0 h 234"/>
                <a:gd name="T4" fmla="*/ 384 w 384"/>
                <a:gd name="T5" fmla="*/ 234 h 234"/>
                <a:gd name="T6" fmla="*/ 0 w 384"/>
                <a:gd name="T7" fmla="*/ 234 h 234"/>
                <a:gd name="T8" fmla="*/ 0 w 384"/>
                <a:gd name="T9" fmla="*/ 129 h 234"/>
                <a:gd name="T10" fmla="*/ 69 w 384"/>
                <a:gd name="T11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4" h="234">
                  <a:moveTo>
                    <a:pt x="69" y="0"/>
                  </a:moveTo>
                  <a:cubicBezTo>
                    <a:pt x="384" y="0"/>
                    <a:pt x="384" y="0"/>
                    <a:pt x="384" y="0"/>
                  </a:cubicBezTo>
                  <a:cubicBezTo>
                    <a:pt x="384" y="234"/>
                    <a:pt x="384" y="234"/>
                    <a:pt x="384" y="234"/>
                  </a:cubicBezTo>
                  <a:cubicBezTo>
                    <a:pt x="0" y="234"/>
                    <a:pt x="0" y="234"/>
                    <a:pt x="0" y="234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25"/>
                    <a:pt x="69" y="0"/>
                    <a:pt x="69" y="0"/>
                  </a:cubicBezTo>
                  <a:close/>
                </a:path>
              </a:pathLst>
            </a:custGeom>
            <a:grpFill/>
            <a:ln w="3175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5pPr>
              <a:lvl6pPr marL="25146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6pPr>
              <a:lvl7pPr marL="29718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7pPr>
              <a:lvl8pPr marL="34290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8pPr>
              <a:lvl9pPr marL="38862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9pPr>
            </a:lstStyle>
            <a:p>
              <a:pPr algn="ctr" eaLnBrk="1" latinLnBrk="1" hangingPunct="1">
                <a:defRPr/>
              </a:pPr>
              <a:endParaRPr lang="en-US" altLang="en-US" sz="32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Roboto Condensed Light" charset="0"/>
                <a:cs typeface="Arial" panose="020B0604020202020204" pitchFamily="34" charset="0"/>
              </a:endParaRPr>
            </a:p>
          </p:txBody>
        </p:sp>
        <p:sp>
          <p:nvSpPr>
            <p:cNvPr id="72" name="Freeform 20"/>
            <p:cNvSpPr/>
            <p:nvPr/>
          </p:nvSpPr>
          <p:spPr bwMode="auto">
            <a:xfrm>
              <a:off x="5070475" y="1906588"/>
              <a:ext cx="258763" cy="879475"/>
            </a:xfrm>
            <a:custGeom>
              <a:avLst/>
              <a:gdLst>
                <a:gd name="T0" fmla="*/ 69 w 69"/>
                <a:gd name="T1" fmla="*/ 0 h 234"/>
                <a:gd name="T2" fmla="*/ 21 w 69"/>
                <a:gd name="T3" fmla="*/ 121 h 234"/>
                <a:gd name="T4" fmla="*/ 21 w 69"/>
                <a:gd name="T5" fmla="*/ 234 h 234"/>
                <a:gd name="T6" fmla="*/ 0 w 69"/>
                <a:gd name="T7" fmla="*/ 234 h 234"/>
                <a:gd name="T8" fmla="*/ 0 w 69"/>
                <a:gd name="T9" fmla="*/ 129 h 234"/>
                <a:gd name="T10" fmla="*/ 69 w 69"/>
                <a:gd name="T11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9" h="234">
                  <a:moveTo>
                    <a:pt x="69" y="0"/>
                  </a:moveTo>
                  <a:cubicBezTo>
                    <a:pt x="15" y="60"/>
                    <a:pt x="21" y="121"/>
                    <a:pt x="21" y="121"/>
                  </a:cubicBezTo>
                  <a:cubicBezTo>
                    <a:pt x="21" y="234"/>
                    <a:pt x="21" y="234"/>
                    <a:pt x="21" y="234"/>
                  </a:cubicBezTo>
                  <a:cubicBezTo>
                    <a:pt x="0" y="234"/>
                    <a:pt x="0" y="234"/>
                    <a:pt x="0" y="234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26"/>
                    <a:pt x="67" y="1"/>
                    <a:pt x="69" y="0"/>
                  </a:cubicBezTo>
                  <a:close/>
                </a:path>
              </a:pathLst>
            </a:custGeom>
            <a:grpFill/>
            <a:ln w="3175" cap="flat" cmpd="sng" algn="ctr">
              <a:noFill/>
              <a:prstDash val="solid"/>
              <a:miter lim="800000"/>
            </a:ln>
            <a:effectLst>
              <a:outerShdw dist="38100" dir="5400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5pPr>
              <a:lvl6pPr marL="25146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6pPr>
              <a:lvl7pPr marL="29718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7pPr>
              <a:lvl8pPr marL="34290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8pPr>
              <a:lvl9pPr marL="38862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9pPr>
            </a:lstStyle>
            <a:p>
              <a:pPr algn="ctr" eaLnBrk="1" latinLnBrk="1" hangingPunct="1">
                <a:defRPr/>
              </a:pPr>
              <a:endParaRPr lang="en-US" altLang="en-US" sz="32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Roboto Condensed Light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3" name="그룹 4"/>
          <p:cNvGrpSpPr/>
          <p:nvPr/>
        </p:nvGrpSpPr>
        <p:grpSpPr>
          <a:xfrm>
            <a:off x="7689855" y="2575248"/>
            <a:ext cx="879475" cy="1443037"/>
            <a:chOff x="7131050" y="2786063"/>
            <a:chExt cx="879475" cy="1443037"/>
          </a:xfrm>
          <a:solidFill>
            <a:srgbClr val="404040">
              <a:alpha val="70000"/>
            </a:srgbClr>
          </a:solidFill>
        </p:grpSpPr>
        <p:sp>
          <p:nvSpPr>
            <p:cNvPr id="74" name="Freeform 7"/>
            <p:cNvSpPr/>
            <p:nvPr/>
          </p:nvSpPr>
          <p:spPr bwMode="auto">
            <a:xfrm>
              <a:off x="7131050" y="2786063"/>
              <a:ext cx="879475" cy="1443037"/>
            </a:xfrm>
            <a:custGeom>
              <a:avLst/>
              <a:gdLst>
                <a:gd name="T0" fmla="*/ 234 w 234"/>
                <a:gd name="T1" fmla="*/ 69 h 384"/>
                <a:gd name="T2" fmla="*/ 234 w 234"/>
                <a:gd name="T3" fmla="*/ 384 h 384"/>
                <a:gd name="T4" fmla="*/ 0 w 234"/>
                <a:gd name="T5" fmla="*/ 384 h 384"/>
                <a:gd name="T6" fmla="*/ 0 w 234"/>
                <a:gd name="T7" fmla="*/ 0 h 384"/>
                <a:gd name="T8" fmla="*/ 106 w 234"/>
                <a:gd name="T9" fmla="*/ 0 h 384"/>
                <a:gd name="T10" fmla="*/ 234 w 234"/>
                <a:gd name="T11" fmla="*/ 6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4" h="384">
                  <a:moveTo>
                    <a:pt x="234" y="69"/>
                  </a:moveTo>
                  <a:cubicBezTo>
                    <a:pt x="234" y="384"/>
                    <a:pt x="234" y="384"/>
                    <a:pt x="234" y="384"/>
                  </a:cubicBezTo>
                  <a:cubicBezTo>
                    <a:pt x="0" y="384"/>
                    <a:pt x="0" y="384"/>
                    <a:pt x="0" y="3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210" y="0"/>
                    <a:pt x="234" y="69"/>
                    <a:pt x="234" y="69"/>
                  </a:cubicBezTo>
                  <a:close/>
                </a:path>
              </a:pathLst>
            </a:custGeom>
            <a:grpFill/>
            <a:ln w="3175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5pPr>
              <a:lvl6pPr marL="25146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6pPr>
              <a:lvl7pPr marL="29718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7pPr>
              <a:lvl8pPr marL="34290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8pPr>
              <a:lvl9pPr marL="38862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9pPr>
            </a:lstStyle>
            <a:p>
              <a:pPr algn="ctr" eaLnBrk="1" latinLnBrk="1" hangingPunct="1">
                <a:defRPr/>
              </a:pPr>
              <a:endParaRPr lang="en-US" altLang="en-US" sz="32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Roboto Condensed Light" charset="0"/>
                <a:cs typeface="Arial" panose="020B0604020202020204" pitchFamily="34" charset="0"/>
              </a:endParaRPr>
            </a:p>
          </p:txBody>
        </p:sp>
        <p:sp>
          <p:nvSpPr>
            <p:cNvPr id="75" name="Freeform 8"/>
            <p:cNvSpPr/>
            <p:nvPr/>
          </p:nvSpPr>
          <p:spPr bwMode="auto">
            <a:xfrm>
              <a:off x="7131050" y="2786063"/>
              <a:ext cx="879475" cy="258762"/>
            </a:xfrm>
            <a:custGeom>
              <a:avLst/>
              <a:gdLst>
                <a:gd name="T0" fmla="*/ 234 w 234"/>
                <a:gd name="T1" fmla="*/ 69 h 69"/>
                <a:gd name="T2" fmla="*/ 114 w 234"/>
                <a:gd name="T3" fmla="*/ 21 h 69"/>
                <a:gd name="T4" fmla="*/ 0 w 234"/>
                <a:gd name="T5" fmla="*/ 21 h 69"/>
                <a:gd name="T6" fmla="*/ 0 w 234"/>
                <a:gd name="T7" fmla="*/ 0 h 69"/>
                <a:gd name="T8" fmla="*/ 106 w 234"/>
                <a:gd name="T9" fmla="*/ 0 h 69"/>
                <a:gd name="T10" fmla="*/ 234 w 234"/>
                <a:gd name="T11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4" h="69">
                  <a:moveTo>
                    <a:pt x="234" y="69"/>
                  </a:moveTo>
                  <a:cubicBezTo>
                    <a:pt x="175" y="16"/>
                    <a:pt x="114" y="21"/>
                    <a:pt x="114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208" y="0"/>
                    <a:pt x="234" y="67"/>
                    <a:pt x="234" y="69"/>
                  </a:cubicBezTo>
                  <a:close/>
                </a:path>
              </a:pathLst>
            </a:custGeom>
            <a:grpFill/>
            <a:ln w="3175" cap="flat" cmpd="sng" algn="ctr">
              <a:noFill/>
              <a:prstDash val="solid"/>
              <a:miter lim="800000"/>
            </a:ln>
            <a:effectLst>
              <a:outerShdw dist="38100" dir="5400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5pPr>
              <a:lvl6pPr marL="25146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6pPr>
              <a:lvl7pPr marL="29718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7pPr>
              <a:lvl8pPr marL="34290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8pPr>
              <a:lvl9pPr marL="38862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9pPr>
            </a:lstStyle>
            <a:p>
              <a:pPr algn="ctr" eaLnBrk="1" latinLnBrk="1" hangingPunct="1">
                <a:defRPr/>
              </a:pPr>
              <a:endParaRPr lang="en-US" altLang="en-US" sz="32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Roboto Condensed Light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6" name="그룹 6"/>
          <p:cNvGrpSpPr/>
          <p:nvPr/>
        </p:nvGrpSpPr>
        <p:grpSpPr>
          <a:xfrm>
            <a:off x="6245230" y="4638998"/>
            <a:ext cx="1444625" cy="879475"/>
            <a:chOff x="5686425" y="4849813"/>
            <a:chExt cx="1444625" cy="879475"/>
          </a:xfrm>
          <a:solidFill>
            <a:srgbClr val="7C7C7C">
              <a:alpha val="70000"/>
            </a:srgbClr>
          </a:solidFill>
        </p:grpSpPr>
        <p:sp>
          <p:nvSpPr>
            <p:cNvPr id="77" name="Freeform 10"/>
            <p:cNvSpPr/>
            <p:nvPr/>
          </p:nvSpPr>
          <p:spPr bwMode="auto">
            <a:xfrm>
              <a:off x="5686425" y="4849813"/>
              <a:ext cx="1444625" cy="879475"/>
            </a:xfrm>
            <a:custGeom>
              <a:avLst/>
              <a:gdLst>
                <a:gd name="T0" fmla="*/ 315 w 384"/>
                <a:gd name="T1" fmla="*/ 234 h 234"/>
                <a:gd name="T2" fmla="*/ 0 w 384"/>
                <a:gd name="T3" fmla="*/ 234 h 234"/>
                <a:gd name="T4" fmla="*/ 0 w 384"/>
                <a:gd name="T5" fmla="*/ 0 h 234"/>
                <a:gd name="T6" fmla="*/ 384 w 384"/>
                <a:gd name="T7" fmla="*/ 0 h 234"/>
                <a:gd name="T8" fmla="*/ 384 w 384"/>
                <a:gd name="T9" fmla="*/ 105 h 234"/>
                <a:gd name="T10" fmla="*/ 315 w 384"/>
                <a:gd name="T11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4" h="234">
                  <a:moveTo>
                    <a:pt x="315" y="234"/>
                  </a:moveTo>
                  <a:cubicBezTo>
                    <a:pt x="0" y="234"/>
                    <a:pt x="0" y="234"/>
                    <a:pt x="0" y="23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84" y="0"/>
                    <a:pt x="384" y="0"/>
                    <a:pt x="384" y="0"/>
                  </a:cubicBezTo>
                  <a:cubicBezTo>
                    <a:pt x="384" y="105"/>
                    <a:pt x="384" y="105"/>
                    <a:pt x="384" y="105"/>
                  </a:cubicBezTo>
                  <a:cubicBezTo>
                    <a:pt x="384" y="209"/>
                    <a:pt x="315" y="234"/>
                    <a:pt x="315" y="234"/>
                  </a:cubicBezTo>
                  <a:close/>
                </a:path>
              </a:pathLst>
            </a:custGeom>
            <a:grpFill/>
            <a:ln w="3175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5pPr>
              <a:lvl6pPr marL="25146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6pPr>
              <a:lvl7pPr marL="29718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7pPr>
              <a:lvl8pPr marL="34290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8pPr>
              <a:lvl9pPr marL="38862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9pPr>
            </a:lstStyle>
            <a:p>
              <a:pPr algn="ctr" eaLnBrk="1" latinLnBrk="1" hangingPunct="1">
                <a:defRPr/>
              </a:pPr>
              <a:endParaRPr lang="en-US" altLang="en-US" sz="32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Roboto Condensed Light" charset="0"/>
                <a:cs typeface="Arial" panose="020B0604020202020204" pitchFamily="34" charset="0"/>
              </a:endParaRPr>
            </a:p>
          </p:txBody>
        </p:sp>
        <p:sp>
          <p:nvSpPr>
            <p:cNvPr id="78" name="Freeform 11"/>
            <p:cNvSpPr/>
            <p:nvPr/>
          </p:nvSpPr>
          <p:spPr bwMode="auto">
            <a:xfrm>
              <a:off x="6872288" y="4849813"/>
              <a:ext cx="258762" cy="879475"/>
            </a:xfrm>
            <a:custGeom>
              <a:avLst/>
              <a:gdLst>
                <a:gd name="T0" fmla="*/ 0 w 69"/>
                <a:gd name="T1" fmla="*/ 234 h 234"/>
                <a:gd name="T2" fmla="*/ 48 w 69"/>
                <a:gd name="T3" fmla="*/ 113 h 234"/>
                <a:gd name="T4" fmla="*/ 48 w 69"/>
                <a:gd name="T5" fmla="*/ 0 h 234"/>
                <a:gd name="T6" fmla="*/ 69 w 69"/>
                <a:gd name="T7" fmla="*/ 0 h 234"/>
                <a:gd name="T8" fmla="*/ 69 w 69"/>
                <a:gd name="T9" fmla="*/ 105 h 234"/>
                <a:gd name="T10" fmla="*/ 0 w 69"/>
                <a:gd name="T11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9" h="234">
                  <a:moveTo>
                    <a:pt x="0" y="234"/>
                  </a:moveTo>
                  <a:cubicBezTo>
                    <a:pt x="54" y="174"/>
                    <a:pt x="48" y="113"/>
                    <a:pt x="48" y="113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69" y="207"/>
                    <a:pt x="2" y="233"/>
                    <a:pt x="0" y="234"/>
                  </a:cubicBezTo>
                  <a:close/>
                </a:path>
              </a:pathLst>
            </a:custGeom>
            <a:grpFill/>
            <a:ln w="3175" cap="flat" cmpd="sng" algn="ctr">
              <a:noFill/>
              <a:prstDash val="solid"/>
              <a:miter lim="800000"/>
            </a:ln>
            <a:effectLst>
              <a:outerShdw dist="38100" dir="5400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5pPr>
              <a:lvl6pPr marL="25146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6pPr>
              <a:lvl7pPr marL="29718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7pPr>
              <a:lvl8pPr marL="34290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8pPr>
              <a:lvl9pPr marL="38862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9pPr>
            </a:lstStyle>
            <a:p>
              <a:pPr algn="ctr" eaLnBrk="1" latinLnBrk="1" hangingPunct="1">
                <a:defRPr/>
              </a:pPr>
              <a:endParaRPr lang="en-US" altLang="en-US" sz="32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Roboto Condensed Light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9" name="그룹 8"/>
          <p:cNvGrpSpPr/>
          <p:nvPr/>
        </p:nvGrpSpPr>
        <p:grpSpPr>
          <a:xfrm>
            <a:off x="4761997" y="3191198"/>
            <a:ext cx="879475" cy="1447800"/>
            <a:chOff x="4191000" y="3402013"/>
            <a:chExt cx="879475" cy="1447800"/>
          </a:xfrm>
          <a:solidFill>
            <a:srgbClr val="7C7C7C">
              <a:alpha val="70000"/>
            </a:srgbClr>
          </a:solidFill>
        </p:grpSpPr>
        <p:sp>
          <p:nvSpPr>
            <p:cNvPr id="80" name="Freeform 13"/>
            <p:cNvSpPr/>
            <p:nvPr/>
          </p:nvSpPr>
          <p:spPr bwMode="auto">
            <a:xfrm>
              <a:off x="4191000" y="3402013"/>
              <a:ext cx="879475" cy="1447800"/>
            </a:xfrm>
            <a:custGeom>
              <a:avLst/>
              <a:gdLst>
                <a:gd name="T0" fmla="*/ 0 w 234"/>
                <a:gd name="T1" fmla="*/ 315 h 385"/>
                <a:gd name="T2" fmla="*/ 0 w 234"/>
                <a:gd name="T3" fmla="*/ 0 h 385"/>
                <a:gd name="T4" fmla="*/ 234 w 234"/>
                <a:gd name="T5" fmla="*/ 0 h 385"/>
                <a:gd name="T6" fmla="*/ 234 w 234"/>
                <a:gd name="T7" fmla="*/ 385 h 385"/>
                <a:gd name="T8" fmla="*/ 128 w 234"/>
                <a:gd name="T9" fmla="*/ 385 h 385"/>
                <a:gd name="T10" fmla="*/ 0 w 234"/>
                <a:gd name="T11" fmla="*/ 315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4" h="385">
                  <a:moveTo>
                    <a:pt x="0" y="315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34" y="0"/>
                    <a:pt x="234" y="0"/>
                    <a:pt x="234" y="0"/>
                  </a:cubicBezTo>
                  <a:cubicBezTo>
                    <a:pt x="234" y="385"/>
                    <a:pt x="234" y="385"/>
                    <a:pt x="234" y="385"/>
                  </a:cubicBezTo>
                  <a:cubicBezTo>
                    <a:pt x="128" y="385"/>
                    <a:pt x="128" y="385"/>
                    <a:pt x="128" y="385"/>
                  </a:cubicBezTo>
                  <a:cubicBezTo>
                    <a:pt x="24" y="385"/>
                    <a:pt x="0" y="315"/>
                    <a:pt x="0" y="315"/>
                  </a:cubicBezTo>
                  <a:close/>
                </a:path>
              </a:pathLst>
            </a:custGeom>
            <a:grpFill/>
            <a:ln w="3175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latinLnBrk="1" hangingPunct="1">
                <a:defRPr/>
              </a:pPr>
              <a:endParaRPr lang="en-US" altLang="en-US" sz="24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Roboto Condensed Light" charset="0"/>
                <a:cs typeface="Arial" panose="020B0604020202020204" pitchFamily="34" charset="0"/>
              </a:endParaRPr>
            </a:p>
          </p:txBody>
        </p:sp>
        <p:sp>
          <p:nvSpPr>
            <p:cNvPr id="81" name="Freeform 14"/>
            <p:cNvSpPr/>
            <p:nvPr/>
          </p:nvSpPr>
          <p:spPr bwMode="auto">
            <a:xfrm>
              <a:off x="4191000" y="4586288"/>
              <a:ext cx="879475" cy="263525"/>
            </a:xfrm>
            <a:custGeom>
              <a:avLst/>
              <a:gdLst>
                <a:gd name="T0" fmla="*/ 0 w 234"/>
                <a:gd name="T1" fmla="*/ 0 h 70"/>
                <a:gd name="T2" fmla="*/ 120 w 234"/>
                <a:gd name="T3" fmla="*/ 48 h 70"/>
                <a:gd name="T4" fmla="*/ 234 w 234"/>
                <a:gd name="T5" fmla="*/ 48 h 70"/>
                <a:gd name="T6" fmla="*/ 234 w 234"/>
                <a:gd name="T7" fmla="*/ 70 h 70"/>
                <a:gd name="T8" fmla="*/ 128 w 234"/>
                <a:gd name="T9" fmla="*/ 70 h 70"/>
                <a:gd name="T10" fmla="*/ 0 w 234"/>
                <a:gd name="T11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4" h="70">
                  <a:moveTo>
                    <a:pt x="0" y="0"/>
                  </a:moveTo>
                  <a:cubicBezTo>
                    <a:pt x="59" y="54"/>
                    <a:pt x="120" y="48"/>
                    <a:pt x="120" y="48"/>
                  </a:cubicBezTo>
                  <a:cubicBezTo>
                    <a:pt x="234" y="48"/>
                    <a:pt x="234" y="48"/>
                    <a:pt x="234" y="48"/>
                  </a:cubicBezTo>
                  <a:cubicBezTo>
                    <a:pt x="234" y="70"/>
                    <a:pt x="234" y="70"/>
                    <a:pt x="234" y="70"/>
                  </a:cubicBezTo>
                  <a:cubicBezTo>
                    <a:pt x="128" y="70"/>
                    <a:pt x="128" y="70"/>
                    <a:pt x="128" y="70"/>
                  </a:cubicBezTo>
                  <a:cubicBezTo>
                    <a:pt x="26" y="70"/>
                    <a:pt x="0" y="2"/>
                    <a:pt x="0" y="0"/>
                  </a:cubicBezTo>
                  <a:close/>
                </a:path>
              </a:pathLst>
            </a:custGeom>
            <a:grpFill/>
            <a:ln w="3175" cap="flat" cmpd="sng" algn="ctr">
              <a:noFill/>
              <a:prstDash val="solid"/>
              <a:miter lim="800000"/>
            </a:ln>
            <a:effectLst>
              <a:outerShdw dist="38100" dir="5400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5pPr>
              <a:lvl6pPr marL="25146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6pPr>
              <a:lvl7pPr marL="29718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7pPr>
              <a:lvl8pPr marL="34290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8pPr>
              <a:lvl9pPr marL="38862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9pPr>
            </a:lstStyle>
            <a:p>
              <a:pPr algn="ctr" eaLnBrk="1" latinLnBrk="1" hangingPunct="1">
                <a:defRPr/>
              </a:pPr>
              <a:endParaRPr lang="en-US" altLang="en-US" sz="32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Roboto Condensed Light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2" name="그룹 7"/>
          <p:cNvGrpSpPr/>
          <p:nvPr/>
        </p:nvGrpSpPr>
        <p:grpSpPr bwMode="auto">
          <a:xfrm>
            <a:off x="4762218" y="4375271"/>
            <a:ext cx="2413000" cy="1354138"/>
            <a:chOff x="4191000" y="4586288"/>
            <a:chExt cx="2413000" cy="1354137"/>
          </a:xfrm>
        </p:grpSpPr>
        <p:sp>
          <p:nvSpPr>
            <p:cNvPr id="83" name="Freeform 13"/>
            <p:cNvSpPr/>
            <p:nvPr/>
          </p:nvSpPr>
          <p:spPr bwMode="auto">
            <a:xfrm>
              <a:off x="4191000" y="4586288"/>
              <a:ext cx="2270125" cy="1354137"/>
            </a:xfrm>
            <a:custGeom>
              <a:avLst/>
              <a:gdLst>
                <a:gd name="T0" fmla="*/ 419 w 604"/>
                <a:gd name="T1" fmla="*/ 70 h 360"/>
                <a:gd name="T2" fmla="*/ 419 w 604"/>
                <a:gd name="T3" fmla="*/ 13 h 360"/>
                <a:gd name="T4" fmla="*/ 604 w 604"/>
                <a:gd name="T5" fmla="*/ 187 h 360"/>
                <a:gd name="T6" fmla="*/ 419 w 604"/>
                <a:gd name="T7" fmla="*/ 360 h 360"/>
                <a:gd name="T8" fmla="*/ 419 w 604"/>
                <a:gd name="T9" fmla="*/ 304 h 360"/>
                <a:gd name="T10" fmla="*/ 280 w 604"/>
                <a:gd name="T11" fmla="*/ 304 h 360"/>
                <a:gd name="T12" fmla="*/ 195 w 604"/>
                <a:gd name="T13" fmla="*/ 265 h 360"/>
                <a:gd name="T14" fmla="*/ 28 w 604"/>
                <a:gd name="T15" fmla="*/ 75 h 360"/>
                <a:gd name="T16" fmla="*/ 0 w 604"/>
                <a:gd name="T17" fmla="*/ 0 h 360"/>
                <a:gd name="T18" fmla="*/ 128 w 604"/>
                <a:gd name="T19" fmla="*/ 70 h 360"/>
                <a:gd name="T20" fmla="*/ 419 w 604"/>
                <a:gd name="T21" fmla="*/ 7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4" h="360">
                  <a:moveTo>
                    <a:pt x="419" y="70"/>
                  </a:moveTo>
                  <a:cubicBezTo>
                    <a:pt x="419" y="13"/>
                    <a:pt x="419" y="13"/>
                    <a:pt x="419" y="13"/>
                  </a:cubicBezTo>
                  <a:cubicBezTo>
                    <a:pt x="604" y="187"/>
                    <a:pt x="604" y="187"/>
                    <a:pt x="604" y="187"/>
                  </a:cubicBezTo>
                  <a:cubicBezTo>
                    <a:pt x="419" y="360"/>
                    <a:pt x="419" y="360"/>
                    <a:pt x="419" y="360"/>
                  </a:cubicBezTo>
                  <a:cubicBezTo>
                    <a:pt x="419" y="304"/>
                    <a:pt x="419" y="304"/>
                    <a:pt x="419" y="304"/>
                  </a:cubicBezTo>
                  <a:cubicBezTo>
                    <a:pt x="280" y="304"/>
                    <a:pt x="280" y="304"/>
                    <a:pt x="280" y="304"/>
                  </a:cubicBezTo>
                  <a:cubicBezTo>
                    <a:pt x="248" y="304"/>
                    <a:pt x="217" y="290"/>
                    <a:pt x="195" y="26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10" y="54"/>
                    <a:pt x="0" y="28"/>
                    <a:pt x="0" y="0"/>
                  </a:cubicBezTo>
                  <a:cubicBezTo>
                    <a:pt x="0" y="0"/>
                    <a:pt x="24" y="70"/>
                    <a:pt x="128" y="70"/>
                  </a:cubicBezTo>
                  <a:cubicBezTo>
                    <a:pt x="180" y="70"/>
                    <a:pt x="419" y="70"/>
                    <a:pt x="419" y="7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5pPr>
              <a:lvl6pPr marL="25146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6pPr>
              <a:lvl7pPr marL="29718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7pPr>
              <a:lvl8pPr marL="34290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8pPr>
              <a:lvl9pPr marL="38862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9pPr>
            </a:lstStyle>
            <a:p>
              <a:pPr eaLnBrk="1" latinLnBrk="1" hangingPunct="1">
                <a:defRPr/>
              </a:pPr>
              <a:endParaRPr lang="en-US" altLang="en-US" sz="32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Roboto Condensed Light" charset="0"/>
                <a:cs typeface="Arial" panose="020B0604020202020204" pitchFamily="34" charset="0"/>
              </a:endParaRPr>
            </a:p>
          </p:txBody>
        </p:sp>
        <p:sp>
          <p:nvSpPr>
            <p:cNvPr id="84" name="Freeform 17"/>
            <p:cNvSpPr/>
            <p:nvPr/>
          </p:nvSpPr>
          <p:spPr bwMode="auto">
            <a:xfrm>
              <a:off x="5991225" y="4849813"/>
              <a:ext cx="612775" cy="879474"/>
            </a:xfrm>
            <a:custGeom>
              <a:avLst/>
              <a:gdLst>
                <a:gd name="T0" fmla="*/ 386 w 386"/>
                <a:gd name="T1" fmla="*/ 277 h 554"/>
                <a:gd name="T2" fmla="*/ 90 w 386"/>
                <a:gd name="T3" fmla="*/ 554 h 554"/>
                <a:gd name="T4" fmla="*/ 0 w 386"/>
                <a:gd name="T5" fmla="*/ 554 h 554"/>
                <a:gd name="T6" fmla="*/ 296 w 386"/>
                <a:gd name="T7" fmla="*/ 277 h 554"/>
                <a:gd name="T8" fmla="*/ 0 w 386"/>
                <a:gd name="T9" fmla="*/ 0 h 554"/>
                <a:gd name="T10" fmla="*/ 90 w 386"/>
                <a:gd name="T11" fmla="*/ 0 h 554"/>
                <a:gd name="T12" fmla="*/ 386 w 386"/>
                <a:gd name="T13" fmla="*/ 277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6" h="554">
                  <a:moveTo>
                    <a:pt x="386" y="277"/>
                  </a:moveTo>
                  <a:lnTo>
                    <a:pt x="90" y="554"/>
                  </a:lnTo>
                  <a:lnTo>
                    <a:pt x="0" y="554"/>
                  </a:lnTo>
                  <a:lnTo>
                    <a:pt x="296" y="27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386" y="277"/>
                  </a:lnTo>
                  <a:close/>
                </a:path>
              </a:pathLst>
            </a:custGeom>
            <a:solidFill>
              <a:schemeClr val="tx1">
                <a:alpha val="10000"/>
              </a:schemeClr>
            </a:solidFill>
            <a:ln w="3175" cap="flat" cmpd="sng" algn="ctr">
              <a:noFill/>
              <a:prstDash val="solid"/>
              <a:miter lim="800000"/>
            </a:ln>
            <a:effectLst>
              <a:outerShdw dist="38100" dir="5400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5pPr>
              <a:lvl6pPr marL="25146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6pPr>
              <a:lvl7pPr marL="29718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7pPr>
              <a:lvl8pPr marL="34290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8pPr>
              <a:lvl9pPr marL="38862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9pPr>
            </a:lstStyle>
            <a:p>
              <a:pPr algn="ctr" eaLnBrk="1" latinLnBrk="1" hangingPunct="1">
                <a:defRPr/>
              </a:pPr>
              <a:endParaRPr lang="en-US" altLang="en-US" sz="32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Roboto Condensed Light" charset="0"/>
                <a:cs typeface="Arial" panose="020B0604020202020204" pitchFamily="34" charset="0"/>
              </a:endParaRPr>
            </a:p>
          </p:txBody>
        </p:sp>
        <p:sp>
          <p:nvSpPr>
            <p:cNvPr id="85" name="TextBox 102"/>
            <p:cNvSpPr txBox="1"/>
            <p:nvPr/>
          </p:nvSpPr>
          <p:spPr bwMode="auto">
            <a:xfrm>
              <a:off x="5761038" y="4976813"/>
              <a:ext cx="385762" cy="649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5400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latinLnBrk="1" hangingPunct="1">
                <a:buClr>
                  <a:schemeClr val="bg2"/>
                </a:buClr>
              </a:pPr>
              <a:r>
                <a:rPr lang="en-US" altLang="ko-KR" sz="480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Roboto Condensed Light"/>
                  <a:cs typeface="Arial" panose="020B0604020202020204" pitchFamily="34" charset="0"/>
                </a:rPr>
                <a:t>B</a:t>
              </a:r>
            </a:p>
          </p:txBody>
        </p:sp>
      </p:grpSp>
      <p:grpSp>
        <p:nvGrpSpPr>
          <p:cNvPr id="86" name="그룹 3"/>
          <p:cNvGrpSpPr/>
          <p:nvPr/>
        </p:nvGrpSpPr>
        <p:grpSpPr bwMode="auto">
          <a:xfrm>
            <a:off x="6159218" y="1484434"/>
            <a:ext cx="2409825" cy="1349375"/>
            <a:chOff x="5600700" y="1695450"/>
            <a:chExt cx="2409825" cy="1349375"/>
          </a:xfrm>
        </p:grpSpPr>
        <p:sp>
          <p:nvSpPr>
            <p:cNvPr id="87" name="Freeform 7"/>
            <p:cNvSpPr/>
            <p:nvPr/>
          </p:nvSpPr>
          <p:spPr bwMode="auto">
            <a:xfrm>
              <a:off x="5743575" y="1695450"/>
              <a:ext cx="2266950" cy="1349375"/>
            </a:xfrm>
            <a:custGeom>
              <a:avLst/>
              <a:gdLst>
                <a:gd name="T0" fmla="*/ 184 w 603"/>
                <a:gd name="T1" fmla="*/ 290 h 359"/>
                <a:gd name="T2" fmla="*/ 184 w 603"/>
                <a:gd name="T3" fmla="*/ 346 h 359"/>
                <a:gd name="T4" fmla="*/ 0 w 603"/>
                <a:gd name="T5" fmla="*/ 173 h 359"/>
                <a:gd name="T6" fmla="*/ 184 w 603"/>
                <a:gd name="T7" fmla="*/ 0 h 359"/>
                <a:gd name="T8" fmla="*/ 184 w 603"/>
                <a:gd name="T9" fmla="*/ 56 h 359"/>
                <a:gd name="T10" fmla="*/ 323 w 603"/>
                <a:gd name="T11" fmla="*/ 56 h 359"/>
                <a:gd name="T12" fmla="*/ 408 w 603"/>
                <a:gd name="T13" fmla="*/ 94 h 359"/>
                <a:gd name="T14" fmla="*/ 575 w 603"/>
                <a:gd name="T15" fmla="*/ 284 h 359"/>
                <a:gd name="T16" fmla="*/ 603 w 603"/>
                <a:gd name="T17" fmla="*/ 359 h 359"/>
                <a:gd name="T18" fmla="*/ 475 w 603"/>
                <a:gd name="T19" fmla="*/ 290 h 359"/>
                <a:gd name="T20" fmla="*/ 184 w 603"/>
                <a:gd name="T21" fmla="*/ 29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3" h="359">
                  <a:moveTo>
                    <a:pt x="184" y="290"/>
                  </a:moveTo>
                  <a:cubicBezTo>
                    <a:pt x="184" y="346"/>
                    <a:pt x="184" y="346"/>
                    <a:pt x="184" y="346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184" y="0"/>
                    <a:pt x="184" y="0"/>
                    <a:pt x="184" y="0"/>
                  </a:cubicBezTo>
                  <a:cubicBezTo>
                    <a:pt x="184" y="56"/>
                    <a:pt x="184" y="56"/>
                    <a:pt x="184" y="56"/>
                  </a:cubicBezTo>
                  <a:cubicBezTo>
                    <a:pt x="323" y="56"/>
                    <a:pt x="323" y="56"/>
                    <a:pt x="323" y="56"/>
                  </a:cubicBezTo>
                  <a:cubicBezTo>
                    <a:pt x="355" y="56"/>
                    <a:pt x="386" y="70"/>
                    <a:pt x="408" y="94"/>
                  </a:cubicBezTo>
                  <a:cubicBezTo>
                    <a:pt x="575" y="284"/>
                    <a:pt x="575" y="284"/>
                    <a:pt x="575" y="284"/>
                  </a:cubicBezTo>
                  <a:cubicBezTo>
                    <a:pt x="593" y="305"/>
                    <a:pt x="603" y="332"/>
                    <a:pt x="603" y="359"/>
                  </a:cubicBezTo>
                  <a:cubicBezTo>
                    <a:pt x="603" y="359"/>
                    <a:pt x="579" y="290"/>
                    <a:pt x="475" y="290"/>
                  </a:cubicBezTo>
                  <a:cubicBezTo>
                    <a:pt x="423" y="290"/>
                    <a:pt x="184" y="290"/>
                    <a:pt x="184" y="290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5pPr>
              <a:lvl6pPr marL="25146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6pPr>
              <a:lvl7pPr marL="29718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7pPr>
              <a:lvl8pPr marL="34290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8pPr>
              <a:lvl9pPr marL="38862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9pPr>
            </a:lstStyle>
            <a:p>
              <a:pPr eaLnBrk="1" latinLnBrk="1" hangingPunct="1">
                <a:defRPr/>
              </a:pPr>
              <a:endParaRPr lang="en-US" altLang="en-US" sz="32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Roboto Condensed Light" charset="0"/>
                <a:cs typeface="Arial" panose="020B0604020202020204" pitchFamily="34" charset="0"/>
              </a:endParaRPr>
            </a:p>
          </p:txBody>
        </p:sp>
        <p:sp>
          <p:nvSpPr>
            <p:cNvPr id="88" name="Freeform 15"/>
            <p:cNvSpPr/>
            <p:nvPr/>
          </p:nvSpPr>
          <p:spPr bwMode="auto">
            <a:xfrm>
              <a:off x="5600700" y="1906587"/>
              <a:ext cx="609600" cy="879475"/>
            </a:xfrm>
            <a:custGeom>
              <a:avLst/>
              <a:gdLst>
                <a:gd name="T0" fmla="*/ 384 w 384"/>
                <a:gd name="T1" fmla="*/ 554 h 554"/>
                <a:gd name="T2" fmla="*/ 294 w 384"/>
                <a:gd name="T3" fmla="*/ 554 h 554"/>
                <a:gd name="T4" fmla="*/ 0 w 384"/>
                <a:gd name="T5" fmla="*/ 277 h 554"/>
                <a:gd name="T6" fmla="*/ 294 w 384"/>
                <a:gd name="T7" fmla="*/ 0 h 554"/>
                <a:gd name="T8" fmla="*/ 384 w 384"/>
                <a:gd name="T9" fmla="*/ 0 h 554"/>
                <a:gd name="T10" fmla="*/ 90 w 384"/>
                <a:gd name="T11" fmla="*/ 277 h 554"/>
                <a:gd name="T12" fmla="*/ 384 w 384"/>
                <a:gd name="T13" fmla="*/ 55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4" h="554">
                  <a:moveTo>
                    <a:pt x="384" y="554"/>
                  </a:moveTo>
                  <a:lnTo>
                    <a:pt x="294" y="554"/>
                  </a:lnTo>
                  <a:lnTo>
                    <a:pt x="0" y="277"/>
                  </a:lnTo>
                  <a:lnTo>
                    <a:pt x="294" y="0"/>
                  </a:lnTo>
                  <a:lnTo>
                    <a:pt x="384" y="0"/>
                  </a:lnTo>
                  <a:lnTo>
                    <a:pt x="90" y="277"/>
                  </a:lnTo>
                  <a:lnTo>
                    <a:pt x="384" y="554"/>
                  </a:lnTo>
                  <a:close/>
                </a:path>
              </a:pathLst>
            </a:custGeom>
            <a:solidFill>
              <a:schemeClr val="tx1">
                <a:alpha val="10000"/>
              </a:schemeClr>
            </a:solidFill>
            <a:ln w="3175" cap="flat" cmpd="sng" algn="ctr">
              <a:noFill/>
              <a:prstDash val="solid"/>
              <a:miter lim="800000"/>
            </a:ln>
            <a:effectLst>
              <a:outerShdw dist="38100" dir="5400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5pPr>
              <a:lvl6pPr marL="25146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6pPr>
              <a:lvl7pPr marL="29718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7pPr>
              <a:lvl8pPr marL="34290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8pPr>
              <a:lvl9pPr marL="38862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9pPr>
            </a:lstStyle>
            <a:p>
              <a:pPr algn="ctr" eaLnBrk="1" latinLnBrk="1" hangingPunct="1">
                <a:defRPr/>
              </a:pPr>
              <a:endParaRPr lang="en-US" altLang="en-US" sz="32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Roboto Condensed Light" charset="0"/>
                <a:cs typeface="Arial" panose="020B0604020202020204" pitchFamily="34" charset="0"/>
              </a:endParaRPr>
            </a:p>
          </p:txBody>
        </p:sp>
        <p:sp>
          <p:nvSpPr>
            <p:cNvPr id="89" name="TextBox 104"/>
            <p:cNvSpPr txBox="1"/>
            <p:nvPr/>
          </p:nvSpPr>
          <p:spPr bwMode="auto">
            <a:xfrm>
              <a:off x="5991225" y="2027238"/>
              <a:ext cx="385763" cy="649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5400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latinLnBrk="1" hangingPunct="1">
                <a:buClr>
                  <a:schemeClr val="bg2"/>
                </a:buClr>
              </a:pPr>
              <a:r>
                <a:rPr lang="en-US" altLang="ko-KR" sz="48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Roboto Condensed Light"/>
                  <a:cs typeface="Arial" panose="020B0604020202020204" pitchFamily="34" charset="0"/>
                </a:rPr>
                <a:t>D</a:t>
              </a:r>
            </a:p>
          </p:txBody>
        </p:sp>
      </p:grpSp>
      <p:grpSp>
        <p:nvGrpSpPr>
          <p:cNvPr id="90" name="그룹 5"/>
          <p:cNvGrpSpPr/>
          <p:nvPr/>
        </p:nvGrpSpPr>
        <p:grpSpPr bwMode="auto">
          <a:xfrm>
            <a:off x="7419693" y="3105271"/>
            <a:ext cx="1352550" cy="2413000"/>
            <a:chOff x="6872288" y="3316288"/>
            <a:chExt cx="1352550" cy="2413000"/>
          </a:xfrm>
        </p:grpSpPr>
        <p:sp>
          <p:nvSpPr>
            <p:cNvPr id="91" name="Freeform 10"/>
            <p:cNvSpPr/>
            <p:nvPr/>
          </p:nvSpPr>
          <p:spPr bwMode="auto">
            <a:xfrm>
              <a:off x="6872288" y="3459163"/>
              <a:ext cx="1352550" cy="2270125"/>
            </a:xfrm>
            <a:custGeom>
              <a:avLst/>
              <a:gdLst>
                <a:gd name="T0" fmla="*/ 69 w 360"/>
                <a:gd name="T1" fmla="*/ 185 h 604"/>
                <a:gd name="T2" fmla="*/ 13 w 360"/>
                <a:gd name="T3" fmla="*/ 185 h 604"/>
                <a:gd name="T4" fmla="*/ 186 w 360"/>
                <a:gd name="T5" fmla="*/ 0 h 604"/>
                <a:gd name="T6" fmla="*/ 360 w 360"/>
                <a:gd name="T7" fmla="*/ 185 h 604"/>
                <a:gd name="T8" fmla="*/ 303 w 360"/>
                <a:gd name="T9" fmla="*/ 185 h 604"/>
                <a:gd name="T10" fmla="*/ 303 w 360"/>
                <a:gd name="T11" fmla="*/ 323 h 604"/>
                <a:gd name="T12" fmla="*/ 265 w 360"/>
                <a:gd name="T13" fmla="*/ 408 h 604"/>
                <a:gd name="T14" fmla="*/ 75 w 360"/>
                <a:gd name="T15" fmla="*/ 575 h 604"/>
                <a:gd name="T16" fmla="*/ 0 w 360"/>
                <a:gd name="T17" fmla="*/ 604 h 604"/>
                <a:gd name="T18" fmla="*/ 69 w 360"/>
                <a:gd name="T19" fmla="*/ 475 h 604"/>
                <a:gd name="T20" fmla="*/ 69 w 360"/>
                <a:gd name="T21" fmla="*/ 185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604">
                  <a:moveTo>
                    <a:pt x="69" y="185"/>
                  </a:moveTo>
                  <a:cubicBezTo>
                    <a:pt x="13" y="185"/>
                    <a:pt x="13" y="185"/>
                    <a:pt x="13" y="185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360" y="185"/>
                    <a:pt x="360" y="185"/>
                    <a:pt x="360" y="185"/>
                  </a:cubicBezTo>
                  <a:cubicBezTo>
                    <a:pt x="303" y="185"/>
                    <a:pt x="303" y="185"/>
                    <a:pt x="303" y="185"/>
                  </a:cubicBezTo>
                  <a:cubicBezTo>
                    <a:pt x="303" y="323"/>
                    <a:pt x="303" y="323"/>
                    <a:pt x="303" y="323"/>
                  </a:cubicBezTo>
                  <a:cubicBezTo>
                    <a:pt x="303" y="356"/>
                    <a:pt x="289" y="387"/>
                    <a:pt x="265" y="408"/>
                  </a:cubicBezTo>
                  <a:cubicBezTo>
                    <a:pt x="75" y="575"/>
                    <a:pt x="75" y="575"/>
                    <a:pt x="75" y="575"/>
                  </a:cubicBezTo>
                  <a:cubicBezTo>
                    <a:pt x="54" y="594"/>
                    <a:pt x="28" y="604"/>
                    <a:pt x="0" y="604"/>
                  </a:cubicBezTo>
                  <a:cubicBezTo>
                    <a:pt x="0" y="604"/>
                    <a:pt x="69" y="579"/>
                    <a:pt x="69" y="475"/>
                  </a:cubicBezTo>
                  <a:cubicBezTo>
                    <a:pt x="69" y="423"/>
                    <a:pt x="69" y="185"/>
                    <a:pt x="69" y="18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5pPr>
              <a:lvl6pPr marL="25146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6pPr>
              <a:lvl7pPr marL="29718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7pPr>
              <a:lvl8pPr marL="34290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8pPr>
              <a:lvl9pPr marL="38862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9pPr>
            </a:lstStyle>
            <a:p>
              <a:pPr eaLnBrk="1" latinLnBrk="1" hangingPunct="1">
                <a:defRPr/>
              </a:pPr>
              <a:endParaRPr lang="en-US" altLang="en-US" sz="32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Roboto Condensed Light" charset="0"/>
                <a:cs typeface="Arial" panose="020B0604020202020204" pitchFamily="34" charset="0"/>
              </a:endParaRPr>
            </a:p>
          </p:txBody>
        </p:sp>
        <p:sp>
          <p:nvSpPr>
            <p:cNvPr id="92" name="Freeform 16"/>
            <p:cNvSpPr/>
            <p:nvPr/>
          </p:nvSpPr>
          <p:spPr bwMode="auto">
            <a:xfrm>
              <a:off x="7131051" y="3316288"/>
              <a:ext cx="879475" cy="612775"/>
            </a:xfrm>
            <a:custGeom>
              <a:avLst/>
              <a:gdLst>
                <a:gd name="T0" fmla="*/ 554 w 554"/>
                <a:gd name="T1" fmla="*/ 296 h 386"/>
                <a:gd name="T2" fmla="*/ 554 w 554"/>
                <a:gd name="T3" fmla="*/ 386 h 386"/>
                <a:gd name="T4" fmla="*/ 277 w 554"/>
                <a:gd name="T5" fmla="*/ 90 h 386"/>
                <a:gd name="T6" fmla="*/ 0 w 554"/>
                <a:gd name="T7" fmla="*/ 386 h 386"/>
                <a:gd name="T8" fmla="*/ 0 w 554"/>
                <a:gd name="T9" fmla="*/ 296 h 386"/>
                <a:gd name="T10" fmla="*/ 277 w 554"/>
                <a:gd name="T11" fmla="*/ 0 h 386"/>
                <a:gd name="T12" fmla="*/ 554 w 554"/>
                <a:gd name="T13" fmla="*/ 296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4" h="386">
                  <a:moveTo>
                    <a:pt x="554" y="296"/>
                  </a:moveTo>
                  <a:lnTo>
                    <a:pt x="554" y="386"/>
                  </a:lnTo>
                  <a:lnTo>
                    <a:pt x="277" y="90"/>
                  </a:lnTo>
                  <a:lnTo>
                    <a:pt x="0" y="386"/>
                  </a:lnTo>
                  <a:lnTo>
                    <a:pt x="0" y="296"/>
                  </a:lnTo>
                  <a:lnTo>
                    <a:pt x="277" y="0"/>
                  </a:lnTo>
                  <a:lnTo>
                    <a:pt x="554" y="296"/>
                  </a:lnTo>
                  <a:close/>
                </a:path>
              </a:pathLst>
            </a:custGeom>
            <a:solidFill>
              <a:schemeClr val="tx1">
                <a:alpha val="10000"/>
              </a:schemeClr>
            </a:solidFill>
            <a:ln w="3175" cap="flat" cmpd="sng" algn="ctr">
              <a:noFill/>
              <a:prstDash val="solid"/>
              <a:miter lim="800000"/>
            </a:ln>
            <a:effectLst>
              <a:outerShdw dist="38100" dir="5400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5pPr>
              <a:lvl6pPr marL="25146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6pPr>
              <a:lvl7pPr marL="29718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7pPr>
              <a:lvl8pPr marL="34290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8pPr>
              <a:lvl9pPr marL="38862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9pPr>
            </a:lstStyle>
            <a:p>
              <a:pPr algn="ctr" eaLnBrk="1" latinLnBrk="1" hangingPunct="1">
                <a:defRPr/>
              </a:pPr>
              <a:endParaRPr lang="en-US" altLang="en-US" sz="32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Roboto Condensed Light" charset="0"/>
                <a:cs typeface="Arial" panose="020B0604020202020204" pitchFamily="34" charset="0"/>
              </a:endParaRPr>
            </a:p>
          </p:txBody>
        </p:sp>
        <p:sp>
          <p:nvSpPr>
            <p:cNvPr id="93" name="TextBox 106"/>
            <p:cNvSpPr txBox="1"/>
            <p:nvPr/>
          </p:nvSpPr>
          <p:spPr bwMode="auto">
            <a:xfrm>
              <a:off x="7373938" y="3552825"/>
              <a:ext cx="385762" cy="649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5400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latinLnBrk="1" hangingPunct="1">
                <a:buClr>
                  <a:schemeClr val="bg2"/>
                </a:buClr>
              </a:pPr>
              <a:r>
                <a:rPr lang="en-US" altLang="ko-KR" sz="480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Roboto Condensed Light"/>
                  <a:cs typeface="Arial" panose="020B0604020202020204" pitchFamily="34" charset="0"/>
                </a:rPr>
                <a:t>C</a:t>
              </a:r>
            </a:p>
          </p:txBody>
        </p:sp>
      </p:grpSp>
      <p:grpSp>
        <p:nvGrpSpPr>
          <p:cNvPr id="94" name="그룹 9"/>
          <p:cNvGrpSpPr/>
          <p:nvPr/>
        </p:nvGrpSpPr>
        <p:grpSpPr bwMode="auto">
          <a:xfrm>
            <a:off x="4551081" y="1695571"/>
            <a:ext cx="1349375" cy="2413000"/>
            <a:chOff x="3979863" y="1906588"/>
            <a:chExt cx="1349375" cy="2413000"/>
          </a:xfrm>
        </p:grpSpPr>
        <p:sp>
          <p:nvSpPr>
            <p:cNvPr id="95" name="Freeform 18"/>
            <p:cNvSpPr/>
            <p:nvPr/>
          </p:nvSpPr>
          <p:spPr bwMode="auto">
            <a:xfrm>
              <a:off x="4191000" y="3706813"/>
              <a:ext cx="879475" cy="612775"/>
            </a:xfrm>
            <a:custGeom>
              <a:avLst/>
              <a:gdLst>
                <a:gd name="T0" fmla="*/ 554 w 554"/>
                <a:gd name="T1" fmla="*/ 0 h 386"/>
                <a:gd name="T2" fmla="*/ 554 w 554"/>
                <a:gd name="T3" fmla="*/ 90 h 386"/>
                <a:gd name="T4" fmla="*/ 277 w 554"/>
                <a:gd name="T5" fmla="*/ 386 h 386"/>
                <a:gd name="T6" fmla="*/ 0 w 554"/>
                <a:gd name="T7" fmla="*/ 90 h 386"/>
                <a:gd name="T8" fmla="*/ 0 w 554"/>
                <a:gd name="T9" fmla="*/ 0 h 386"/>
                <a:gd name="T10" fmla="*/ 277 w 554"/>
                <a:gd name="T11" fmla="*/ 296 h 386"/>
                <a:gd name="T12" fmla="*/ 554 w 554"/>
                <a:gd name="T13" fmla="*/ 0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4" h="386">
                  <a:moveTo>
                    <a:pt x="554" y="0"/>
                  </a:moveTo>
                  <a:lnTo>
                    <a:pt x="554" y="90"/>
                  </a:lnTo>
                  <a:lnTo>
                    <a:pt x="277" y="386"/>
                  </a:lnTo>
                  <a:lnTo>
                    <a:pt x="0" y="90"/>
                  </a:lnTo>
                  <a:lnTo>
                    <a:pt x="0" y="0"/>
                  </a:lnTo>
                  <a:lnTo>
                    <a:pt x="277" y="296"/>
                  </a:lnTo>
                  <a:lnTo>
                    <a:pt x="554" y="0"/>
                  </a:lnTo>
                  <a:close/>
                </a:path>
              </a:pathLst>
            </a:custGeom>
            <a:solidFill>
              <a:schemeClr val="tx1">
                <a:alpha val="10000"/>
              </a:schemeClr>
            </a:solidFill>
            <a:ln w="3175" cap="flat" cmpd="sng" algn="ctr">
              <a:noFill/>
              <a:prstDash val="solid"/>
              <a:miter lim="800000"/>
            </a:ln>
            <a:effectLst>
              <a:outerShdw dist="38100" dir="5400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5pPr>
              <a:lvl6pPr marL="25146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6pPr>
              <a:lvl7pPr marL="29718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7pPr>
              <a:lvl8pPr marL="34290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8pPr>
              <a:lvl9pPr marL="38862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Roboto Condensed Light" charset="0"/>
                  <a:ea typeface="Roboto Condensed Light" charset="0"/>
                  <a:cs typeface="Roboto Condensed Light" charset="0"/>
                </a:defRPr>
              </a:lvl9pPr>
            </a:lstStyle>
            <a:p>
              <a:pPr algn="ctr" eaLnBrk="1" latinLnBrk="1" hangingPunct="1">
                <a:defRPr/>
              </a:pPr>
              <a:endParaRPr lang="en-US" altLang="en-US" sz="32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Roboto Condensed Light" charset="0"/>
                <a:cs typeface="Arial" panose="020B0604020202020204" pitchFamily="34" charset="0"/>
              </a:endParaRPr>
            </a:p>
          </p:txBody>
        </p:sp>
        <p:sp>
          <p:nvSpPr>
            <p:cNvPr id="96" name="Freeform 19"/>
            <p:cNvSpPr/>
            <p:nvPr/>
          </p:nvSpPr>
          <p:spPr bwMode="auto">
            <a:xfrm>
              <a:off x="3979863" y="1906588"/>
              <a:ext cx="1349375" cy="2270125"/>
            </a:xfrm>
            <a:custGeom>
              <a:avLst/>
              <a:gdLst>
                <a:gd name="T0" fmla="*/ 2147483646 w 359"/>
                <a:gd name="T1" fmla="*/ 2147483646 h 604"/>
                <a:gd name="T2" fmla="*/ 2147483646 w 359"/>
                <a:gd name="T3" fmla="*/ 2147483646 h 604"/>
                <a:gd name="T4" fmla="*/ 2147483646 w 359"/>
                <a:gd name="T5" fmla="*/ 2147483646 h 604"/>
                <a:gd name="T6" fmla="*/ 0 w 359"/>
                <a:gd name="T7" fmla="*/ 2147483646 h 604"/>
                <a:gd name="T8" fmla="*/ 2147483646 w 359"/>
                <a:gd name="T9" fmla="*/ 2147483646 h 604"/>
                <a:gd name="T10" fmla="*/ 2147483646 w 359"/>
                <a:gd name="T11" fmla="*/ 2147483646 h 604"/>
                <a:gd name="T12" fmla="*/ 2147483646 w 359"/>
                <a:gd name="T13" fmla="*/ 2147483646 h 604"/>
                <a:gd name="T14" fmla="*/ 2147483646 w 359"/>
                <a:gd name="T15" fmla="*/ 2147483646 h 604"/>
                <a:gd name="T16" fmla="*/ 2147483646 w 359"/>
                <a:gd name="T17" fmla="*/ 0 h 604"/>
                <a:gd name="T18" fmla="*/ 2147483646 w 359"/>
                <a:gd name="T19" fmla="*/ 2147483646 h 604"/>
                <a:gd name="T20" fmla="*/ 2147483646 w 359"/>
                <a:gd name="T21" fmla="*/ 2147483646 h 60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59"/>
                <a:gd name="T34" fmla="*/ 0 h 604"/>
                <a:gd name="T35" fmla="*/ 359 w 359"/>
                <a:gd name="T36" fmla="*/ 604 h 60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59" h="604">
                  <a:moveTo>
                    <a:pt x="290" y="419"/>
                  </a:moveTo>
                  <a:cubicBezTo>
                    <a:pt x="346" y="419"/>
                    <a:pt x="346" y="419"/>
                    <a:pt x="346" y="419"/>
                  </a:cubicBezTo>
                  <a:cubicBezTo>
                    <a:pt x="173" y="604"/>
                    <a:pt x="173" y="604"/>
                    <a:pt x="173" y="604"/>
                  </a:cubicBezTo>
                  <a:cubicBezTo>
                    <a:pt x="0" y="419"/>
                    <a:pt x="0" y="419"/>
                    <a:pt x="0" y="419"/>
                  </a:cubicBezTo>
                  <a:cubicBezTo>
                    <a:pt x="56" y="419"/>
                    <a:pt x="56" y="419"/>
                    <a:pt x="56" y="419"/>
                  </a:cubicBezTo>
                  <a:cubicBezTo>
                    <a:pt x="56" y="281"/>
                    <a:pt x="56" y="281"/>
                    <a:pt x="56" y="281"/>
                  </a:cubicBezTo>
                  <a:cubicBezTo>
                    <a:pt x="56" y="248"/>
                    <a:pt x="70" y="217"/>
                    <a:pt x="94" y="196"/>
                  </a:cubicBezTo>
                  <a:cubicBezTo>
                    <a:pt x="284" y="28"/>
                    <a:pt x="284" y="28"/>
                    <a:pt x="284" y="28"/>
                  </a:cubicBezTo>
                  <a:cubicBezTo>
                    <a:pt x="305" y="10"/>
                    <a:pt x="332" y="0"/>
                    <a:pt x="359" y="0"/>
                  </a:cubicBezTo>
                  <a:cubicBezTo>
                    <a:pt x="359" y="0"/>
                    <a:pt x="290" y="25"/>
                    <a:pt x="290" y="129"/>
                  </a:cubicBezTo>
                  <a:cubicBezTo>
                    <a:pt x="290" y="181"/>
                    <a:pt x="290" y="419"/>
                    <a:pt x="290" y="419"/>
                  </a:cubicBezTo>
                  <a:close/>
                </a:path>
              </a:pathLst>
            </a:custGeom>
            <a:solidFill>
              <a:srgbClr val="37B1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7" name="TextBox 30"/>
            <p:cNvSpPr txBox="1"/>
            <p:nvPr/>
          </p:nvSpPr>
          <p:spPr bwMode="auto">
            <a:xfrm>
              <a:off x="4433826" y="3414893"/>
              <a:ext cx="385762" cy="649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54000" rIns="0" bIns="0" anchor="ctr"/>
            <a:lstStyle>
              <a:lvl1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latinLnBrk="1" hangingPunct="1">
                <a:buClr>
                  <a:schemeClr val="bg2"/>
                </a:buClr>
              </a:pPr>
              <a:r>
                <a:rPr lang="en-US" altLang="ko-KR" sz="480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Roboto Condensed Light"/>
                  <a:cs typeface="Arial" panose="020B0604020202020204" pitchFamily="34" charset="0"/>
                </a:rPr>
                <a:t>A</a:t>
              </a:r>
            </a:p>
          </p:txBody>
        </p:sp>
      </p:grpSp>
      <p:sp>
        <p:nvSpPr>
          <p:cNvPr id="98" name="TextBox 31"/>
          <p:cNvSpPr txBox="1">
            <a:spLocks noChangeArrowheads="1"/>
          </p:cNvSpPr>
          <p:nvPr/>
        </p:nvSpPr>
        <p:spPr bwMode="auto">
          <a:xfrm>
            <a:off x="6022693" y="3367209"/>
            <a:ext cx="12573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 dirty="0">
                <a:solidFill>
                  <a:srgbClr val="404040"/>
                </a:solidFill>
                <a:latin typeface="Arial" panose="020B0604020202020204" pitchFamily="34" charset="0"/>
                <a:ea typeface="Roboto Condensed Light"/>
                <a:cs typeface="Arial" panose="020B0604020202020204" pitchFamily="34" charset="0"/>
              </a:rPr>
              <a:t>Values</a:t>
            </a:r>
          </a:p>
        </p:txBody>
      </p:sp>
      <p:grpSp>
        <p:nvGrpSpPr>
          <p:cNvPr id="99" name="组合 41"/>
          <p:cNvGrpSpPr/>
          <p:nvPr/>
        </p:nvGrpSpPr>
        <p:grpSpPr bwMode="auto">
          <a:xfrm>
            <a:off x="2342868" y="2060696"/>
            <a:ext cx="2463800" cy="514350"/>
            <a:chOff x="1676400" y="1889760"/>
            <a:chExt cx="2463468" cy="513919"/>
          </a:xfrm>
        </p:grpSpPr>
        <p:cxnSp>
          <p:nvCxnSpPr>
            <p:cNvPr id="100" name="直接连接符 99"/>
            <p:cNvCxnSpPr/>
            <p:nvPr/>
          </p:nvCxnSpPr>
          <p:spPr>
            <a:xfrm flipH="1" flipV="1">
              <a:off x="3571620" y="1889760"/>
              <a:ext cx="568248" cy="513919"/>
            </a:xfrm>
            <a:prstGeom prst="line">
              <a:avLst/>
            </a:prstGeom>
            <a:ln>
              <a:solidFill>
                <a:srgbClr val="37B1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 flipH="1">
              <a:off x="1676400" y="1897691"/>
              <a:ext cx="1903157" cy="0"/>
            </a:xfrm>
            <a:prstGeom prst="line">
              <a:avLst/>
            </a:prstGeom>
            <a:ln>
              <a:solidFill>
                <a:srgbClr val="37B1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2" name="TextBox 1"/>
          <p:cNvSpPr txBox="1">
            <a:spLocks noChangeArrowheads="1"/>
          </p:cNvSpPr>
          <p:nvPr/>
        </p:nvSpPr>
        <p:spPr bwMode="auto">
          <a:xfrm>
            <a:off x="2342868" y="1763834"/>
            <a:ext cx="22685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3" name="TextBox 2"/>
          <p:cNvSpPr txBox="1"/>
          <p:nvPr/>
        </p:nvSpPr>
        <p:spPr>
          <a:xfrm>
            <a:off x="2325406" y="2044821"/>
            <a:ext cx="2136775" cy="82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4" name="组合 45"/>
          <p:cNvGrpSpPr/>
          <p:nvPr/>
        </p:nvGrpSpPr>
        <p:grpSpPr bwMode="auto">
          <a:xfrm flipH="1">
            <a:off x="8470618" y="2060696"/>
            <a:ext cx="2462213" cy="514350"/>
            <a:chOff x="1676400" y="1889760"/>
            <a:chExt cx="2463468" cy="513919"/>
          </a:xfrm>
        </p:grpSpPr>
        <p:cxnSp>
          <p:nvCxnSpPr>
            <p:cNvPr id="105" name="直接连接符 104"/>
            <p:cNvCxnSpPr/>
            <p:nvPr/>
          </p:nvCxnSpPr>
          <p:spPr>
            <a:xfrm flipH="1" flipV="1">
              <a:off x="3572841" y="1889760"/>
              <a:ext cx="567027" cy="513919"/>
            </a:xfrm>
            <a:prstGeom prst="line">
              <a:avLst/>
            </a:prstGeom>
            <a:ln>
              <a:solidFill>
                <a:srgbClr val="37B1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 flipH="1">
              <a:off x="1676400" y="1897691"/>
              <a:ext cx="1904383" cy="0"/>
            </a:xfrm>
            <a:prstGeom prst="line">
              <a:avLst/>
            </a:prstGeom>
            <a:ln>
              <a:solidFill>
                <a:srgbClr val="37B1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7" name="TextBox 1"/>
          <p:cNvSpPr txBox="1">
            <a:spLocks noChangeArrowheads="1"/>
          </p:cNvSpPr>
          <p:nvPr/>
        </p:nvSpPr>
        <p:spPr bwMode="auto">
          <a:xfrm>
            <a:off x="9118318" y="1763834"/>
            <a:ext cx="18145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108" name="TextBox 2"/>
          <p:cNvSpPr txBox="1"/>
          <p:nvPr/>
        </p:nvSpPr>
        <p:spPr>
          <a:xfrm>
            <a:off x="9100856" y="2044821"/>
            <a:ext cx="2136775" cy="82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9" name="组合 50"/>
          <p:cNvGrpSpPr/>
          <p:nvPr/>
        </p:nvGrpSpPr>
        <p:grpSpPr bwMode="auto">
          <a:xfrm flipV="1">
            <a:off x="2336518" y="4534021"/>
            <a:ext cx="2463800" cy="514350"/>
            <a:chOff x="1676400" y="1889760"/>
            <a:chExt cx="2463468" cy="513919"/>
          </a:xfrm>
        </p:grpSpPr>
        <p:cxnSp>
          <p:nvCxnSpPr>
            <p:cNvPr id="110" name="直接连接符 109"/>
            <p:cNvCxnSpPr/>
            <p:nvPr/>
          </p:nvCxnSpPr>
          <p:spPr>
            <a:xfrm flipH="1" flipV="1">
              <a:off x="3571620" y="1889760"/>
              <a:ext cx="568248" cy="513919"/>
            </a:xfrm>
            <a:prstGeom prst="line">
              <a:avLst/>
            </a:prstGeom>
            <a:ln>
              <a:solidFill>
                <a:srgbClr val="37B1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flipH="1">
              <a:off x="1676400" y="1897690"/>
              <a:ext cx="1903157" cy="0"/>
            </a:xfrm>
            <a:prstGeom prst="line">
              <a:avLst/>
            </a:prstGeom>
            <a:ln>
              <a:solidFill>
                <a:srgbClr val="37B1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组合 53"/>
          <p:cNvGrpSpPr/>
          <p:nvPr/>
        </p:nvGrpSpPr>
        <p:grpSpPr bwMode="auto">
          <a:xfrm flipH="1" flipV="1">
            <a:off x="8470618" y="4586409"/>
            <a:ext cx="2462213" cy="512762"/>
            <a:chOff x="1676400" y="1889760"/>
            <a:chExt cx="2463468" cy="513919"/>
          </a:xfrm>
        </p:grpSpPr>
        <p:cxnSp>
          <p:nvCxnSpPr>
            <p:cNvPr id="113" name="直接连接符 112"/>
            <p:cNvCxnSpPr/>
            <p:nvPr/>
          </p:nvCxnSpPr>
          <p:spPr>
            <a:xfrm flipH="1" flipV="1">
              <a:off x="3572841" y="1889760"/>
              <a:ext cx="567027" cy="513919"/>
            </a:xfrm>
            <a:prstGeom prst="line">
              <a:avLst/>
            </a:prstGeom>
            <a:ln>
              <a:solidFill>
                <a:srgbClr val="37B1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flipH="1">
              <a:off x="1676400" y="1897715"/>
              <a:ext cx="1904383" cy="0"/>
            </a:xfrm>
            <a:prstGeom prst="line">
              <a:avLst/>
            </a:prstGeom>
            <a:ln>
              <a:solidFill>
                <a:srgbClr val="37B1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5" name="TextBox 1"/>
          <p:cNvSpPr txBox="1">
            <a:spLocks noChangeArrowheads="1"/>
          </p:cNvSpPr>
          <p:nvPr/>
        </p:nvSpPr>
        <p:spPr bwMode="auto">
          <a:xfrm>
            <a:off x="9118318" y="4818184"/>
            <a:ext cx="1844676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116" name="TextBox 2"/>
          <p:cNvSpPr txBox="1"/>
          <p:nvPr/>
        </p:nvSpPr>
        <p:spPr>
          <a:xfrm>
            <a:off x="9100856" y="5099171"/>
            <a:ext cx="2136775" cy="82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7" name="TextBox 1"/>
          <p:cNvSpPr txBox="1">
            <a:spLocks noChangeArrowheads="1"/>
          </p:cNvSpPr>
          <p:nvPr/>
        </p:nvSpPr>
        <p:spPr bwMode="auto">
          <a:xfrm>
            <a:off x="2271431" y="4789609"/>
            <a:ext cx="2268537" cy="307975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118" name="TextBox 2"/>
          <p:cNvSpPr txBox="1"/>
          <p:nvPr/>
        </p:nvSpPr>
        <p:spPr>
          <a:xfrm>
            <a:off x="2253968" y="5070596"/>
            <a:ext cx="2136775" cy="82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18" presetID="17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9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2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8" presetID="17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9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3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38" presetID="17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9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46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48" presetID="17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9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5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58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65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65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65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65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67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65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65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65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65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6125"/>
                                </p:stCondLst>
                                <p:childTnLst>
                                  <p:par>
                                    <p:cTn id="76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65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65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65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65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4" fill="hold">
                                <p:stCondLst>
                                  <p:cond delay="7125"/>
                                </p:stCondLst>
                                <p:childTnLst>
                                  <p:par>
                                    <p:cTn id="85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65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65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65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65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98" grpId="0"/>
          <p:bldP spid="102" grpId="0"/>
          <p:bldP spid="103" grpId="0"/>
          <p:bldP spid="107" grpId="0"/>
          <p:bldP spid="108" grpId="0"/>
          <p:bldP spid="115" grpId="0"/>
          <p:bldP spid="116" grpId="0"/>
          <p:bldP spid="117" grpId="0"/>
          <p:bldP spid="1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18" presetID="17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9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2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8" presetID="17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9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3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38" presetID="17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9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46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48" presetID="17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9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5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58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65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65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65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65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67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65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65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65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65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6125"/>
                                </p:stCondLst>
                                <p:childTnLst>
                                  <p:par>
                                    <p:cTn id="76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65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65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65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65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4" fill="hold">
                                <p:stCondLst>
                                  <p:cond delay="7125"/>
                                </p:stCondLst>
                                <p:childTnLst>
                                  <p:par>
                                    <p:cTn id="85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65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65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65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65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98" grpId="0"/>
          <p:bldP spid="102" grpId="0"/>
          <p:bldP spid="103" grpId="0"/>
          <p:bldP spid="107" grpId="0"/>
          <p:bldP spid="108" grpId="0"/>
          <p:bldP spid="115" grpId="0"/>
          <p:bldP spid="116" grpId="0"/>
          <p:bldP spid="117" grpId="0"/>
          <p:bldP spid="118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1" name="Group 53"/>
          <p:cNvGrpSpPr>
            <a:grpSpLocks noChangeAspect="1"/>
          </p:cNvGrpSpPr>
          <p:nvPr/>
        </p:nvGrpSpPr>
        <p:grpSpPr bwMode="auto">
          <a:xfrm>
            <a:off x="4620137" y="1336347"/>
            <a:ext cx="3962400" cy="3863975"/>
            <a:chOff x="350" y="1914"/>
            <a:chExt cx="1899" cy="1852"/>
          </a:xfrm>
        </p:grpSpPr>
        <p:sp>
          <p:nvSpPr>
            <p:cNvPr id="42" name="AutoShape 52"/>
            <p:cNvSpPr>
              <a:spLocks noChangeAspect="1" noChangeArrowheads="1" noTextEdit="1"/>
            </p:cNvSpPr>
            <p:nvPr/>
          </p:nvSpPr>
          <p:spPr bwMode="auto">
            <a:xfrm>
              <a:off x="351" y="1914"/>
              <a:ext cx="1898" cy="1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404040"/>
                </a:solidFill>
              </a:endParaRPr>
            </a:p>
          </p:txBody>
        </p:sp>
        <p:sp>
          <p:nvSpPr>
            <p:cNvPr id="72" name="Freeform 54"/>
            <p:cNvSpPr/>
            <p:nvPr/>
          </p:nvSpPr>
          <p:spPr bwMode="auto">
            <a:xfrm>
              <a:off x="671" y="1914"/>
              <a:ext cx="1256" cy="649"/>
            </a:xfrm>
            <a:custGeom>
              <a:avLst/>
              <a:gdLst>
                <a:gd name="T0" fmla="*/ 628 w 1403"/>
                <a:gd name="T1" fmla="*/ 649 h 725"/>
                <a:gd name="T2" fmla="*/ 950 w 1403"/>
                <a:gd name="T3" fmla="*/ 565 h 725"/>
                <a:gd name="T4" fmla="*/ 1256 w 1403"/>
                <a:gd name="T5" fmla="*/ 640 h 725"/>
                <a:gd name="T6" fmla="*/ 1256 w 1403"/>
                <a:gd name="T7" fmla="*/ 628 h 725"/>
                <a:gd name="T8" fmla="*/ 628 w 1403"/>
                <a:gd name="T9" fmla="*/ 0 h 725"/>
                <a:gd name="T10" fmla="*/ 0 w 1403"/>
                <a:gd name="T11" fmla="*/ 628 h 725"/>
                <a:gd name="T12" fmla="*/ 0 w 1403"/>
                <a:gd name="T13" fmla="*/ 640 h 725"/>
                <a:gd name="T14" fmla="*/ 306 w 1403"/>
                <a:gd name="T15" fmla="*/ 565 h 725"/>
                <a:gd name="T16" fmla="*/ 628 w 1403"/>
                <a:gd name="T17" fmla="*/ 649 h 72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403" h="725">
                  <a:moveTo>
                    <a:pt x="702" y="725"/>
                  </a:moveTo>
                  <a:cubicBezTo>
                    <a:pt x="808" y="665"/>
                    <a:pt x="931" y="631"/>
                    <a:pt x="1061" y="631"/>
                  </a:cubicBezTo>
                  <a:cubicBezTo>
                    <a:pt x="1185" y="631"/>
                    <a:pt x="1301" y="661"/>
                    <a:pt x="1403" y="715"/>
                  </a:cubicBezTo>
                  <a:cubicBezTo>
                    <a:pt x="1403" y="711"/>
                    <a:pt x="1403" y="706"/>
                    <a:pt x="1403" y="702"/>
                  </a:cubicBezTo>
                  <a:cubicBezTo>
                    <a:pt x="1403" y="315"/>
                    <a:pt x="1089" y="0"/>
                    <a:pt x="702" y="0"/>
                  </a:cubicBezTo>
                  <a:cubicBezTo>
                    <a:pt x="315" y="0"/>
                    <a:pt x="0" y="315"/>
                    <a:pt x="0" y="702"/>
                  </a:cubicBezTo>
                  <a:cubicBezTo>
                    <a:pt x="0" y="706"/>
                    <a:pt x="0" y="711"/>
                    <a:pt x="0" y="715"/>
                  </a:cubicBezTo>
                  <a:cubicBezTo>
                    <a:pt x="103" y="661"/>
                    <a:pt x="219" y="631"/>
                    <a:pt x="342" y="631"/>
                  </a:cubicBezTo>
                  <a:cubicBezTo>
                    <a:pt x="473" y="631"/>
                    <a:pt x="595" y="665"/>
                    <a:pt x="702" y="725"/>
                  </a:cubicBezTo>
                  <a:close/>
                </a:path>
              </a:pathLst>
            </a:custGeom>
            <a:solidFill>
              <a:srgbClr val="404040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rgbClr val="404040"/>
                </a:solidFill>
              </a:endParaRPr>
            </a:p>
          </p:txBody>
        </p:sp>
        <p:sp>
          <p:nvSpPr>
            <p:cNvPr id="73" name="Freeform 55"/>
            <p:cNvSpPr/>
            <p:nvPr/>
          </p:nvSpPr>
          <p:spPr bwMode="auto">
            <a:xfrm>
              <a:off x="1330" y="2606"/>
              <a:ext cx="919" cy="1159"/>
            </a:xfrm>
            <a:custGeom>
              <a:avLst/>
              <a:gdLst>
                <a:gd name="T0" fmla="*/ 306 w 1027"/>
                <a:gd name="T1" fmla="*/ 503 h 1296"/>
                <a:gd name="T2" fmla="*/ 307 w 1027"/>
                <a:gd name="T3" fmla="*/ 531 h 1296"/>
                <a:gd name="T4" fmla="*/ 0 w 1027"/>
                <a:gd name="T5" fmla="*/ 1087 h 1296"/>
                <a:gd name="T6" fmla="*/ 291 w 1027"/>
                <a:gd name="T7" fmla="*/ 1159 h 1296"/>
                <a:gd name="T8" fmla="*/ 919 w 1027"/>
                <a:gd name="T9" fmla="*/ 531 h 1296"/>
                <a:gd name="T10" fmla="*/ 625 w 1027"/>
                <a:gd name="T11" fmla="*/ 0 h 1296"/>
                <a:gd name="T12" fmla="*/ 306 w 1027"/>
                <a:gd name="T13" fmla="*/ 503 h 129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027" h="1296">
                  <a:moveTo>
                    <a:pt x="342" y="562"/>
                  </a:moveTo>
                  <a:cubicBezTo>
                    <a:pt x="342" y="572"/>
                    <a:pt x="343" y="583"/>
                    <a:pt x="343" y="594"/>
                  </a:cubicBezTo>
                  <a:cubicBezTo>
                    <a:pt x="343" y="855"/>
                    <a:pt x="206" y="1085"/>
                    <a:pt x="0" y="1216"/>
                  </a:cubicBezTo>
                  <a:cubicBezTo>
                    <a:pt x="97" y="1267"/>
                    <a:pt x="208" y="1296"/>
                    <a:pt x="325" y="1296"/>
                  </a:cubicBezTo>
                  <a:cubicBezTo>
                    <a:pt x="712" y="1296"/>
                    <a:pt x="1027" y="981"/>
                    <a:pt x="1027" y="594"/>
                  </a:cubicBezTo>
                  <a:cubicBezTo>
                    <a:pt x="1027" y="344"/>
                    <a:pt x="896" y="124"/>
                    <a:pt x="698" y="0"/>
                  </a:cubicBezTo>
                  <a:cubicBezTo>
                    <a:pt x="676" y="239"/>
                    <a:pt x="538" y="445"/>
                    <a:pt x="342" y="562"/>
                  </a:cubicBezTo>
                  <a:close/>
                </a:path>
              </a:pathLst>
            </a:custGeom>
            <a:solidFill>
              <a:srgbClr val="37B1E3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365760" tIns="548640" rIns="0" anchor="ctr"/>
            <a:lstStyle/>
            <a:p>
              <a:endParaRPr lang="zh-CN" altLang="en-US">
                <a:solidFill>
                  <a:srgbClr val="404040"/>
                </a:solidFill>
              </a:endParaRPr>
            </a:p>
          </p:txBody>
        </p:sp>
        <p:sp>
          <p:nvSpPr>
            <p:cNvPr id="74" name="Freeform 56"/>
            <p:cNvSpPr/>
            <p:nvPr/>
          </p:nvSpPr>
          <p:spPr bwMode="auto">
            <a:xfrm>
              <a:off x="1330" y="2509"/>
              <a:ext cx="596" cy="565"/>
            </a:xfrm>
            <a:custGeom>
              <a:avLst/>
              <a:gdLst>
                <a:gd name="T0" fmla="*/ 0 w 666"/>
                <a:gd name="T1" fmla="*/ 72 h 631"/>
                <a:gd name="T2" fmla="*/ 303 w 666"/>
                <a:gd name="T3" fmla="*/ 565 h 631"/>
                <a:gd name="T4" fmla="*/ 596 w 666"/>
                <a:gd name="T5" fmla="*/ 80 h 631"/>
                <a:gd name="T6" fmla="*/ 291 w 666"/>
                <a:gd name="T7" fmla="*/ 0 h 631"/>
                <a:gd name="T8" fmla="*/ 0 w 666"/>
                <a:gd name="T9" fmla="*/ 72 h 6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6"/>
                <a:gd name="T16" fmla="*/ 0 h 631"/>
                <a:gd name="T17" fmla="*/ 666 w 666"/>
                <a:gd name="T18" fmla="*/ 631 h 6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6" h="631">
                  <a:moveTo>
                    <a:pt x="0" y="80"/>
                  </a:moveTo>
                  <a:cubicBezTo>
                    <a:pt x="187" y="199"/>
                    <a:pt x="317" y="399"/>
                    <a:pt x="339" y="631"/>
                  </a:cubicBezTo>
                  <a:cubicBezTo>
                    <a:pt x="522" y="515"/>
                    <a:pt x="649" y="317"/>
                    <a:pt x="666" y="89"/>
                  </a:cubicBezTo>
                  <a:cubicBezTo>
                    <a:pt x="565" y="32"/>
                    <a:pt x="449" y="0"/>
                    <a:pt x="325" y="0"/>
                  </a:cubicBezTo>
                  <a:cubicBezTo>
                    <a:pt x="208" y="0"/>
                    <a:pt x="97" y="29"/>
                    <a:pt x="0" y="80"/>
                  </a:cubicBezTo>
                  <a:close/>
                </a:path>
              </a:pathLst>
            </a:custGeom>
            <a:solidFill>
              <a:srgbClr val="37B1E3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274320" tIns="0" rIns="0" bIns="27432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3200">
                  <a:solidFill>
                    <a:schemeClr val="bg1"/>
                  </a:solidFill>
                  <a:latin typeface="Arial" panose="020B0604020202020204" pitchFamily="34" charset="0"/>
                  <a:ea typeface="Roboto Condensed Light"/>
                  <a:cs typeface="Arial" panose="020B0604020202020204" pitchFamily="34" charset="0"/>
                </a:rPr>
                <a:t>03</a:t>
              </a:r>
            </a:p>
          </p:txBody>
        </p:sp>
        <p:sp>
          <p:nvSpPr>
            <p:cNvPr id="75" name="Freeform 57"/>
            <p:cNvSpPr/>
            <p:nvPr/>
          </p:nvSpPr>
          <p:spPr bwMode="auto">
            <a:xfrm>
              <a:off x="350" y="2606"/>
              <a:ext cx="918" cy="1159"/>
            </a:xfrm>
            <a:custGeom>
              <a:avLst/>
              <a:gdLst>
                <a:gd name="T0" fmla="*/ 612 w 1026"/>
                <a:gd name="T1" fmla="*/ 531 h 1296"/>
                <a:gd name="T2" fmla="*/ 613 w 1026"/>
                <a:gd name="T3" fmla="*/ 503 h 1296"/>
                <a:gd name="T4" fmla="*/ 293 w 1026"/>
                <a:gd name="T5" fmla="*/ 0 h 1296"/>
                <a:gd name="T6" fmla="*/ 0 w 1026"/>
                <a:gd name="T7" fmla="*/ 531 h 1296"/>
                <a:gd name="T8" fmla="*/ 627 w 1026"/>
                <a:gd name="T9" fmla="*/ 1159 h 1296"/>
                <a:gd name="T10" fmla="*/ 918 w 1026"/>
                <a:gd name="T11" fmla="*/ 1087 h 1296"/>
                <a:gd name="T12" fmla="*/ 612 w 1026"/>
                <a:gd name="T13" fmla="*/ 531 h 129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026" h="1296">
                  <a:moveTo>
                    <a:pt x="684" y="594"/>
                  </a:moveTo>
                  <a:cubicBezTo>
                    <a:pt x="684" y="583"/>
                    <a:pt x="684" y="572"/>
                    <a:pt x="685" y="562"/>
                  </a:cubicBezTo>
                  <a:cubicBezTo>
                    <a:pt x="489" y="445"/>
                    <a:pt x="351" y="239"/>
                    <a:pt x="328" y="0"/>
                  </a:cubicBezTo>
                  <a:cubicBezTo>
                    <a:pt x="131" y="124"/>
                    <a:pt x="0" y="344"/>
                    <a:pt x="0" y="594"/>
                  </a:cubicBezTo>
                  <a:cubicBezTo>
                    <a:pt x="0" y="981"/>
                    <a:pt x="315" y="1296"/>
                    <a:pt x="701" y="1296"/>
                  </a:cubicBezTo>
                  <a:cubicBezTo>
                    <a:pt x="819" y="1296"/>
                    <a:pt x="929" y="1267"/>
                    <a:pt x="1026" y="1216"/>
                  </a:cubicBezTo>
                  <a:cubicBezTo>
                    <a:pt x="821" y="1085"/>
                    <a:pt x="684" y="855"/>
                    <a:pt x="684" y="594"/>
                  </a:cubicBezTo>
                  <a:close/>
                </a:path>
              </a:pathLst>
            </a:custGeom>
            <a:solidFill>
              <a:srgbClr val="404040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tIns="548640" rIns="365760" anchor="ctr"/>
            <a:lstStyle/>
            <a:p>
              <a:endParaRPr lang="zh-CN" altLang="en-US">
                <a:solidFill>
                  <a:srgbClr val="404040"/>
                </a:solidFill>
              </a:endParaRPr>
            </a:p>
          </p:txBody>
        </p:sp>
        <p:sp>
          <p:nvSpPr>
            <p:cNvPr id="76" name="Freeform 58"/>
            <p:cNvSpPr/>
            <p:nvPr/>
          </p:nvSpPr>
          <p:spPr bwMode="auto">
            <a:xfrm>
              <a:off x="673" y="2509"/>
              <a:ext cx="595" cy="565"/>
            </a:xfrm>
            <a:custGeom>
              <a:avLst/>
              <a:gdLst>
                <a:gd name="T0" fmla="*/ 293 w 665"/>
                <a:gd name="T1" fmla="*/ 565 h 631"/>
                <a:gd name="T2" fmla="*/ 595 w 665"/>
                <a:gd name="T3" fmla="*/ 72 h 631"/>
                <a:gd name="T4" fmla="*/ 304 w 665"/>
                <a:gd name="T5" fmla="*/ 0 h 631"/>
                <a:gd name="T6" fmla="*/ 0 w 665"/>
                <a:gd name="T7" fmla="*/ 80 h 631"/>
                <a:gd name="T8" fmla="*/ 293 w 665"/>
                <a:gd name="T9" fmla="*/ 565 h 6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631"/>
                <a:gd name="T17" fmla="*/ 665 w 665"/>
                <a:gd name="T18" fmla="*/ 631 h 6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631">
                  <a:moveTo>
                    <a:pt x="327" y="631"/>
                  </a:moveTo>
                  <a:cubicBezTo>
                    <a:pt x="349" y="399"/>
                    <a:pt x="479" y="199"/>
                    <a:pt x="665" y="80"/>
                  </a:cubicBezTo>
                  <a:cubicBezTo>
                    <a:pt x="568" y="29"/>
                    <a:pt x="458" y="0"/>
                    <a:pt x="340" y="0"/>
                  </a:cubicBezTo>
                  <a:cubicBezTo>
                    <a:pt x="217" y="0"/>
                    <a:pt x="101" y="32"/>
                    <a:pt x="0" y="89"/>
                  </a:cubicBezTo>
                  <a:cubicBezTo>
                    <a:pt x="17" y="317"/>
                    <a:pt x="143" y="515"/>
                    <a:pt x="327" y="631"/>
                  </a:cubicBezTo>
                  <a:close/>
                </a:path>
              </a:pathLst>
            </a:custGeom>
            <a:solidFill>
              <a:srgbClr val="404040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tIns="0" rIns="274320" bIns="27432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Arial" panose="020B0604020202020204" pitchFamily="34" charset="0"/>
                  <a:ea typeface="Roboto Condensed Light"/>
                  <a:cs typeface="Arial" panose="020B0604020202020204" pitchFamily="34" charset="0"/>
                </a:rPr>
                <a:t>01</a:t>
              </a:r>
            </a:p>
          </p:txBody>
        </p:sp>
        <p:sp>
          <p:nvSpPr>
            <p:cNvPr id="77" name="Freeform 59"/>
            <p:cNvSpPr/>
            <p:nvPr/>
          </p:nvSpPr>
          <p:spPr bwMode="auto">
            <a:xfrm>
              <a:off x="994" y="3125"/>
              <a:ext cx="612" cy="551"/>
            </a:xfrm>
            <a:custGeom>
              <a:avLst/>
              <a:gdLst>
                <a:gd name="T0" fmla="*/ 612 w 684"/>
                <a:gd name="T1" fmla="*/ 12 h 615"/>
                <a:gd name="T2" fmla="*/ 612 w 684"/>
                <a:gd name="T3" fmla="*/ 0 h 615"/>
                <a:gd name="T4" fmla="*/ 306 w 684"/>
                <a:gd name="T5" fmla="*/ 75 h 615"/>
                <a:gd name="T6" fmla="*/ 0 w 684"/>
                <a:gd name="T7" fmla="*/ 0 h 615"/>
                <a:gd name="T8" fmla="*/ 0 w 684"/>
                <a:gd name="T9" fmla="*/ 12 h 615"/>
                <a:gd name="T10" fmla="*/ 306 w 684"/>
                <a:gd name="T11" fmla="*/ 551 h 615"/>
                <a:gd name="T12" fmla="*/ 612 w 684"/>
                <a:gd name="T13" fmla="*/ 12 h 6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84"/>
                <a:gd name="T22" fmla="*/ 0 h 615"/>
                <a:gd name="T23" fmla="*/ 684 w 684"/>
                <a:gd name="T24" fmla="*/ 615 h 61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84" h="615">
                  <a:moveTo>
                    <a:pt x="684" y="13"/>
                  </a:moveTo>
                  <a:cubicBezTo>
                    <a:pt x="684" y="9"/>
                    <a:pt x="684" y="4"/>
                    <a:pt x="684" y="0"/>
                  </a:cubicBezTo>
                  <a:cubicBezTo>
                    <a:pt x="582" y="54"/>
                    <a:pt x="465" y="84"/>
                    <a:pt x="342" y="84"/>
                  </a:cubicBezTo>
                  <a:cubicBezTo>
                    <a:pt x="218" y="84"/>
                    <a:pt x="102" y="54"/>
                    <a:pt x="0" y="0"/>
                  </a:cubicBezTo>
                  <a:cubicBezTo>
                    <a:pt x="0" y="4"/>
                    <a:pt x="0" y="9"/>
                    <a:pt x="0" y="13"/>
                  </a:cubicBezTo>
                  <a:cubicBezTo>
                    <a:pt x="0" y="269"/>
                    <a:pt x="137" y="493"/>
                    <a:pt x="342" y="615"/>
                  </a:cubicBezTo>
                  <a:cubicBezTo>
                    <a:pt x="547" y="493"/>
                    <a:pt x="684" y="269"/>
                    <a:pt x="684" y="13"/>
                  </a:cubicBezTo>
                  <a:close/>
                </a:path>
              </a:pathLst>
            </a:custGeom>
            <a:solidFill>
              <a:srgbClr val="404040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3200">
                  <a:solidFill>
                    <a:schemeClr val="bg1"/>
                  </a:solidFill>
                  <a:latin typeface="Arial" panose="020B0604020202020204" pitchFamily="34" charset="0"/>
                  <a:ea typeface="Roboto Condensed Light"/>
                  <a:cs typeface="Arial" panose="020B0604020202020204" pitchFamily="34" charset="0"/>
                </a:rPr>
                <a:t>02</a:t>
              </a:r>
            </a:p>
          </p:txBody>
        </p:sp>
      </p:grpSp>
      <p:sp>
        <p:nvSpPr>
          <p:cNvPr id="78" name="TextBox 1"/>
          <p:cNvSpPr txBox="1">
            <a:spLocks noChangeArrowheads="1"/>
          </p:cNvSpPr>
          <p:nvPr/>
        </p:nvSpPr>
        <p:spPr bwMode="auto">
          <a:xfrm>
            <a:off x="2811975" y="2269797"/>
            <a:ext cx="22685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2"/>
          <p:cNvSpPr txBox="1"/>
          <p:nvPr/>
        </p:nvSpPr>
        <p:spPr>
          <a:xfrm>
            <a:off x="2794512" y="2550785"/>
            <a:ext cx="2237117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TextBox 1"/>
          <p:cNvSpPr txBox="1">
            <a:spLocks noChangeArrowheads="1"/>
          </p:cNvSpPr>
          <p:nvPr/>
        </p:nvSpPr>
        <p:spPr bwMode="auto">
          <a:xfrm>
            <a:off x="5531362" y="5482897"/>
            <a:ext cx="22685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TextBox 2"/>
          <p:cNvSpPr txBox="1"/>
          <p:nvPr/>
        </p:nvSpPr>
        <p:spPr>
          <a:xfrm>
            <a:off x="5513900" y="5763885"/>
            <a:ext cx="2286000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TextBox 1"/>
          <p:cNvSpPr txBox="1">
            <a:spLocks noChangeArrowheads="1"/>
          </p:cNvSpPr>
          <p:nvPr/>
        </p:nvSpPr>
        <p:spPr bwMode="auto">
          <a:xfrm>
            <a:off x="8577775" y="2274560"/>
            <a:ext cx="22685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TextBox 2"/>
          <p:cNvSpPr txBox="1"/>
          <p:nvPr/>
        </p:nvSpPr>
        <p:spPr>
          <a:xfrm>
            <a:off x="8560312" y="2555547"/>
            <a:ext cx="2171328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8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6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6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65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65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7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6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6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6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6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6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6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6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6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6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78" grpId="0"/>
          <p:bldP spid="79" grpId="0"/>
          <p:bldP spid="80" grpId="0"/>
          <p:bldP spid="81" grpId="0"/>
          <p:bldP spid="82" grpId="0"/>
          <p:bldP spid="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8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6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6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65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65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7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6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6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6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6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6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6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6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6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6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78" grpId="0"/>
          <p:bldP spid="79" grpId="0"/>
          <p:bldP spid="80" grpId="0"/>
          <p:bldP spid="81" grpId="0"/>
          <p:bldP spid="82" grpId="0"/>
          <p:bldP spid="8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Arc 11"/>
          <p:cNvSpPr/>
          <p:nvPr/>
        </p:nvSpPr>
        <p:spPr>
          <a:xfrm flipH="1">
            <a:off x="2751212" y="2228461"/>
            <a:ext cx="2825750" cy="2825750"/>
          </a:xfrm>
          <a:prstGeom prst="arc">
            <a:avLst>
              <a:gd name="adj1" fmla="val 16200000"/>
              <a:gd name="adj2" fmla="val 9304776"/>
            </a:avLst>
          </a:prstGeom>
          <a:ln w="14605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404040"/>
              </a:solidFill>
              <a:latin typeface="Roboto Condensed Light" charset="0"/>
            </a:endParaRPr>
          </a:p>
        </p:txBody>
      </p:sp>
      <p:sp>
        <p:nvSpPr>
          <p:cNvPr id="23" name="Arc 12"/>
          <p:cNvSpPr/>
          <p:nvPr/>
        </p:nvSpPr>
        <p:spPr>
          <a:xfrm flipH="1">
            <a:off x="2616274" y="2093524"/>
            <a:ext cx="3095625" cy="3095625"/>
          </a:xfrm>
          <a:prstGeom prst="arc">
            <a:avLst>
              <a:gd name="adj1" fmla="val 16200000"/>
              <a:gd name="adj2" fmla="val 8182407"/>
            </a:avLst>
          </a:prstGeom>
          <a:ln w="146050">
            <a:solidFill>
              <a:srgbClr val="37B1E3">
                <a:alpha val="9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404040"/>
              </a:solidFill>
              <a:latin typeface="Roboto Condensed Light" charset="0"/>
            </a:endParaRPr>
          </a:p>
        </p:txBody>
      </p:sp>
      <p:sp>
        <p:nvSpPr>
          <p:cNvPr id="24" name="Arc 13"/>
          <p:cNvSpPr/>
          <p:nvPr/>
        </p:nvSpPr>
        <p:spPr>
          <a:xfrm flipH="1">
            <a:off x="2476574" y="1953824"/>
            <a:ext cx="3375025" cy="3375025"/>
          </a:xfrm>
          <a:prstGeom prst="arc">
            <a:avLst>
              <a:gd name="adj1" fmla="val 16200000"/>
              <a:gd name="adj2" fmla="val 21053674"/>
            </a:avLst>
          </a:prstGeom>
          <a:ln w="146050">
            <a:solidFill>
              <a:srgbClr val="404040">
                <a:alpha val="9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404040"/>
              </a:solidFill>
              <a:latin typeface="Roboto Condensed Light" charset="0"/>
            </a:endParaRPr>
          </a:p>
        </p:txBody>
      </p:sp>
      <p:sp>
        <p:nvSpPr>
          <p:cNvPr id="25" name="TextBox 15"/>
          <p:cNvSpPr txBox="1">
            <a:spLocks noChangeArrowheads="1"/>
          </p:cNvSpPr>
          <p:nvPr/>
        </p:nvSpPr>
        <p:spPr bwMode="auto">
          <a:xfrm>
            <a:off x="1920949" y="3403211"/>
            <a:ext cx="7136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 Light"/>
              </a:rPr>
              <a:t>18%</a:t>
            </a:r>
          </a:p>
        </p:txBody>
      </p:sp>
      <p:sp>
        <p:nvSpPr>
          <p:cNvPr id="26" name="TextBox 16"/>
          <p:cNvSpPr txBox="1">
            <a:spLocks noChangeArrowheads="1"/>
          </p:cNvSpPr>
          <p:nvPr/>
        </p:nvSpPr>
        <p:spPr bwMode="auto">
          <a:xfrm>
            <a:off x="5318199" y="4681149"/>
            <a:ext cx="7136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 Light"/>
              </a:rPr>
              <a:t>62%</a:t>
            </a:r>
          </a:p>
        </p:txBody>
      </p:sp>
      <p:sp>
        <p:nvSpPr>
          <p:cNvPr id="27" name="TextBox 17"/>
          <p:cNvSpPr txBox="1">
            <a:spLocks noChangeArrowheads="1"/>
          </p:cNvSpPr>
          <p:nvPr/>
        </p:nvSpPr>
        <p:spPr bwMode="auto">
          <a:xfrm>
            <a:off x="5584899" y="4033449"/>
            <a:ext cx="7136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 Light"/>
              </a:rPr>
              <a:t>69%</a:t>
            </a:r>
          </a:p>
        </p:txBody>
      </p:sp>
      <p:sp>
        <p:nvSpPr>
          <p:cNvPr id="28" name="Rectangle 18"/>
          <p:cNvSpPr/>
          <p:nvPr/>
        </p:nvSpPr>
        <p:spPr>
          <a:xfrm>
            <a:off x="4164087" y="1883974"/>
            <a:ext cx="3727450" cy="1397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404040"/>
              </a:solidFill>
              <a:latin typeface="Roboto Condensed Light" charset="0"/>
            </a:endParaRPr>
          </a:p>
        </p:txBody>
      </p:sp>
      <p:sp>
        <p:nvSpPr>
          <p:cNvPr id="29" name="Rectangle 19"/>
          <p:cNvSpPr/>
          <p:nvPr/>
        </p:nvSpPr>
        <p:spPr>
          <a:xfrm>
            <a:off x="4164087" y="2029229"/>
            <a:ext cx="3727450" cy="138113"/>
          </a:xfrm>
          <a:prstGeom prst="rect">
            <a:avLst/>
          </a:prstGeom>
          <a:solidFill>
            <a:srgbClr val="37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404040"/>
              </a:solidFill>
              <a:latin typeface="Roboto Condensed Light" charset="0"/>
            </a:endParaRPr>
          </a:p>
        </p:txBody>
      </p:sp>
      <p:sp>
        <p:nvSpPr>
          <p:cNvPr id="30" name="Title 1"/>
          <p:cNvSpPr txBox="1"/>
          <p:nvPr/>
        </p:nvSpPr>
        <p:spPr>
          <a:xfrm>
            <a:off x="7891537" y="1896276"/>
            <a:ext cx="2365248" cy="423863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0" i="0" kern="1200">
                <a:solidFill>
                  <a:schemeClr val="tx1"/>
                </a:solidFill>
                <a:latin typeface="SF UI Display Thin" charset="0"/>
                <a:ea typeface="SF UI Display Thin" charset="0"/>
                <a:cs typeface="SF UI Display Thin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31" name="Rectangle 25"/>
          <p:cNvSpPr/>
          <p:nvPr/>
        </p:nvSpPr>
        <p:spPr>
          <a:xfrm>
            <a:off x="4164087" y="2164961"/>
            <a:ext cx="3727450" cy="138113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404040"/>
              </a:solidFill>
              <a:latin typeface="Roboto Condensed Light" charset="0"/>
            </a:endParaRPr>
          </a:p>
        </p:txBody>
      </p:sp>
      <p:grpSp>
        <p:nvGrpSpPr>
          <p:cNvPr id="32" name="Group 256"/>
          <p:cNvGrpSpPr/>
          <p:nvPr/>
        </p:nvGrpSpPr>
        <p:grpSpPr bwMode="auto">
          <a:xfrm>
            <a:off x="3475241" y="3038525"/>
            <a:ext cx="1036507" cy="1129324"/>
            <a:chOff x="0" y="0"/>
            <a:chExt cx="526" cy="577"/>
          </a:xfrm>
          <a:solidFill>
            <a:srgbClr val="37B1E3"/>
          </a:solidFill>
        </p:grpSpPr>
        <p:sp>
          <p:nvSpPr>
            <p:cNvPr id="33" name="AutoShape 251"/>
            <p:cNvSpPr/>
            <p:nvPr/>
          </p:nvSpPr>
          <p:spPr bwMode="auto">
            <a:xfrm>
              <a:off x="0" y="0"/>
              <a:ext cx="526" cy="407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w 21600"/>
                <a:gd name="T17" fmla="*/ 0 h 21600"/>
                <a:gd name="T18" fmla="*/ 0 w 21600"/>
                <a:gd name="T19" fmla="*/ 0 h 21600"/>
                <a:gd name="T20" fmla="*/ 0 w 21600"/>
                <a:gd name="T21" fmla="*/ 0 h 21600"/>
                <a:gd name="T22" fmla="*/ 0 w 21600"/>
                <a:gd name="T23" fmla="*/ 0 h 21600"/>
                <a:gd name="T24" fmla="*/ 0 w 21600"/>
                <a:gd name="T25" fmla="*/ 0 h 21600"/>
                <a:gd name="T26" fmla="*/ 0 w 21600"/>
                <a:gd name="T27" fmla="*/ 0 h 216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00" h="21600">
                  <a:moveTo>
                    <a:pt x="20114" y="7917"/>
                  </a:moveTo>
                  <a:lnTo>
                    <a:pt x="21600" y="0"/>
                  </a:lnTo>
                  <a:lnTo>
                    <a:pt x="15477" y="1916"/>
                  </a:lnTo>
                  <a:lnTo>
                    <a:pt x="17029" y="3924"/>
                  </a:lnTo>
                  <a:lnTo>
                    <a:pt x="11123" y="11569"/>
                  </a:lnTo>
                  <a:lnTo>
                    <a:pt x="8614" y="8321"/>
                  </a:lnTo>
                  <a:lnTo>
                    <a:pt x="0" y="19474"/>
                  </a:lnTo>
                  <a:lnTo>
                    <a:pt x="1642" y="21600"/>
                  </a:lnTo>
                  <a:lnTo>
                    <a:pt x="1642" y="21599"/>
                  </a:lnTo>
                  <a:lnTo>
                    <a:pt x="8614" y="12572"/>
                  </a:lnTo>
                  <a:lnTo>
                    <a:pt x="11123" y="15820"/>
                  </a:lnTo>
                  <a:lnTo>
                    <a:pt x="18671" y="6049"/>
                  </a:lnTo>
                  <a:lnTo>
                    <a:pt x="20114" y="7917"/>
                  </a:lnTo>
                  <a:close/>
                  <a:moveTo>
                    <a:pt x="20114" y="7917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>
                <a:solidFill>
                  <a:srgbClr val="404040"/>
                </a:solidFill>
              </a:endParaRPr>
            </a:p>
          </p:txBody>
        </p:sp>
        <p:sp>
          <p:nvSpPr>
            <p:cNvPr id="34" name="Rectangle 252"/>
            <p:cNvSpPr/>
            <p:nvPr/>
          </p:nvSpPr>
          <p:spPr bwMode="auto">
            <a:xfrm>
              <a:off x="48" y="440"/>
              <a:ext cx="75" cy="137"/>
            </a:xfrm>
            <a:prstGeom prst="rect">
              <a:avLst/>
            </a:prstGeom>
            <a:grpFill/>
            <a:ln>
              <a:noFill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>
                <a:solidFill>
                  <a:srgbClr val="404040"/>
                </a:solidFill>
              </a:endParaRPr>
            </a:p>
          </p:txBody>
        </p:sp>
        <p:sp>
          <p:nvSpPr>
            <p:cNvPr id="43" name="Rectangle 253"/>
            <p:cNvSpPr/>
            <p:nvPr/>
          </p:nvSpPr>
          <p:spPr bwMode="auto">
            <a:xfrm>
              <a:off x="176" y="368"/>
              <a:ext cx="75" cy="205"/>
            </a:xfrm>
            <a:prstGeom prst="rect">
              <a:avLst/>
            </a:prstGeom>
            <a:grpFill/>
            <a:ln>
              <a:noFill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>
                <a:solidFill>
                  <a:srgbClr val="404040"/>
                </a:solidFill>
              </a:endParaRPr>
            </a:p>
          </p:txBody>
        </p:sp>
        <p:sp>
          <p:nvSpPr>
            <p:cNvPr id="44" name="Rectangle 254"/>
            <p:cNvSpPr/>
            <p:nvPr/>
          </p:nvSpPr>
          <p:spPr bwMode="auto">
            <a:xfrm>
              <a:off x="304" y="296"/>
              <a:ext cx="75" cy="275"/>
            </a:xfrm>
            <a:prstGeom prst="rect">
              <a:avLst/>
            </a:prstGeom>
            <a:grpFill/>
            <a:ln>
              <a:noFill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>
                <a:solidFill>
                  <a:srgbClr val="404040"/>
                </a:solidFill>
              </a:endParaRPr>
            </a:p>
          </p:txBody>
        </p:sp>
        <p:sp>
          <p:nvSpPr>
            <p:cNvPr id="45" name="Rectangle 255"/>
            <p:cNvSpPr/>
            <p:nvPr/>
          </p:nvSpPr>
          <p:spPr bwMode="auto">
            <a:xfrm>
              <a:off x="432" y="232"/>
              <a:ext cx="75" cy="342"/>
            </a:xfrm>
            <a:prstGeom prst="rect">
              <a:avLst/>
            </a:prstGeom>
            <a:grpFill/>
            <a:ln>
              <a:noFill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>
                <a:solidFill>
                  <a:srgbClr val="404040"/>
                </a:solidFill>
              </a:endParaRPr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7902295" y="3176433"/>
            <a:ext cx="3833812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1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这里还可以输入你对本年度工作的简要阐述与看法，文字替换后，效果不变。这里还可以输入你对本年度工作的简要阐述与看法，文字替换后，效果不变。</a:t>
            </a:r>
            <a:endParaRPr lang="en-US" altLang="zh-CN" sz="1100" dirty="0" smtClean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11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这里还可以输入你对本年度工作的简要阐述与看法，文字替换后，效果不变。这里还可以输入你对本年度工作的简要阐述与看法，文字替换后，效果不变。</a:t>
            </a:r>
            <a:endParaRPr lang="en-US" altLang="zh-CN" sz="1100" dirty="0" smtClean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1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15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" dur="7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2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4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9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1" dur="7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5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6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8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2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43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45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6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9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0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2" dur="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6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7" dur="7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9" dur="7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7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7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3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4" dur="7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7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6" dur="7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7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7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0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1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3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4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7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8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0" dur="7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4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5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7" dur="7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8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1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2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4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8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9" dur="75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75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1" dur="75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2" dur="75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75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5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6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8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38" grpId="1"/>
          <p:bldP spid="40" grpId="0"/>
          <p:bldP spid="40" grpId="1"/>
          <p:bldP spid="22" grpId="0" animBg="1"/>
          <p:bldP spid="23" grpId="0" animBg="1"/>
          <p:bldP spid="24" grpId="0" animBg="1"/>
          <p:bldP spid="25" grpId="0"/>
          <p:bldP spid="26" grpId="0"/>
          <p:bldP spid="27" grpId="0"/>
          <p:bldP spid="28" grpId="0" animBg="1"/>
          <p:bldP spid="29" grpId="0" animBg="1"/>
          <p:bldP spid="30" grpId="0"/>
          <p:bldP spid="31" grpId="0" animBg="1"/>
          <p:bldP spid="4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15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" dur="7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2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4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9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1" dur="7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5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6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8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2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43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45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6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9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0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2" dur="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6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7" dur="7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7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9" dur="7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7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75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3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4" dur="7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7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6" dur="7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7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75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0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1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3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4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75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7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8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0" dur="7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75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4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5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7" dur="7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8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1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2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4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75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8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9" dur="75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75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1" dur="75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2" dur="75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75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5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6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8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38" grpId="1"/>
          <p:bldP spid="40" grpId="0"/>
          <p:bldP spid="40" grpId="1"/>
          <p:bldP spid="22" grpId="0" animBg="1"/>
          <p:bldP spid="23" grpId="0" animBg="1"/>
          <p:bldP spid="24" grpId="0" animBg="1"/>
          <p:bldP spid="25" grpId="0"/>
          <p:bldP spid="26" grpId="0"/>
          <p:bldP spid="27" grpId="0"/>
          <p:bldP spid="28" grpId="0" animBg="1"/>
          <p:bldP spid="29" grpId="0" animBg="1"/>
          <p:bldP spid="30" grpId="0"/>
          <p:bldP spid="31" grpId="0" animBg="1"/>
          <p:bldP spid="46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2" name="그룹 81"/>
          <p:cNvGrpSpPr/>
          <p:nvPr/>
        </p:nvGrpSpPr>
        <p:grpSpPr>
          <a:xfrm rot="10800000">
            <a:off x="9001156" y="1712673"/>
            <a:ext cx="742176" cy="898736"/>
            <a:chOff x="5223531" y="3585776"/>
            <a:chExt cx="630341" cy="763310"/>
          </a:xfrm>
          <a:effectLst>
            <a:outerShdw dist="38100" dir="5400000" algn="ctr" rotWithShape="0">
              <a:srgbClr val="000000">
                <a:alpha val="10000"/>
              </a:srgbClr>
            </a:outerShdw>
          </a:effectLst>
        </p:grpSpPr>
        <p:sp>
          <p:nvSpPr>
            <p:cNvPr id="23" name="Freeform 19"/>
            <p:cNvSpPr/>
            <p:nvPr/>
          </p:nvSpPr>
          <p:spPr bwMode="auto">
            <a:xfrm>
              <a:off x="5223531" y="3585776"/>
              <a:ext cx="630340" cy="271016"/>
            </a:xfrm>
            <a:custGeom>
              <a:avLst/>
              <a:gdLst>
                <a:gd name="T0" fmla="*/ 256 w 331"/>
                <a:gd name="T1" fmla="*/ 142 h 142"/>
                <a:gd name="T2" fmla="*/ 252 w 331"/>
                <a:gd name="T3" fmla="*/ 139 h 142"/>
                <a:gd name="T4" fmla="*/ 0 w 331"/>
                <a:gd name="T5" fmla="*/ 79 h 142"/>
                <a:gd name="T6" fmla="*/ 331 w 331"/>
                <a:gd name="T7" fmla="*/ 122 h 142"/>
                <a:gd name="T8" fmla="*/ 256 w 331"/>
                <a:gd name="T9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142">
                  <a:moveTo>
                    <a:pt x="256" y="142"/>
                  </a:moveTo>
                  <a:cubicBezTo>
                    <a:pt x="252" y="139"/>
                    <a:pt x="252" y="139"/>
                    <a:pt x="252" y="139"/>
                  </a:cubicBezTo>
                  <a:cubicBezTo>
                    <a:pt x="119" y="49"/>
                    <a:pt x="17" y="74"/>
                    <a:pt x="0" y="79"/>
                  </a:cubicBezTo>
                  <a:cubicBezTo>
                    <a:pt x="0" y="79"/>
                    <a:pt x="157" y="0"/>
                    <a:pt x="331" y="122"/>
                  </a:cubicBezTo>
                  <a:lnTo>
                    <a:pt x="256" y="142"/>
                  </a:lnTo>
                  <a:close/>
                </a:path>
              </a:pathLst>
            </a:custGeom>
            <a:solidFill>
              <a:srgbClr val="20A9E0"/>
            </a:solidFill>
            <a:ln w="3175" cap="flat" cmpd="sng" algn="ctr">
              <a:noFill/>
              <a:prstDash val="solid"/>
            </a:ln>
            <a:effectLst>
              <a:outerShdw dist="25400" dir="5400000" algn="ctr" rotWithShape="0">
                <a:srgbClr val="000000">
                  <a:alpha val="1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300"/>
                </a:spcAft>
                <a:defRPr/>
              </a:pPr>
              <a:endParaRPr lang="ko-KR" altLang="en-US" sz="1200" b="1" dirty="0">
                <a:solidFill>
                  <a:srgbClr val="404040"/>
                </a:solidFill>
                <a:latin typeface="Roboto Condensed Light" charset="0"/>
                <a:ea typeface="+mj-ea"/>
              </a:endParaRPr>
            </a:p>
          </p:txBody>
        </p:sp>
        <p:sp>
          <p:nvSpPr>
            <p:cNvPr id="24" name="Freeform 10"/>
            <p:cNvSpPr/>
            <p:nvPr/>
          </p:nvSpPr>
          <p:spPr bwMode="auto">
            <a:xfrm>
              <a:off x="5223531" y="3679160"/>
              <a:ext cx="487219" cy="669926"/>
            </a:xfrm>
            <a:custGeom>
              <a:avLst/>
              <a:gdLst>
                <a:gd name="T0" fmla="*/ 252 w 256"/>
                <a:gd name="T1" fmla="*/ 90 h 352"/>
                <a:gd name="T2" fmla="*/ 0 w 256"/>
                <a:gd name="T3" fmla="*/ 30 h 352"/>
                <a:gd name="T4" fmla="*/ 181 w 256"/>
                <a:gd name="T5" fmla="*/ 352 h 352"/>
                <a:gd name="T6" fmla="*/ 256 w 256"/>
                <a:gd name="T7" fmla="*/ 93 h 352"/>
                <a:gd name="T8" fmla="*/ 252 w 256"/>
                <a:gd name="T9" fmla="*/ 9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352">
                  <a:moveTo>
                    <a:pt x="252" y="90"/>
                  </a:moveTo>
                  <a:cubicBezTo>
                    <a:pt x="119" y="0"/>
                    <a:pt x="17" y="25"/>
                    <a:pt x="0" y="30"/>
                  </a:cubicBezTo>
                  <a:cubicBezTo>
                    <a:pt x="181" y="352"/>
                    <a:pt x="181" y="352"/>
                    <a:pt x="181" y="352"/>
                  </a:cubicBezTo>
                  <a:cubicBezTo>
                    <a:pt x="256" y="93"/>
                    <a:pt x="256" y="93"/>
                    <a:pt x="256" y="93"/>
                  </a:cubicBezTo>
                  <a:lnTo>
                    <a:pt x="252" y="90"/>
                  </a:lnTo>
                  <a:close/>
                </a:path>
              </a:pathLst>
            </a:custGeom>
            <a:solidFill>
              <a:srgbClr val="37B1E3"/>
            </a:solidFill>
            <a:ln w="3175"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solidFill>
                  <a:srgbClr val="404040"/>
                </a:solidFill>
                <a:latin typeface="Roboto Condensed Light" charset="0"/>
                <a:ea typeface="+mn-ea"/>
              </a:endParaRPr>
            </a:p>
          </p:txBody>
        </p:sp>
        <p:sp>
          <p:nvSpPr>
            <p:cNvPr id="25" name="Freeform 14"/>
            <p:cNvSpPr/>
            <p:nvPr/>
          </p:nvSpPr>
          <p:spPr bwMode="auto">
            <a:xfrm>
              <a:off x="5568645" y="3811408"/>
              <a:ext cx="285227" cy="530866"/>
            </a:xfrm>
            <a:custGeom>
              <a:avLst/>
              <a:gdLst>
                <a:gd name="T0" fmla="*/ 140 w 281"/>
                <a:gd name="T1" fmla="*/ 38 h 523"/>
                <a:gd name="T2" fmla="*/ 0 w 281"/>
                <a:gd name="T3" fmla="*/ 523 h 523"/>
                <a:gd name="T4" fmla="*/ 281 w 281"/>
                <a:gd name="T5" fmla="*/ 0 h 523"/>
                <a:gd name="T6" fmla="*/ 140 w 281"/>
                <a:gd name="T7" fmla="*/ 38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" h="523">
                  <a:moveTo>
                    <a:pt x="140" y="38"/>
                  </a:moveTo>
                  <a:lnTo>
                    <a:pt x="0" y="523"/>
                  </a:lnTo>
                  <a:lnTo>
                    <a:pt x="281" y="0"/>
                  </a:lnTo>
                  <a:lnTo>
                    <a:pt x="140" y="38"/>
                  </a:lnTo>
                  <a:close/>
                </a:path>
              </a:pathLst>
            </a:custGeom>
            <a:pattFill prst="dkDnDiag">
              <a:fgClr>
                <a:srgbClr val="37B1E3"/>
              </a:fgClr>
              <a:bgClr>
                <a:srgbClr val="20A9E0"/>
              </a:bgClr>
            </a:pattFill>
            <a:ln w="3175"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solidFill>
                  <a:srgbClr val="404040"/>
                </a:solidFill>
                <a:latin typeface="Roboto Condensed Light" charset="0"/>
                <a:ea typeface="+mn-ea"/>
              </a:endParaRPr>
            </a:p>
          </p:txBody>
        </p:sp>
      </p:grpSp>
      <p:grpSp>
        <p:nvGrpSpPr>
          <p:cNvPr id="26" name="그룹 84"/>
          <p:cNvGrpSpPr/>
          <p:nvPr/>
        </p:nvGrpSpPr>
        <p:grpSpPr>
          <a:xfrm rot="10800000">
            <a:off x="8633056" y="2362822"/>
            <a:ext cx="1513033" cy="1180787"/>
            <a:chOff x="4881463" y="2794045"/>
            <a:chExt cx="1285041" cy="1002860"/>
          </a:xfrm>
          <a:effectLst>
            <a:outerShdw dist="38100" dir="5400000" algn="ctr" rotWithShape="0">
              <a:srgbClr val="000000">
                <a:alpha val="10000"/>
              </a:srgbClr>
            </a:outerShdw>
          </a:effectLst>
        </p:grpSpPr>
        <p:sp>
          <p:nvSpPr>
            <p:cNvPr id="27" name="Freeform 18"/>
            <p:cNvSpPr/>
            <p:nvPr/>
          </p:nvSpPr>
          <p:spPr bwMode="auto">
            <a:xfrm>
              <a:off x="4881463" y="2794045"/>
              <a:ext cx="1285041" cy="525791"/>
            </a:xfrm>
            <a:custGeom>
              <a:avLst/>
              <a:gdLst>
                <a:gd name="T0" fmla="*/ 518 w 675"/>
                <a:gd name="T1" fmla="*/ 276 h 276"/>
                <a:gd name="T2" fmla="*/ 513 w 675"/>
                <a:gd name="T3" fmla="*/ 274 h 276"/>
                <a:gd name="T4" fmla="*/ 0 w 675"/>
                <a:gd name="T5" fmla="*/ 173 h 276"/>
                <a:gd name="T6" fmla="*/ 675 w 675"/>
                <a:gd name="T7" fmla="*/ 234 h 276"/>
                <a:gd name="T8" fmla="*/ 518 w 675"/>
                <a:gd name="T9" fmla="*/ 27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5" h="276">
                  <a:moveTo>
                    <a:pt x="518" y="276"/>
                  </a:moveTo>
                  <a:cubicBezTo>
                    <a:pt x="513" y="274"/>
                    <a:pt x="513" y="274"/>
                    <a:pt x="513" y="274"/>
                  </a:cubicBezTo>
                  <a:cubicBezTo>
                    <a:pt x="237" y="82"/>
                    <a:pt x="18" y="166"/>
                    <a:pt x="0" y="173"/>
                  </a:cubicBezTo>
                  <a:cubicBezTo>
                    <a:pt x="0" y="173"/>
                    <a:pt x="261" y="0"/>
                    <a:pt x="675" y="234"/>
                  </a:cubicBezTo>
                  <a:lnTo>
                    <a:pt x="518" y="27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 cmpd="sng" algn="ctr">
              <a:noFill/>
              <a:prstDash val="solid"/>
            </a:ln>
            <a:effectLst>
              <a:outerShdw dist="25400" dir="5400000" algn="ctr" rotWithShape="0">
                <a:srgbClr val="000000">
                  <a:alpha val="1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300"/>
                </a:spcAft>
                <a:defRPr/>
              </a:pPr>
              <a:endParaRPr lang="ko-KR" altLang="en-US" sz="1200" b="1" dirty="0">
                <a:solidFill>
                  <a:srgbClr val="404040"/>
                </a:solidFill>
                <a:latin typeface="Roboto Condensed Light" charset="0"/>
                <a:ea typeface="+mj-ea"/>
              </a:endParaRPr>
            </a:p>
          </p:txBody>
        </p:sp>
        <p:sp>
          <p:nvSpPr>
            <p:cNvPr id="28" name="Freeform 9"/>
            <p:cNvSpPr/>
            <p:nvPr/>
          </p:nvSpPr>
          <p:spPr bwMode="auto">
            <a:xfrm>
              <a:off x="4881463" y="2950362"/>
              <a:ext cx="985604" cy="846543"/>
            </a:xfrm>
            <a:custGeom>
              <a:avLst/>
              <a:gdLst>
                <a:gd name="T0" fmla="*/ 513 w 518"/>
                <a:gd name="T1" fmla="*/ 192 h 445"/>
                <a:gd name="T2" fmla="*/ 0 w 518"/>
                <a:gd name="T3" fmla="*/ 91 h 445"/>
                <a:gd name="T4" fmla="*/ 165 w 518"/>
                <a:gd name="T5" fmla="*/ 386 h 445"/>
                <a:gd name="T6" fmla="*/ 168 w 518"/>
                <a:gd name="T7" fmla="*/ 385 h 445"/>
                <a:gd name="T8" fmla="*/ 445 w 518"/>
                <a:gd name="T9" fmla="*/ 445 h 445"/>
                <a:gd name="T10" fmla="*/ 518 w 518"/>
                <a:gd name="T11" fmla="*/ 194 h 445"/>
                <a:gd name="T12" fmla="*/ 513 w 518"/>
                <a:gd name="T13" fmla="*/ 192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8" h="445">
                  <a:moveTo>
                    <a:pt x="513" y="192"/>
                  </a:moveTo>
                  <a:cubicBezTo>
                    <a:pt x="237" y="0"/>
                    <a:pt x="18" y="84"/>
                    <a:pt x="0" y="91"/>
                  </a:cubicBezTo>
                  <a:cubicBezTo>
                    <a:pt x="165" y="386"/>
                    <a:pt x="165" y="386"/>
                    <a:pt x="165" y="386"/>
                  </a:cubicBezTo>
                  <a:cubicBezTo>
                    <a:pt x="168" y="385"/>
                    <a:pt x="168" y="385"/>
                    <a:pt x="168" y="385"/>
                  </a:cubicBezTo>
                  <a:cubicBezTo>
                    <a:pt x="173" y="383"/>
                    <a:pt x="289" y="343"/>
                    <a:pt x="445" y="445"/>
                  </a:cubicBezTo>
                  <a:cubicBezTo>
                    <a:pt x="518" y="194"/>
                    <a:pt x="518" y="194"/>
                    <a:pt x="518" y="194"/>
                  </a:cubicBezTo>
                  <a:lnTo>
                    <a:pt x="513" y="192"/>
                  </a:lnTo>
                  <a:close/>
                </a:path>
              </a:pathLst>
            </a:custGeom>
            <a:solidFill>
              <a:schemeClr val="bg1"/>
            </a:solidFill>
            <a:ln w="3175"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solidFill>
                  <a:srgbClr val="404040"/>
                </a:solidFill>
                <a:latin typeface="Roboto Condensed Light" charset="0"/>
                <a:ea typeface="+mn-ea"/>
              </a:endParaRPr>
            </a:p>
          </p:txBody>
        </p:sp>
        <p:sp>
          <p:nvSpPr>
            <p:cNvPr id="29" name="Freeform 12"/>
            <p:cNvSpPr/>
            <p:nvPr/>
          </p:nvSpPr>
          <p:spPr bwMode="auto">
            <a:xfrm>
              <a:off x="5721194" y="3239648"/>
              <a:ext cx="438497" cy="557257"/>
            </a:xfrm>
            <a:custGeom>
              <a:avLst/>
              <a:gdLst>
                <a:gd name="T0" fmla="*/ 0 w 432"/>
                <a:gd name="T1" fmla="*/ 549 h 549"/>
                <a:gd name="T2" fmla="*/ 162 w 432"/>
                <a:gd name="T3" fmla="*/ 501 h 549"/>
                <a:gd name="T4" fmla="*/ 432 w 432"/>
                <a:gd name="T5" fmla="*/ 0 h 549"/>
                <a:gd name="T6" fmla="*/ 137 w 432"/>
                <a:gd name="T7" fmla="*/ 79 h 549"/>
                <a:gd name="T8" fmla="*/ 0 w 432"/>
                <a:gd name="T9" fmla="*/ 549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2" h="549">
                  <a:moveTo>
                    <a:pt x="0" y="549"/>
                  </a:moveTo>
                  <a:lnTo>
                    <a:pt x="162" y="501"/>
                  </a:lnTo>
                  <a:lnTo>
                    <a:pt x="432" y="0"/>
                  </a:lnTo>
                  <a:lnTo>
                    <a:pt x="137" y="79"/>
                  </a:lnTo>
                  <a:lnTo>
                    <a:pt x="0" y="549"/>
                  </a:lnTo>
                  <a:close/>
                </a:path>
              </a:pathLst>
            </a:custGeom>
            <a:pattFill prst="dkDnDiag">
              <a:fgClr>
                <a:schemeClr val="bg1"/>
              </a:fgClr>
              <a:bgClr>
                <a:schemeClr val="bg1">
                  <a:lumMod val="85000"/>
                </a:schemeClr>
              </a:bgClr>
            </a:pattFill>
            <a:ln w="3175"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solidFill>
                  <a:srgbClr val="404040"/>
                </a:solidFill>
                <a:latin typeface="Roboto Condensed Light" charset="0"/>
                <a:ea typeface="+mn-ea"/>
              </a:endParaRPr>
            </a:p>
          </p:txBody>
        </p:sp>
      </p:grpSp>
      <p:grpSp>
        <p:nvGrpSpPr>
          <p:cNvPr id="30" name="그룹 85"/>
          <p:cNvGrpSpPr/>
          <p:nvPr/>
        </p:nvGrpSpPr>
        <p:grpSpPr>
          <a:xfrm rot="10800000">
            <a:off x="8258979" y="2991458"/>
            <a:ext cx="2283891" cy="1438935"/>
            <a:chOff x="4544470" y="2040885"/>
            <a:chExt cx="1939742" cy="1222109"/>
          </a:xfrm>
          <a:effectLst>
            <a:outerShdw dist="38100" dir="5400000" algn="ctr" rotWithShape="0">
              <a:srgbClr val="000000">
                <a:alpha val="10000"/>
              </a:srgbClr>
            </a:outerShdw>
          </a:effectLst>
        </p:grpSpPr>
        <p:sp>
          <p:nvSpPr>
            <p:cNvPr id="31" name="Freeform 17"/>
            <p:cNvSpPr/>
            <p:nvPr/>
          </p:nvSpPr>
          <p:spPr bwMode="auto">
            <a:xfrm>
              <a:off x="4544470" y="2040885"/>
              <a:ext cx="1939742" cy="730829"/>
            </a:xfrm>
            <a:custGeom>
              <a:avLst/>
              <a:gdLst>
                <a:gd name="T0" fmla="*/ 774 w 1019"/>
                <a:gd name="T1" fmla="*/ 382 h 384"/>
                <a:gd name="T2" fmla="*/ 221 w 1019"/>
                <a:gd name="T3" fmla="*/ 216 h 384"/>
                <a:gd name="T4" fmla="*/ 0 w 1019"/>
                <a:gd name="T5" fmla="*/ 254 h 384"/>
                <a:gd name="T6" fmla="*/ 1019 w 1019"/>
                <a:gd name="T7" fmla="*/ 318 h 384"/>
                <a:gd name="T8" fmla="*/ 778 w 1019"/>
                <a:gd name="T9" fmla="*/ 384 h 384"/>
                <a:gd name="T10" fmla="*/ 774 w 1019"/>
                <a:gd name="T11" fmla="*/ 382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9" h="384">
                  <a:moveTo>
                    <a:pt x="774" y="382"/>
                  </a:moveTo>
                  <a:cubicBezTo>
                    <a:pt x="547" y="241"/>
                    <a:pt x="348" y="214"/>
                    <a:pt x="221" y="216"/>
                  </a:cubicBezTo>
                  <a:cubicBezTo>
                    <a:pt x="94" y="218"/>
                    <a:pt x="12" y="249"/>
                    <a:pt x="0" y="254"/>
                  </a:cubicBezTo>
                  <a:cubicBezTo>
                    <a:pt x="0" y="254"/>
                    <a:pt x="444" y="0"/>
                    <a:pt x="1019" y="318"/>
                  </a:cubicBezTo>
                  <a:cubicBezTo>
                    <a:pt x="778" y="384"/>
                    <a:pt x="778" y="384"/>
                    <a:pt x="778" y="384"/>
                  </a:cubicBezTo>
                  <a:lnTo>
                    <a:pt x="774" y="382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3175" cap="flat" cmpd="sng" algn="ctr">
              <a:noFill/>
              <a:prstDash val="solid"/>
            </a:ln>
            <a:effectLst>
              <a:outerShdw dist="25400" dir="5400000" algn="ctr" rotWithShape="0">
                <a:srgbClr val="000000">
                  <a:alpha val="1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300"/>
                </a:spcAft>
                <a:defRPr/>
              </a:pPr>
              <a:endParaRPr lang="ko-KR" altLang="en-US" sz="1200" b="1" dirty="0">
                <a:solidFill>
                  <a:srgbClr val="404040"/>
                </a:solidFill>
                <a:latin typeface="Roboto Condensed Light" charset="0"/>
                <a:ea typeface="+mj-ea"/>
              </a:endParaRPr>
            </a:p>
          </p:txBody>
        </p:sp>
        <p:sp>
          <p:nvSpPr>
            <p:cNvPr id="32" name="Freeform 7"/>
            <p:cNvSpPr/>
            <p:nvPr/>
          </p:nvSpPr>
          <p:spPr bwMode="auto">
            <a:xfrm>
              <a:off x="4544470" y="2447917"/>
              <a:ext cx="1480944" cy="815077"/>
            </a:xfrm>
            <a:custGeom>
              <a:avLst/>
              <a:gdLst>
                <a:gd name="T0" fmla="*/ 774 w 778"/>
                <a:gd name="T1" fmla="*/ 168 h 428"/>
                <a:gd name="T2" fmla="*/ 221 w 778"/>
                <a:gd name="T3" fmla="*/ 2 h 428"/>
                <a:gd name="T4" fmla="*/ 0 w 778"/>
                <a:gd name="T5" fmla="*/ 40 h 428"/>
                <a:gd name="T6" fmla="*/ 162 w 778"/>
                <a:gd name="T7" fmla="*/ 329 h 428"/>
                <a:gd name="T8" fmla="*/ 164 w 778"/>
                <a:gd name="T9" fmla="*/ 328 h 428"/>
                <a:gd name="T10" fmla="*/ 703 w 778"/>
                <a:gd name="T11" fmla="*/ 428 h 428"/>
                <a:gd name="T12" fmla="*/ 778 w 778"/>
                <a:gd name="T13" fmla="*/ 170 h 428"/>
                <a:gd name="T14" fmla="*/ 774 w 778"/>
                <a:gd name="T15" fmla="*/ 168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8" h="428">
                  <a:moveTo>
                    <a:pt x="774" y="168"/>
                  </a:moveTo>
                  <a:cubicBezTo>
                    <a:pt x="547" y="27"/>
                    <a:pt x="348" y="0"/>
                    <a:pt x="221" y="2"/>
                  </a:cubicBezTo>
                  <a:cubicBezTo>
                    <a:pt x="94" y="4"/>
                    <a:pt x="12" y="35"/>
                    <a:pt x="0" y="40"/>
                  </a:cubicBezTo>
                  <a:cubicBezTo>
                    <a:pt x="162" y="329"/>
                    <a:pt x="162" y="329"/>
                    <a:pt x="162" y="329"/>
                  </a:cubicBezTo>
                  <a:cubicBezTo>
                    <a:pt x="164" y="328"/>
                    <a:pt x="164" y="328"/>
                    <a:pt x="164" y="328"/>
                  </a:cubicBezTo>
                  <a:cubicBezTo>
                    <a:pt x="173" y="324"/>
                    <a:pt x="404" y="223"/>
                    <a:pt x="703" y="428"/>
                  </a:cubicBezTo>
                  <a:cubicBezTo>
                    <a:pt x="778" y="170"/>
                    <a:pt x="778" y="170"/>
                    <a:pt x="778" y="170"/>
                  </a:cubicBezTo>
                  <a:lnTo>
                    <a:pt x="774" y="168"/>
                  </a:lnTo>
                  <a:close/>
                </a:path>
              </a:pathLst>
            </a:custGeom>
            <a:solidFill>
              <a:srgbClr val="404040"/>
            </a:solidFill>
            <a:ln w="3175"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solidFill>
                  <a:srgbClr val="404040"/>
                </a:solidFill>
                <a:latin typeface="Roboto Condensed Light" charset="0"/>
                <a:ea typeface="+mn-ea"/>
              </a:endParaRPr>
            </a:p>
          </p:txBody>
        </p:sp>
        <p:sp>
          <p:nvSpPr>
            <p:cNvPr id="33" name="Freeform 11"/>
            <p:cNvSpPr/>
            <p:nvPr/>
          </p:nvSpPr>
          <p:spPr bwMode="auto">
            <a:xfrm>
              <a:off x="5882293" y="2639038"/>
              <a:ext cx="601919" cy="617144"/>
            </a:xfrm>
            <a:custGeom>
              <a:avLst/>
              <a:gdLst>
                <a:gd name="T0" fmla="*/ 0 w 593"/>
                <a:gd name="T1" fmla="*/ 608 h 608"/>
                <a:gd name="T2" fmla="*/ 317 w 593"/>
                <a:gd name="T3" fmla="*/ 516 h 608"/>
                <a:gd name="T4" fmla="*/ 593 w 593"/>
                <a:gd name="T5" fmla="*/ 0 h 608"/>
                <a:gd name="T6" fmla="*/ 141 w 593"/>
                <a:gd name="T7" fmla="*/ 124 h 608"/>
                <a:gd name="T8" fmla="*/ 0 w 593"/>
                <a:gd name="T9" fmla="*/ 608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3" h="608">
                  <a:moveTo>
                    <a:pt x="0" y="608"/>
                  </a:moveTo>
                  <a:lnTo>
                    <a:pt x="317" y="516"/>
                  </a:lnTo>
                  <a:lnTo>
                    <a:pt x="593" y="0"/>
                  </a:lnTo>
                  <a:lnTo>
                    <a:pt x="141" y="124"/>
                  </a:lnTo>
                  <a:lnTo>
                    <a:pt x="0" y="608"/>
                  </a:lnTo>
                  <a:close/>
                </a:path>
              </a:pathLst>
            </a:custGeom>
            <a:pattFill prst="dkDnDiag">
              <a:fgClr>
                <a:srgbClr val="404040"/>
              </a:fgClr>
              <a:bgClr>
                <a:schemeClr val="tx1">
                  <a:lumMod val="50000"/>
                  <a:lumOff val="50000"/>
                </a:schemeClr>
              </a:bgClr>
            </a:pattFill>
            <a:ln w="3175"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solidFill>
                  <a:srgbClr val="404040"/>
                </a:solidFill>
                <a:latin typeface="Roboto Condensed Light" charset="0"/>
                <a:ea typeface="+mn-ea"/>
              </a:endParaRPr>
            </a:p>
          </p:txBody>
        </p:sp>
      </p:grpSp>
      <p:grpSp>
        <p:nvGrpSpPr>
          <p:cNvPr id="34" name="그룹 86"/>
          <p:cNvGrpSpPr/>
          <p:nvPr/>
        </p:nvGrpSpPr>
        <p:grpSpPr>
          <a:xfrm rot="10800000">
            <a:off x="7882515" y="3636828"/>
            <a:ext cx="3045187" cy="1695037"/>
            <a:chOff x="4217626" y="1275253"/>
            <a:chExt cx="2586322" cy="1439620"/>
          </a:xfrm>
          <a:effectLst>
            <a:outerShdw dist="38100" dir="5400000" algn="ctr" rotWithShape="0">
              <a:srgbClr val="000000">
                <a:alpha val="10000"/>
              </a:srgbClr>
            </a:outerShdw>
          </a:effectLst>
        </p:grpSpPr>
        <p:sp>
          <p:nvSpPr>
            <p:cNvPr id="43" name="Freeform 16"/>
            <p:cNvSpPr/>
            <p:nvPr/>
          </p:nvSpPr>
          <p:spPr bwMode="auto">
            <a:xfrm>
              <a:off x="4217626" y="1275253"/>
              <a:ext cx="2586322" cy="953123"/>
            </a:xfrm>
            <a:custGeom>
              <a:avLst/>
              <a:gdLst>
                <a:gd name="T0" fmla="*/ 1034 w 1359"/>
                <a:gd name="T1" fmla="*/ 501 h 501"/>
                <a:gd name="T2" fmla="*/ 261 w 1359"/>
                <a:gd name="T3" fmla="*/ 298 h 501"/>
                <a:gd name="T4" fmla="*/ 0 w 1359"/>
                <a:gd name="T5" fmla="*/ 352 h 501"/>
                <a:gd name="T6" fmla="*/ 1359 w 1359"/>
                <a:gd name="T7" fmla="*/ 411 h 501"/>
                <a:gd name="T8" fmla="*/ 1034 w 1359"/>
                <a:gd name="T9" fmla="*/ 501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9" h="501">
                  <a:moveTo>
                    <a:pt x="1034" y="501"/>
                  </a:moveTo>
                  <a:cubicBezTo>
                    <a:pt x="708" y="316"/>
                    <a:pt x="433" y="288"/>
                    <a:pt x="261" y="298"/>
                  </a:cubicBezTo>
                  <a:cubicBezTo>
                    <a:pt x="136" y="306"/>
                    <a:pt x="45" y="334"/>
                    <a:pt x="0" y="352"/>
                  </a:cubicBezTo>
                  <a:cubicBezTo>
                    <a:pt x="0" y="352"/>
                    <a:pt x="549" y="0"/>
                    <a:pt x="1359" y="411"/>
                  </a:cubicBezTo>
                  <a:lnTo>
                    <a:pt x="1034" y="50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 cmpd="sng" algn="ctr">
              <a:noFill/>
              <a:prstDash val="solid"/>
            </a:ln>
            <a:effectLst>
              <a:outerShdw dist="25400" dir="5400000" algn="ctr" rotWithShape="0">
                <a:srgbClr val="000000">
                  <a:alpha val="1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300"/>
                </a:spcAft>
                <a:defRPr/>
              </a:pPr>
              <a:endParaRPr lang="ko-KR" altLang="en-US" sz="1200" b="1" dirty="0">
                <a:solidFill>
                  <a:srgbClr val="404040"/>
                </a:solidFill>
                <a:latin typeface="Roboto Condensed Light" charset="0"/>
                <a:ea typeface="+mj-ea"/>
              </a:endParaRPr>
            </a:p>
          </p:txBody>
        </p:sp>
        <p:sp>
          <p:nvSpPr>
            <p:cNvPr id="44" name="Freeform 6"/>
            <p:cNvSpPr/>
            <p:nvPr/>
          </p:nvSpPr>
          <p:spPr bwMode="auto">
            <a:xfrm>
              <a:off x="4217626" y="1816562"/>
              <a:ext cx="1967148" cy="898311"/>
            </a:xfrm>
            <a:custGeom>
              <a:avLst/>
              <a:gdLst>
                <a:gd name="T0" fmla="*/ 1030 w 1034"/>
                <a:gd name="T1" fmla="*/ 211 h 472"/>
                <a:gd name="T2" fmla="*/ 261 w 1034"/>
                <a:gd name="T3" fmla="*/ 10 h 472"/>
                <a:gd name="T4" fmla="*/ 0 w 1034"/>
                <a:gd name="T5" fmla="*/ 64 h 472"/>
                <a:gd name="T6" fmla="*/ 157 w 1034"/>
                <a:gd name="T7" fmla="*/ 345 h 472"/>
                <a:gd name="T8" fmla="*/ 159 w 1034"/>
                <a:gd name="T9" fmla="*/ 345 h 472"/>
                <a:gd name="T10" fmla="*/ 391 w 1034"/>
                <a:gd name="T11" fmla="*/ 304 h 472"/>
                <a:gd name="T12" fmla="*/ 959 w 1034"/>
                <a:gd name="T13" fmla="*/ 472 h 472"/>
                <a:gd name="T14" fmla="*/ 1034 w 1034"/>
                <a:gd name="T15" fmla="*/ 213 h 472"/>
                <a:gd name="T16" fmla="*/ 1030 w 1034"/>
                <a:gd name="T17" fmla="*/ 211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34" h="472">
                  <a:moveTo>
                    <a:pt x="1030" y="211"/>
                  </a:moveTo>
                  <a:cubicBezTo>
                    <a:pt x="705" y="26"/>
                    <a:pt x="433" y="0"/>
                    <a:pt x="261" y="10"/>
                  </a:cubicBezTo>
                  <a:cubicBezTo>
                    <a:pt x="136" y="18"/>
                    <a:pt x="45" y="46"/>
                    <a:pt x="0" y="64"/>
                  </a:cubicBezTo>
                  <a:cubicBezTo>
                    <a:pt x="157" y="345"/>
                    <a:pt x="157" y="345"/>
                    <a:pt x="157" y="345"/>
                  </a:cubicBezTo>
                  <a:cubicBezTo>
                    <a:pt x="159" y="345"/>
                    <a:pt x="159" y="345"/>
                    <a:pt x="159" y="345"/>
                  </a:cubicBezTo>
                  <a:cubicBezTo>
                    <a:pt x="162" y="343"/>
                    <a:pt x="249" y="306"/>
                    <a:pt x="391" y="304"/>
                  </a:cubicBezTo>
                  <a:cubicBezTo>
                    <a:pt x="521" y="301"/>
                    <a:pt x="725" y="329"/>
                    <a:pt x="959" y="472"/>
                  </a:cubicBezTo>
                  <a:cubicBezTo>
                    <a:pt x="1034" y="213"/>
                    <a:pt x="1034" y="213"/>
                    <a:pt x="1034" y="213"/>
                  </a:cubicBezTo>
                  <a:lnTo>
                    <a:pt x="1030" y="211"/>
                  </a:lnTo>
                  <a:close/>
                </a:path>
              </a:pathLst>
            </a:custGeom>
            <a:solidFill>
              <a:schemeClr val="bg1"/>
            </a:solidFill>
            <a:ln w="3175"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solidFill>
                  <a:srgbClr val="404040"/>
                </a:solidFill>
                <a:latin typeface="Roboto Condensed Light" charset="0"/>
                <a:ea typeface="+mn-ea"/>
              </a:endParaRPr>
            </a:p>
          </p:txBody>
        </p:sp>
        <p:sp>
          <p:nvSpPr>
            <p:cNvPr id="45" name="Freeform 15"/>
            <p:cNvSpPr/>
            <p:nvPr/>
          </p:nvSpPr>
          <p:spPr bwMode="auto">
            <a:xfrm>
              <a:off x="6035856" y="2050022"/>
              <a:ext cx="761280" cy="664851"/>
            </a:xfrm>
            <a:custGeom>
              <a:avLst/>
              <a:gdLst>
                <a:gd name="T0" fmla="*/ 0 w 750"/>
                <a:gd name="T1" fmla="*/ 655 h 655"/>
                <a:gd name="T2" fmla="*/ 472 w 750"/>
                <a:gd name="T3" fmla="*/ 518 h 655"/>
                <a:gd name="T4" fmla="*/ 750 w 750"/>
                <a:gd name="T5" fmla="*/ 0 h 655"/>
                <a:gd name="T6" fmla="*/ 140 w 750"/>
                <a:gd name="T7" fmla="*/ 169 h 655"/>
                <a:gd name="T8" fmla="*/ 0 w 750"/>
                <a:gd name="T9" fmla="*/ 655 h 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0" h="655">
                  <a:moveTo>
                    <a:pt x="0" y="655"/>
                  </a:moveTo>
                  <a:lnTo>
                    <a:pt x="472" y="518"/>
                  </a:lnTo>
                  <a:lnTo>
                    <a:pt x="750" y="0"/>
                  </a:lnTo>
                  <a:lnTo>
                    <a:pt x="140" y="169"/>
                  </a:lnTo>
                  <a:lnTo>
                    <a:pt x="0" y="655"/>
                  </a:lnTo>
                  <a:close/>
                </a:path>
              </a:pathLst>
            </a:custGeom>
            <a:pattFill prst="dkDnDiag">
              <a:fgClr>
                <a:schemeClr val="bg1"/>
              </a:fgClr>
              <a:bgClr>
                <a:schemeClr val="bg1">
                  <a:lumMod val="85000"/>
                </a:schemeClr>
              </a:bgClr>
            </a:pattFill>
            <a:ln w="3175"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solidFill>
                  <a:srgbClr val="404040"/>
                </a:solidFill>
                <a:latin typeface="Roboto Condensed Light" charset="0"/>
                <a:ea typeface="+mn-ea"/>
              </a:endParaRPr>
            </a:p>
          </p:txBody>
        </p:sp>
      </p:grpSp>
      <p:grpSp>
        <p:nvGrpSpPr>
          <p:cNvPr id="46" name="그룹 80"/>
          <p:cNvGrpSpPr/>
          <p:nvPr/>
        </p:nvGrpSpPr>
        <p:grpSpPr>
          <a:xfrm rot="10800000">
            <a:off x="7497681" y="4284587"/>
            <a:ext cx="3798121" cy="1804990"/>
            <a:chOff x="3904993" y="631717"/>
            <a:chExt cx="3225799" cy="1533005"/>
          </a:xfrm>
          <a:effectLst>
            <a:outerShdw dist="38100" dir="5400000" algn="ctr" rotWithShape="0">
              <a:srgbClr val="000000">
                <a:alpha val="10000"/>
              </a:srgbClr>
            </a:outerShdw>
          </a:effectLst>
        </p:grpSpPr>
        <p:sp>
          <p:nvSpPr>
            <p:cNvPr id="47" name="Freeform 5"/>
            <p:cNvSpPr/>
            <p:nvPr/>
          </p:nvSpPr>
          <p:spPr bwMode="auto">
            <a:xfrm>
              <a:off x="3904994" y="631717"/>
              <a:ext cx="3225797" cy="1037371"/>
            </a:xfrm>
            <a:custGeom>
              <a:avLst/>
              <a:gdLst>
                <a:gd name="T0" fmla="*/ 1283 w 1695"/>
                <a:gd name="T1" fmla="*/ 545 h 545"/>
                <a:gd name="T2" fmla="*/ 0 w 1695"/>
                <a:gd name="T3" fmla="*/ 398 h 545"/>
                <a:gd name="T4" fmla="*/ 1695 w 1695"/>
                <a:gd name="T5" fmla="*/ 429 h 545"/>
                <a:gd name="T6" fmla="*/ 1283 w 1695"/>
                <a:gd name="T7" fmla="*/ 545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95" h="545">
                  <a:moveTo>
                    <a:pt x="1283" y="545"/>
                  </a:moveTo>
                  <a:cubicBezTo>
                    <a:pt x="1283" y="545"/>
                    <a:pt x="633" y="141"/>
                    <a:pt x="0" y="398"/>
                  </a:cubicBezTo>
                  <a:cubicBezTo>
                    <a:pt x="0" y="398"/>
                    <a:pt x="851" y="0"/>
                    <a:pt x="1695" y="429"/>
                  </a:cubicBezTo>
                  <a:lnTo>
                    <a:pt x="1283" y="545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3175" cap="flat" cmpd="sng" algn="ctr">
              <a:noFill/>
              <a:prstDash val="solid"/>
            </a:ln>
            <a:effectLst>
              <a:outerShdw dist="25400" dir="5400000" algn="ctr" rotWithShape="0">
                <a:srgbClr val="000000">
                  <a:alpha val="1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300"/>
                </a:spcAft>
                <a:defRPr/>
              </a:pPr>
              <a:endParaRPr lang="ko-KR" altLang="en-US" sz="1200" b="1" dirty="0">
                <a:solidFill>
                  <a:srgbClr val="404040"/>
                </a:solidFill>
                <a:latin typeface="Roboto Condensed Light" charset="0"/>
                <a:ea typeface="+mj-ea"/>
              </a:endParaRPr>
            </a:p>
          </p:txBody>
        </p:sp>
        <p:sp>
          <p:nvSpPr>
            <p:cNvPr id="48" name="Freeform 8"/>
            <p:cNvSpPr/>
            <p:nvPr/>
          </p:nvSpPr>
          <p:spPr bwMode="auto">
            <a:xfrm>
              <a:off x="3904993" y="892877"/>
              <a:ext cx="2442186" cy="1271845"/>
            </a:xfrm>
            <a:custGeom>
              <a:avLst/>
              <a:gdLst>
                <a:gd name="T0" fmla="*/ 423 w 1283"/>
                <a:gd name="T1" fmla="*/ 465 h 668"/>
                <a:gd name="T2" fmla="*/ 1206 w 1283"/>
                <a:gd name="T3" fmla="*/ 668 h 668"/>
                <a:gd name="T4" fmla="*/ 1283 w 1283"/>
                <a:gd name="T5" fmla="*/ 404 h 668"/>
                <a:gd name="T6" fmla="*/ 0 w 1283"/>
                <a:gd name="T7" fmla="*/ 257 h 668"/>
                <a:gd name="T8" fmla="*/ 149 w 1283"/>
                <a:gd name="T9" fmla="*/ 522 h 668"/>
                <a:gd name="T10" fmla="*/ 423 w 1283"/>
                <a:gd name="T11" fmla="*/ 465 h 6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3" h="668">
                  <a:moveTo>
                    <a:pt x="423" y="465"/>
                  </a:moveTo>
                  <a:cubicBezTo>
                    <a:pt x="598" y="454"/>
                    <a:pt x="876" y="481"/>
                    <a:pt x="1206" y="668"/>
                  </a:cubicBezTo>
                  <a:cubicBezTo>
                    <a:pt x="1283" y="404"/>
                    <a:pt x="1283" y="404"/>
                    <a:pt x="1283" y="404"/>
                  </a:cubicBezTo>
                  <a:cubicBezTo>
                    <a:pt x="1283" y="404"/>
                    <a:pt x="633" y="0"/>
                    <a:pt x="0" y="257"/>
                  </a:cubicBezTo>
                  <a:cubicBezTo>
                    <a:pt x="149" y="522"/>
                    <a:pt x="149" y="522"/>
                    <a:pt x="149" y="522"/>
                  </a:cubicBezTo>
                  <a:cubicBezTo>
                    <a:pt x="195" y="504"/>
                    <a:pt x="289" y="474"/>
                    <a:pt x="423" y="465"/>
                  </a:cubicBezTo>
                  <a:close/>
                </a:path>
              </a:pathLst>
            </a:custGeom>
            <a:solidFill>
              <a:srgbClr val="404040"/>
            </a:solidFill>
            <a:ln w="3175" cap="flat" cmpd="sng" algn="ctr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300"/>
                </a:spcAft>
                <a:defRPr/>
              </a:pPr>
              <a:endParaRPr lang="ko-KR" altLang="en-US" sz="1200" b="1" dirty="0">
                <a:solidFill>
                  <a:srgbClr val="404040"/>
                </a:solidFill>
                <a:latin typeface="Roboto Condensed Light" charset="0"/>
                <a:ea typeface="+mj-ea"/>
              </a:endParaRPr>
            </a:p>
          </p:txBody>
        </p:sp>
        <p:sp>
          <p:nvSpPr>
            <p:cNvPr id="49" name="Freeform 13"/>
            <p:cNvSpPr/>
            <p:nvPr/>
          </p:nvSpPr>
          <p:spPr bwMode="auto">
            <a:xfrm>
              <a:off x="6200000" y="1440998"/>
              <a:ext cx="930792" cy="723724"/>
            </a:xfrm>
            <a:custGeom>
              <a:avLst/>
              <a:gdLst>
                <a:gd name="T0" fmla="*/ 632 w 917"/>
                <a:gd name="T1" fmla="*/ 531 h 713"/>
                <a:gd name="T2" fmla="*/ 917 w 917"/>
                <a:gd name="T3" fmla="*/ 0 h 713"/>
                <a:gd name="T4" fmla="*/ 145 w 917"/>
                <a:gd name="T5" fmla="*/ 218 h 713"/>
                <a:gd name="T6" fmla="*/ 0 w 917"/>
                <a:gd name="T7" fmla="*/ 713 h 713"/>
                <a:gd name="T8" fmla="*/ 632 w 917"/>
                <a:gd name="T9" fmla="*/ 531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7" h="713">
                  <a:moveTo>
                    <a:pt x="632" y="531"/>
                  </a:moveTo>
                  <a:lnTo>
                    <a:pt x="917" y="0"/>
                  </a:lnTo>
                  <a:lnTo>
                    <a:pt x="145" y="218"/>
                  </a:lnTo>
                  <a:lnTo>
                    <a:pt x="0" y="713"/>
                  </a:lnTo>
                  <a:lnTo>
                    <a:pt x="632" y="531"/>
                  </a:lnTo>
                  <a:close/>
                </a:path>
              </a:pathLst>
            </a:custGeom>
            <a:pattFill prst="dkDnDiag">
              <a:fgClr>
                <a:srgbClr val="404040"/>
              </a:fgClr>
              <a:bgClr>
                <a:schemeClr val="tx1">
                  <a:lumMod val="65000"/>
                  <a:lumOff val="35000"/>
                </a:schemeClr>
              </a:bgClr>
            </a:pattFill>
            <a:ln w="3175"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solidFill>
                  <a:srgbClr val="404040"/>
                </a:solidFill>
                <a:latin typeface="Roboto Condensed Light" charset="0"/>
                <a:ea typeface="+mn-ea"/>
              </a:endParaRPr>
            </a:p>
          </p:txBody>
        </p:sp>
      </p:grpSp>
      <p:cxnSp>
        <p:nvCxnSpPr>
          <p:cNvPr id="50" name="Straight Connector 61"/>
          <p:cNvCxnSpPr/>
          <p:nvPr/>
        </p:nvCxnSpPr>
        <p:spPr>
          <a:xfrm flipH="1">
            <a:off x="6348776" y="2068420"/>
            <a:ext cx="2773363" cy="0"/>
          </a:xfrm>
          <a:prstGeom prst="line">
            <a:avLst/>
          </a:prstGeom>
          <a:ln w="12700" cmpd="sng">
            <a:solidFill>
              <a:srgbClr val="404040"/>
            </a:solidFill>
            <a:prstDash val="sysDash"/>
            <a:headEnd type="none"/>
            <a:tailEnd type="oval" w="lg" len="lg"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63"/>
          <p:cNvCxnSpPr/>
          <p:nvPr/>
        </p:nvCxnSpPr>
        <p:spPr>
          <a:xfrm flipH="1">
            <a:off x="6348776" y="2717707"/>
            <a:ext cx="2425700" cy="0"/>
          </a:xfrm>
          <a:prstGeom prst="line">
            <a:avLst/>
          </a:prstGeom>
          <a:ln w="12700" cmpd="sng">
            <a:solidFill>
              <a:schemeClr val="bg1">
                <a:lumMod val="95000"/>
              </a:schemeClr>
            </a:solidFill>
            <a:prstDash val="sysDash"/>
            <a:headEnd type="none"/>
            <a:tailEnd type="oval" w="lg" len="lg"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64"/>
          <p:cNvCxnSpPr/>
          <p:nvPr/>
        </p:nvCxnSpPr>
        <p:spPr>
          <a:xfrm flipH="1">
            <a:off x="6348776" y="3359057"/>
            <a:ext cx="2084388" cy="0"/>
          </a:xfrm>
          <a:prstGeom prst="line">
            <a:avLst/>
          </a:prstGeom>
          <a:ln w="12700" cmpd="sng">
            <a:solidFill>
              <a:srgbClr val="404040"/>
            </a:solidFill>
            <a:prstDash val="sysDash"/>
            <a:headEnd type="none"/>
            <a:tailEnd type="oval" w="lg" len="lg"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65"/>
          <p:cNvCxnSpPr/>
          <p:nvPr/>
        </p:nvCxnSpPr>
        <p:spPr>
          <a:xfrm flipH="1">
            <a:off x="6348776" y="4073432"/>
            <a:ext cx="1704975" cy="0"/>
          </a:xfrm>
          <a:prstGeom prst="line">
            <a:avLst/>
          </a:prstGeom>
          <a:ln w="12700" cmpd="sng">
            <a:solidFill>
              <a:schemeClr val="bg1">
                <a:lumMod val="95000"/>
              </a:schemeClr>
            </a:solidFill>
            <a:prstDash val="sysDash"/>
            <a:headEnd type="none"/>
            <a:tailEnd type="oval" w="lg" len="lg"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66"/>
          <p:cNvCxnSpPr/>
          <p:nvPr/>
        </p:nvCxnSpPr>
        <p:spPr>
          <a:xfrm flipH="1">
            <a:off x="6348776" y="4787807"/>
            <a:ext cx="1314450" cy="0"/>
          </a:xfrm>
          <a:prstGeom prst="line">
            <a:avLst/>
          </a:prstGeom>
          <a:ln w="12700" cmpd="sng">
            <a:solidFill>
              <a:srgbClr val="404040"/>
            </a:solidFill>
            <a:prstDash val="sysDash"/>
            <a:headEnd type="none"/>
            <a:tailEnd type="oval" w="lg" len="lg"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Rectangle 67"/>
          <p:cNvSpPr/>
          <p:nvPr/>
        </p:nvSpPr>
        <p:spPr>
          <a:xfrm>
            <a:off x="2795982" y="1793782"/>
            <a:ext cx="2762219" cy="698653"/>
          </a:xfrm>
          <a:prstGeom prst="rect">
            <a:avLst/>
          </a:prstGeom>
          <a:ln>
            <a:noFill/>
          </a:ln>
        </p:spPr>
        <p:txBody>
          <a:bodyPr wrap="square" lIns="243840" rIns="243840" bIns="9753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Rectangle 68"/>
          <p:cNvSpPr>
            <a:spLocks noChangeArrowheads="1"/>
          </p:cNvSpPr>
          <p:nvPr/>
        </p:nvSpPr>
        <p:spPr bwMode="auto">
          <a:xfrm>
            <a:off x="5603937" y="1774732"/>
            <a:ext cx="589264" cy="43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20" rIns="121920" bIns="6096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89000"/>
              </a:lnSpc>
            </a:pPr>
            <a:r>
              <a:rPr lang="en-US" altLang="zh-CN" sz="2400">
                <a:solidFill>
                  <a:srgbClr val="404040"/>
                </a:solidFill>
                <a:latin typeface="Roboto Condensed Light"/>
              </a:rPr>
              <a:t>01</a:t>
            </a:r>
          </a:p>
        </p:txBody>
      </p:sp>
      <p:sp>
        <p:nvSpPr>
          <p:cNvPr id="57" name="Rectangle 69"/>
          <p:cNvSpPr/>
          <p:nvPr/>
        </p:nvSpPr>
        <p:spPr>
          <a:xfrm>
            <a:off x="2795982" y="2477995"/>
            <a:ext cx="2762219" cy="698653"/>
          </a:xfrm>
          <a:prstGeom prst="rect">
            <a:avLst/>
          </a:prstGeom>
          <a:ln>
            <a:noFill/>
          </a:ln>
        </p:spPr>
        <p:txBody>
          <a:bodyPr wrap="square" lIns="243840" rIns="243840" bIns="9753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Rectangle 70"/>
          <p:cNvSpPr>
            <a:spLocks noChangeArrowheads="1"/>
          </p:cNvSpPr>
          <p:nvPr/>
        </p:nvSpPr>
        <p:spPr bwMode="auto">
          <a:xfrm>
            <a:off x="5603937" y="2460532"/>
            <a:ext cx="589264" cy="43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20" rIns="121920" bIns="6096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89000"/>
              </a:lnSpc>
            </a:pPr>
            <a:r>
              <a:rPr lang="en-US" altLang="zh-CN" sz="2400">
                <a:solidFill>
                  <a:srgbClr val="404040"/>
                </a:solidFill>
                <a:latin typeface="Roboto Condensed Light"/>
              </a:rPr>
              <a:t>02</a:t>
            </a:r>
          </a:p>
        </p:txBody>
      </p:sp>
      <p:sp>
        <p:nvSpPr>
          <p:cNvPr id="59" name="Rectangle 71"/>
          <p:cNvSpPr/>
          <p:nvPr/>
        </p:nvSpPr>
        <p:spPr>
          <a:xfrm>
            <a:off x="2795982" y="3124107"/>
            <a:ext cx="2762219" cy="698653"/>
          </a:xfrm>
          <a:prstGeom prst="rect">
            <a:avLst/>
          </a:prstGeom>
          <a:ln>
            <a:noFill/>
          </a:ln>
        </p:spPr>
        <p:txBody>
          <a:bodyPr wrap="square" lIns="243840" rIns="243840" bIns="9753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Rectangle 72"/>
          <p:cNvSpPr>
            <a:spLocks noChangeArrowheads="1"/>
          </p:cNvSpPr>
          <p:nvPr/>
        </p:nvSpPr>
        <p:spPr bwMode="auto">
          <a:xfrm>
            <a:off x="5603937" y="3105057"/>
            <a:ext cx="589264" cy="43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20" rIns="121920" bIns="6096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89000"/>
              </a:lnSpc>
            </a:pPr>
            <a:r>
              <a:rPr lang="en-US" altLang="zh-CN" sz="2400">
                <a:solidFill>
                  <a:srgbClr val="404040"/>
                </a:solidFill>
                <a:latin typeface="Roboto Condensed Light"/>
              </a:rPr>
              <a:t>03</a:t>
            </a:r>
          </a:p>
        </p:txBody>
      </p:sp>
      <p:sp>
        <p:nvSpPr>
          <p:cNvPr id="61" name="Rectangle 73"/>
          <p:cNvSpPr/>
          <p:nvPr/>
        </p:nvSpPr>
        <p:spPr>
          <a:xfrm>
            <a:off x="2795982" y="3797207"/>
            <a:ext cx="2755870" cy="698653"/>
          </a:xfrm>
          <a:prstGeom prst="rect">
            <a:avLst/>
          </a:prstGeom>
          <a:ln>
            <a:noFill/>
          </a:ln>
        </p:spPr>
        <p:txBody>
          <a:bodyPr wrap="square" lIns="243840" rIns="243840" bIns="9753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Rectangle 74"/>
          <p:cNvSpPr>
            <a:spLocks noChangeArrowheads="1"/>
          </p:cNvSpPr>
          <p:nvPr/>
        </p:nvSpPr>
        <p:spPr bwMode="auto">
          <a:xfrm>
            <a:off x="5597587" y="3779745"/>
            <a:ext cx="589264" cy="43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20" rIns="121920" bIns="6096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89000"/>
              </a:lnSpc>
            </a:pPr>
            <a:r>
              <a:rPr lang="en-US" altLang="zh-CN" sz="2400">
                <a:solidFill>
                  <a:srgbClr val="404040"/>
                </a:solidFill>
                <a:latin typeface="Roboto Condensed Light"/>
              </a:rPr>
              <a:t>04</a:t>
            </a:r>
          </a:p>
        </p:txBody>
      </p:sp>
      <p:sp>
        <p:nvSpPr>
          <p:cNvPr id="63" name="Rectangle 75"/>
          <p:cNvSpPr/>
          <p:nvPr/>
        </p:nvSpPr>
        <p:spPr>
          <a:xfrm>
            <a:off x="2795982" y="4533807"/>
            <a:ext cx="2755869" cy="698653"/>
          </a:xfrm>
          <a:prstGeom prst="rect">
            <a:avLst/>
          </a:prstGeom>
          <a:ln>
            <a:noFill/>
          </a:ln>
        </p:spPr>
        <p:txBody>
          <a:bodyPr wrap="square" lIns="243840" rIns="243840" bIns="9753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Rectangle 76"/>
          <p:cNvSpPr>
            <a:spLocks noChangeArrowheads="1"/>
          </p:cNvSpPr>
          <p:nvPr/>
        </p:nvSpPr>
        <p:spPr bwMode="auto">
          <a:xfrm>
            <a:off x="5597587" y="4516345"/>
            <a:ext cx="589264" cy="43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20" rIns="121920" bIns="6096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89000"/>
              </a:lnSpc>
            </a:pPr>
            <a:r>
              <a:rPr lang="en-US" altLang="zh-CN" sz="2400">
                <a:solidFill>
                  <a:srgbClr val="404040"/>
                </a:solidFill>
                <a:latin typeface="Roboto Condensed Light"/>
              </a:rPr>
              <a:t>05</a:t>
            </a:r>
          </a:p>
        </p:txBody>
      </p:sp>
      <p:sp>
        <p:nvSpPr>
          <p:cNvPr id="65" name="TextBox 3"/>
          <p:cNvSpPr txBox="1">
            <a:spLocks noChangeArrowheads="1"/>
          </p:cNvSpPr>
          <p:nvPr/>
        </p:nvSpPr>
        <p:spPr bwMode="auto">
          <a:xfrm>
            <a:off x="9204689" y="2011270"/>
            <a:ext cx="333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404040"/>
                </a:solidFill>
                <a:latin typeface="Khmer UI" panose="020B0502040204020203" pitchFamily="34" charset="0"/>
                <a:ea typeface="linea-basic-10"/>
                <a:cs typeface="Khmer UI" panose="020B0502040204020203" pitchFamily="34" charset="0"/>
              </a:rPr>
              <a:t>A</a:t>
            </a:r>
          </a:p>
        </p:txBody>
      </p:sp>
      <p:sp>
        <p:nvSpPr>
          <p:cNvPr id="66" name="TextBox 57"/>
          <p:cNvSpPr txBox="1">
            <a:spLocks noChangeArrowheads="1"/>
          </p:cNvSpPr>
          <p:nvPr/>
        </p:nvSpPr>
        <p:spPr bwMode="auto">
          <a:xfrm>
            <a:off x="9245964" y="2587532"/>
            <a:ext cx="3905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404040"/>
                </a:solidFill>
                <a:latin typeface="Khmer UI" panose="020B0502040204020203" pitchFamily="34" charset="0"/>
                <a:ea typeface="linea-basic-10"/>
                <a:cs typeface="Khmer UI" panose="020B0502040204020203" pitchFamily="34" charset="0"/>
              </a:rPr>
              <a:t>B</a:t>
            </a:r>
          </a:p>
        </p:txBody>
      </p:sp>
      <p:sp>
        <p:nvSpPr>
          <p:cNvPr id="67" name="TextBox 58"/>
          <p:cNvSpPr txBox="1">
            <a:spLocks noChangeArrowheads="1"/>
          </p:cNvSpPr>
          <p:nvPr/>
        </p:nvSpPr>
        <p:spPr bwMode="auto">
          <a:xfrm>
            <a:off x="9336451" y="3313020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Khmer UI" panose="020B0502040204020203" pitchFamily="34" charset="0"/>
                <a:ea typeface="linea-basic-10"/>
                <a:cs typeface="Khmer UI" panose="020B0502040204020203" pitchFamily="34" charset="0"/>
              </a:rPr>
              <a:t>C</a:t>
            </a:r>
          </a:p>
        </p:txBody>
      </p:sp>
      <p:sp>
        <p:nvSpPr>
          <p:cNvPr id="68" name="TextBox 59"/>
          <p:cNvSpPr txBox="1">
            <a:spLocks noChangeArrowheads="1"/>
          </p:cNvSpPr>
          <p:nvPr/>
        </p:nvSpPr>
        <p:spPr bwMode="auto">
          <a:xfrm>
            <a:off x="9422176" y="4027395"/>
            <a:ext cx="4365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404040"/>
                </a:solidFill>
                <a:latin typeface="Khmer UI" panose="020B0502040204020203" pitchFamily="34" charset="0"/>
                <a:ea typeface="linea-basic-10"/>
                <a:cs typeface="Khmer UI" panose="020B0502040204020203" pitchFamily="34" charset="0"/>
              </a:rPr>
              <a:t>D</a:t>
            </a:r>
          </a:p>
        </p:txBody>
      </p:sp>
      <p:sp>
        <p:nvSpPr>
          <p:cNvPr id="69" name="TextBox 60"/>
          <p:cNvSpPr txBox="1">
            <a:spLocks noChangeArrowheads="1"/>
          </p:cNvSpPr>
          <p:nvPr/>
        </p:nvSpPr>
        <p:spPr bwMode="auto">
          <a:xfrm>
            <a:off x="9547589" y="4738595"/>
            <a:ext cx="365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Khmer UI" panose="020B0502040204020203" pitchFamily="34" charset="0"/>
                <a:ea typeface="linea-basic-10"/>
                <a:cs typeface="Khmer UI" panose="020B0502040204020203" pitchFamily="34" charset="0"/>
              </a:rPr>
              <a:t>E</a:t>
            </a:r>
          </a:p>
        </p:txBody>
      </p:sp>
    </p:spTree>
  </p:cSld>
  <p:clrMapOvr>
    <a:masterClrMapping/>
  </p:clrMapOvr>
  <p:transition spd="slow" advClick="0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2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25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2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8" dur="25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2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2" presetClass="entr" presetSubtype="2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25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2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7" dur="25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2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2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2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2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2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2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2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2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2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1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1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1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1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1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1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1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1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1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1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3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9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55" grpId="0"/>
          <p:bldP spid="56" grpId="0"/>
          <p:bldP spid="57" grpId="0"/>
          <p:bldP spid="58" grpId="0"/>
          <p:bldP spid="59" grpId="0"/>
          <p:bldP spid="60" grpId="0"/>
          <p:bldP spid="61" grpId="0"/>
          <p:bldP spid="62" grpId="0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2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25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2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8" dur="25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2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2" presetClass="entr" presetSubtype="2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25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2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7" dur="25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2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2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2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2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2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2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2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2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2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1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1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1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1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1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1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1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1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1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1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3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9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55" grpId="0"/>
          <p:bldP spid="56" grpId="0"/>
          <p:bldP spid="57" grpId="0"/>
          <p:bldP spid="58" grpId="0"/>
          <p:bldP spid="59" grpId="0"/>
          <p:bldP spid="60" grpId="0"/>
          <p:bldP spid="61" grpId="0"/>
          <p:bldP spid="62" grpId="0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0" name="Group 3"/>
          <p:cNvGrpSpPr/>
          <p:nvPr/>
        </p:nvGrpSpPr>
        <p:grpSpPr>
          <a:xfrm>
            <a:off x="3268541" y="1814082"/>
            <a:ext cx="1971264" cy="1971264"/>
            <a:chOff x="1140357" y="1660936"/>
            <a:chExt cx="1224000" cy="1224000"/>
          </a:xfrm>
          <a:effectLst>
            <a:outerShdw dist="38100" dir="5400000" algn="ctr" rotWithShape="0">
              <a:srgbClr val="000000">
                <a:alpha val="10000"/>
              </a:srgbClr>
            </a:outerShdw>
          </a:effectLst>
        </p:grpSpPr>
        <p:sp>
          <p:nvSpPr>
            <p:cNvPr id="71" name="타원 69"/>
            <p:cNvSpPr/>
            <p:nvPr/>
          </p:nvSpPr>
          <p:spPr>
            <a:xfrm>
              <a:off x="1140357" y="1660936"/>
              <a:ext cx="1224000" cy="1224000"/>
            </a:xfrm>
            <a:prstGeom prst="ellipse">
              <a:avLst/>
            </a:prstGeom>
            <a:solidFill>
              <a:schemeClr val="tx1">
                <a:lumMod val="75000"/>
                <a:lumOff val="25000"/>
                <a:alpha val="50000"/>
              </a:schemeClr>
            </a:solidFill>
            <a:ln w="101600" cap="flat" cmpd="sng" algn="ctr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00" dirty="0">
                <a:solidFill>
                  <a:schemeClr val="bg1">
                    <a:lumMod val="95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72" name="타원 69"/>
            <p:cNvSpPr/>
            <p:nvPr/>
          </p:nvSpPr>
          <p:spPr>
            <a:xfrm>
              <a:off x="1140357" y="1660936"/>
              <a:ext cx="1224000" cy="1224000"/>
            </a:xfrm>
            <a:prstGeom prst="chord">
              <a:avLst>
                <a:gd name="adj1" fmla="val 21580614"/>
                <a:gd name="adj2" fmla="val 10795957"/>
              </a:avLst>
            </a:prstGeom>
            <a:solidFill>
              <a:srgbClr val="20A9E0"/>
            </a:solidFill>
            <a:ln w="101600" cap="flat" cmpd="sng" algn="ctr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00" dirty="0">
                <a:solidFill>
                  <a:schemeClr val="bg1">
                    <a:lumMod val="95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73" name="TextBox 6"/>
            <p:cNvSpPr txBox="1"/>
            <p:nvPr/>
          </p:nvSpPr>
          <p:spPr>
            <a:xfrm>
              <a:off x="1210690" y="2098262"/>
              <a:ext cx="1138554" cy="358912"/>
            </a:xfrm>
            <a:prstGeom prst="rect">
              <a:avLst/>
            </a:prstGeom>
            <a:noFill/>
          </p:spPr>
          <p:txBody>
            <a:bodyPr lIns="0" tIns="0" rIns="0" bIns="0" anchor="ctr"/>
            <a:lstStyle/>
            <a:p>
              <a:pPr algn="ctr">
                <a:spcAft>
                  <a:spcPts val="300"/>
                </a:spcAft>
                <a:defRPr/>
              </a:pPr>
              <a:r>
                <a:rPr lang="nb-NO" sz="3200" dirty="0">
                  <a:solidFill>
                    <a:schemeClr val="bg1">
                      <a:lumMod val="95000"/>
                    </a:schemeClr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50</a:t>
              </a:r>
              <a:r>
                <a:rPr lang="nb-NO" sz="2400" dirty="0">
                  <a:solidFill>
                    <a:schemeClr val="bg1">
                      <a:lumMod val="95000"/>
                    </a:schemeClr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%</a:t>
              </a:r>
              <a:endParaRPr lang="en-US" sz="2400" dirty="0">
                <a:solidFill>
                  <a:schemeClr val="bg1">
                    <a:lumMod val="95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</p:grpSp>
      <p:grpSp>
        <p:nvGrpSpPr>
          <p:cNvPr id="74" name="Group 7"/>
          <p:cNvGrpSpPr/>
          <p:nvPr/>
        </p:nvGrpSpPr>
        <p:grpSpPr>
          <a:xfrm>
            <a:off x="5810846" y="1814082"/>
            <a:ext cx="1971264" cy="1971264"/>
            <a:chOff x="1140357" y="1660936"/>
            <a:chExt cx="1224000" cy="1224000"/>
          </a:xfrm>
          <a:effectLst>
            <a:outerShdw dist="38100" dir="5400000" algn="ctr" rotWithShape="0">
              <a:srgbClr val="000000">
                <a:alpha val="10000"/>
              </a:srgbClr>
            </a:outerShdw>
          </a:effectLst>
        </p:grpSpPr>
        <p:sp>
          <p:nvSpPr>
            <p:cNvPr id="75" name="타원 69"/>
            <p:cNvSpPr/>
            <p:nvPr/>
          </p:nvSpPr>
          <p:spPr>
            <a:xfrm>
              <a:off x="1140357" y="1660936"/>
              <a:ext cx="1224000" cy="1224000"/>
            </a:xfrm>
            <a:prstGeom prst="ellipse">
              <a:avLst/>
            </a:prstGeom>
            <a:solidFill>
              <a:schemeClr val="tx1">
                <a:lumMod val="85000"/>
                <a:lumOff val="15000"/>
                <a:alpha val="50000"/>
              </a:schemeClr>
            </a:solidFill>
            <a:ln w="101600" cap="flat" cmpd="sng" algn="ctr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2000" dirty="0">
                  <a:solidFill>
                    <a:schemeClr val="bg1">
                      <a:lumMod val="95000"/>
                    </a:schemeClr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50</a:t>
              </a:r>
              <a:endParaRPr lang="ko-KR" altLang="en-US" sz="2000" dirty="0">
                <a:solidFill>
                  <a:schemeClr val="bg1">
                    <a:lumMod val="95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76" name="타원 69"/>
            <p:cNvSpPr/>
            <p:nvPr/>
          </p:nvSpPr>
          <p:spPr>
            <a:xfrm>
              <a:off x="1140357" y="1660936"/>
              <a:ext cx="1224000" cy="1224000"/>
            </a:xfrm>
            <a:prstGeom prst="chord">
              <a:avLst>
                <a:gd name="adj1" fmla="val 19343047"/>
                <a:gd name="adj2" fmla="val 13024249"/>
              </a:avLst>
            </a:prstGeom>
            <a:solidFill>
              <a:srgbClr val="20A9E0"/>
            </a:solidFill>
            <a:ln w="101600" cap="flat" cmpd="sng" algn="ctr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00" dirty="0">
                <a:solidFill>
                  <a:schemeClr val="bg1">
                    <a:lumMod val="95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77" name="TextBox 10"/>
            <p:cNvSpPr txBox="1"/>
            <p:nvPr/>
          </p:nvSpPr>
          <p:spPr>
            <a:xfrm>
              <a:off x="1210690" y="2098262"/>
              <a:ext cx="1138554" cy="358912"/>
            </a:xfrm>
            <a:prstGeom prst="rect">
              <a:avLst/>
            </a:prstGeom>
            <a:noFill/>
          </p:spPr>
          <p:txBody>
            <a:bodyPr lIns="0" tIns="0" rIns="0" bIns="0" anchor="ctr"/>
            <a:lstStyle/>
            <a:p>
              <a:pPr algn="ctr">
                <a:spcAft>
                  <a:spcPts val="300"/>
                </a:spcAft>
                <a:defRPr/>
              </a:pPr>
              <a:r>
                <a:rPr lang="nb-NO" sz="3200" dirty="0">
                  <a:solidFill>
                    <a:schemeClr val="bg1">
                      <a:lumMod val="95000"/>
                    </a:schemeClr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80</a:t>
              </a:r>
              <a:r>
                <a:rPr lang="nb-NO" sz="2400" dirty="0">
                  <a:solidFill>
                    <a:schemeClr val="bg1">
                      <a:lumMod val="95000"/>
                    </a:schemeClr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%</a:t>
              </a:r>
              <a:endParaRPr lang="en-US" sz="2400" dirty="0">
                <a:solidFill>
                  <a:schemeClr val="bg1">
                    <a:lumMod val="95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</p:grpSp>
      <p:grpSp>
        <p:nvGrpSpPr>
          <p:cNvPr id="78" name="Group 11"/>
          <p:cNvGrpSpPr/>
          <p:nvPr/>
        </p:nvGrpSpPr>
        <p:grpSpPr>
          <a:xfrm>
            <a:off x="8353151" y="1814082"/>
            <a:ext cx="1971264" cy="1971264"/>
            <a:chOff x="1140357" y="1660936"/>
            <a:chExt cx="1224000" cy="1224000"/>
          </a:xfrm>
          <a:effectLst>
            <a:outerShdw dist="38100" dir="5400000" algn="ctr" rotWithShape="0">
              <a:srgbClr val="000000">
                <a:alpha val="10000"/>
              </a:srgbClr>
            </a:outerShdw>
          </a:effectLst>
        </p:grpSpPr>
        <p:sp>
          <p:nvSpPr>
            <p:cNvPr id="79" name="타원 69"/>
            <p:cNvSpPr/>
            <p:nvPr/>
          </p:nvSpPr>
          <p:spPr>
            <a:xfrm>
              <a:off x="1140357" y="1660936"/>
              <a:ext cx="1224000" cy="1224000"/>
            </a:xfrm>
            <a:prstGeom prst="ellipse">
              <a:avLst/>
            </a:prstGeom>
            <a:solidFill>
              <a:schemeClr val="tx1">
                <a:lumMod val="75000"/>
                <a:lumOff val="25000"/>
                <a:alpha val="50000"/>
              </a:schemeClr>
            </a:solidFill>
            <a:ln w="101600" cap="flat" cmpd="sng" algn="ctr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00" dirty="0">
                <a:solidFill>
                  <a:schemeClr val="bg1">
                    <a:lumMod val="95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80" name="타원 69"/>
            <p:cNvSpPr/>
            <p:nvPr/>
          </p:nvSpPr>
          <p:spPr>
            <a:xfrm>
              <a:off x="1140357" y="1660936"/>
              <a:ext cx="1224000" cy="1224000"/>
            </a:xfrm>
            <a:prstGeom prst="chord">
              <a:avLst>
                <a:gd name="adj1" fmla="val 1227871"/>
                <a:gd name="adj2" fmla="val 9519582"/>
              </a:avLst>
            </a:prstGeom>
            <a:solidFill>
              <a:srgbClr val="20A9E0"/>
            </a:solidFill>
            <a:ln w="101600" cap="flat" cmpd="sng" algn="ctr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00" dirty="0">
                <a:solidFill>
                  <a:schemeClr val="bg1">
                    <a:lumMod val="95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81" name="TextBox 14"/>
            <p:cNvSpPr txBox="1"/>
            <p:nvPr/>
          </p:nvSpPr>
          <p:spPr>
            <a:xfrm>
              <a:off x="1210690" y="2098262"/>
              <a:ext cx="1138554" cy="358912"/>
            </a:xfrm>
            <a:prstGeom prst="rect">
              <a:avLst/>
            </a:prstGeom>
            <a:noFill/>
          </p:spPr>
          <p:txBody>
            <a:bodyPr lIns="0" tIns="0" rIns="0" bIns="0" anchor="ctr"/>
            <a:lstStyle/>
            <a:p>
              <a:pPr algn="ctr">
                <a:spcAft>
                  <a:spcPts val="300"/>
                </a:spcAft>
                <a:defRPr/>
              </a:pPr>
              <a:r>
                <a:rPr lang="nb-NO" sz="3200" dirty="0">
                  <a:solidFill>
                    <a:schemeClr val="bg1">
                      <a:lumMod val="95000"/>
                    </a:schemeClr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30</a:t>
              </a:r>
              <a:r>
                <a:rPr lang="nb-NO" sz="2400" dirty="0">
                  <a:solidFill>
                    <a:schemeClr val="bg1">
                      <a:lumMod val="95000"/>
                    </a:schemeClr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%</a:t>
              </a:r>
              <a:endParaRPr lang="en-US" sz="2400" dirty="0">
                <a:solidFill>
                  <a:schemeClr val="bg1">
                    <a:lumMod val="95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</p:grpSp>
      <p:sp>
        <p:nvSpPr>
          <p:cNvPr id="82" name="Rounded Rectangle 19"/>
          <p:cNvSpPr/>
          <p:nvPr/>
        </p:nvSpPr>
        <p:spPr>
          <a:xfrm>
            <a:off x="3268896" y="4136956"/>
            <a:ext cx="1971675" cy="493713"/>
          </a:xfrm>
          <a:prstGeom prst="roundRect">
            <a:avLst/>
          </a:prstGeom>
          <a:solidFill>
            <a:srgbClr val="20A9E0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Rounded Rectangle 20"/>
          <p:cNvSpPr/>
          <p:nvPr/>
        </p:nvSpPr>
        <p:spPr>
          <a:xfrm>
            <a:off x="5810484" y="4136956"/>
            <a:ext cx="1971675" cy="493713"/>
          </a:xfrm>
          <a:prstGeom prst="roundRect">
            <a:avLst/>
          </a:prstGeom>
          <a:solidFill>
            <a:srgbClr val="20A9E0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Rounded Rectangle 21"/>
          <p:cNvSpPr/>
          <p:nvPr/>
        </p:nvSpPr>
        <p:spPr>
          <a:xfrm>
            <a:off x="8353659" y="4136956"/>
            <a:ext cx="1970087" cy="493713"/>
          </a:xfrm>
          <a:prstGeom prst="roundRect">
            <a:avLst/>
          </a:prstGeom>
          <a:solidFill>
            <a:srgbClr val="20A9E0"/>
          </a:solidFill>
          <a:ln>
            <a:noFill/>
          </a:ln>
          <a:effectLst>
            <a:outerShdw dist="38100" dir="5400000" algn="ctr" rotWithShape="0">
              <a:srgbClr val="000000">
                <a:alpha val="10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TextBox 2"/>
          <p:cNvSpPr txBox="1"/>
          <p:nvPr/>
        </p:nvSpPr>
        <p:spPr>
          <a:xfrm>
            <a:off x="3233735" y="4767194"/>
            <a:ext cx="2136775" cy="82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TextBox 2"/>
          <p:cNvSpPr txBox="1"/>
          <p:nvPr/>
        </p:nvSpPr>
        <p:spPr>
          <a:xfrm>
            <a:off x="5727061" y="4767194"/>
            <a:ext cx="2136775" cy="82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TextBox 2"/>
          <p:cNvSpPr txBox="1"/>
          <p:nvPr/>
        </p:nvSpPr>
        <p:spPr>
          <a:xfrm>
            <a:off x="8270314" y="4767194"/>
            <a:ext cx="2136775" cy="82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19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4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1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1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1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1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6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6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6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6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6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6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82" grpId="0" animBg="1"/>
          <p:bldP spid="83" grpId="0" animBg="1"/>
          <p:bldP spid="84" grpId="0" animBg="1"/>
          <p:bldP spid="85" grpId="0"/>
          <p:bldP spid="86" grpId="0"/>
          <p:bldP spid="8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19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4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1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1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1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1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6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6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6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6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6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6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82" grpId="0" animBg="1"/>
          <p:bldP spid="83" grpId="0" animBg="1"/>
          <p:bldP spid="84" grpId="0" animBg="1"/>
          <p:bldP spid="85" grpId="0"/>
          <p:bldP spid="86" grpId="0"/>
          <p:bldP spid="87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Freeform 10"/>
          <p:cNvSpPr/>
          <p:nvPr/>
        </p:nvSpPr>
        <p:spPr bwMode="auto">
          <a:xfrm>
            <a:off x="6454299" y="2460612"/>
            <a:ext cx="558800" cy="444500"/>
          </a:xfrm>
          <a:custGeom>
            <a:avLst/>
            <a:gdLst>
              <a:gd name="T0" fmla="*/ 1773796300 w 176"/>
              <a:gd name="T1" fmla="*/ 0 h 140"/>
              <a:gd name="T2" fmla="*/ 886898150 w 176"/>
              <a:gd name="T3" fmla="*/ 462883250 h 140"/>
              <a:gd name="T4" fmla="*/ 0 w 176"/>
              <a:gd name="T5" fmla="*/ 935828075 h 140"/>
              <a:gd name="T6" fmla="*/ 886898150 w 176"/>
              <a:gd name="T7" fmla="*/ 1408772900 h 140"/>
              <a:gd name="T8" fmla="*/ 1773796300 w 176"/>
              <a:gd name="T9" fmla="*/ 1408772900 h 140"/>
              <a:gd name="T10" fmla="*/ 1773796300 w 176"/>
              <a:gd name="T11" fmla="*/ 0 h 14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76" h="140">
                <a:moveTo>
                  <a:pt x="176" y="0"/>
                </a:moveTo>
                <a:cubicBezTo>
                  <a:pt x="176" y="25"/>
                  <a:pt x="136" y="46"/>
                  <a:pt x="88" y="46"/>
                </a:cubicBezTo>
                <a:cubicBezTo>
                  <a:pt x="40" y="46"/>
                  <a:pt x="0" y="67"/>
                  <a:pt x="0" y="93"/>
                </a:cubicBezTo>
                <a:cubicBezTo>
                  <a:pt x="0" y="119"/>
                  <a:pt x="40" y="140"/>
                  <a:pt x="88" y="140"/>
                </a:cubicBezTo>
                <a:cubicBezTo>
                  <a:pt x="176" y="140"/>
                  <a:pt x="176" y="140"/>
                  <a:pt x="176" y="140"/>
                </a:cubicBezTo>
                <a:cubicBezTo>
                  <a:pt x="176" y="0"/>
                  <a:pt x="176" y="0"/>
                  <a:pt x="176" y="0"/>
                </a:cubicBezTo>
                <a:close/>
              </a:path>
            </a:pathLst>
          </a:custGeom>
          <a:solidFill>
            <a:srgbClr val="7C7C7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7" name="Group 15"/>
          <p:cNvGrpSpPr/>
          <p:nvPr/>
        </p:nvGrpSpPr>
        <p:grpSpPr>
          <a:xfrm>
            <a:off x="2274850" y="1715727"/>
            <a:ext cx="4738187" cy="2972564"/>
            <a:chOff x="1644206" y="2138800"/>
            <a:chExt cx="4738187" cy="2972564"/>
          </a:xfrm>
          <a:solidFill>
            <a:srgbClr val="20A9E0"/>
          </a:solidFill>
        </p:grpSpPr>
        <p:sp>
          <p:nvSpPr>
            <p:cNvPr id="28" name="Freeform 12"/>
            <p:cNvSpPr/>
            <p:nvPr/>
          </p:nvSpPr>
          <p:spPr bwMode="auto">
            <a:xfrm>
              <a:off x="1644206" y="2138800"/>
              <a:ext cx="4738187" cy="2972564"/>
            </a:xfrm>
            <a:custGeom>
              <a:avLst/>
              <a:gdLst>
                <a:gd name="T0" fmla="*/ 1316 w 1492"/>
                <a:gd name="T1" fmla="*/ 328 h 937"/>
                <a:gd name="T2" fmla="*/ 1404 w 1492"/>
                <a:gd name="T3" fmla="*/ 281 h 937"/>
                <a:gd name="T4" fmla="*/ 1492 w 1492"/>
                <a:gd name="T5" fmla="*/ 235 h 937"/>
                <a:gd name="T6" fmla="*/ 1404 w 1492"/>
                <a:gd name="T7" fmla="*/ 188 h 937"/>
                <a:gd name="T8" fmla="*/ 562 w 1492"/>
                <a:gd name="T9" fmla="*/ 188 h 937"/>
                <a:gd name="T10" fmla="*/ 562 w 1492"/>
                <a:gd name="T11" fmla="*/ 0 h 937"/>
                <a:gd name="T12" fmla="*/ 0 w 1492"/>
                <a:gd name="T13" fmla="*/ 469 h 937"/>
                <a:gd name="T14" fmla="*/ 0 w 1492"/>
                <a:gd name="T15" fmla="*/ 469 h 937"/>
                <a:gd name="T16" fmla="*/ 562 w 1492"/>
                <a:gd name="T17" fmla="*/ 937 h 937"/>
                <a:gd name="T18" fmla="*/ 562 w 1492"/>
                <a:gd name="T19" fmla="*/ 750 h 937"/>
                <a:gd name="T20" fmla="*/ 1316 w 1492"/>
                <a:gd name="T21" fmla="*/ 750 h 937"/>
                <a:gd name="T22" fmla="*/ 1316 w 1492"/>
                <a:gd name="T23" fmla="*/ 328 h 9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92" h="937">
                  <a:moveTo>
                    <a:pt x="1316" y="328"/>
                  </a:moveTo>
                  <a:cubicBezTo>
                    <a:pt x="1316" y="302"/>
                    <a:pt x="1356" y="281"/>
                    <a:pt x="1404" y="281"/>
                  </a:cubicBezTo>
                  <a:cubicBezTo>
                    <a:pt x="1452" y="281"/>
                    <a:pt x="1492" y="260"/>
                    <a:pt x="1492" y="235"/>
                  </a:cubicBezTo>
                  <a:cubicBezTo>
                    <a:pt x="1492" y="209"/>
                    <a:pt x="1452" y="188"/>
                    <a:pt x="1404" y="188"/>
                  </a:cubicBezTo>
                  <a:cubicBezTo>
                    <a:pt x="562" y="188"/>
                    <a:pt x="562" y="188"/>
                    <a:pt x="562" y="188"/>
                  </a:cubicBezTo>
                  <a:cubicBezTo>
                    <a:pt x="562" y="0"/>
                    <a:pt x="562" y="0"/>
                    <a:pt x="562" y="0"/>
                  </a:cubicBezTo>
                  <a:cubicBezTo>
                    <a:pt x="0" y="469"/>
                    <a:pt x="0" y="469"/>
                    <a:pt x="0" y="469"/>
                  </a:cubicBezTo>
                  <a:cubicBezTo>
                    <a:pt x="0" y="469"/>
                    <a:pt x="0" y="469"/>
                    <a:pt x="0" y="469"/>
                  </a:cubicBezTo>
                  <a:cubicBezTo>
                    <a:pt x="562" y="937"/>
                    <a:pt x="562" y="937"/>
                    <a:pt x="562" y="937"/>
                  </a:cubicBezTo>
                  <a:cubicBezTo>
                    <a:pt x="562" y="750"/>
                    <a:pt x="562" y="750"/>
                    <a:pt x="562" y="750"/>
                  </a:cubicBezTo>
                  <a:cubicBezTo>
                    <a:pt x="1316" y="750"/>
                    <a:pt x="1316" y="750"/>
                    <a:pt x="1316" y="750"/>
                  </a:cubicBezTo>
                  <a:lnTo>
                    <a:pt x="1316" y="3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grpSp>
          <p:nvGrpSpPr>
            <p:cNvPr id="29" name="Group 17"/>
            <p:cNvGrpSpPr/>
            <p:nvPr/>
          </p:nvGrpSpPr>
          <p:grpSpPr>
            <a:xfrm>
              <a:off x="2887620" y="3072970"/>
              <a:ext cx="2713797" cy="1102550"/>
              <a:chOff x="2887620" y="3071937"/>
              <a:chExt cx="2713797" cy="1102550"/>
            </a:xfrm>
            <a:grpFill/>
          </p:grpSpPr>
          <p:sp>
            <p:nvSpPr>
              <p:cNvPr id="30" name="자유형 11"/>
              <p:cNvSpPr/>
              <p:nvPr/>
            </p:nvSpPr>
            <p:spPr>
              <a:xfrm>
                <a:off x="2887620" y="3509238"/>
                <a:ext cx="2713797" cy="665249"/>
              </a:xfrm>
              <a:custGeom>
                <a:avLst/>
                <a:gdLst>
                  <a:gd name="connsiteX0" fmla="*/ 0 w 2380295"/>
                  <a:gd name="connsiteY0" fmla="*/ 0 h 883089"/>
                  <a:gd name="connsiteX1" fmla="*/ 2380295 w 2380295"/>
                  <a:gd name="connsiteY1" fmla="*/ 0 h 883089"/>
                  <a:gd name="connsiteX2" fmla="*/ 2380295 w 2380295"/>
                  <a:gd name="connsiteY2" fmla="*/ 883089 h 883089"/>
                  <a:gd name="connsiteX3" fmla="*/ 0 w 2380295"/>
                  <a:gd name="connsiteY3" fmla="*/ 883089 h 883089"/>
                  <a:gd name="connsiteX4" fmla="*/ 0 w 2380295"/>
                  <a:gd name="connsiteY4" fmla="*/ 0 h 8830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0295" h="883089">
                    <a:moveTo>
                      <a:pt x="0" y="0"/>
                    </a:moveTo>
                    <a:lnTo>
                      <a:pt x="2380295" y="0"/>
                    </a:lnTo>
                    <a:lnTo>
                      <a:pt x="2380295" y="883089"/>
                    </a:lnTo>
                    <a:lnTo>
                      <a:pt x="0" y="88308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0" tIns="0" rIns="0" bIns="0" spcCol="1270"/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此处添加详细文本描述，建议与标题相关并符合整体语言风格，语言描述尽量简洁生动。</a:t>
                </a:r>
                <a:endPara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자유형 9"/>
              <p:cNvSpPr/>
              <p:nvPr/>
            </p:nvSpPr>
            <p:spPr>
              <a:xfrm>
                <a:off x="2887620" y="3071937"/>
                <a:ext cx="2472365" cy="402293"/>
              </a:xfrm>
              <a:custGeom>
                <a:avLst/>
                <a:gdLst>
                  <a:gd name="connsiteX0" fmla="*/ 0 w 2380295"/>
                  <a:gd name="connsiteY0" fmla="*/ 0 h 883089"/>
                  <a:gd name="connsiteX1" fmla="*/ 2380295 w 2380295"/>
                  <a:gd name="connsiteY1" fmla="*/ 0 h 883089"/>
                  <a:gd name="connsiteX2" fmla="*/ 2380295 w 2380295"/>
                  <a:gd name="connsiteY2" fmla="*/ 883089 h 883089"/>
                  <a:gd name="connsiteX3" fmla="*/ 0 w 2380295"/>
                  <a:gd name="connsiteY3" fmla="*/ 883089 h 883089"/>
                  <a:gd name="connsiteX4" fmla="*/ 0 w 2380295"/>
                  <a:gd name="connsiteY4" fmla="*/ 0 h 8830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0295" h="883089">
                    <a:moveTo>
                      <a:pt x="0" y="0"/>
                    </a:moveTo>
                    <a:lnTo>
                      <a:pt x="2380295" y="0"/>
                    </a:lnTo>
                    <a:lnTo>
                      <a:pt x="2380295" y="883089"/>
                    </a:lnTo>
                    <a:lnTo>
                      <a:pt x="0" y="88308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0" tIns="0" rIns="0" bIns="0" spcCol="1270"/>
              <a:lstStyle/>
              <a:p>
                <a:pPr algn="ctr"/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此处添加标题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2" name="Group 21"/>
          <p:cNvGrpSpPr/>
          <p:nvPr/>
        </p:nvGrpSpPr>
        <p:grpSpPr>
          <a:xfrm>
            <a:off x="6454361" y="2312487"/>
            <a:ext cx="4736779" cy="2969756"/>
            <a:chOff x="5823717" y="2735560"/>
            <a:chExt cx="4736779" cy="2969756"/>
          </a:xfrm>
          <a:solidFill>
            <a:srgbClr val="404040"/>
          </a:solidFill>
        </p:grpSpPr>
        <p:sp>
          <p:nvSpPr>
            <p:cNvPr id="33" name="Freeform 11"/>
            <p:cNvSpPr/>
            <p:nvPr/>
          </p:nvSpPr>
          <p:spPr bwMode="auto">
            <a:xfrm>
              <a:off x="5823717" y="2735560"/>
              <a:ext cx="4736779" cy="2969756"/>
            </a:xfrm>
            <a:custGeom>
              <a:avLst/>
              <a:gdLst>
                <a:gd name="T0" fmla="*/ 0 w 1492"/>
                <a:gd name="T1" fmla="*/ 140 h 936"/>
                <a:gd name="T2" fmla="*/ 88 w 1492"/>
                <a:gd name="T3" fmla="*/ 187 h 936"/>
                <a:gd name="T4" fmla="*/ 930 w 1492"/>
                <a:gd name="T5" fmla="*/ 187 h 936"/>
                <a:gd name="T6" fmla="*/ 930 w 1492"/>
                <a:gd name="T7" fmla="*/ 0 h 936"/>
                <a:gd name="T8" fmla="*/ 1492 w 1492"/>
                <a:gd name="T9" fmla="*/ 468 h 936"/>
                <a:gd name="T10" fmla="*/ 930 w 1492"/>
                <a:gd name="T11" fmla="*/ 936 h 936"/>
                <a:gd name="T12" fmla="*/ 930 w 1492"/>
                <a:gd name="T13" fmla="*/ 749 h 936"/>
                <a:gd name="T14" fmla="*/ 88 w 1492"/>
                <a:gd name="T15" fmla="*/ 749 h 936"/>
                <a:gd name="T16" fmla="*/ 0 w 1492"/>
                <a:gd name="T17" fmla="*/ 702 h 936"/>
                <a:gd name="T18" fmla="*/ 0 w 1492"/>
                <a:gd name="T19" fmla="*/ 140 h 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92" h="936">
                  <a:moveTo>
                    <a:pt x="0" y="140"/>
                  </a:moveTo>
                  <a:cubicBezTo>
                    <a:pt x="0" y="166"/>
                    <a:pt x="40" y="187"/>
                    <a:pt x="88" y="187"/>
                  </a:cubicBezTo>
                  <a:cubicBezTo>
                    <a:pt x="930" y="187"/>
                    <a:pt x="930" y="187"/>
                    <a:pt x="930" y="187"/>
                  </a:cubicBezTo>
                  <a:cubicBezTo>
                    <a:pt x="930" y="0"/>
                    <a:pt x="930" y="0"/>
                    <a:pt x="930" y="0"/>
                  </a:cubicBezTo>
                  <a:cubicBezTo>
                    <a:pt x="1492" y="468"/>
                    <a:pt x="1492" y="468"/>
                    <a:pt x="1492" y="468"/>
                  </a:cubicBezTo>
                  <a:cubicBezTo>
                    <a:pt x="930" y="936"/>
                    <a:pt x="930" y="936"/>
                    <a:pt x="930" y="936"/>
                  </a:cubicBezTo>
                  <a:cubicBezTo>
                    <a:pt x="930" y="749"/>
                    <a:pt x="930" y="749"/>
                    <a:pt x="930" y="749"/>
                  </a:cubicBezTo>
                  <a:cubicBezTo>
                    <a:pt x="88" y="749"/>
                    <a:pt x="88" y="749"/>
                    <a:pt x="88" y="749"/>
                  </a:cubicBezTo>
                  <a:cubicBezTo>
                    <a:pt x="40" y="749"/>
                    <a:pt x="0" y="728"/>
                    <a:pt x="0" y="702"/>
                  </a:cubicBez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32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grpSp>
          <p:nvGrpSpPr>
            <p:cNvPr id="34" name="Group 23"/>
            <p:cNvGrpSpPr/>
            <p:nvPr/>
          </p:nvGrpSpPr>
          <p:grpSpPr>
            <a:xfrm>
              <a:off x="6211113" y="3570644"/>
              <a:ext cx="3142207" cy="1167675"/>
              <a:chOff x="2887620" y="2974255"/>
              <a:chExt cx="3142207" cy="1167675"/>
            </a:xfrm>
            <a:grpFill/>
          </p:grpSpPr>
          <p:sp>
            <p:nvSpPr>
              <p:cNvPr id="41" name="자유형 11"/>
              <p:cNvSpPr/>
              <p:nvPr/>
            </p:nvSpPr>
            <p:spPr>
              <a:xfrm>
                <a:off x="2887620" y="3476681"/>
                <a:ext cx="3142207" cy="665249"/>
              </a:xfrm>
              <a:custGeom>
                <a:avLst/>
                <a:gdLst>
                  <a:gd name="connsiteX0" fmla="*/ 0 w 2380295"/>
                  <a:gd name="connsiteY0" fmla="*/ 0 h 883089"/>
                  <a:gd name="connsiteX1" fmla="*/ 2380295 w 2380295"/>
                  <a:gd name="connsiteY1" fmla="*/ 0 h 883089"/>
                  <a:gd name="connsiteX2" fmla="*/ 2380295 w 2380295"/>
                  <a:gd name="connsiteY2" fmla="*/ 883089 h 883089"/>
                  <a:gd name="connsiteX3" fmla="*/ 0 w 2380295"/>
                  <a:gd name="connsiteY3" fmla="*/ 883089 h 883089"/>
                  <a:gd name="connsiteX4" fmla="*/ 0 w 2380295"/>
                  <a:gd name="connsiteY4" fmla="*/ 0 h 8830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0295" h="883089">
                    <a:moveTo>
                      <a:pt x="0" y="0"/>
                    </a:moveTo>
                    <a:lnTo>
                      <a:pt x="2380295" y="0"/>
                    </a:lnTo>
                    <a:lnTo>
                      <a:pt x="2380295" y="883089"/>
                    </a:lnTo>
                    <a:lnTo>
                      <a:pt x="0" y="88308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0" tIns="0" rIns="0" bIns="0" spcCol="1270"/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此处添加详细文本描述，建议与标题相关并符合整体语言风格，语言描述尽量简洁生动。</a:t>
                </a:r>
                <a:endPara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자유형 9"/>
              <p:cNvSpPr/>
              <p:nvPr/>
            </p:nvSpPr>
            <p:spPr>
              <a:xfrm>
                <a:off x="2887620" y="2974255"/>
                <a:ext cx="2472365" cy="402293"/>
              </a:xfrm>
              <a:custGeom>
                <a:avLst/>
                <a:gdLst>
                  <a:gd name="connsiteX0" fmla="*/ 0 w 2380295"/>
                  <a:gd name="connsiteY0" fmla="*/ 0 h 883089"/>
                  <a:gd name="connsiteX1" fmla="*/ 2380295 w 2380295"/>
                  <a:gd name="connsiteY1" fmla="*/ 0 h 883089"/>
                  <a:gd name="connsiteX2" fmla="*/ 2380295 w 2380295"/>
                  <a:gd name="connsiteY2" fmla="*/ 883089 h 883089"/>
                  <a:gd name="connsiteX3" fmla="*/ 0 w 2380295"/>
                  <a:gd name="connsiteY3" fmla="*/ 883089 h 883089"/>
                  <a:gd name="connsiteX4" fmla="*/ 0 w 2380295"/>
                  <a:gd name="connsiteY4" fmla="*/ 0 h 8830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0295" h="883089">
                    <a:moveTo>
                      <a:pt x="0" y="0"/>
                    </a:moveTo>
                    <a:lnTo>
                      <a:pt x="2380295" y="0"/>
                    </a:lnTo>
                    <a:lnTo>
                      <a:pt x="2380295" y="883089"/>
                    </a:lnTo>
                    <a:lnTo>
                      <a:pt x="0" y="88308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0" tIns="0" rIns="0" bIns="0" spcCol="1270"/>
              <a:lstStyle/>
              <a:p>
                <a:pPr algn="ctr"/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此处添加标题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</p:cSld>
  <p:clrMapOvr>
    <a:masterClrMapping/>
  </p:clrMapOvr>
  <p:transition spd="slow" advClick="0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0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2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0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26" grpId="0" animBg="1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AutoShape 348"/>
          <p:cNvSpPr>
            <a:spLocks noChangeAspect="1" noChangeArrowheads="1" noTextEdit="1"/>
          </p:cNvSpPr>
          <p:nvPr/>
        </p:nvSpPr>
        <p:spPr bwMode="auto">
          <a:xfrm>
            <a:off x="3242015" y="1055698"/>
            <a:ext cx="6699250" cy="447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20" name="Freeform 350"/>
          <p:cNvSpPr/>
          <p:nvPr/>
        </p:nvSpPr>
        <p:spPr bwMode="auto">
          <a:xfrm>
            <a:off x="7167903" y="2535248"/>
            <a:ext cx="1462087" cy="1531937"/>
          </a:xfrm>
          <a:custGeom>
            <a:avLst/>
            <a:gdLst>
              <a:gd name="T0" fmla="*/ 796993 w 661"/>
              <a:gd name="T1" fmla="*/ 0 h 692"/>
              <a:gd name="T2" fmla="*/ 1463367 w 661"/>
              <a:gd name="T3" fmla="*/ 1531998 h 692"/>
              <a:gd name="T4" fmla="*/ 661947 w 661"/>
              <a:gd name="T5" fmla="*/ 1531998 h 692"/>
              <a:gd name="T6" fmla="*/ 0 w 661"/>
              <a:gd name="T7" fmla="*/ 0 h 692"/>
              <a:gd name="T8" fmla="*/ 374144 w 661"/>
              <a:gd name="T9" fmla="*/ 0 h 692"/>
              <a:gd name="T10" fmla="*/ 796993 w 661"/>
              <a:gd name="T11" fmla="*/ 0 h 69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61" h="692">
                <a:moveTo>
                  <a:pt x="360" y="0"/>
                </a:moveTo>
                <a:lnTo>
                  <a:pt x="661" y="692"/>
                </a:lnTo>
                <a:lnTo>
                  <a:pt x="299" y="692"/>
                </a:lnTo>
                <a:lnTo>
                  <a:pt x="0" y="0"/>
                </a:lnTo>
                <a:lnTo>
                  <a:pt x="169" y="0"/>
                </a:lnTo>
                <a:lnTo>
                  <a:pt x="360" y="0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21" name="Freeform 351"/>
          <p:cNvSpPr/>
          <p:nvPr/>
        </p:nvSpPr>
        <p:spPr bwMode="auto">
          <a:xfrm>
            <a:off x="7167903" y="2535248"/>
            <a:ext cx="1462087" cy="1531937"/>
          </a:xfrm>
          <a:custGeom>
            <a:avLst/>
            <a:gdLst>
              <a:gd name="T0" fmla="*/ 796993 w 661"/>
              <a:gd name="T1" fmla="*/ 0 h 692"/>
              <a:gd name="T2" fmla="*/ 1463367 w 661"/>
              <a:gd name="T3" fmla="*/ 1531998 h 692"/>
              <a:gd name="T4" fmla="*/ 661947 w 661"/>
              <a:gd name="T5" fmla="*/ 1531998 h 692"/>
              <a:gd name="T6" fmla="*/ 0 w 661"/>
              <a:gd name="T7" fmla="*/ 0 h 692"/>
              <a:gd name="T8" fmla="*/ 374144 w 661"/>
              <a:gd name="T9" fmla="*/ 0 h 692"/>
              <a:gd name="T10" fmla="*/ 796993 w 661"/>
              <a:gd name="T11" fmla="*/ 0 h 69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61" h="692">
                <a:moveTo>
                  <a:pt x="360" y="0"/>
                </a:moveTo>
                <a:lnTo>
                  <a:pt x="661" y="692"/>
                </a:lnTo>
                <a:lnTo>
                  <a:pt x="299" y="692"/>
                </a:lnTo>
                <a:lnTo>
                  <a:pt x="0" y="0"/>
                </a:lnTo>
                <a:lnTo>
                  <a:pt x="169" y="0"/>
                </a:lnTo>
                <a:lnTo>
                  <a:pt x="36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22" name="Freeform 352"/>
          <p:cNvSpPr/>
          <p:nvPr/>
        </p:nvSpPr>
        <p:spPr bwMode="auto">
          <a:xfrm>
            <a:off x="5642315" y="3024198"/>
            <a:ext cx="1458913" cy="1531937"/>
          </a:xfrm>
          <a:custGeom>
            <a:avLst/>
            <a:gdLst>
              <a:gd name="T0" fmla="*/ 796993 w 659"/>
              <a:gd name="T1" fmla="*/ 0 h 692"/>
              <a:gd name="T2" fmla="*/ 1458940 w 659"/>
              <a:gd name="T3" fmla="*/ 1531998 h 692"/>
              <a:gd name="T4" fmla="*/ 661947 w 659"/>
              <a:gd name="T5" fmla="*/ 1531998 h 692"/>
              <a:gd name="T6" fmla="*/ 0 w 659"/>
              <a:gd name="T7" fmla="*/ 0 h 692"/>
              <a:gd name="T8" fmla="*/ 796993 w 659"/>
              <a:gd name="T9" fmla="*/ 0 h 6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59" h="692">
                <a:moveTo>
                  <a:pt x="360" y="0"/>
                </a:moveTo>
                <a:lnTo>
                  <a:pt x="659" y="692"/>
                </a:lnTo>
                <a:lnTo>
                  <a:pt x="299" y="692"/>
                </a:lnTo>
                <a:lnTo>
                  <a:pt x="0" y="0"/>
                </a:lnTo>
                <a:lnTo>
                  <a:pt x="360" y="0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23" name="Freeform 353"/>
          <p:cNvSpPr/>
          <p:nvPr/>
        </p:nvSpPr>
        <p:spPr bwMode="auto">
          <a:xfrm>
            <a:off x="5642315" y="3024198"/>
            <a:ext cx="1458913" cy="1531937"/>
          </a:xfrm>
          <a:custGeom>
            <a:avLst/>
            <a:gdLst>
              <a:gd name="T0" fmla="*/ 796993 w 659"/>
              <a:gd name="T1" fmla="*/ 0 h 692"/>
              <a:gd name="T2" fmla="*/ 1458940 w 659"/>
              <a:gd name="T3" fmla="*/ 1531998 h 692"/>
              <a:gd name="T4" fmla="*/ 661947 w 659"/>
              <a:gd name="T5" fmla="*/ 1531998 h 692"/>
              <a:gd name="T6" fmla="*/ 0 w 659"/>
              <a:gd name="T7" fmla="*/ 0 h 692"/>
              <a:gd name="T8" fmla="*/ 796993 w 659"/>
              <a:gd name="T9" fmla="*/ 0 h 6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59" h="692">
                <a:moveTo>
                  <a:pt x="360" y="0"/>
                </a:moveTo>
                <a:lnTo>
                  <a:pt x="659" y="692"/>
                </a:lnTo>
                <a:lnTo>
                  <a:pt x="299" y="692"/>
                </a:lnTo>
                <a:lnTo>
                  <a:pt x="0" y="0"/>
                </a:lnTo>
                <a:lnTo>
                  <a:pt x="36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24" name="Freeform 354"/>
          <p:cNvSpPr/>
          <p:nvPr/>
        </p:nvSpPr>
        <p:spPr bwMode="auto">
          <a:xfrm>
            <a:off x="4107203" y="3511560"/>
            <a:ext cx="1462087" cy="1531938"/>
          </a:xfrm>
          <a:custGeom>
            <a:avLst/>
            <a:gdLst>
              <a:gd name="T0" fmla="*/ 801421 w 660"/>
              <a:gd name="T1" fmla="*/ 0 h 692"/>
              <a:gd name="T2" fmla="*/ 1461154 w 660"/>
              <a:gd name="T3" fmla="*/ 1531998 h 692"/>
              <a:gd name="T4" fmla="*/ 664161 w 660"/>
              <a:gd name="T5" fmla="*/ 1531998 h 692"/>
              <a:gd name="T6" fmla="*/ 0 w 660"/>
              <a:gd name="T7" fmla="*/ 0 h 692"/>
              <a:gd name="T8" fmla="*/ 801421 w 660"/>
              <a:gd name="T9" fmla="*/ 0 h 6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60" h="692">
                <a:moveTo>
                  <a:pt x="362" y="0"/>
                </a:moveTo>
                <a:lnTo>
                  <a:pt x="660" y="692"/>
                </a:lnTo>
                <a:lnTo>
                  <a:pt x="300" y="692"/>
                </a:lnTo>
                <a:lnTo>
                  <a:pt x="0" y="0"/>
                </a:lnTo>
                <a:lnTo>
                  <a:pt x="362" y="0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25" name="Freeform 355"/>
          <p:cNvSpPr/>
          <p:nvPr/>
        </p:nvSpPr>
        <p:spPr bwMode="auto">
          <a:xfrm>
            <a:off x="4107203" y="3511560"/>
            <a:ext cx="1462087" cy="1531938"/>
          </a:xfrm>
          <a:custGeom>
            <a:avLst/>
            <a:gdLst>
              <a:gd name="T0" fmla="*/ 801421 w 660"/>
              <a:gd name="T1" fmla="*/ 0 h 692"/>
              <a:gd name="T2" fmla="*/ 1461154 w 660"/>
              <a:gd name="T3" fmla="*/ 1531998 h 692"/>
              <a:gd name="T4" fmla="*/ 664161 w 660"/>
              <a:gd name="T5" fmla="*/ 1531998 h 692"/>
              <a:gd name="T6" fmla="*/ 0 w 660"/>
              <a:gd name="T7" fmla="*/ 0 h 692"/>
              <a:gd name="T8" fmla="*/ 801421 w 660"/>
              <a:gd name="T9" fmla="*/ 0 h 6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60" h="692">
                <a:moveTo>
                  <a:pt x="362" y="0"/>
                </a:moveTo>
                <a:lnTo>
                  <a:pt x="660" y="692"/>
                </a:lnTo>
                <a:lnTo>
                  <a:pt x="300" y="692"/>
                </a:lnTo>
                <a:lnTo>
                  <a:pt x="0" y="0"/>
                </a:lnTo>
                <a:lnTo>
                  <a:pt x="3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43" name="Freeform 356"/>
          <p:cNvSpPr/>
          <p:nvPr/>
        </p:nvSpPr>
        <p:spPr bwMode="auto">
          <a:xfrm>
            <a:off x="6296365" y="2535248"/>
            <a:ext cx="1663700" cy="2020887"/>
          </a:xfrm>
          <a:custGeom>
            <a:avLst/>
            <a:gdLst>
              <a:gd name="T0" fmla="*/ 865623 w 751"/>
              <a:gd name="T1" fmla="*/ 0 h 913"/>
              <a:gd name="T2" fmla="*/ 0 w 751"/>
              <a:gd name="T3" fmla="*/ 2021263 h 913"/>
              <a:gd name="T4" fmla="*/ 796993 w 751"/>
              <a:gd name="T5" fmla="*/ 2021263 h 913"/>
              <a:gd name="T6" fmla="*/ 1662616 w 751"/>
              <a:gd name="T7" fmla="*/ 0 h 913"/>
              <a:gd name="T8" fmla="*/ 865623 w 751"/>
              <a:gd name="T9" fmla="*/ 0 h 91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51" h="913">
                <a:moveTo>
                  <a:pt x="391" y="0"/>
                </a:moveTo>
                <a:lnTo>
                  <a:pt x="0" y="913"/>
                </a:lnTo>
                <a:lnTo>
                  <a:pt x="360" y="913"/>
                </a:lnTo>
                <a:lnTo>
                  <a:pt x="751" y="0"/>
                </a:lnTo>
                <a:lnTo>
                  <a:pt x="391" y="0"/>
                </a:lnTo>
                <a:close/>
              </a:path>
            </a:pathLst>
          </a:custGeom>
          <a:solidFill>
            <a:srgbClr val="37B1E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44" name="Freeform 357"/>
          <p:cNvSpPr/>
          <p:nvPr/>
        </p:nvSpPr>
        <p:spPr bwMode="auto">
          <a:xfrm>
            <a:off x="6296365" y="2535248"/>
            <a:ext cx="1663700" cy="2020887"/>
          </a:xfrm>
          <a:custGeom>
            <a:avLst/>
            <a:gdLst>
              <a:gd name="T0" fmla="*/ 865623 w 751"/>
              <a:gd name="T1" fmla="*/ 0 h 913"/>
              <a:gd name="T2" fmla="*/ 0 w 751"/>
              <a:gd name="T3" fmla="*/ 2021263 h 913"/>
              <a:gd name="T4" fmla="*/ 796993 w 751"/>
              <a:gd name="T5" fmla="*/ 2021263 h 913"/>
              <a:gd name="T6" fmla="*/ 1662616 w 751"/>
              <a:gd name="T7" fmla="*/ 0 h 913"/>
              <a:gd name="T8" fmla="*/ 865623 w 751"/>
              <a:gd name="T9" fmla="*/ 0 h 91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51" h="913">
                <a:moveTo>
                  <a:pt x="391" y="0"/>
                </a:moveTo>
                <a:lnTo>
                  <a:pt x="0" y="913"/>
                </a:lnTo>
                <a:lnTo>
                  <a:pt x="360" y="913"/>
                </a:lnTo>
                <a:lnTo>
                  <a:pt x="751" y="0"/>
                </a:lnTo>
                <a:lnTo>
                  <a:pt x="39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45" name="Freeform 359"/>
          <p:cNvSpPr/>
          <p:nvPr/>
        </p:nvSpPr>
        <p:spPr bwMode="auto">
          <a:xfrm>
            <a:off x="6296365" y="2535248"/>
            <a:ext cx="1663700" cy="2020887"/>
          </a:xfrm>
          <a:custGeom>
            <a:avLst/>
            <a:gdLst>
              <a:gd name="T0" fmla="*/ 1662616 w 751"/>
              <a:gd name="T1" fmla="*/ 0 h 913"/>
              <a:gd name="T2" fmla="*/ 865623 w 751"/>
              <a:gd name="T3" fmla="*/ 0 h 913"/>
              <a:gd name="T4" fmla="*/ 398497 w 751"/>
              <a:gd name="T5" fmla="*/ 1087010 h 913"/>
              <a:gd name="T6" fmla="*/ 0 w 751"/>
              <a:gd name="T7" fmla="*/ 2010194 h 913"/>
              <a:gd name="T8" fmla="*/ 0 w 751"/>
              <a:gd name="T9" fmla="*/ 2021263 h 913"/>
              <a:gd name="T10" fmla="*/ 796993 w 751"/>
              <a:gd name="T11" fmla="*/ 2021263 h 913"/>
              <a:gd name="T12" fmla="*/ 1662616 w 751"/>
              <a:gd name="T13" fmla="*/ 0 h 91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51" h="913">
                <a:moveTo>
                  <a:pt x="751" y="0"/>
                </a:moveTo>
                <a:lnTo>
                  <a:pt x="391" y="0"/>
                </a:lnTo>
                <a:lnTo>
                  <a:pt x="180" y="491"/>
                </a:lnTo>
                <a:lnTo>
                  <a:pt x="0" y="908"/>
                </a:lnTo>
                <a:lnTo>
                  <a:pt x="0" y="913"/>
                </a:lnTo>
                <a:lnTo>
                  <a:pt x="360" y="913"/>
                </a:lnTo>
                <a:lnTo>
                  <a:pt x="75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46" name="Freeform 360"/>
          <p:cNvSpPr/>
          <p:nvPr/>
        </p:nvSpPr>
        <p:spPr bwMode="auto">
          <a:xfrm>
            <a:off x="4772365" y="3024198"/>
            <a:ext cx="1662113" cy="2019300"/>
          </a:xfrm>
          <a:custGeom>
            <a:avLst/>
            <a:gdLst>
              <a:gd name="T0" fmla="*/ 865623 w 751"/>
              <a:gd name="T1" fmla="*/ 0 h 912"/>
              <a:gd name="T2" fmla="*/ 0 w 751"/>
              <a:gd name="T3" fmla="*/ 2019049 h 912"/>
              <a:gd name="T4" fmla="*/ 796993 w 751"/>
              <a:gd name="T5" fmla="*/ 2019049 h 912"/>
              <a:gd name="T6" fmla="*/ 1662616 w 751"/>
              <a:gd name="T7" fmla="*/ 0 h 912"/>
              <a:gd name="T8" fmla="*/ 865623 w 751"/>
              <a:gd name="T9" fmla="*/ 0 h 9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51" h="912">
                <a:moveTo>
                  <a:pt x="391" y="0"/>
                </a:moveTo>
                <a:lnTo>
                  <a:pt x="0" y="912"/>
                </a:lnTo>
                <a:lnTo>
                  <a:pt x="360" y="912"/>
                </a:lnTo>
                <a:lnTo>
                  <a:pt x="751" y="0"/>
                </a:lnTo>
                <a:lnTo>
                  <a:pt x="391" y="0"/>
                </a:lnTo>
                <a:close/>
              </a:path>
            </a:pathLst>
          </a:custGeom>
          <a:solidFill>
            <a:srgbClr val="37B1E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47" name="Freeform 361"/>
          <p:cNvSpPr/>
          <p:nvPr/>
        </p:nvSpPr>
        <p:spPr bwMode="auto">
          <a:xfrm>
            <a:off x="4772365" y="3024198"/>
            <a:ext cx="1662113" cy="2019300"/>
          </a:xfrm>
          <a:custGeom>
            <a:avLst/>
            <a:gdLst>
              <a:gd name="T0" fmla="*/ 865623 w 751"/>
              <a:gd name="T1" fmla="*/ 0 h 912"/>
              <a:gd name="T2" fmla="*/ 0 w 751"/>
              <a:gd name="T3" fmla="*/ 2019049 h 912"/>
              <a:gd name="T4" fmla="*/ 796993 w 751"/>
              <a:gd name="T5" fmla="*/ 2019049 h 912"/>
              <a:gd name="T6" fmla="*/ 1662616 w 751"/>
              <a:gd name="T7" fmla="*/ 0 h 912"/>
              <a:gd name="T8" fmla="*/ 865623 w 751"/>
              <a:gd name="T9" fmla="*/ 0 h 9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51" h="912">
                <a:moveTo>
                  <a:pt x="391" y="0"/>
                </a:moveTo>
                <a:lnTo>
                  <a:pt x="0" y="912"/>
                </a:lnTo>
                <a:lnTo>
                  <a:pt x="360" y="912"/>
                </a:lnTo>
                <a:lnTo>
                  <a:pt x="751" y="0"/>
                </a:lnTo>
                <a:lnTo>
                  <a:pt x="39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48" name="Freeform 363"/>
          <p:cNvSpPr/>
          <p:nvPr/>
        </p:nvSpPr>
        <p:spPr bwMode="auto">
          <a:xfrm>
            <a:off x="4772365" y="3024198"/>
            <a:ext cx="1662113" cy="2019300"/>
          </a:xfrm>
          <a:custGeom>
            <a:avLst/>
            <a:gdLst>
              <a:gd name="T0" fmla="*/ 1662616 w 751"/>
              <a:gd name="T1" fmla="*/ 0 h 912"/>
              <a:gd name="T2" fmla="*/ 865623 w 751"/>
              <a:gd name="T3" fmla="*/ 0 h 912"/>
              <a:gd name="T4" fmla="*/ 398497 w 751"/>
              <a:gd name="T5" fmla="*/ 1091438 h 912"/>
              <a:gd name="T6" fmla="*/ 0 w 751"/>
              <a:gd name="T7" fmla="*/ 2019049 h 912"/>
              <a:gd name="T8" fmla="*/ 796993 w 751"/>
              <a:gd name="T9" fmla="*/ 2019049 h 912"/>
              <a:gd name="T10" fmla="*/ 1662616 w 751"/>
              <a:gd name="T11" fmla="*/ 0 h 91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751" h="912">
                <a:moveTo>
                  <a:pt x="751" y="0"/>
                </a:moveTo>
                <a:lnTo>
                  <a:pt x="391" y="0"/>
                </a:lnTo>
                <a:lnTo>
                  <a:pt x="180" y="493"/>
                </a:lnTo>
                <a:lnTo>
                  <a:pt x="0" y="912"/>
                </a:lnTo>
                <a:lnTo>
                  <a:pt x="360" y="912"/>
                </a:lnTo>
                <a:lnTo>
                  <a:pt x="75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49" name="Freeform 364"/>
          <p:cNvSpPr/>
          <p:nvPr/>
        </p:nvSpPr>
        <p:spPr bwMode="auto">
          <a:xfrm>
            <a:off x="3242015" y="3511560"/>
            <a:ext cx="1666875" cy="2014538"/>
          </a:xfrm>
          <a:custGeom>
            <a:avLst/>
            <a:gdLst>
              <a:gd name="T0" fmla="*/ 865623 w 753"/>
              <a:gd name="T1" fmla="*/ 0 h 910"/>
              <a:gd name="T2" fmla="*/ 0 w 753"/>
              <a:gd name="T3" fmla="*/ 2014621 h 910"/>
              <a:gd name="T4" fmla="*/ 796993 w 753"/>
              <a:gd name="T5" fmla="*/ 2014621 h 910"/>
              <a:gd name="T6" fmla="*/ 1667043 w 753"/>
              <a:gd name="T7" fmla="*/ 0 h 910"/>
              <a:gd name="T8" fmla="*/ 865623 w 753"/>
              <a:gd name="T9" fmla="*/ 0 h 9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53" h="910">
                <a:moveTo>
                  <a:pt x="391" y="0"/>
                </a:moveTo>
                <a:lnTo>
                  <a:pt x="0" y="910"/>
                </a:lnTo>
                <a:lnTo>
                  <a:pt x="360" y="910"/>
                </a:lnTo>
                <a:lnTo>
                  <a:pt x="753" y="0"/>
                </a:lnTo>
                <a:lnTo>
                  <a:pt x="391" y="0"/>
                </a:lnTo>
                <a:close/>
              </a:path>
            </a:pathLst>
          </a:custGeom>
          <a:solidFill>
            <a:srgbClr val="37B1E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50" name="Freeform 365"/>
          <p:cNvSpPr/>
          <p:nvPr/>
        </p:nvSpPr>
        <p:spPr bwMode="auto">
          <a:xfrm>
            <a:off x="3242015" y="3511560"/>
            <a:ext cx="1666875" cy="2014538"/>
          </a:xfrm>
          <a:custGeom>
            <a:avLst/>
            <a:gdLst>
              <a:gd name="T0" fmla="*/ 865623 w 753"/>
              <a:gd name="T1" fmla="*/ 0 h 910"/>
              <a:gd name="T2" fmla="*/ 0 w 753"/>
              <a:gd name="T3" fmla="*/ 2014621 h 910"/>
              <a:gd name="T4" fmla="*/ 796993 w 753"/>
              <a:gd name="T5" fmla="*/ 2014621 h 910"/>
              <a:gd name="T6" fmla="*/ 1667043 w 753"/>
              <a:gd name="T7" fmla="*/ 0 h 910"/>
              <a:gd name="T8" fmla="*/ 865623 w 753"/>
              <a:gd name="T9" fmla="*/ 0 h 9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53" h="910">
                <a:moveTo>
                  <a:pt x="391" y="0"/>
                </a:moveTo>
                <a:lnTo>
                  <a:pt x="0" y="910"/>
                </a:lnTo>
                <a:lnTo>
                  <a:pt x="360" y="910"/>
                </a:lnTo>
                <a:lnTo>
                  <a:pt x="753" y="0"/>
                </a:lnTo>
                <a:lnTo>
                  <a:pt x="39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51" name="Freeform 367"/>
          <p:cNvSpPr/>
          <p:nvPr/>
        </p:nvSpPr>
        <p:spPr bwMode="auto">
          <a:xfrm>
            <a:off x="3242015" y="3511560"/>
            <a:ext cx="1666875" cy="2014538"/>
          </a:xfrm>
          <a:custGeom>
            <a:avLst/>
            <a:gdLst>
              <a:gd name="T0" fmla="*/ 1667043 w 753"/>
              <a:gd name="T1" fmla="*/ 0 h 910"/>
              <a:gd name="T2" fmla="*/ 865623 w 753"/>
              <a:gd name="T3" fmla="*/ 0 h 910"/>
              <a:gd name="T4" fmla="*/ 0 w 753"/>
              <a:gd name="T5" fmla="*/ 2014621 h 910"/>
              <a:gd name="T6" fmla="*/ 796993 w 753"/>
              <a:gd name="T7" fmla="*/ 2014621 h 910"/>
              <a:gd name="T8" fmla="*/ 1667043 w 753"/>
              <a:gd name="T9" fmla="*/ 0 h 9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53" h="910">
                <a:moveTo>
                  <a:pt x="753" y="0"/>
                </a:moveTo>
                <a:lnTo>
                  <a:pt x="391" y="0"/>
                </a:lnTo>
                <a:lnTo>
                  <a:pt x="0" y="910"/>
                </a:lnTo>
                <a:lnTo>
                  <a:pt x="360" y="910"/>
                </a:lnTo>
                <a:lnTo>
                  <a:pt x="75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52" name="Freeform 368"/>
          <p:cNvSpPr/>
          <p:nvPr/>
        </p:nvSpPr>
        <p:spPr bwMode="auto">
          <a:xfrm>
            <a:off x="7829890" y="1055698"/>
            <a:ext cx="2111375" cy="3011487"/>
          </a:xfrm>
          <a:custGeom>
            <a:avLst/>
            <a:gdLst>
              <a:gd name="T0" fmla="*/ 2112031 w 954"/>
              <a:gd name="T1" fmla="*/ 892189 h 1360"/>
              <a:gd name="T2" fmla="*/ 1713535 w 954"/>
              <a:gd name="T3" fmla="*/ 0 h 1360"/>
              <a:gd name="T4" fmla="*/ 540184 w 954"/>
              <a:gd name="T5" fmla="*/ 892189 h 1360"/>
              <a:gd name="T6" fmla="*/ 927611 w 954"/>
              <a:gd name="T7" fmla="*/ 892189 h 1360"/>
              <a:gd name="T8" fmla="*/ 0 w 954"/>
              <a:gd name="T9" fmla="*/ 3010862 h 1360"/>
              <a:gd name="T10" fmla="*/ 801421 w 954"/>
              <a:gd name="T11" fmla="*/ 3010862 h 1360"/>
              <a:gd name="T12" fmla="*/ 1724604 w 954"/>
              <a:gd name="T13" fmla="*/ 892189 h 1360"/>
              <a:gd name="T14" fmla="*/ 2112031 w 954"/>
              <a:gd name="T15" fmla="*/ 892189 h 136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954" h="1360">
                <a:moveTo>
                  <a:pt x="954" y="403"/>
                </a:moveTo>
                <a:lnTo>
                  <a:pt x="774" y="0"/>
                </a:lnTo>
                <a:lnTo>
                  <a:pt x="244" y="403"/>
                </a:lnTo>
                <a:lnTo>
                  <a:pt x="419" y="403"/>
                </a:lnTo>
                <a:lnTo>
                  <a:pt x="0" y="1360"/>
                </a:lnTo>
                <a:lnTo>
                  <a:pt x="362" y="1360"/>
                </a:lnTo>
                <a:lnTo>
                  <a:pt x="779" y="403"/>
                </a:lnTo>
                <a:lnTo>
                  <a:pt x="954" y="403"/>
                </a:lnTo>
                <a:close/>
              </a:path>
            </a:pathLst>
          </a:custGeom>
          <a:solidFill>
            <a:srgbClr val="37B1E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53" name="Freeform 369"/>
          <p:cNvSpPr/>
          <p:nvPr/>
        </p:nvSpPr>
        <p:spPr bwMode="auto">
          <a:xfrm>
            <a:off x="7829890" y="1055698"/>
            <a:ext cx="2111375" cy="3011487"/>
          </a:xfrm>
          <a:custGeom>
            <a:avLst/>
            <a:gdLst>
              <a:gd name="T0" fmla="*/ 2112031 w 954"/>
              <a:gd name="T1" fmla="*/ 892189 h 1360"/>
              <a:gd name="T2" fmla="*/ 1713535 w 954"/>
              <a:gd name="T3" fmla="*/ 0 h 1360"/>
              <a:gd name="T4" fmla="*/ 540184 w 954"/>
              <a:gd name="T5" fmla="*/ 892189 h 1360"/>
              <a:gd name="T6" fmla="*/ 927611 w 954"/>
              <a:gd name="T7" fmla="*/ 892189 h 1360"/>
              <a:gd name="T8" fmla="*/ 0 w 954"/>
              <a:gd name="T9" fmla="*/ 3010862 h 1360"/>
              <a:gd name="T10" fmla="*/ 801421 w 954"/>
              <a:gd name="T11" fmla="*/ 3010862 h 1360"/>
              <a:gd name="T12" fmla="*/ 1724604 w 954"/>
              <a:gd name="T13" fmla="*/ 892189 h 1360"/>
              <a:gd name="T14" fmla="*/ 2112031 w 954"/>
              <a:gd name="T15" fmla="*/ 892189 h 136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954" h="1360">
                <a:moveTo>
                  <a:pt x="954" y="403"/>
                </a:moveTo>
                <a:lnTo>
                  <a:pt x="774" y="0"/>
                </a:lnTo>
                <a:lnTo>
                  <a:pt x="244" y="403"/>
                </a:lnTo>
                <a:lnTo>
                  <a:pt x="419" y="403"/>
                </a:lnTo>
                <a:lnTo>
                  <a:pt x="0" y="1360"/>
                </a:lnTo>
                <a:lnTo>
                  <a:pt x="362" y="1360"/>
                </a:lnTo>
                <a:lnTo>
                  <a:pt x="779" y="403"/>
                </a:lnTo>
                <a:lnTo>
                  <a:pt x="954" y="4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54" name="Freeform 371"/>
          <p:cNvSpPr/>
          <p:nvPr/>
        </p:nvSpPr>
        <p:spPr bwMode="auto">
          <a:xfrm>
            <a:off x="7829890" y="1055698"/>
            <a:ext cx="2111375" cy="3011487"/>
          </a:xfrm>
          <a:custGeom>
            <a:avLst/>
            <a:gdLst>
              <a:gd name="T0" fmla="*/ 1713535 w 954"/>
              <a:gd name="T1" fmla="*/ 0 h 1360"/>
              <a:gd name="T2" fmla="*/ 540184 w 954"/>
              <a:gd name="T3" fmla="*/ 892189 h 1360"/>
              <a:gd name="T4" fmla="*/ 927611 w 954"/>
              <a:gd name="T5" fmla="*/ 892189 h 1360"/>
              <a:gd name="T6" fmla="*/ 402924 w 954"/>
              <a:gd name="T7" fmla="*/ 2092106 h 1360"/>
              <a:gd name="T8" fmla="*/ 0 w 954"/>
              <a:gd name="T9" fmla="*/ 3010862 h 1360"/>
              <a:gd name="T10" fmla="*/ 801421 w 954"/>
              <a:gd name="T11" fmla="*/ 3010862 h 1360"/>
              <a:gd name="T12" fmla="*/ 1724604 w 954"/>
              <a:gd name="T13" fmla="*/ 892189 h 1360"/>
              <a:gd name="T14" fmla="*/ 2112031 w 954"/>
              <a:gd name="T15" fmla="*/ 892189 h 1360"/>
              <a:gd name="T16" fmla="*/ 1713535 w 954"/>
              <a:gd name="T17" fmla="*/ 0 h 136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954" h="1360">
                <a:moveTo>
                  <a:pt x="774" y="0"/>
                </a:moveTo>
                <a:lnTo>
                  <a:pt x="244" y="403"/>
                </a:lnTo>
                <a:lnTo>
                  <a:pt x="419" y="403"/>
                </a:lnTo>
                <a:lnTo>
                  <a:pt x="182" y="945"/>
                </a:lnTo>
                <a:lnTo>
                  <a:pt x="0" y="1360"/>
                </a:lnTo>
                <a:lnTo>
                  <a:pt x="362" y="1360"/>
                </a:lnTo>
                <a:lnTo>
                  <a:pt x="779" y="403"/>
                </a:lnTo>
                <a:lnTo>
                  <a:pt x="954" y="403"/>
                </a:lnTo>
                <a:lnTo>
                  <a:pt x="77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404040"/>
              </a:solidFill>
            </a:endParaRPr>
          </a:p>
        </p:txBody>
      </p:sp>
      <p:sp>
        <p:nvSpPr>
          <p:cNvPr id="55" name="TextBox 1"/>
          <p:cNvSpPr txBox="1">
            <a:spLocks noChangeArrowheads="1"/>
          </p:cNvSpPr>
          <p:nvPr/>
        </p:nvSpPr>
        <p:spPr bwMode="auto">
          <a:xfrm>
            <a:off x="3420440" y="2674948"/>
            <a:ext cx="226853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400" b="1" spc="3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1400" b="1" spc="3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2"/>
          <p:cNvSpPr txBox="1"/>
          <p:nvPr/>
        </p:nvSpPr>
        <p:spPr>
          <a:xfrm>
            <a:off x="3200472" y="2954214"/>
            <a:ext cx="2529225" cy="481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1"/>
          <p:cNvSpPr txBox="1">
            <a:spLocks noChangeArrowheads="1"/>
          </p:cNvSpPr>
          <p:nvPr/>
        </p:nvSpPr>
        <p:spPr bwMode="auto">
          <a:xfrm>
            <a:off x="4165941" y="5157798"/>
            <a:ext cx="22685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400" b="1" spc="3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1400" b="1" spc="3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2"/>
          <p:cNvSpPr txBox="1"/>
          <p:nvPr/>
        </p:nvSpPr>
        <p:spPr>
          <a:xfrm>
            <a:off x="3942443" y="5438785"/>
            <a:ext cx="2492035" cy="4985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1"/>
          <p:cNvSpPr txBox="1">
            <a:spLocks noChangeArrowheads="1"/>
          </p:cNvSpPr>
          <p:nvPr/>
        </p:nvSpPr>
        <p:spPr bwMode="auto">
          <a:xfrm>
            <a:off x="6445858" y="1779598"/>
            <a:ext cx="22685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400" b="1" spc="3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1400" b="1" spc="3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2"/>
          <p:cNvSpPr txBox="1"/>
          <p:nvPr/>
        </p:nvSpPr>
        <p:spPr>
          <a:xfrm>
            <a:off x="6250050" y="2060585"/>
            <a:ext cx="2422803" cy="4985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1"/>
          <p:cNvSpPr txBox="1">
            <a:spLocks noChangeArrowheads="1"/>
          </p:cNvSpPr>
          <p:nvPr/>
        </p:nvSpPr>
        <p:spPr bwMode="auto">
          <a:xfrm>
            <a:off x="7301254" y="4189423"/>
            <a:ext cx="22685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400" b="1" spc="3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1400" b="1" spc="3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TextBox 2"/>
          <p:cNvSpPr txBox="1"/>
          <p:nvPr/>
        </p:nvSpPr>
        <p:spPr>
          <a:xfrm>
            <a:off x="7041866" y="4470410"/>
            <a:ext cx="2429500" cy="4985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6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6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6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6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3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6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6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6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6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2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65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65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6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6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1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6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6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65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65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50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51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3" dur="7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8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0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5" dur="75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5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7" dur="75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75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75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2" dur="75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5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4" dur="75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75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75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9" dur="750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750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1" dur="7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2" dur="750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750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6" dur="750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750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8" dur="7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9" dur="750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750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3" dur="750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750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5" dur="75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6" dur="750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750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0" dur="75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75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2" dur="75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3" dur="75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75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7" dur="75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75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9" dur="75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0" dur="75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75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4" dur="75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75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6" dur="75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7" dur="75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75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0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20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121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3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4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5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7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8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0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1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2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4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34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135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7" dur="7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8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1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42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44" dur="7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5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8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48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149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0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51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2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3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5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6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7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58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9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0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2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62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163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5" dur="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6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7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9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0" dur="7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7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2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3" dur="7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4" dur="7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6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76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177" dur="7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8" dur="7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9" dur="7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0" dur="7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1" dur="7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3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83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184" dur="7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5" dur="7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6" dur="75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7" dur="7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8" dur="7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0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91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2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93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4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5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7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97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198" dur="7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9" dur="7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0" dur="7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1" dur="7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2" dur="7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04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04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205" dur="7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6" dur="7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7" dur="75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8" dur="7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9" dur="7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1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12" dur="7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7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14" dur="75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5" dur="7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6" dur="7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8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18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219" dur="75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0" dur="75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21" dur="75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2" dur="75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3" dur="75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2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5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25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226" dur="75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7" dur="75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28" dur="75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9" dur="75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0" dur="75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3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2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33" dur="75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4" dur="75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35" dur="7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6" dur="75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7" dur="75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3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9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39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240" dur="75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1" dur="75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42" dur="75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3" dur="75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4" dur="75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6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46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247" dur="75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8" dur="75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49" dur="75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0" dur="75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1" dur="75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38" grpId="1"/>
          <p:bldP spid="40" grpId="0"/>
          <p:bldP spid="40" grpId="1"/>
          <p:bldP spid="19" grpId="0"/>
          <p:bldP spid="20" grpId="0" animBg="1"/>
          <p:bldP spid="21" grpId="0"/>
          <p:bldP spid="22" grpId="0" animBg="1"/>
          <p:bldP spid="23" grpId="0"/>
          <p:bldP spid="24" grpId="0" animBg="1"/>
          <p:bldP spid="25" grpId="0"/>
          <p:bldP spid="43" grpId="0" animBg="1"/>
          <p:bldP spid="44" grpId="0"/>
          <p:bldP spid="45" grpId="0"/>
          <p:bldP spid="46" grpId="0" animBg="1"/>
          <p:bldP spid="47" grpId="0"/>
          <p:bldP spid="48" grpId="0"/>
          <p:bldP spid="49" grpId="0" animBg="1"/>
          <p:bldP spid="50" grpId="0"/>
          <p:bldP spid="51" grpId="0"/>
          <p:bldP spid="52" grpId="0" animBg="1"/>
          <p:bldP spid="53" grpId="0"/>
          <p:bldP spid="54" grpId="0"/>
          <p:bldP spid="55" grpId="0"/>
          <p:bldP spid="55" grpId="1"/>
          <p:bldP spid="56" grpId="0"/>
          <p:bldP spid="56" grpId="1"/>
          <p:bldP spid="57" grpId="0"/>
          <p:bldP spid="57" grpId="1"/>
          <p:bldP spid="58" grpId="0"/>
          <p:bldP spid="58" grpId="1"/>
          <p:bldP spid="59" grpId="0"/>
          <p:bldP spid="59" grpId="1"/>
          <p:bldP spid="60" grpId="0"/>
          <p:bldP spid="60" grpId="1"/>
          <p:bldP spid="61" grpId="0"/>
          <p:bldP spid="61" grpId="1"/>
          <p:bldP spid="62" grpId="0"/>
          <p:bldP spid="62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6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6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6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6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3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6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6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6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6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2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65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65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6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6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1" presetID="2" presetClass="entr" presetSubtype="4" accel="64000" decel="3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6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6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accel="64000" decel="36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65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65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50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51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3" dur="7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58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0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65" dur="75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5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67" dur="75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75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75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2" dur="75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5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74" dur="75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75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75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79" dur="750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750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1" dur="7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2" dur="750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750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86" dur="750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750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88" dur="7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9" dur="750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750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3" dur="750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750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5" dur="75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6" dur="750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750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0" dur="75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75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2" dur="75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3" dur="75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75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7" dur="75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75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9" dur="75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0" dur="75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75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4" dur="75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75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6" dur="75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7" dur="75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75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0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20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121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3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4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5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7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8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0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1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2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4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34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135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7" dur="7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8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9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1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42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44" dur="7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5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8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48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149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0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51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2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3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5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6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7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58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9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0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2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62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163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5" dur="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6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7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9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0" dur="7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7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2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3" dur="7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4" dur="7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6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76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177" dur="7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8" dur="7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9" dur="7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0" dur="7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1" dur="7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3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83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184" dur="7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5" dur="7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6" dur="75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7" dur="7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8" dur="7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0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91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2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93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4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5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7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97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198" dur="7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9" dur="7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0" dur="7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1" dur="7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2" dur="7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04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04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205" dur="7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6" dur="7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7" dur="75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8" dur="7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9" dur="7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1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12" dur="7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7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14" dur="75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5" dur="7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6" dur="7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8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18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219" dur="75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0" dur="75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21" dur="75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2" dur="75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3" dur="75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2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5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25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226" dur="75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7" dur="75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28" dur="75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9" dur="75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0" dur="75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3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2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33" dur="75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4" dur="75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35" dur="7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6" dur="75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7" dur="75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3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9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39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240" dur="75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1" dur="75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42" dur="75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3" dur="75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4" dur="75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6" presetID="53" presetClass="exit" presetSubtype="54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46"/>
                                        </p:cond>
                                      </p:endCondLst>
                                      <p:childTnLst>
                                        <p:anim calcmode="lin" valueType="num">
                                          <p:cBhvr>
                                            <p:cTn id="247" dur="75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8" dur="75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49" dur="75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0" dur="75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1" dur="75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38" grpId="1"/>
          <p:bldP spid="40" grpId="0"/>
          <p:bldP spid="40" grpId="1"/>
          <p:bldP spid="19" grpId="0"/>
          <p:bldP spid="20" grpId="0" animBg="1"/>
          <p:bldP spid="21" grpId="0"/>
          <p:bldP spid="22" grpId="0" animBg="1"/>
          <p:bldP spid="23" grpId="0"/>
          <p:bldP spid="24" grpId="0" animBg="1"/>
          <p:bldP spid="25" grpId="0"/>
          <p:bldP spid="43" grpId="0" animBg="1"/>
          <p:bldP spid="44" grpId="0"/>
          <p:bldP spid="45" grpId="0"/>
          <p:bldP spid="46" grpId="0" animBg="1"/>
          <p:bldP spid="47" grpId="0"/>
          <p:bldP spid="48" grpId="0"/>
          <p:bldP spid="49" grpId="0" animBg="1"/>
          <p:bldP spid="50" grpId="0"/>
          <p:bldP spid="51" grpId="0"/>
          <p:bldP spid="52" grpId="0" animBg="1"/>
          <p:bldP spid="53" grpId="0"/>
          <p:bldP spid="54" grpId="0"/>
          <p:bldP spid="55" grpId="0"/>
          <p:bldP spid="55" grpId="1"/>
          <p:bldP spid="56" grpId="0"/>
          <p:bldP spid="56" grpId="1"/>
          <p:bldP spid="57" grpId="0"/>
          <p:bldP spid="57" grpId="1"/>
          <p:bldP spid="58" grpId="0"/>
          <p:bldP spid="58" grpId="1"/>
          <p:bldP spid="59" grpId="0"/>
          <p:bldP spid="59" grpId="1"/>
          <p:bldP spid="60" grpId="0"/>
          <p:bldP spid="60" grpId="1"/>
          <p:bldP spid="61" grpId="0"/>
          <p:bldP spid="61" grpId="1"/>
          <p:bldP spid="62" grpId="0"/>
          <p:bldP spid="62" grpId="1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0.15364 -0.4923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82" y="-2463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2.96296E-6 L 0.55339 -0.1187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69" y="-592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0.94857 -1.196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422" y="-5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1757259" y="-3822850"/>
            <a:ext cx="8682241" cy="676156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4561465" y="-4147804"/>
            <a:ext cx="8547874" cy="664625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7976377" y="-3253914"/>
            <a:ext cx="7140858" cy="555225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5321468" y="4016932"/>
            <a:ext cx="1531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KEYWORDS</a:t>
            </a: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文本框 1"/>
          <p:cNvSpPr txBox="1"/>
          <p:nvPr/>
        </p:nvSpPr>
        <p:spPr>
          <a:xfrm>
            <a:off x="4438355" y="3444065"/>
            <a:ext cx="3297416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" b="1" spc="6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200" dirty="0">
                <a:solidFill>
                  <a:srgbClr val="7F7F7F"/>
                </a:solidFill>
              </a:rPr>
              <a:t>点击输入标题</a:t>
            </a:r>
            <a:endParaRPr lang="en-GB" altLang="zh-CN" sz="3200" dirty="0">
              <a:solidFill>
                <a:srgbClr val="7F7F7F"/>
              </a:solidFill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"/>
                            </p:stCondLst>
                            <p:childTnLst>
                              <p:par>
                                <p:cTn id="14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0.15364 -0.49236 " pathEditMode="relative" rAng="0" ptsTypes="AA">
                                      <p:cBhvr>
                                        <p:cTn id="6" dur="2000" spd="-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82" y="-2463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2.96296E-6 L 0.55339 -0.11875 " pathEditMode="relative" rAng="0" ptsTypes="AA">
                                      <p:cBhvr>
                                        <p:cTn id="8" dur="2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69" y="-592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0.94857 -1.1963 " pathEditMode="relative" rAng="0" ptsTypes="AA">
                                      <p:cBhvr>
                                        <p:cTn id="10" dur="2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422" y="-5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26" name="Chart 28"/>
          <p:cNvGraphicFramePr/>
          <p:nvPr/>
        </p:nvGraphicFramePr>
        <p:xfrm>
          <a:off x="2793315" y="1614201"/>
          <a:ext cx="4921103" cy="2822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7" name="Rounded Rectangle 29"/>
          <p:cNvSpPr/>
          <p:nvPr/>
        </p:nvSpPr>
        <p:spPr>
          <a:xfrm>
            <a:off x="2793315" y="5059147"/>
            <a:ext cx="632639" cy="63263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Rounded Rectangle 30"/>
          <p:cNvSpPr/>
          <p:nvPr/>
        </p:nvSpPr>
        <p:spPr>
          <a:xfrm>
            <a:off x="5230476" y="5059147"/>
            <a:ext cx="632639" cy="632639"/>
          </a:xfrm>
          <a:prstGeom prst="roundRect">
            <a:avLst/>
          </a:prstGeom>
          <a:solidFill>
            <a:srgbClr val="37B1E3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题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Rounded Rectangle 31"/>
          <p:cNvSpPr/>
          <p:nvPr/>
        </p:nvSpPr>
        <p:spPr>
          <a:xfrm>
            <a:off x="3605702" y="5059147"/>
            <a:ext cx="632639" cy="632639"/>
          </a:xfrm>
          <a:prstGeom prst="roundRect">
            <a:avLst/>
          </a:prstGeom>
          <a:solidFill>
            <a:srgbClr val="37B1E3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入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Rounded Rectangle 32"/>
          <p:cNvSpPr/>
          <p:nvPr/>
        </p:nvSpPr>
        <p:spPr>
          <a:xfrm>
            <a:off x="4418089" y="5059147"/>
            <a:ext cx="632639" cy="63263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3"/>
          <p:cNvSpPr txBox="1"/>
          <p:nvPr/>
        </p:nvSpPr>
        <p:spPr>
          <a:xfrm>
            <a:off x="6042863" y="5021523"/>
            <a:ext cx="19320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50" spc="3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</a:t>
            </a:r>
            <a:endParaRPr lang="en-US" altLang="zh-CN" sz="105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cxnSp>
        <p:nvCxnSpPr>
          <p:cNvPr id="32" name="Straight Connector 34"/>
          <p:cNvCxnSpPr/>
          <p:nvPr/>
        </p:nvCxnSpPr>
        <p:spPr>
          <a:xfrm>
            <a:off x="8101764" y="2093432"/>
            <a:ext cx="1803991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5"/>
          <p:cNvSpPr txBox="1"/>
          <p:nvPr/>
        </p:nvSpPr>
        <p:spPr>
          <a:xfrm>
            <a:off x="8007496" y="1843253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b="1" dirty="0" smtClean="0">
                <a:solidFill>
                  <a:srgbClr val="40404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点击输入标题</a:t>
            </a:r>
            <a:endParaRPr lang="en-US" sz="1100" b="1" dirty="0">
              <a:solidFill>
                <a:srgbClr val="40404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4" name="TextBox 36"/>
          <p:cNvSpPr txBox="1"/>
          <p:nvPr/>
        </p:nvSpPr>
        <p:spPr>
          <a:xfrm>
            <a:off x="8005840" y="2542219"/>
            <a:ext cx="374181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3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</a:t>
            </a:r>
            <a:endParaRPr lang="en-US" altLang="zh-CN" sz="11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endParaRPr lang="en-US" sz="1100" dirty="0" smtClean="0">
              <a:solidFill>
                <a:srgbClr val="40404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US" sz="1100" dirty="0">
              <a:solidFill>
                <a:srgbClr val="40404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US" sz="1100" dirty="0" smtClean="0">
              <a:solidFill>
                <a:srgbClr val="40404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US" sz="1100" dirty="0" smtClean="0">
              <a:solidFill>
                <a:srgbClr val="40404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US" sz="1100" dirty="0">
              <a:solidFill>
                <a:srgbClr val="40404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zh-CN" altLang="en-US" sz="1100" spc="3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r>
              <a:rPr lang="zh-CN" altLang="en-US" sz="1100" spc="3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输入您对您公司的简单介绍，要求内容言简意赅，右击可粘贴已有</a:t>
            </a:r>
            <a:r>
              <a:rPr lang="zh-CN" altLang="en-US" sz="1100" spc="3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en-US" altLang="zh-CN" sz="1100" spc="300" dirty="0" smtClean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100" spc="3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100" dirty="0">
              <a:solidFill>
                <a:srgbClr val="404040"/>
              </a:solidFill>
              <a:latin typeface="Open Sans" panose="020B0606030504020204" pitchFamily="34" charset="0"/>
              <a:ea typeface="微软雅黑" panose="020B0503020204020204" pitchFamily="34" charset="-122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zh-CN" altLang="en-US" sz="1100" spc="3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</a:t>
            </a:r>
            <a:r>
              <a:rPr lang="zh-CN" altLang="en-US" sz="1100" spc="3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en-US" altLang="zh-CN" sz="1100" spc="300" dirty="0" smtClean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endParaRPr lang="en-US" altLang="zh-CN" sz="1100" spc="3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endParaRPr lang="en-US" altLang="zh-CN" sz="11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zh-CN" altLang="en-US" sz="1100" spc="3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</a:t>
            </a:r>
            <a:endParaRPr lang="en-US" altLang="zh-CN" sz="11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endParaRPr lang="en-US" altLang="zh-CN" sz="11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19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36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4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44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4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Graphic spid="26" grpId="0">
            <p:bldAsOne/>
          </p:bldGraphic>
          <p:bldP spid="27" grpId="0" animBg="1"/>
          <p:bldP spid="28" grpId="0" animBg="1"/>
          <p:bldP spid="29" grpId="0" animBg="1"/>
          <p:bldP spid="30" grpId="0" animBg="1"/>
          <p:bldP spid="31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19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36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4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44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4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Graphic spid="26" grpId="0">
            <p:bldAsOne/>
          </p:bldGraphic>
          <p:bldP spid="27" grpId="0" animBg="1"/>
          <p:bldP spid="28" grpId="0" animBg="1"/>
          <p:bldP spid="29" grpId="0" animBg="1"/>
          <p:bldP spid="30" grpId="0" animBg="1"/>
          <p:bldP spid="31" grpId="0"/>
          <p:bldP spid="33" grpId="0"/>
          <p:bldP spid="34" grpId="0"/>
        </p:bldLst>
      </p:timing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1" name="Picture 2" descr="C:\Users\Jokomoro\Documents\iphone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4242" y="1953621"/>
            <a:ext cx="2018571" cy="3661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2" name="组合 41"/>
          <p:cNvGrpSpPr/>
          <p:nvPr/>
        </p:nvGrpSpPr>
        <p:grpSpPr>
          <a:xfrm>
            <a:off x="4640566" y="1801485"/>
            <a:ext cx="4144237" cy="3242109"/>
            <a:chOff x="3833038" y="1994426"/>
            <a:chExt cx="4144237" cy="3242109"/>
          </a:xfrm>
        </p:grpSpPr>
        <p:sp>
          <p:nvSpPr>
            <p:cNvPr id="63" name="Oval 8"/>
            <p:cNvSpPr/>
            <p:nvPr/>
          </p:nvSpPr>
          <p:spPr>
            <a:xfrm>
              <a:off x="5279066" y="2674089"/>
              <a:ext cx="202018" cy="20201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Oval 9"/>
            <p:cNvSpPr/>
            <p:nvPr/>
          </p:nvSpPr>
          <p:spPr>
            <a:xfrm>
              <a:off x="6608136" y="2674089"/>
              <a:ext cx="202018" cy="20201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Oval 10"/>
            <p:cNvSpPr/>
            <p:nvPr/>
          </p:nvSpPr>
          <p:spPr>
            <a:xfrm>
              <a:off x="6608136" y="5034517"/>
              <a:ext cx="202018" cy="202018"/>
            </a:xfrm>
            <a:prstGeom prst="ellipse">
              <a:avLst/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Oval 11"/>
            <p:cNvSpPr/>
            <p:nvPr/>
          </p:nvSpPr>
          <p:spPr>
            <a:xfrm>
              <a:off x="5292736" y="5034517"/>
              <a:ext cx="202018" cy="202018"/>
            </a:xfrm>
            <a:prstGeom prst="ellipse">
              <a:avLst/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Oval 12"/>
            <p:cNvSpPr/>
            <p:nvPr/>
          </p:nvSpPr>
          <p:spPr>
            <a:xfrm>
              <a:off x="3833038" y="4017679"/>
              <a:ext cx="202018" cy="202018"/>
            </a:xfrm>
            <a:prstGeom prst="ellipse">
              <a:avLst/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Oval 13"/>
            <p:cNvSpPr/>
            <p:nvPr/>
          </p:nvSpPr>
          <p:spPr>
            <a:xfrm>
              <a:off x="7804155" y="2940171"/>
              <a:ext cx="173120" cy="173120"/>
            </a:xfrm>
            <a:prstGeom prst="ellipse">
              <a:avLst/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Oval 14"/>
            <p:cNvSpPr/>
            <p:nvPr/>
          </p:nvSpPr>
          <p:spPr>
            <a:xfrm>
              <a:off x="6693510" y="4068705"/>
              <a:ext cx="101445" cy="101445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Oval 15"/>
            <p:cNvSpPr/>
            <p:nvPr/>
          </p:nvSpPr>
          <p:spPr>
            <a:xfrm>
              <a:off x="6693510" y="3585800"/>
              <a:ext cx="101445" cy="101445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Oval 16"/>
            <p:cNvSpPr/>
            <p:nvPr/>
          </p:nvSpPr>
          <p:spPr>
            <a:xfrm>
              <a:off x="6645186" y="4401059"/>
              <a:ext cx="173120" cy="173120"/>
            </a:xfrm>
            <a:prstGeom prst="ellipse">
              <a:avLst/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Oval 17"/>
            <p:cNvSpPr/>
            <p:nvPr/>
          </p:nvSpPr>
          <p:spPr>
            <a:xfrm>
              <a:off x="5292735" y="4416560"/>
              <a:ext cx="173120" cy="173120"/>
            </a:xfrm>
            <a:prstGeom prst="ellipse">
              <a:avLst/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Oval 18"/>
            <p:cNvSpPr/>
            <p:nvPr/>
          </p:nvSpPr>
          <p:spPr>
            <a:xfrm>
              <a:off x="5313444" y="3320943"/>
              <a:ext cx="101445" cy="101445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19"/>
            <p:cNvSpPr/>
            <p:nvPr/>
          </p:nvSpPr>
          <p:spPr>
            <a:xfrm>
              <a:off x="3939207" y="1994426"/>
              <a:ext cx="140485" cy="140485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20"/>
            <p:cNvSpPr/>
            <p:nvPr/>
          </p:nvSpPr>
          <p:spPr>
            <a:xfrm>
              <a:off x="6156035" y="2731110"/>
              <a:ext cx="101445" cy="101445"/>
            </a:xfrm>
            <a:prstGeom prst="ellipse">
              <a:avLst/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21"/>
            <p:cNvSpPr/>
            <p:nvPr/>
          </p:nvSpPr>
          <p:spPr>
            <a:xfrm>
              <a:off x="5910558" y="3554271"/>
              <a:ext cx="140485" cy="140485"/>
            </a:xfrm>
            <a:prstGeom prst="ellipse">
              <a:avLst/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22"/>
            <p:cNvSpPr/>
            <p:nvPr/>
          </p:nvSpPr>
          <p:spPr>
            <a:xfrm>
              <a:off x="6293958" y="3582052"/>
              <a:ext cx="101445" cy="101445"/>
            </a:xfrm>
            <a:prstGeom prst="ellipse">
              <a:avLst/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23"/>
            <p:cNvSpPr/>
            <p:nvPr/>
          </p:nvSpPr>
          <p:spPr>
            <a:xfrm>
              <a:off x="5809549" y="3169647"/>
              <a:ext cx="202018" cy="202018"/>
            </a:xfrm>
            <a:prstGeom prst="ellipse">
              <a:avLst/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Oval 24"/>
            <p:cNvSpPr/>
            <p:nvPr/>
          </p:nvSpPr>
          <p:spPr>
            <a:xfrm>
              <a:off x="6214063" y="4047264"/>
              <a:ext cx="202018" cy="202018"/>
            </a:xfrm>
            <a:prstGeom prst="ellipse">
              <a:avLst/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Oval 25"/>
            <p:cNvSpPr/>
            <p:nvPr/>
          </p:nvSpPr>
          <p:spPr>
            <a:xfrm>
              <a:off x="6258120" y="3001378"/>
              <a:ext cx="173120" cy="173120"/>
            </a:xfrm>
            <a:prstGeom prst="ellipse">
              <a:avLst/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Oval 26"/>
            <p:cNvSpPr/>
            <p:nvPr/>
          </p:nvSpPr>
          <p:spPr>
            <a:xfrm>
              <a:off x="5860463" y="4416560"/>
              <a:ext cx="101445" cy="101445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27"/>
            <p:cNvSpPr/>
            <p:nvPr/>
          </p:nvSpPr>
          <p:spPr>
            <a:xfrm>
              <a:off x="5722989" y="3888709"/>
              <a:ext cx="173120" cy="173120"/>
            </a:xfrm>
            <a:prstGeom prst="ellipse">
              <a:avLst/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Oval 28"/>
            <p:cNvSpPr/>
            <p:nvPr/>
          </p:nvSpPr>
          <p:spPr>
            <a:xfrm>
              <a:off x="6206757" y="4722601"/>
              <a:ext cx="101445" cy="101445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Oval 29"/>
            <p:cNvSpPr/>
            <p:nvPr/>
          </p:nvSpPr>
          <p:spPr>
            <a:xfrm>
              <a:off x="5662937" y="4723037"/>
              <a:ext cx="202018" cy="20201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Oval 30"/>
            <p:cNvSpPr/>
            <p:nvPr/>
          </p:nvSpPr>
          <p:spPr>
            <a:xfrm>
              <a:off x="6431240" y="3788086"/>
              <a:ext cx="101445" cy="101445"/>
            </a:xfrm>
            <a:prstGeom prst="ellipse">
              <a:avLst/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Oval 31"/>
            <p:cNvSpPr/>
            <p:nvPr/>
          </p:nvSpPr>
          <p:spPr>
            <a:xfrm>
              <a:off x="5489114" y="3003388"/>
              <a:ext cx="202018" cy="202018"/>
            </a:xfrm>
            <a:prstGeom prst="ellipse">
              <a:avLst/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Oval 32"/>
            <p:cNvSpPr/>
            <p:nvPr/>
          </p:nvSpPr>
          <p:spPr>
            <a:xfrm>
              <a:off x="7699925" y="4969704"/>
              <a:ext cx="101445" cy="101445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Oval 33"/>
            <p:cNvSpPr/>
            <p:nvPr/>
          </p:nvSpPr>
          <p:spPr>
            <a:xfrm>
              <a:off x="5511006" y="3531329"/>
              <a:ext cx="101445" cy="101445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9" name="Oval 34"/>
            <p:cNvSpPr/>
            <p:nvPr/>
          </p:nvSpPr>
          <p:spPr>
            <a:xfrm>
              <a:off x="6011567" y="5084803"/>
              <a:ext cx="101445" cy="101445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Oval 35"/>
            <p:cNvSpPr/>
            <p:nvPr/>
          </p:nvSpPr>
          <p:spPr>
            <a:xfrm>
              <a:off x="5991324" y="4838495"/>
              <a:ext cx="101445" cy="101445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1" name="Straight Connector 37"/>
            <p:cNvCxnSpPr>
              <a:stCxn id="63" idx="6"/>
              <a:endCxn id="74" idx="2"/>
            </p:cNvCxnSpPr>
            <p:nvPr/>
          </p:nvCxnSpPr>
          <p:spPr>
            <a:xfrm flipH="1" flipV="1">
              <a:off x="3939207" y="2064669"/>
              <a:ext cx="1541877" cy="710429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39"/>
            <p:cNvCxnSpPr>
              <a:stCxn id="74" idx="6"/>
              <a:endCxn id="75" idx="2"/>
            </p:cNvCxnSpPr>
            <p:nvPr/>
          </p:nvCxnSpPr>
          <p:spPr>
            <a:xfrm>
              <a:off x="4079692" y="2064669"/>
              <a:ext cx="2076343" cy="717164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41"/>
            <p:cNvCxnSpPr>
              <a:stCxn id="75" idx="6"/>
              <a:endCxn id="64" idx="2"/>
            </p:cNvCxnSpPr>
            <p:nvPr/>
          </p:nvCxnSpPr>
          <p:spPr>
            <a:xfrm flipV="1">
              <a:off x="6257480" y="2775098"/>
              <a:ext cx="350656" cy="6735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43"/>
            <p:cNvCxnSpPr>
              <a:stCxn id="64" idx="4"/>
              <a:endCxn id="68" idx="0"/>
            </p:cNvCxnSpPr>
            <p:nvPr/>
          </p:nvCxnSpPr>
          <p:spPr>
            <a:xfrm>
              <a:off x="6709145" y="2876107"/>
              <a:ext cx="1181570" cy="64064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45"/>
            <p:cNvCxnSpPr>
              <a:stCxn id="68" idx="4"/>
              <a:endCxn id="70" idx="0"/>
            </p:cNvCxnSpPr>
            <p:nvPr/>
          </p:nvCxnSpPr>
          <p:spPr>
            <a:xfrm flipH="1">
              <a:off x="6744233" y="3113291"/>
              <a:ext cx="1146482" cy="472509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47"/>
            <p:cNvCxnSpPr>
              <a:stCxn id="70" idx="4"/>
              <a:endCxn id="69" idx="0"/>
            </p:cNvCxnSpPr>
            <p:nvPr/>
          </p:nvCxnSpPr>
          <p:spPr>
            <a:xfrm>
              <a:off x="6744233" y="3687245"/>
              <a:ext cx="0" cy="381460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49"/>
            <p:cNvCxnSpPr>
              <a:stCxn id="69" idx="4"/>
              <a:endCxn id="71" idx="0"/>
            </p:cNvCxnSpPr>
            <p:nvPr/>
          </p:nvCxnSpPr>
          <p:spPr>
            <a:xfrm flipH="1">
              <a:off x="6731746" y="4170150"/>
              <a:ext cx="12487" cy="230909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51"/>
            <p:cNvCxnSpPr>
              <a:stCxn id="71" idx="4"/>
              <a:endCxn id="65" idx="0"/>
            </p:cNvCxnSpPr>
            <p:nvPr/>
          </p:nvCxnSpPr>
          <p:spPr>
            <a:xfrm flipH="1">
              <a:off x="6709145" y="4574179"/>
              <a:ext cx="22601" cy="460338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53"/>
            <p:cNvCxnSpPr>
              <a:stCxn id="65" idx="2"/>
              <a:endCxn id="89" idx="6"/>
            </p:cNvCxnSpPr>
            <p:nvPr/>
          </p:nvCxnSpPr>
          <p:spPr>
            <a:xfrm flipH="1">
              <a:off x="6113012" y="5135526"/>
              <a:ext cx="495124" cy="0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55"/>
            <p:cNvCxnSpPr>
              <a:stCxn id="89" idx="2"/>
              <a:endCxn id="66" idx="6"/>
            </p:cNvCxnSpPr>
            <p:nvPr/>
          </p:nvCxnSpPr>
          <p:spPr>
            <a:xfrm flipH="1">
              <a:off x="5494754" y="5135526"/>
              <a:ext cx="516813" cy="0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57"/>
            <p:cNvCxnSpPr>
              <a:stCxn id="66" idx="0"/>
              <a:endCxn id="72" idx="4"/>
            </p:cNvCxnSpPr>
            <p:nvPr/>
          </p:nvCxnSpPr>
          <p:spPr>
            <a:xfrm flipH="1" flipV="1">
              <a:off x="5379295" y="4589680"/>
              <a:ext cx="14450" cy="444837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59"/>
            <p:cNvCxnSpPr>
              <a:stCxn id="72" idx="0"/>
              <a:endCxn id="67" idx="4"/>
            </p:cNvCxnSpPr>
            <p:nvPr/>
          </p:nvCxnSpPr>
          <p:spPr>
            <a:xfrm flipH="1" flipV="1">
              <a:off x="3934047" y="4219697"/>
              <a:ext cx="1445248" cy="196863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61"/>
            <p:cNvCxnSpPr>
              <a:stCxn id="67" idx="0"/>
              <a:endCxn id="73" idx="4"/>
            </p:cNvCxnSpPr>
            <p:nvPr/>
          </p:nvCxnSpPr>
          <p:spPr>
            <a:xfrm flipV="1">
              <a:off x="3934047" y="3422388"/>
              <a:ext cx="1430120" cy="595291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63"/>
            <p:cNvCxnSpPr>
              <a:stCxn id="73" idx="0"/>
              <a:endCxn id="63" idx="4"/>
            </p:cNvCxnSpPr>
            <p:nvPr/>
          </p:nvCxnSpPr>
          <p:spPr>
            <a:xfrm flipV="1">
              <a:off x="5364167" y="2876107"/>
              <a:ext cx="15908" cy="444836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65"/>
            <p:cNvCxnSpPr>
              <a:stCxn id="67" idx="7"/>
              <a:endCxn id="88" idx="3"/>
            </p:cNvCxnSpPr>
            <p:nvPr/>
          </p:nvCxnSpPr>
          <p:spPr>
            <a:xfrm flipV="1">
              <a:off x="4005471" y="3617918"/>
              <a:ext cx="1520391" cy="429346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67"/>
            <p:cNvCxnSpPr>
              <a:stCxn id="88" idx="0"/>
              <a:endCxn id="86" idx="4"/>
            </p:cNvCxnSpPr>
            <p:nvPr/>
          </p:nvCxnSpPr>
          <p:spPr>
            <a:xfrm flipV="1">
              <a:off x="5561729" y="3205406"/>
              <a:ext cx="28394" cy="325923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69"/>
            <p:cNvCxnSpPr>
              <a:stCxn id="86" idx="1"/>
              <a:endCxn id="63" idx="5"/>
            </p:cNvCxnSpPr>
            <p:nvPr/>
          </p:nvCxnSpPr>
          <p:spPr>
            <a:xfrm flipH="1" flipV="1">
              <a:off x="5451499" y="2846522"/>
              <a:ext cx="67200" cy="186451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71"/>
            <p:cNvCxnSpPr>
              <a:stCxn id="73" idx="6"/>
              <a:endCxn id="86" idx="3"/>
            </p:cNvCxnSpPr>
            <p:nvPr/>
          </p:nvCxnSpPr>
          <p:spPr>
            <a:xfrm flipV="1">
              <a:off x="5414889" y="3175821"/>
              <a:ext cx="103810" cy="195845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73"/>
            <p:cNvCxnSpPr>
              <a:stCxn id="86" idx="7"/>
              <a:endCxn id="74" idx="4"/>
            </p:cNvCxnSpPr>
            <p:nvPr/>
          </p:nvCxnSpPr>
          <p:spPr>
            <a:xfrm flipH="1" flipV="1">
              <a:off x="4009450" y="2134911"/>
              <a:ext cx="1652097" cy="898062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75"/>
            <p:cNvCxnSpPr>
              <a:stCxn id="74" idx="5"/>
              <a:endCxn id="80" idx="1"/>
            </p:cNvCxnSpPr>
            <p:nvPr/>
          </p:nvCxnSpPr>
          <p:spPr>
            <a:xfrm>
              <a:off x="4059118" y="2114337"/>
              <a:ext cx="2224355" cy="912394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77"/>
            <p:cNvCxnSpPr>
              <a:stCxn id="78" idx="0"/>
              <a:endCxn id="74" idx="4"/>
            </p:cNvCxnSpPr>
            <p:nvPr/>
          </p:nvCxnSpPr>
          <p:spPr>
            <a:xfrm flipH="1" flipV="1">
              <a:off x="4009450" y="2134911"/>
              <a:ext cx="1901108" cy="1034736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79"/>
            <p:cNvCxnSpPr>
              <a:stCxn id="80" idx="0"/>
              <a:endCxn id="75" idx="5"/>
            </p:cNvCxnSpPr>
            <p:nvPr/>
          </p:nvCxnSpPr>
          <p:spPr>
            <a:xfrm flipH="1" flipV="1">
              <a:off x="6242624" y="2817699"/>
              <a:ext cx="102056" cy="183679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81"/>
            <p:cNvCxnSpPr>
              <a:stCxn id="80" idx="7"/>
              <a:endCxn id="64" idx="3"/>
            </p:cNvCxnSpPr>
            <p:nvPr/>
          </p:nvCxnSpPr>
          <p:spPr>
            <a:xfrm flipV="1">
              <a:off x="6405887" y="2846522"/>
              <a:ext cx="231834" cy="180209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83"/>
            <p:cNvCxnSpPr>
              <a:stCxn id="80" idx="4"/>
              <a:endCxn id="77" idx="0"/>
            </p:cNvCxnSpPr>
            <p:nvPr/>
          </p:nvCxnSpPr>
          <p:spPr>
            <a:xfrm>
              <a:off x="6344680" y="3174498"/>
              <a:ext cx="1" cy="407554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85"/>
            <p:cNvCxnSpPr>
              <a:stCxn id="80" idx="3"/>
              <a:endCxn id="76" idx="7"/>
            </p:cNvCxnSpPr>
            <p:nvPr/>
          </p:nvCxnSpPr>
          <p:spPr>
            <a:xfrm flipH="1">
              <a:off x="6030469" y="3149145"/>
              <a:ext cx="253004" cy="425700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87"/>
            <p:cNvCxnSpPr>
              <a:stCxn id="82" idx="0"/>
              <a:endCxn id="86" idx="5"/>
            </p:cNvCxnSpPr>
            <p:nvPr/>
          </p:nvCxnSpPr>
          <p:spPr>
            <a:xfrm flipH="1" flipV="1">
              <a:off x="5661547" y="3175821"/>
              <a:ext cx="148002" cy="712888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89"/>
            <p:cNvCxnSpPr>
              <a:stCxn id="67" idx="6"/>
              <a:endCxn id="82" idx="2"/>
            </p:cNvCxnSpPr>
            <p:nvPr/>
          </p:nvCxnSpPr>
          <p:spPr>
            <a:xfrm flipV="1">
              <a:off x="4035056" y="3975269"/>
              <a:ext cx="1687933" cy="143419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91"/>
            <p:cNvCxnSpPr>
              <a:stCxn id="72" idx="7"/>
              <a:endCxn id="82" idx="3"/>
            </p:cNvCxnSpPr>
            <p:nvPr/>
          </p:nvCxnSpPr>
          <p:spPr>
            <a:xfrm flipV="1">
              <a:off x="5440502" y="4036476"/>
              <a:ext cx="307840" cy="405437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93"/>
            <p:cNvCxnSpPr>
              <a:stCxn id="82" idx="5"/>
              <a:endCxn id="79" idx="2"/>
            </p:cNvCxnSpPr>
            <p:nvPr/>
          </p:nvCxnSpPr>
          <p:spPr>
            <a:xfrm>
              <a:off x="5870756" y="4036476"/>
              <a:ext cx="343307" cy="111797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95"/>
            <p:cNvCxnSpPr>
              <a:stCxn id="82" idx="7"/>
              <a:endCxn id="76" idx="4"/>
            </p:cNvCxnSpPr>
            <p:nvPr/>
          </p:nvCxnSpPr>
          <p:spPr>
            <a:xfrm flipV="1">
              <a:off x="5870756" y="3694756"/>
              <a:ext cx="110045" cy="219306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97"/>
            <p:cNvCxnSpPr>
              <a:stCxn id="76" idx="6"/>
              <a:endCxn id="77" idx="2"/>
            </p:cNvCxnSpPr>
            <p:nvPr/>
          </p:nvCxnSpPr>
          <p:spPr>
            <a:xfrm>
              <a:off x="6051043" y="3624514"/>
              <a:ext cx="242915" cy="8261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99"/>
            <p:cNvCxnSpPr>
              <a:stCxn id="77" idx="7"/>
              <a:endCxn id="68" idx="3"/>
            </p:cNvCxnSpPr>
            <p:nvPr/>
          </p:nvCxnSpPr>
          <p:spPr>
            <a:xfrm flipV="1">
              <a:off x="6380547" y="3087938"/>
              <a:ext cx="1448961" cy="508970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01"/>
            <p:cNvCxnSpPr>
              <a:stCxn id="68" idx="2"/>
              <a:endCxn id="80" idx="6"/>
            </p:cNvCxnSpPr>
            <p:nvPr/>
          </p:nvCxnSpPr>
          <p:spPr>
            <a:xfrm flipH="1">
              <a:off x="6431240" y="3026731"/>
              <a:ext cx="1372915" cy="61207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03"/>
            <p:cNvCxnSpPr>
              <a:stCxn id="77" idx="4"/>
              <a:endCxn id="79" idx="0"/>
            </p:cNvCxnSpPr>
            <p:nvPr/>
          </p:nvCxnSpPr>
          <p:spPr>
            <a:xfrm flipH="1">
              <a:off x="6315072" y="3683497"/>
              <a:ext cx="29609" cy="363767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05"/>
            <p:cNvCxnSpPr>
              <a:stCxn id="76" idx="5"/>
              <a:endCxn id="79" idx="1"/>
            </p:cNvCxnSpPr>
            <p:nvPr/>
          </p:nvCxnSpPr>
          <p:spPr>
            <a:xfrm>
              <a:off x="6030469" y="3674182"/>
              <a:ext cx="213179" cy="402667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07"/>
            <p:cNvCxnSpPr>
              <a:stCxn id="79" idx="3"/>
              <a:endCxn id="81" idx="7"/>
            </p:cNvCxnSpPr>
            <p:nvPr/>
          </p:nvCxnSpPr>
          <p:spPr>
            <a:xfrm flipH="1">
              <a:off x="5947052" y="4219697"/>
              <a:ext cx="296596" cy="211719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09"/>
            <p:cNvCxnSpPr>
              <a:stCxn id="81" idx="1"/>
              <a:endCxn id="82" idx="4"/>
            </p:cNvCxnSpPr>
            <p:nvPr/>
          </p:nvCxnSpPr>
          <p:spPr>
            <a:xfrm flipH="1" flipV="1">
              <a:off x="5809549" y="4061829"/>
              <a:ext cx="65770" cy="369587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11"/>
            <p:cNvCxnSpPr>
              <a:stCxn id="72" idx="6"/>
              <a:endCxn id="81" idx="2"/>
            </p:cNvCxnSpPr>
            <p:nvPr/>
          </p:nvCxnSpPr>
          <p:spPr>
            <a:xfrm flipV="1">
              <a:off x="5465855" y="4467283"/>
              <a:ext cx="394608" cy="35837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13"/>
            <p:cNvCxnSpPr>
              <a:stCxn id="81" idx="3"/>
              <a:endCxn id="84" idx="0"/>
            </p:cNvCxnSpPr>
            <p:nvPr/>
          </p:nvCxnSpPr>
          <p:spPr>
            <a:xfrm flipH="1">
              <a:off x="5763946" y="4503149"/>
              <a:ext cx="111373" cy="219888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15"/>
            <p:cNvCxnSpPr>
              <a:stCxn id="66" idx="7"/>
              <a:endCxn id="84" idx="3"/>
            </p:cNvCxnSpPr>
            <p:nvPr/>
          </p:nvCxnSpPr>
          <p:spPr>
            <a:xfrm flipV="1">
              <a:off x="5465169" y="4895470"/>
              <a:ext cx="227353" cy="168632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17"/>
            <p:cNvCxnSpPr>
              <a:stCxn id="84" idx="1"/>
              <a:endCxn id="72" idx="5"/>
            </p:cNvCxnSpPr>
            <p:nvPr/>
          </p:nvCxnSpPr>
          <p:spPr>
            <a:xfrm flipH="1" flipV="1">
              <a:off x="5440502" y="4564327"/>
              <a:ext cx="252020" cy="188295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19"/>
            <p:cNvCxnSpPr>
              <a:stCxn id="90" idx="2"/>
              <a:endCxn id="84" idx="6"/>
            </p:cNvCxnSpPr>
            <p:nvPr/>
          </p:nvCxnSpPr>
          <p:spPr>
            <a:xfrm flipH="1" flipV="1">
              <a:off x="5864955" y="4824046"/>
              <a:ext cx="126369" cy="65172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21"/>
            <p:cNvCxnSpPr>
              <a:stCxn id="90" idx="7"/>
              <a:endCxn id="79" idx="4"/>
            </p:cNvCxnSpPr>
            <p:nvPr/>
          </p:nvCxnSpPr>
          <p:spPr>
            <a:xfrm flipV="1">
              <a:off x="6077913" y="4249282"/>
              <a:ext cx="237159" cy="604069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23"/>
            <p:cNvCxnSpPr>
              <a:stCxn id="83" idx="0"/>
              <a:endCxn id="79" idx="6"/>
            </p:cNvCxnSpPr>
            <p:nvPr/>
          </p:nvCxnSpPr>
          <p:spPr>
            <a:xfrm flipV="1">
              <a:off x="6257480" y="4148273"/>
              <a:ext cx="158601" cy="574328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25"/>
            <p:cNvCxnSpPr>
              <a:stCxn id="79" idx="6"/>
              <a:endCxn id="69" idx="2"/>
            </p:cNvCxnSpPr>
            <p:nvPr/>
          </p:nvCxnSpPr>
          <p:spPr>
            <a:xfrm flipV="1">
              <a:off x="6416081" y="4119428"/>
              <a:ext cx="277429" cy="28845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27"/>
            <p:cNvCxnSpPr>
              <a:stCxn id="69" idx="1"/>
              <a:endCxn id="85" idx="5"/>
            </p:cNvCxnSpPr>
            <p:nvPr/>
          </p:nvCxnSpPr>
          <p:spPr>
            <a:xfrm flipH="1" flipV="1">
              <a:off x="6517829" y="3874675"/>
              <a:ext cx="190537" cy="208886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29"/>
            <p:cNvCxnSpPr>
              <a:stCxn id="85" idx="1"/>
              <a:endCxn id="77" idx="5"/>
            </p:cNvCxnSpPr>
            <p:nvPr/>
          </p:nvCxnSpPr>
          <p:spPr>
            <a:xfrm flipH="1" flipV="1">
              <a:off x="6380547" y="3668641"/>
              <a:ext cx="65549" cy="134301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1"/>
            <p:cNvCxnSpPr>
              <a:stCxn id="85" idx="7"/>
              <a:endCxn id="70" idx="3"/>
            </p:cNvCxnSpPr>
            <p:nvPr/>
          </p:nvCxnSpPr>
          <p:spPr>
            <a:xfrm flipV="1">
              <a:off x="6517829" y="3672389"/>
              <a:ext cx="190537" cy="130553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5"/>
            <p:cNvCxnSpPr>
              <a:stCxn id="79" idx="7"/>
              <a:endCxn id="85" idx="3"/>
            </p:cNvCxnSpPr>
            <p:nvPr/>
          </p:nvCxnSpPr>
          <p:spPr>
            <a:xfrm flipV="1">
              <a:off x="6386496" y="3874675"/>
              <a:ext cx="59600" cy="202174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7"/>
            <p:cNvCxnSpPr>
              <a:stCxn id="83" idx="7"/>
              <a:endCxn id="87" idx="3"/>
            </p:cNvCxnSpPr>
            <p:nvPr/>
          </p:nvCxnSpPr>
          <p:spPr>
            <a:xfrm>
              <a:off x="6293346" y="4737457"/>
              <a:ext cx="1421435" cy="318836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39"/>
            <p:cNvCxnSpPr>
              <a:stCxn id="87" idx="6"/>
              <a:endCxn id="71" idx="2"/>
            </p:cNvCxnSpPr>
            <p:nvPr/>
          </p:nvCxnSpPr>
          <p:spPr>
            <a:xfrm flipH="1" flipV="1">
              <a:off x="6645186" y="4487619"/>
              <a:ext cx="1156184" cy="532808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>
              <a:stCxn id="87" idx="0"/>
              <a:endCxn id="69" idx="3"/>
            </p:cNvCxnSpPr>
            <p:nvPr/>
          </p:nvCxnSpPr>
          <p:spPr>
            <a:xfrm flipH="1" flipV="1">
              <a:off x="6708366" y="4155294"/>
              <a:ext cx="1042282" cy="814410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3"/>
            <p:cNvCxnSpPr>
              <a:stCxn id="90" idx="4"/>
              <a:endCxn id="89" idx="0"/>
            </p:cNvCxnSpPr>
            <p:nvPr/>
          </p:nvCxnSpPr>
          <p:spPr>
            <a:xfrm>
              <a:off x="6042047" y="4939940"/>
              <a:ext cx="20243" cy="144863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5"/>
            <p:cNvCxnSpPr>
              <a:stCxn id="90" idx="5"/>
              <a:endCxn id="65" idx="1"/>
            </p:cNvCxnSpPr>
            <p:nvPr/>
          </p:nvCxnSpPr>
          <p:spPr>
            <a:xfrm>
              <a:off x="6077913" y="4925084"/>
              <a:ext cx="559808" cy="139018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7"/>
            <p:cNvCxnSpPr>
              <a:stCxn id="65" idx="0"/>
              <a:endCxn id="83" idx="5"/>
            </p:cNvCxnSpPr>
            <p:nvPr/>
          </p:nvCxnSpPr>
          <p:spPr>
            <a:xfrm flipH="1" flipV="1">
              <a:off x="6293346" y="4809190"/>
              <a:ext cx="415799" cy="225327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9"/>
            <p:cNvCxnSpPr>
              <a:stCxn id="87" idx="5"/>
              <a:endCxn id="65" idx="1"/>
            </p:cNvCxnSpPr>
            <p:nvPr/>
          </p:nvCxnSpPr>
          <p:spPr>
            <a:xfrm flipH="1">
              <a:off x="6637721" y="5056293"/>
              <a:ext cx="1148793" cy="7809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7" name="组合 146"/>
          <p:cNvGrpSpPr/>
          <p:nvPr/>
        </p:nvGrpSpPr>
        <p:grpSpPr>
          <a:xfrm>
            <a:off x="8985866" y="2413919"/>
            <a:ext cx="788947" cy="788947"/>
            <a:chOff x="8178338" y="2606860"/>
            <a:chExt cx="788947" cy="788947"/>
          </a:xfrm>
        </p:grpSpPr>
        <p:sp>
          <p:nvSpPr>
            <p:cNvPr id="148" name="Oval 168"/>
            <p:cNvSpPr/>
            <p:nvPr/>
          </p:nvSpPr>
          <p:spPr>
            <a:xfrm>
              <a:off x="8178549" y="2607071"/>
              <a:ext cx="788712" cy="788712"/>
            </a:xfrm>
            <a:prstGeom prst="ellipse">
              <a:avLst/>
            </a:prstGeom>
            <a:noFill/>
            <a:ln w="635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rgbClr val="37B1E3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85%</a:t>
              </a:r>
            </a:p>
          </p:txBody>
        </p:sp>
        <p:sp>
          <p:nvSpPr>
            <p:cNvPr id="149" name="Arc 169"/>
            <p:cNvSpPr/>
            <p:nvPr/>
          </p:nvSpPr>
          <p:spPr>
            <a:xfrm>
              <a:off x="8178338" y="2606860"/>
              <a:ext cx="788947" cy="788947"/>
            </a:xfrm>
            <a:prstGeom prst="arc">
              <a:avLst>
                <a:gd name="adj1" fmla="val 16200000"/>
                <a:gd name="adj2" fmla="val 11287514"/>
              </a:avLst>
            </a:prstGeom>
            <a:ln w="63500" cap="rnd">
              <a:solidFill>
                <a:srgbClr val="37B1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37B1E3"/>
                </a:solidFill>
              </a:endParaRPr>
            </a:p>
          </p:txBody>
        </p:sp>
      </p:grpSp>
      <p:sp>
        <p:nvSpPr>
          <p:cNvPr id="150" name="TextBox 170"/>
          <p:cNvSpPr txBox="1"/>
          <p:nvPr/>
        </p:nvSpPr>
        <p:spPr>
          <a:xfrm>
            <a:off x="9899410" y="2362116"/>
            <a:ext cx="2185718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37B1E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1600" b="1" dirty="0">
              <a:solidFill>
                <a:srgbClr val="37B1E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spc="300" dirty="0" smtClean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输入您对您公司的简单介绍，要求内容言简意赅，右击可粘贴已有文字</a:t>
            </a:r>
            <a:endParaRPr lang="en-US" altLang="zh-CN" sz="1100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151" name="组合 150"/>
          <p:cNvGrpSpPr/>
          <p:nvPr/>
        </p:nvGrpSpPr>
        <p:grpSpPr>
          <a:xfrm>
            <a:off x="8814594" y="4433012"/>
            <a:ext cx="788947" cy="788947"/>
            <a:chOff x="8007066" y="4625953"/>
            <a:chExt cx="788947" cy="788947"/>
          </a:xfrm>
        </p:grpSpPr>
        <p:sp>
          <p:nvSpPr>
            <p:cNvPr id="152" name="Oval 171"/>
            <p:cNvSpPr/>
            <p:nvPr/>
          </p:nvSpPr>
          <p:spPr>
            <a:xfrm>
              <a:off x="8007277" y="4626164"/>
              <a:ext cx="788712" cy="788712"/>
            </a:xfrm>
            <a:prstGeom prst="ellipse">
              <a:avLst/>
            </a:prstGeom>
            <a:noFill/>
            <a:ln w="635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</a:p>
          </p:txBody>
        </p:sp>
        <p:sp>
          <p:nvSpPr>
            <p:cNvPr id="153" name="Arc 172"/>
            <p:cNvSpPr/>
            <p:nvPr/>
          </p:nvSpPr>
          <p:spPr>
            <a:xfrm>
              <a:off x="8007066" y="4625953"/>
              <a:ext cx="788947" cy="788947"/>
            </a:xfrm>
            <a:prstGeom prst="arc">
              <a:avLst>
                <a:gd name="adj1" fmla="val 16200000"/>
                <a:gd name="adj2" fmla="val 4901100"/>
              </a:avLst>
            </a:prstGeom>
            <a:ln w="63500" cap="rnd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4" name="TextBox 173"/>
          <p:cNvSpPr txBox="1"/>
          <p:nvPr/>
        </p:nvSpPr>
        <p:spPr>
          <a:xfrm>
            <a:off x="9728138" y="4381209"/>
            <a:ext cx="2185718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1600" b="1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</a:t>
            </a:r>
            <a:endParaRPr lang="en-US" altLang="zh-CN" sz="1100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155" name="组合 154"/>
          <p:cNvGrpSpPr/>
          <p:nvPr/>
        </p:nvGrpSpPr>
        <p:grpSpPr>
          <a:xfrm>
            <a:off x="3753036" y="1477254"/>
            <a:ext cx="788947" cy="788947"/>
            <a:chOff x="2945508" y="1670195"/>
            <a:chExt cx="788947" cy="788947"/>
          </a:xfrm>
        </p:grpSpPr>
        <p:sp>
          <p:nvSpPr>
            <p:cNvPr id="156" name="Oval 174"/>
            <p:cNvSpPr/>
            <p:nvPr/>
          </p:nvSpPr>
          <p:spPr>
            <a:xfrm>
              <a:off x="2945719" y="1670406"/>
              <a:ext cx="788712" cy="788712"/>
            </a:xfrm>
            <a:prstGeom prst="ellipse">
              <a:avLst/>
            </a:prstGeom>
            <a:noFill/>
            <a:ln w="635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</a:p>
          </p:txBody>
        </p:sp>
        <p:sp>
          <p:nvSpPr>
            <p:cNvPr id="157" name="Arc 175"/>
            <p:cNvSpPr/>
            <p:nvPr/>
          </p:nvSpPr>
          <p:spPr>
            <a:xfrm>
              <a:off x="2945508" y="1670195"/>
              <a:ext cx="788947" cy="788947"/>
            </a:xfrm>
            <a:prstGeom prst="arc">
              <a:avLst>
                <a:gd name="adj1" fmla="val 16200000"/>
                <a:gd name="adj2" fmla="val 13687926"/>
              </a:avLst>
            </a:prstGeom>
            <a:ln w="63500" cap="rnd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8" name="TextBox 176"/>
          <p:cNvSpPr txBox="1"/>
          <p:nvPr/>
        </p:nvSpPr>
        <p:spPr>
          <a:xfrm>
            <a:off x="1447407" y="1425451"/>
            <a:ext cx="2185718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1400" b="1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5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</a:t>
            </a:r>
            <a:endParaRPr lang="en-US" altLang="zh-CN" sz="1050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159" name="组合 158"/>
          <p:cNvGrpSpPr/>
          <p:nvPr/>
        </p:nvGrpSpPr>
        <p:grpSpPr>
          <a:xfrm>
            <a:off x="3763639" y="3560858"/>
            <a:ext cx="788947" cy="788947"/>
            <a:chOff x="2956111" y="3753799"/>
            <a:chExt cx="788947" cy="788947"/>
          </a:xfrm>
        </p:grpSpPr>
        <p:sp>
          <p:nvSpPr>
            <p:cNvPr id="160" name="Oval 177"/>
            <p:cNvSpPr/>
            <p:nvPr/>
          </p:nvSpPr>
          <p:spPr>
            <a:xfrm>
              <a:off x="2956322" y="3754010"/>
              <a:ext cx="788712" cy="788712"/>
            </a:xfrm>
            <a:prstGeom prst="ellipse">
              <a:avLst/>
            </a:prstGeom>
            <a:noFill/>
            <a:ln w="635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rgbClr val="37B1E3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</a:p>
          </p:txBody>
        </p:sp>
        <p:sp>
          <p:nvSpPr>
            <p:cNvPr id="161" name="Arc 178"/>
            <p:cNvSpPr/>
            <p:nvPr/>
          </p:nvSpPr>
          <p:spPr>
            <a:xfrm>
              <a:off x="2956111" y="3753799"/>
              <a:ext cx="788947" cy="788947"/>
            </a:xfrm>
            <a:prstGeom prst="arc">
              <a:avLst>
                <a:gd name="adj1" fmla="val 16200000"/>
                <a:gd name="adj2" fmla="val 13687926"/>
              </a:avLst>
            </a:prstGeom>
            <a:ln w="63500" cap="rnd">
              <a:solidFill>
                <a:srgbClr val="37B1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37B1E3"/>
                </a:solidFill>
              </a:endParaRPr>
            </a:p>
          </p:txBody>
        </p:sp>
      </p:grpSp>
      <p:sp>
        <p:nvSpPr>
          <p:cNvPr id="162" name="TextBox 179"/>
          <p:cNvSpPr txBox="1"/>
          <p:nvPr/>
        </p:nvSpPr>
        <p:spPr>
          <a:xfrm>
            <a:off x="1458010" y="3509055"/>
            <a:ext cx="2185718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37B1E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1600" b="1" dirty="0">
              <a:solidFill>
                <a:srgbClr val="37B1E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100" spc="300" dirty="0" smtClean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输入您对您公司的简单介绍，要求内容言简意赅，右击可粘贴已有文字</a:t>
            </a:r>
            <a:endParaRPr lang="en-US" altLang="zh-CN" sz="1100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</p:spTree>
  </p:cSld>
  <p:clrMapOvr>
    <a:masterClrMapping/>
  </p:clrMapOvr>
  <p:transition spd="slow" advClick="0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2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3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1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5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125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1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150" grpId="0"/>
          <p:bldP spid="154" grpId="0"/>
          <p:bldP spid="158" grpId="0"/>
          <p:bldP spid="16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2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3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1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5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125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1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150" grpId="0"/>
          <p:bldP spid="154" grpId="0"/>
          <p:bldP spid="158" grpId="0"/>
          <p:bldP spid="162" grpId="0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Freeform 140"/>
          <p:cNvSpPr/>
          <p:nvPr/>
        </p:nvSpPr>
        <p:spPr bwMode="auto">
          <a:xfrm rot="5400000" flipH="1">
            <a:off x="7701689" y="5049830"/>
            <a:ext cx="464707" cy="1841888"/>
          </a:xfrm>
          <a:custGeom>
            <a:avLst/>
            <a:gdLst>
              <a:gd name="T0" fmla="*/ 192 w 192"/>
              <a:gd name="T1" fmla="*/ 724 h 761"/>
              <a:gd name="T2" fmla="*/ 0 w 192"/>
              <a:gd name="T3" fmla="*/ 0 h 761"/>
              <a:gd name="T4" fmla="*/ 0 w 192"/>
              <a:gd name="T5" fmla="*/ 223 h 761"/>
              <a:gd name="T6" fmla="*/ 192 w 192"/>
              <a:gd name="T7" fmla="*/ 761 h 761"/>
              <a:gd name="T8" fmla="*/ 192 w 192"/>
              <a:gd name="T9" fmla="*/ 724 h 7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2" h="761">
                <a:moveTo>
                  <a:pt x="192" y="724"/>
                </a:moveTo>
                <a:lnTo>
                  <a:pt x="0" y="0"/>
                </a:lnTo>
                <a:lnTo>
                  <a:pt x="0" y="223"/>
                </a:lnTo>
                <a:lnTo>
                  <a:pt x="192" y="761"/>
                </a:lnTo>
                <a:lnTo>
                  <a:pt x="192" y="724"/>
                </a:lnTo>
                <a:close/>
              </a:path>
            </a:pathLst>
          </a:custGeom>
          <a:solidFill>
            <a:srgbClr val="37B1E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9" name="Freeform 141"/>
          <p:cNvSpPr/>
          <p:nvPr/>
        </p:nvSpPr>
        <p:spPr bwMode="auto">
          <a:xfrm rot="5400000" flipH="1">
            <a:off x="7147428" y="5437085"/>
            <a:ext cx="481651" cy="1074637"/>
          </a:xfrm>
          <a:custGeom>
            <a:avLst/>
            <a:gdLst>
              <a:gd name="T0" fmla="*/ 199 w 199"/>
              <a:gd name="T1" fmla="*/ 408 h 444"/>
              <a:gd name="T2" fmla="*/ 0 w 199"/>
              <a:gd name="T3" fmla="*/ 0 h 444"/>
              <a:gd name="T4" fmla="*/ 0 w 199"/>
              <a:gd name="T5" fmla="*/ 228 h 444"/>
              <a:gd name="T6" fmla="*/ 199 w 199"/>
              <a:gd name="T7" fmla="*/ 444 h 444"/>
              <a:gd name="T8" fmla="*/ 199 w 199"/>
              <a:gd name="T9" fmla="*/ 408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9" h="444">
                <a:moveTo>
                  <a:pt x="199" y="408"/>
                </a:moveTo>
                <a:lnTo>
                  <a:pt x="0" y="0"/>
                </a:lnTo>
                <a:lnTo>
                  <a:pt x="0" y="228"/>
                </a:lnTo>
                <a:lnTo>
                  <a:pt x="199" y="444"/>
                </a:lnTo>
                <a:lnTo>
                  <a:pt x="199" y="408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10" name="Freeform 142"/>
          <p:cNvSpPr/>
          <p:nvPr/>
        </p:nvSpPr>
        <p:spPr bwMode="auto">
          <a:xfrm rot="5400000" flipH="1">
            <a:off x="6492723" y="5706955"/>
            <a:ext cx="469549" cy="546999"/>
          </a:xfrm>
          <a:custGeom>
            <a:avLst/>
            <a:gdLst>
              <a:gd name="T0" fmla="*/ 194 w 194"/>
              <a:gd name="T1" fmla="*/ 98 h 226"/>
              <a:gd name="T2" fmla="*/ 0 w 194"/>
              <a:gd name="T3" fmla="*/ 0 h 226"/>
              <a:gd name="T4" fmla="*/ 0 w 194"/>
              <a:gd name="T5" fmla="*/ 226 h 226"/>
              <a:gd name="T6" fmla="*/ 194 w 194"/>
              <a:gd name="T7" fmla="*/ 133 h 226"/>
              <a:gd name="T8" fmla="*/ 194 w 194"/>
              <a:gd name="T9" fmla="*/ 98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4" h="226">
                <a:moveTo>
                  <a:pt x="194" y="98"/>
                </a:moveTo>
                <a:lnTo>
                  <a:pt x="0" y="0"/>
                </a:lnTo>
                <a:lnTo>
                  <a:pt x="0" y="226"/>
                </a:lnTo>
                <a:lnTo>
                  <a:pt x="194" y="133"/>
                </a:lnTo>
                <a:lnTo>
                  <a:pt x="194" y="98"/>
                </a:lnTo>
                <a:close/>
              </a:path>
            </a:pathLst>
          </a:custGeom>
          <a:solidFill>
            <a:srgbClr val="37B1E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11" name="Freeform 143"/>
          <p:cNvSpPr/>
          <p:nvPr/>
        </p:nvSpPr>
        <p:spPr bwMode="auto">
          <a:xfrm rot="5400000" flipH="1">
            <a:off x="5815024" y="5438296"/>
            <a:ext cx="481651" cy="1072216"/>
          </a:xfrm>
          <a:custGeom>
            <a:avLst/>
            <a:gdLst>
              <a:gd name="T0" fmla="*/ 199 w 199"/>
              <a:gd name="T1" fmla="*/ 0 h 443"/>
              <a:gd name="T2" fmla="*/ 0 w 199"/>
              <a:gd name="T3" fmla="*/ 218 h 443"/>
              <a:gd name="T4" fmla="*/ 0 w 199"/>
              <a:gd name="T5" fmla="*/ 443 h 443"/>
              <a:gd name="T6" fmla="*/ 199 w 199"/>
              <a:gd name="T7" fmla="*/ 35 h 443"/>
              <a:gd name="T8" fmla="*/ 199 w 199"/>
              <a:gd name="T9" fmla="*/ 0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9" h="443">
                <a:moveTo>
                  <a:pt x="199" y="0"/>
                </a:moveTo>
                <a:lnTo>
                  <a:pt x="0" y="218"/>
                </a:lnTo>
                <a:lnTo>
                  <a:pt x="0" y="443"/>
                </a:lnTo>
                <a:lnTo>
                  <a:pt x="199" y="35"/>
                </a:lnTo>
                <a:lnTo>
                  <a:pt x="199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12" name="Freeform 144"/>
          <p:cNvSpPr/>
          <p:nvPr/>
        </p:nvSpPr>
        <p:spPr bwMode="auto">
          <a:xfrm rot="5400000" flipH="1">
            <a:off x="5266814" y="5049829"/>
            <a:ext cx="491332" cy="1849150"/>
          </a:xfrm>
          <a:custGeom>
            <a:avLst/>
            <a:gdLst>
              <a:gd name="T0" fmla="*/ 203 w 203"/>
              <a:gd name="T1" fmla="*/ 0 h 764"/>
              <a:gd name="T2" fmla="*/ 0 w 203"/>
              <a:gd name="T3" fmla="*/ 536 h 764"/>
              <a:gd name="T4" fmla="*/ 0 w 203"/>
              <a:gd name="T5" fmla="*/ 764 h 764"/>
              <a:gd name="T6" fmla="*/ 203 w 203"/>
              <a:gd name="T7" fmla="*/ 35 h 764"/>
              <a:gd name="T8" fmla="*/ 203 w 203"/>
              <a:gd name="T9" fmla="*/ 0 h 7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" h="764">
                <a:moveTo>
                  <a:pt x="203" y="0"/>
                </a:moveTo>
                <a:lnTo>
                  <a:pt x="0" y="536"/>
                </a:lnTo>
                <a:lnTo>
                  <a:pt x="0" y="764"/>
                </a:lnTo>
                <a:lnTo>
                  <a:pt x="203" y="35"/>
                </a:lnTo>
                <a:lnTo>
                  <a:pt x="203" y="0"/>
                </a:lnTo>
                <a:close/>
              </a:path>
            </a:pathLst>
          </a:custGeom>
          <a:solidFill>
            <a:srgbClr val="37B1E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13" name="Rectangle 37"/>
          <p:cNvSpPr>
            <a:spLocks noChangeArrowheads="1"/>
          </p:cNvSpPr>
          <p:nvPr/>
        </p:nvSpPr>
        <p:spPr bwMode="auto">
          <a:xfrm rot="5400000" flipH="1">
            <a:off x="8263211" y="6255166"/>
            <a:ext cx="643814" cy="539738"/>
          </a:xfrm>
          <a:prstGeom prst="rect">
            <a:avLst/>
          </a:prstGeom>
          <a:solidFill>
            <a:srgbClr val="37B1E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14" name="Rectangle 38"/>
          <p:cNvSpPr>
            <a:spLocks noChangeArrowheads="1"/>
          </p:cNvSpPr>
          <p:nvPr/>
        </p:nvSpPr>
        <p:spPr bwMode="auto">
          <a:xfrm rot="5400000" flipH="1">
            <a:off x="7333795" y="6255165"/>
            <a:ext cx="631713" cy="55184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15" name="Rectangle 39"/>
          <p:cNvSpPr>
            <a:spLocks noChangeArrowheads="1"/>
          </p:cNvSpPr>
          <p:nvPr/>
        </p:nvSpPr>
        <p:spPr bwMode="auto">
          <a:xfrm rot="5400000" flipH="1">
            <a:off x="6411641" y="6257586"/>
            <a:ext cx="631713" cy="546999"/>
          </a:xfrm>
          <a:prstGeom prst="rect">
            <a:avLst/>
          </a:prstGeom>
          <a:solidFill>
            <a:srgbClr val="37B1E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16" name="Rectangle 40"/>
          <p:cNvSpPr>
            <a:spLocks noChangeArrowheads="1"/>
          </p:cNvSpPr>
          <p:nvPr/>
        </p:nvSpPr>
        <p:spPr bwMode="auto">
          <a:xfrm rot="5400000" flipH="1">
            <a:off x="5478596" y="6256376"/>
            <a:ext cx="636553" cy="54457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17" name="Rectangle 41"/>
          <p:cNvSpPr>
            <a:spLocks noChangeArrowheads="1"/>
          </p:cNvSpPr>
          <p:nvPr/>
        </p:nvSpPr>
        <p:spPr bwMode="auto">
          <a:xfrm rot="5400000" flipH="1">
            <a:off x="4547970" y="6255166"/>
            <a:ext cx="626872" cy="556681"/>
          </a:xfrm>
          <a:prstGeom prst="rect">
            <a:avLst/>
          </a:prstGeom>
          <a:solidFill>
            <a:srgbClr val="37B1E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18" name="Rectangle 42"/>
          <p:cNvSpPr>
            <a:spLocks noChangeArrowheads="1"/>
          </p:cNvSpPr>
          <p:nvPr/>
        </p:nvSpPr>
        <p:spPr bwMode="auto">
          <a:xfrm rot="5400000" flipH="1">
            <a:off x="6662147" y="5297917"/>
            <a:ext cx="791456" cy="89552"/>
          </a:xfrm>
          <a:prstGeom prst="rect">
            <a:avLst/>
          </a:prstGeom>
          <a:solidFill>
            <a:srgbClr val="D5564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19" name="Freeform 43"/>
          <p:cNvSpPr>
            <a:spLocks noEditPoints="1"/>
          </p:cNvSpPr>
          <p:nvPr/>
        </p:nvSpPr>
        <p:spPr bwMode="auto">
          <a:xfrm rot="5400000" flipH="1">
            <a:off x="7716211" y="4070381"/>
            <a:ext cx="532477" cy="1057694"/>
          </a:xfrm>
          <a:custGeom>
            <a:avLst/>
            <a:gdLst>
              <a:gd name="T0" fmla="*/ 51 w 93"/>
              <a:gd name="T1" fmla="*/ 93 h 184"/>
              <a:gd name="T2" fmla="*/ 93 w 93"/>
              <a:gd name="T3" fmla="*/ 47 h 184"/>
              <a:gd name="T4" fmla="*/ 46 w 93"/>
              <a:gd name="T5" fmla="*/ 0 h 184"/>
              <a:gd name="T6" fmla="*/ 0 w 93"/>
              <a:gd name="T7" fmla="*/ 47 h 184"/>
              <a:gd name="T8" fmla="*/ 36 w 93"/>
              <a:gd name="T9" fmla="*/ 92 h 184"/>
              <a:gd name="T10" fmla="*/ 36 w 93"/>
              <a:gd name="T11" fmla="*/ 184 h 184"/>
              <a:gd name="T12" fmla="*/ 51 w 93"/>
              <a:gd name="T13" fmla="*/ 184 h 184"/>
              <a:gd name="T14" fmla="*/ 51 w 93"/>
              <a:gd name="T15" fmla="*/ 93 h 184"/>
              <a:gd name="T16" fmla="*/ 19 w 93"/>
              <a:gd name="T17" fmla="*/ 47 h 184"/>
              <a:gd name="T18" fmla="*/ 46 w 93"/>
              <a:gd name="T19" fmla="*/ 19 h 184"/>
              <a:gd name="T20" fmla="*/ 74 w 93"/>
              <a:gd name="T21" fmla="*/ 47 h 184"/>
              <a:gd name="T22" fmla="*/ 46 w 93"/>
              <a:gd name="T23" fmla="*/ 74 h 184"/>
              <a:gd name="T24" fmla="*/ 19 w 93"/>
              <a:gd name="T25" fmla="*/ 47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3" h="184">
                <a:moveTo>
                  <a:pt x="51" y="93"/>
                </a:moveTo>
                <a:cubicBezTo>
                  <a:pt x="75" y="90"/>
                  <a:pt x="93" y="71"/>
                  <a:pt x="93" y="47"/>
                </a:cubicBezTo>
                <a:cubicBezTo>
                  <a:pt x="93" y="21"/>
                  <a:pt x="72" y="0"/>
                  <a:pt x="46" y="0"/>
                </a:cubicBezTo>
                <a:cubicBezTo>
                  <a:pt x="21" y="0"/>
                  <a:pt x="0" y="21"/>
                  <a:pt x="0" y="47"/>
                </a:cubicBezTo>
                <a:cubicBezTo>
                  <a:pt x="0" y="69"/>
                  <a:pt x="15" y="87"/>
                  <a:pt x="36" y="92"/>
                </a:cubicBezTo>
                <a:cubicBezTo>
                  <a:pt x="36" y="184"/>
                  <a:pt x="36" y="184"/>
                  <a:pt x="36" y="184"/>
                </a:cubicBezTo>
                <a:cubicBezTo>
                  <a:pt x="51" y="184"/>
                  <a:pt x="51" y="184"/>
                  <a:pt x="51" y="184"/>
                </a:cubicBezTo>
                <a:lnTo>
                  <a:pt x="51" y="93"/>
                </a:lnTo>
                <a:close/>
                <a:moveTo>
                  <a:pt x="19" y="47"/>
                </a:moveTo>
                <a:cubicBezTo>
                  <a:pt x="19" y="32"/>
                  <a:pt x="31" y="19"/>
                  <a:pt x="46" y="19"/>
                </a:cubicBezTo>
                <a:cubicBezTo>
                  <a:pt x="61" y="19"/>
                  <a:pt x="74" y="32"/>
                  <a:pt x="74" y="47"/>
                </a:cubicBezTo>
                <a:cubicBezTo>
                  <a:pt x="74" y="62"/>
                  <a:pt x="61" y="74"/>
                  <a:pt x="46" y="74"/>
                </a:cubicBezTo>
                <a:cubicBezTo>
                  <a:pt x="31" y="74"/>
                  <a:pt x="19" y="62"/>
                  <a:pt x="19" y="47"/>
                </a:cubicBezTo>
                <a:close/>
              </a:path>
            </a:pathLst>
          </a:custGeom>
          <a:solidFill>
            <a:srgbClr val="37B1E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20" name="Freeform 44"/>
          <p:cNvSpPr/>
          <p:nvPr/>
        </p:nvSpPr>
        <p:spPr bwMode="auto">
          <a:xfrm rot="5400000" flipH="1">
            <a:off x="7046984" y="4540345"/>
            <a:ext cx="372735" cy="440504"/>
          </a:xfrm>
          <a:custGeom>
            <a:avLst/>
            <a:gdLst>
              <a:gd name="T0" fmla="*/ 50 w 65"/>
              <a:gd name="T1" fmla="*/ 0 h 77"/>
              <a:gd name="T2" fmla="*/ 50 w 65"/>
              <a:gd name="T3" fmla="*/ 0 h 77"/>
              <a:gd name="T4" fmla="*/ 2 w 65"/>
              <a:gd name="T5" fmla="*/ 61 h 77"/>
              <a:gd name="T6" fmla="*/ 0 w 65"/>
              <a:gd name="T7" fmla="*/ 61 h 77"/>
              <a:gd name="T8" fmla="*/ 0 w 65"/>
              <a:gd name="T9" fmla="*/ 77 h 77"/>
              <a:gd name="T10" fmla="*/ 2 w 65"/>
              <a:gd name="T11" fmla="*/ 77 h 77"/>
              <a:gd name="T12" fmla="*/ 43 w 65"/>
              <a:gd name="T13" fmla="*/ 63 h 77"/>
              <a:gd name="T14" fmla="*/ 65 w 65"/>
              <a:gd name="T15" fmla="*/ 0 h 77"/>
              <a:gd name="T16" fmla="*/ 65 w 65"/>
              <a:gd name="T17" fmla="*/ 0 h 77"/>
              <a:gd name="T18" fmla="*/ 50 w 65"/>
              <a:gd name="T19" fmla="*/ 0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" h="77">
                <a:moveTo>
                  <a:pt x="50" y="0"/>
                </a:moveTo>
                <a:cubicBezTo>
                  <a:pt x="50" y="0"/>
                  <a:pt x="50" y="0"/>
                  <a:pt x="50" y="0"/>
                </a:cubicBezTo>
                <a:cubicBezTo>
                  <a:pt x="50" y="23"/>
                  <a:pt x="44" y="61"/>
                  <a:pt x="2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77"/>
                  <a:pt x="0" y="77"/>
                  <a:pt x="0" y="77"/>
                </a:cubicBezTo>
                <a:cubicBezTo>
                  <a:pt x="2" y="77"/>
                  <a:pt x="2" y="77"/>
                  <a:pt x="2" y="77"/>
                </a:cubicBezTo>
                <a:cubicBezTo>
                  <a:pt x="13" y="77"/>
                  <a:pt x="29" y="75"/>
                  <a:pt x="43" y="63"/>
                </a:cubicBezTo>
                <a:cubicBezTo>
                  <a:pt x="58" y="50"/>
                  <a:pt x="65" y="29"/>
                  <a:pt x="65" y="0"/>
                </a:cubicBezTo>
                <a:cubicBezTo>
                  <a:pt x="65" y="0"/>
                  <a:pt x="65" y="0"/>
                  <a:pt x="65" y="0"/>
                </a:cubicBezTo>
                <a:lnTo>
                  <a:pt x="50" y="0"/>
                </a:lnTo>
                <a:close/>
              </a:path>
            </a:pathLst>
          </a:custGeom>
          <a:solidFill>
            <a:srgbClr val="37B1E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21" name="Rectangle 45"/>
          <p:cNvSpPr>
            <a:spLocks noChangeArrowheads="1"/>
          </p:cNvSpPr>
          <p:nvPr/>
        </p:nvSpPr>
        <p:spPr bwMode="auto">
          <a:xfrm rot="5400000" flipH="1">
            <a:off x="5805343" y="4600855"/>
            <a:ext cx="2178318" cy="871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22" name="Freeform 46"/>
          <p:cNvSpPr/>
          <p:nvPr/>
        </p:nvSpPr>
        <p:spPr bwMode="auto">
          <a:xfrm rot="5400000" flipH="1">
            <a:off x="6892497" y="3159535"/>
            <a:ext cx="355792" cy="435664"/>
          </a:xfrm>
          <a:custGeom>
            <a:avLst/>
            <a:gdLst>
              <a:gd name="T0" fmla="*/ 46 w 62"/>
              <a:gd name="T1" fmla="*/ 0 h 76"/>
              <a:gd name="T2" fmla="*/ 46 w 62"/>
              <a:gd name="T3" fmla="*/ 0 h 76"/>
              <a:gd name="T4" fmla="*/ 1 w 62"/>
              <a:gd name="T5" fmla="*/ 61 h 76"/>
              <a:gd name="T6" fmla="*/ 0 w 62"/>
              <a:gd name="T7" fmla="*/ 61 h 76"/>
              <a:gd name="T8" fmla="*/ 0 w 62"/>
              <a:gd name="T9" fmla="*/ 76 h 76"/>
              <a:gd name="T10" fmla="*/ 1 w 62"/>
              <a:gd name="T11" fmla="*/ 76 h 76"/>
              <a:gd name="T12" fmla="*/ 62 w 62"/>
              <a:gd name="T13" fmla="*/ 0 h 76"/>
              <a:gd name="T14" fmla="*/ 62 w 62"/>
              <a:gd name="T15" fmla="*/ 0 h 76"/>
              <a:gd name="T16" fmla="*/ 46 w 62"/>
              <a:gd name="T17" fmla="*/ 0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2" h="76">
                <a:moveTo>
                  <a:pt x="46" y="0"/>
                </a:moveTo>
                <a:cubicBezTo>
                  <a:pt x="46" y="0"/>
                  <a:pt x="46" y="0"/>
                  <a:pt x="46" y="0"/>
                </a:cubicBezTo>
                <a:cubicBezTo>
                  <a:pt x="46" y="55"/>
                  <a:pt x="14" y="61"/>
                  <a:pt x="1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76"/>
                  <a:pt x="0" y="76"/>
                  <a:pt x="0" y="76"/>
                </a:cubicBezTo>
                <a:cubicBezTo>
                  <a:pt x="1" y="76"/>
                  <a:pt x="1" y="76"/>
                  <a:pt x="1" y="76"/>
                </a:cubicBezTo>
                <a:cubicBezTo>
                  <a:pt x="38" y="76"/>
                  <a:pt x="62" y="47"/>
                  <a:pt x="62" y="0"/>
                </a:cubicBezTo>
                <a:cubicBezTo>
                  <a:pt x="62" y="0"/>
                  <a:pt x="62" y="0"/>
                  <a:pt x="62" y="0"/>
                </a:cubicBezTo>
                <a:lnTo>
                  <a:pt x="46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23" name="Freeform 47"/>
          <p:cNvSpPr>
            <a:spLocks noEditPoints="1"/>
          </p:cNvSpPr>
          <p:nvPr/>
        </p:nvSpPr>
        <p:spPr bwMode="auto">
          <a:xfrm rot="5400000" flipH="1">
            <a:off x="7636756" y="2627474"/>
            <a:ext cx="527637" cy="1224699"/>
          </a:xfrm>
          <a:custGeom>
            <a:avLst/>
            <a:gdLst>
              <a:gd name="T0" fmla="*/ 53 w 92"/>
              <a:gd name="T1" fmla="*/ 93 h 213"/>
              <a:gd name="T2" fmla="*/ 92 w 92"/>
              <a:gd name="T3" fmla="*/ 47 h 213"/>
              <a:gd name="T4" fmla="*/ 46 w 92"/>
              <a:gd name="T5" fmla="*/ 0 h 213"/>
              <a:gd name="T6" fmla="*/ 0 w 92"/>
              <a:gd name="T7" fmla="*/ 47 h 213"/>
              <a:gd name="T8" fmla="*/ 37 w 92"/>
              <a:gd name="T9" fmla="*/ 92 h 213"/>
              <a:gd name="T10" fmla="*/ 37 w 92"/>
              <a:gd name="T11" fmla="*/ 213 h 213"/>
              <a:gd name="T12" fmla="*/ 53 w 92"/>
              <a:gd name="T13" fmla="*/ 213 h 213"/>
              <a:gd name="T14" fmla="*/ 53 w 92"/>
              <a:gd name="T15" fmla="*/ 93 h 213"/>
              <a:gd name="T16" fmla="*/ 19 w 92"/>
              <a:gd name="T17" fmla="*/ 47 h 213"/>
              <a:gd name="T18" fmla="*/ 46 w 92"/>
              <a:gd name="T19" fmla="*/ 19 h 213"/>
              <a:gd name="T20" fmla="*/ 73 w 92"/>
              <a:gd name="T21" fmla="*/ 47 h 213"/>
              <a:gd name="T22" fmla="*/ 46 w 92"/>
              <a:gd name="T23" fmla="*/ 74 h 213"/>
              <a:gd name="T24" fmla="*/ 19 w 92"/>
              <a:gd name="T25" fmla="*/ 47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2" h="213">
                <a:moveTo>
                  <a:pt x="53" y="93"/>
                </a:moveTo>
                <a:cubicBezTo>
                  <a:pt x="75" y="89"/>
                  <a:pt x="92" y="70"/>
                  <a:pt x="92" y="47"/>
                </a:cubicBezTo>
                <a:cubicBezTo>
                  <a:pt x="92" y="21"/>
                  <a:pt x="72" y="0"/>
                  <a:pt x="46" y="0"/>
                </a:cubicBezTo>
                <a:cubicBezTo>
                  <a:pt x="20" y="0"/>
                  <a:pt x="0" y="21"/>
                  <a:pt x="0" y="47"/>
                </a:cubicBezTo>
                <a:cubicBezTo>
                  <a:pt x="0" y="69"/>
                  <a:pt x="16" y="88"/>
                  <a:pt x="37" y="92"/>
                </a:cubicBezTo>
                <a:cubicBezTo>
                  <a:pt x="37" y="213"/>
                  <a:pt x="37" y="213"/>
                  <a:pt x="37" y="213"/>
                </a:cubicBezTo>
                <a:cubicBezTo>
                  <a:pt x="53" y="213"/>
                  <a:pt x="53" y="213"/>
                  <a:pt x="53" y="213"/>
                </a:cubicBezTo>
                <a:lnTo>
                  <a:pt x="53" y="93"/>
                </a:lnTo>
                <a:close/>
                <a:moveTo>
                  <a:pt x="19" y="47"/>
                </a:moveTo>
                <a:cubicBezTo>
                  <a:pt x="19" y="32"/>
                  <a:pt x="31" y="19"/>
                  <a:pt x="46" y="19"/>
                </a:cubicBezTo>
                <a:cubicBezTo>
                  <a:pt x="61" y="19"/>
                  <a:pt x="73" y="32"/>
                  <a:pt x="73" y="47"/>
                </a:cubicBezTo>
                <a:cubicBezTo>
                  <a:pt x="73" y="62"/>
                  <a:pt x="61" y="74"/>
                  <a:pt x="46" y="74"/>
                </a:cubicBezTo>
                <a:cubicBezTo>
                  <a:pt x="31" y="74"/>
                  <a:pt x="19" y="62"/>
                  <a:pt x="19" y="4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24" name="Rectangle 48"/>
          <p:cNvSpPr>
            <a:spLocks noChangeArrowheads="1"/>
          </p:cNvSpPr>
          <p:nvPr/>
        </p:nvSpPr>
        <p:spPr bwMode="auto">
          <a:xfrm rot="5400000" flipH="1">
            <a:off x="4963060" y="3944939"/>
            <a:ext cx="3516773" cy="84712"/>
          </a:xfrm>
          <a:prstGeom prst="rect">
            <a:avLst/>
          </a:prstGeom>
          <a:solidFill>
            <a:srgbClr val="37B1E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25" name="Freeform 49"/>
          <p:cNvSpPr>
            <a:spLocks noEditPoints="1"/>
          </p:cNvSpPr>
          <p:nvPr/>
        </p:nvSpPr>
        <p:spPr bwMode="auto">
          <a:xfrm rot="5400000" flipH="1">
            <a:off x="7584302" y="1194624"/>
            <a:ext cx="532477" cy="1321513"/>
          </a:xfrm>
          <a:custGeom>
            <a:avLst/>
            <a:gdLst>
              <a:gd name="T0" fmla="*/ 54 w 93"/>
              <a:gd name="T1" fmla="*/ 92 h 230"/>
              <a:gd name="T2" fmla="*/ 93 w 93"/>
              <a:gd name="T3" fmla="*/ 47 h 230"/>
              <a:gd name="T4" fmla="*/ 47 w 93"/>
              <a:gd name="T5" fmla="*/ 0 h 230"/>
              <a:gd name="T6" fmla="*/ 0 w 93"/>
              <a:gd name="T7" fmla="*/ 47 h 230"/>
              <a:gd name="T8" fmla="*/ 39 w 93"/>
              <a:gd name="T9" fmla="*/ 92 h 230"/>
              <a:gd name="T10" fmla="*/ 39 w 93"/>
              <a:gd name="T11" fmla="*/ 230 h 230"/>
              <a:gd name="T12" fmla="*/ 54 w 93"/>
              <a:gd name="T13" fmla="*/ 230 h 230"/>
              <a:gd name="T14" fmla="*/ 54 w 93"/>
              <a:gd name="T15" fmla="*/ 92 h 230"/>
              <a:gd name="T16" fmla="*/ 19 w 93"/>
              <a:gd name="T17" fmla="*/ 47 h 230"/>
              <a:gd name="T18" fmla="*/ 47 w 93"/>
              <a:gd name="T19" fmla="*/ 19 h 230"/>
              <a:gd name="T20" fmla="*/ 74 w 93"/>
              <a:gd name="T21" fmla="*/ 47 h 230"/>
              <a:gd name="T22" fmla="*/ 47 w 93"/>
              <a:gd name="T23" fmla="*/ 74 h 230"/>
              <a:gd name="T24" fmla="*/ 19 w 93"/>
              <a:gd name="T25" fmla="*/ 47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3" h="230">
                <a:moveTo>
                  <a:pt x="54" y="92"/>
                </a:moveTo>
                <a:cubicBezTo>
                  <a:pt x="76" y="89"/>
                  <a:pt x="93" y="70"/>
                  <a:pt x="93" y="47"/>
                </a:cubicBezTo>
                <a:cubicBezTo>
                  <a:pt x="93" y="21"/>
                  <a:pt x="72" y="0"/>
                  <a:pt x="47" y="0"/>
                </a:cubicBezTo>
                <a:cubicBezTo>
                  <a:pt x="21" y="0"/>
                  <a:pt x="0" y="21"/>
                  <a:pt x="0" y="47"/>
                </a:cubicBezTo>
                <a:cubicBezTo>
                  <a:pt x="0" y="70"/>
                  <a:pt x="17" y="89"/>
                  <a:pt x="39" y="92"/>
                </a:cubicBezTo>
                <a:cubicBezTo>
                  <a:pt x="39" y="230"/>
                  <a:pt x="39" y="230"/>
                  <a:pt x="39" y="230"/>
                </a:cubicBezTo>
                <a:cubicBezTo>
                  <a:pt x="54" y="230"/>
                  <a:pt x="54" y="230"/>
                  <a:pt x="54" y="230"/>
                </a:cubicBezTo>
                <a:lnTo>
                  <a:pt x="54" y="92"/>
                </a:lnTo>
                <a:close/>
                <a:moveTo>
                  <a:pt x="19" y="47"/>
                </a:moveTo>
                <a:cubicBezTo>
                  <a:pt x="19" y="32"/>
                  <a:pt x="31" y="19"/>
                  <a:pt x="47" y="19"/>
                </a:cubicBezTo>
                <a:cubicBezTo>
                  <a:pt x="62" y="19"/>
                  <a:pt x="74" y="32"/>
                  <a:pt x="74" y="47"/>
                </a:cubicBezTo>
                <a:cubicBezTo>
                  <a:pt x="74" y="62"/>
                  <a:pt x="62" y="74"/>
                  <a:pt x="47" y="74"/>
                </a:cubicBezTo>
                <a:cubicBezTo>
                  <a:pt x="31" y="74"/>
                  <a:pt x="19" y="62"/>
                  <a:pt x="19" y="47"/>
                </a:cubicBezTo>
                <a:close/>
              </a:path>
            </a:pathLst>
          </a:custGeom>
          <a:solidFill>
            <a:srgbClr val="37B1E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26" name="Freeform 50"/>
          <p:cNvSpPr/>
          <p:nvPr/>
        </p:nvSpPr>
        <p:spPr bwMode="auto">
          <a:xfrm rot="5400000" flipH="1">
            <a:off x="6726287" y="1765412"/>
            <a:ext cx="416300" cy="510694"/>
          </a:xfrm>
          <a:custGeom>
            <a:avLst/>
            <a:gdLst>
              <a:gd name="T0" fmla="*/ 58 w 73"/>
              <a:gd name="T1" fmla="*/ 0 h 89"/>
              <a:gd name="T2" fmla="*/ 58 w 73"/>
              <a:gd name="T3" fmla="*/ 1 h 89"/>
              <a:gd name="T4" fmla="*/ 1 w 73"/>
              <a:gd name="T5" fmla="*/ 74 h 89"/>
              <a:gd name="T6" fmla="*/ 0 w 73"/>
              <a:gd name="T7" fmla="*/ 74 h 89"/>
              <a:gd name="T8" fmla="*/ 0 w 73"/>
              <a:gd name="T9" fmla="*/ 89 h 89"/>
              <a:gd name="T10" fmla="*/ 1 w 73"/>
              <a:gd name="T11" fmla="*/ 89 h 89"/>
              <a:gd name="T12" fmla="*/ 58 w 73"/>
              <a:gd name="T13" fmla="*/ 60 h 89"/>
              <a:gd name="T14" fmla="*/ 73 w 73"/>
              <a:gd name="T15" fmla="*/ 1 h 89"/>
              <a:gd name="T16" fmla="*/ 73 w 73"/>
              <a:gd name="T17" fmla="*/ 0 h 89"/>
              <a:gd name="T18" fmla="*/ 58 w 73"/>
              <a:gd name="T19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89">
                <a:moveTo>
                  <a:pt x="58" y="0"/>
                </a:moveTo>
                <a:cubicBezTo>
                  <a:pt x="58" y="1"/>
                  <a:pt x="58" y="1"/>
                  <a:pt x="58" y="1"/>
                </a:cubicBezTo>
                <a:cubicBezTo>
                  <a:pt x="58" y="23"/>
                  <a:pt x="52" y="74"/>
                  <a:pt x="1" y="74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89"/>
                  <a:pt x="0" y="89"/>
                  <a:pt x="0" y="89"/>
                </a:cubicBezTo>
                <a:cubicBezTo>
                  <a:pt x="1" y="89"/>
                  <a:pt x="1" y="89"/>
                  <a:pt x="1" y="89"/>
                </a:cubicBezTo>
                <a:cubicBezTo>
                  <a:pt x="26" y="89"/>
                  <a:pt x="45" y="79"/>
                  <a:pt x="58" y="60"/>
                </a:cubicBezTo>
                <a:cubicBezTo>
                  <a:pt x="71" y="41"/>
                  <a:pt x="73" y="17"/>
                  <a:pt x="73" y="1"/>
                </a:cubicBezTo>
                <a:cubicBezTo>
                  <a:pt x="73" y="0"/>
                  <a:pt x="73" y="0"/>
                  <a:pt x="73" y="0"/>
                </a:cubicBezTo>
                <a:lnTo>
                  <a:pt x="58" y="0"/>
                </a:lnTo>
                <a:close/>
              </a:path>
            </a:pathLst>
          </a:custGeom>
          <a:solidFill>
            <a:srgbClr val="37B1E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27" name="Freeform 51"/>
          <p:cNvSpPr/>
          <p:nvPr/>
        </p:nvSpPr>
        <p:spPr bwMode="auto">
          <a:xfrm rot="5400000" flipH="1">
            <a:off x="6195894" y="2458048"/>
            <a:ext cx="348531" cy="459867"/>
          </a:xfrm>
          <a:custGeom>
            <a:avLst/>
            <a:gdLst>
              <a:gd name="T0" fmla="*/ 61 w 61"/>
              <a:gd name="T1" fmla="*/ 78 h 80"/>
              <a:gd name="T2" fmla="*/ 4 w 61"/>
              <a:gd name="T3" fmla="*/ 1 h 80"/>
              <a:gd name="T4" fmla="*/ 0 w 61"/>
              <a:gd name="T5" fmla="*/ 0 h 80"/>
              <a:gd name="T6" fmla="*/ 0 w 61"/>
              <a:gd name="T7" fmla="*/ 16 h 80"/>
              <a:gd name="T8" fmla="*/ 3 w 61"/>
              <a:gd name="T9" fmla="*/ 16 h 80"/>
              <a:gd name="T10" fmla="*/ 46 w 61"/>
              <a:gd name="T11" fmla="*/ 78 h 80"/>
              <a:gd name="T12" fmla="*/ 46 w 61"/>
              <a:gd name="T13" fmla="*/ 80 h 80"/>
              <a:gd name="T14" fmla="*/ 61 w 61"/>
              <a:gd name="T15" fmla="*/ 80 h 80"/>
              <a:gd name="T16" fmla="*/ 61 w 61"/>
              <a:gd name="T17" fmla="*/ 78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" h="80">
                <a:moveTo>
                  <a:pt x="61" y="78"/>
                </a:moveTo>
                <a:cubicBezTo>
                  <a:pt x="61" y="26"/>
                  <a:pt x="45" y="3"/>
                  <a:pt x="4" y="1"/>
                </a:cubicBezTo>
                <a:cubicBezTo>
                  <a:pt x="3" y="1"/>
                  <a:pt x="2" y="1"/>
                  <a:pt x="0" y="0"/>
                </a:cubicBezTo>
                <a:cubicBezTo>
                  <a:pt x="0" y="16"/>
                  <a:pt x="0" y="16"/>
                  <a:pt x="0" y="16"/>
                </a:cubicBezTo>
                <a:cubicBezTo>
                  <a:pt x="1" y="16"/>
                  <a:pt x="2" y="16"/>
                  <a:pt x="3" y="16"/>
                </a:cubicBezTo>
                <a:cubicBezTo>
                  <a:pt x="26" y="18"/>
                  <a:pt x="46" y="24"/>
                  <a:pt x="46" y="78"/>
                </a:cubicBezTo>
                <a:cubicBezTo>
                  <a:pt x="46" y="80"/>
                  <a:pt x="46" y="80"/>
                  <a:pt x="46" y="80"/>
                </a:cubicBezTo>
                <a:cubicBezTo>
                  <a:pt x="61" y="80"/>
                  <a:pt x="61" y="80"/>
                  <a:pt x="61" y="80"/>
                </a:cubicBezTo>
                <a:lnTo>
                  <a:pt x="61" y="78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28" name="Freeform 52"/>
          <p:cNvSpPr/>
          <p:nvPr/>
        </p:nvSpPr>
        <p:spPr bwMode="auto">
          <a:xfrm rot="5400000" flipH="1">
            <a:off x="5119172" y="4248693"/>
            <a:ext cx="2872959" cy="96814"/>
          </a:xfrm>
          <a:custGeom>
            <a:avLst/>
            <a:gdLst>
              <a:gd name="T0" fmla="*/ 0 w 501"/>
              <a:gd name="T1" fmla="*/ 2 h 17"/>
              <a:gd name="T2" fmla="*/ 0 w 501"/>
              <a:gd name="T3" fmla="*/ 17 h 17"/>
              <a:gd name="T4" fmla="*/ 501 w 501"/>
              <a:gd name="T5" fmla="*/ 17 h 17"/>
              <a:gd name="T6" fmla="*/ 501 w 501"/>
              <a:gd name="T7" fmla="*/ 1 h 17"/>
              <a:gd name="T8" fmla="*/ 0 w 501"/>
              <a:gd name="T9" fmla="*/ 2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1" h="17">
                <a:moveTo>
                  <a:pt x="0" y="2"/>
                </a:moveTo>
                <a:cubicBezTo>
                  <a:pt x="0" y="17"/>
                  <a:pt x="0" y="17"/>
                  <a:pt x="0" y="17"/>
                </a:cubicBezTo>
                <a:cubicBezTo>
                  <a:pt x="4" y="17"/>
                  <a:pt x="447" y="15"/>
                  <a:pt x="501" y="17"/>
                </a:cubicBezTo>
                <a:cubicBezTo>
                  <a:pt x="501" y="1"/>
                  <a:pt x="501" y="1"/>
                  <a:pt x="501" y="1"/>
                </a:cubicBezTo>
                <a:cubicBezTo>
                  <a:pt x="443" y="0"/>
                  <a:pt x="18" y="2"/>
                  <a:pt x="0" y="2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29" name="Freeform 53"/>
          <p:cNvSpPr>
            <a:spLocks noEditPoints="1"/>
          </p:cNvSpPr>
          <p:nvPr/>
        </p:nvSpPr>
        <p:spPr bwMode="auto">
          <a:xfrm rot="5400000" flipH="1">
            <a:off x="5267689" y="1962293"/>
            <a:ext cx="532477" cy="1212596"/>
          </a:xfrm>
          <a:custGeom>
            <a:avLst/>
            <a:gdLst>
              <a:gd name="T0" fmla="*/ 56 w 93"/>
              <a:gd name="T1" fmla="*/ 119 h 211"/>
              <a:gd name="T2" fmla="*/ 56 w 93"/>
              <a:gd name="T3" fmla="*/ 0 h 211"/>
              <a:gd name="T4" fmla="*/ 41 w 93"/>
              <a:gd name="T5" fmla="*/ 0 h 211"/>
              <a:gd name="T6" fmla="*/ 41 w 93"/>
              <a:gd name="T7" fmla="*/ 118 h 211"/>
              <a:gd name="T8" fmla="*/ 0 w 93"/>
              <a:gd name="T9" fmla="*/ 164 h 211"/>
              <a:gd name="T10" fmla="*/ 46 w 93"/>
              <a:gd name="T11" fmla="*/ 211 h 211"/>
              <a:gd name="T12" fmla="*/ 93 w 93"/>
              <a:gd name="T13" fmla="*/ 164 h 211"/>
              <a:gd name="T14" fmla="*/ 56 w 93"/>
              <a:gd name="T15" fmla="*/ 119 h 211"/>
              <a:gd name="T16" fmla="*/ 46 w 93"/>
              <a:gd name="T17" fmla="*/ 191 h 211"/>
              <a:gd name="T18" fmla="*/ 19 w 93"/>
              <a:gd name="T19" fmla="*/ 164 h 211"/>
              <a:gd name="T20" fmla="*/ 46 w 93"/>
              <a:gd name="T21" fmla="*/ 137 h 211"/>
              <a:gd name="T22" fmla="*/ 74 w 93"/>
              <a:gd name="T23" fmla="*/ 164 h 211"/>
              <a:gd name="T24" fmla="*/ 46 w 93"/>
              <a:gd name="T25" fmla="*/ 191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3" h="211">
                <a:moveTo>
                  <a:pt x="56" y="119"/>
                </a:moveTo>
                <a:cubicBezTo>
                  <a:pt x="56" y="0"/>
                  <a:pt x="56" y="0"/>
                  <a:pt x="56" y="0"/>
                </a:cubicBezTo>
                <a:cubicBezTo>
                  <a:pt x="41" y="0"/>
                  <a:pt x="41" y="0"/>
                  <a:pt x="41" y="0"/>
                </a:cubicBezTo>
                <a:cubicBezTo>
                  <a:pt x="41" y="118"/>
                  <a:pt x="41" y="118"/>
                  <a:pt x="41" y="118"/>
                </a:cubicBezTo>
                <a:cubicBezTo>
                  <a:pt x="18" y="121"/>
                  <a:pt x="0" y="141"/>
                  <a:pt x="0" y="164"/>
                </a:cubicBezTo>
                <a:cubicBezTo>
                  <a:pt x="0" y="190"/>
                  <a:pt x="21" y="211"/>
                  <a:pt x="46" y="211"/>
                </a:cubicBezTo>
                <a:cubicBezTo>
                  <a:pt x="72" y="211"/>
                  <a:pt x="93" y="190"/>
                  <a:pt x="93" y="164"/>
                </a:cubicBezTo>
                <a:cubicBezTo>
                  <a:pt x="93" y="142"/>
                  <a:pt x="77" y="123"/>
                  <a:pt x="56" y="119"/>
                </a:cubicBezTo>
                <a:close/>
                <a:moveTo>
                  <a:pt x="46" y="191"/>
                </a:moveTo>
                <a:cubicBezTo>
                  <a:pt x="31" y="191"/>
                  <a:pt x="19" y="179"/>
                  <a:pt x="19" y="164"/>
                </a:cubicBezTo>
                <a:cubicBezTo>
                  <a:pt x="19" y="149"/>
                  <a:pt x="31" y="137"/>
                  <a:pt x="46" y="137"/>
                </a:cubicBezTo>
                <a:cubicBezTo>
                  <a:pt x="61" y="137"/>
                  <a:pt x="74" y="149"/>
                  <a:pt x="74" y="164"/>
                </a:cubicBezTo>
                <a:cubicBezTo>
                  <a:pt x="74" y="179"/>
                  <a:pt x="61" y="191"/>
                  <a:pt x="46" y="191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30" name="Freeform 54"/>
          <p:cNvSpPr/>
          <p:nvPr/>
        </p:nvSpPr>
        <p:spPr bwMode="auto">
          <a:xfrm rot="5400000" flipH="1">
            <a:off x="6051008" y="3890481"/>
            <a:ext cx="394519" cy="377575"/>
          </a:xfrm>
          <a:custGeom>
            <a:avLst/>
            <a:gdLst>
              <a:gd name="T0" fmla="*/ 69 w 69"/>
              <a:gd name="T1" fmla="*/ 64 h 66"/>
              <a:gd name="T2" fmla="*/ 1 w 69"/>
              <a:gd name="T3" fmla="*/ 0 h 66"/>
              <a:gd name="T4" fmla="*/ 0 w 69"/>
              <a:gd name="T5" fmla="*/ 0 h 66"/>
              <a:gd name="T6" fmla="*/ 0 w 69"/>
              <a:gd name="T7" fmla="*/ 15 h 66"/>
              <a:gd name="T8" fmla="*/ 1 w 69"/>
              <a:gd name="T9" fmla="*/ 15 h 66"/>
              <a:gd name="T10" fmla="*/ 53 w 69"/>
              <a:gd name="T11" fmla="*/ 64 h 66"/>
              <a:gd name="T12" fmla="*/ 53 w 69"/>
              <a:gd name="T13" fmla="*/ 66 h 66"/>
              <a:gd name="T14" fmla="*/ 69 w 69"/>
              <a:gd name="T15" fmla="*/ 66 h 66"/>
              <a:gd name="T16" fmla="*/ 69 w 69"/>
              <a:gd name="T17" fmla="*/ 64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" h="66">
                <a:moveTo>
                  <a:pt x="69" y="64"/>
                </a:moveTo>
                <a:cubicBezTo>
                  <a:pt x="69" y="28"/>
                  <a:pt x="31" y="0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5"/>
                  <a:pt x="1" y="15"/>
                  <a:pt x="1" y="15"/>
                </a:cubicBezTo>
                <a:cubicBezTo>
                  <a:pt x="21" y="15"/>
                  <a:pt x="53" y="36"/>
                  <a:pt x="53" y="64"/>
                </a:cubicBezTo>
                <a:cubicBezTo>
                  <a:pt x="53" y="65"/>
                  <a:pt x="53" y="66"/>
                  <a:pt x="53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9" y="66"/>
                  <a:pt x="69" y="65"/>
                  <a:pt x="69" y="64"/>
                </a:cubicBezTo>
                <a:close/>
              </a:path>
            </a:pathLst>
          </a:custGeom>
          <a:solidFill>
            <a:srgbClr val="37B1E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31" name="Rectangle 55"/>
          <p:cNvSpPr>
            <a:spLocks noChangeArrowheads="1"/>
          </p:cNvSpPr>
          <p:nvPr/>
        </p:nvSpPr>
        <p:spPr bwMode="auto">
          <a:xfrm rot="5400000" flipH="1">
            <a:off x="5668594" y="4960277"/>
            <a:ext cx="1452211" cy="84712"/>
          </a:xfrm>
          <a:prstGeom prst="rect">
            <a:avLst/>
          </a:prstGeom>
          <a:solidFill>
            <a:srgbClr val="37B1E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32" name="Freeform 56"/>
          <p:cNvSpPr>
            <a:spLocks noEditPoints="1"/>
          </p:cNvSpPr>
          <p:nvPr/>
        </p:nvSpPr>
        <p:spPr bwMode="auto">
          <a:xfrm rot="5400000" flipH="1">
            <a:off x="5232930" y="3376573"/>
            <a:ext cx="532477" cy="1120623"/>
          </a:xfrm>
          <a:custGeom>
            <a:avLst/>
            <a:gdLst>
              <a:gd name="T0" fmla="*/ 55 w 93"/>
              <a:gd name="T1" fmla="*/ 103 h 195"/>
              <a:gd name="T2" fmla="*/ 56 w 93"/>
              <a:gd name="T3" fmla="*/ 0 h 195"/>
              <a:gd name="T4" fmla="*/ 40 w 93"/>
              <a:gd name="T5" fmla="*/ 0 h 195"/>
              <a:gd name="T6" fmla="*/ 39 w 93"/>
              <a:gd name="T7" fmla="*/ 102 h 195"/>
              <a:gd name="T8" fmla="*/ 0 w 93"/>
              <a:gd name="T9" fmla="*/ 148 h 195"/>
              <a:gd name="T10" fmla="*/ 47 w 93"/>
              <a:gd name="T11" fmla="*/ 195 h 195"/>
              <a:gd name="T12" fmla="*/ 93 w 93"/>
              <a:gd name="T13" fmla="*/ 148 h 195"/>
              <a:gd name="T14" fmla="*/ 55 w 93"/>
              <a:gd name="T15" fmla="*/ 103 h 195"/>
              <a:gd name="T16" fmla="*/ 47 w 93"/>
              <a:gd name="T17" fmla="*/ 176 h 195"/>
              <a:gd name="T18" fmla="*/ 19 w 93"/>
              <a:gd name="T19" fmla="*/ 148 h 195"/>
              <a:gd name="T20" fmla="*/ 47 w 93"/>
              <a:gd name="T21" fmla="*/ 121 h 195"/>
              <a:gd name="T22" fmla="*/ 74 w 93"/>
              <a:gd name="T23" fmla="*/ 148 h 195"/>
              <a:gd name="T24" fmla="*/ 47 w 93"/>
              <a:gd name="T25" fmla="*/ 176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3" h="195">
                <a:moveTo>
                  <a:pt x="55" y="103"/>
                </a:moveTo>
                <a:cubicBezTo>
                  <a:pt x="55" y="81"/>
                  <a:pt x="56" y="27"/>
                  <a:pt x="56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27"/>
                  <a:pt x="39" y="81"/>
                  <a:pt x="39" y="102"/>
                </a:cubicBezTo>
                <a:cubicBezTo>
                  <a:pt x="17" y="106"/>
                  <a:pt x="0" y="125"/>
                  <a:pt x="0" y="148"/>
                </a:cubicBezTo>
                <a:cubicBezTo>
                  <a:pt x="0" y="174"/>
                  <a:pt x="21" y="195"/>
                  <a:pt x="47" y="195"/>
                </a:cubicBezTo>
                <a:cubicBezTo>
                  <a:pt x="72" y="195"/>
                  <a:pt x="93" y="174"/>
                  <a:pt x="93" y="148"/>
                </a:cubicBezTo>
                <a:cubicBezTo>
                  <a:pt x="93" y="125"/>
                  <a:pt x="77" y="106"/>
                  <a:pt x="55" y="103"/>
                </a:cubicBezTo>
                <a:close/>
                <a:moveTo>
                  <a:pt x="47" y="176"/>
                </a:moveTo>
                <a:cubicBezTo>
                  <a:pt x="32" y="176"/>
                  <a:pt x="19" y="163"/>
                  <a:pt x="19" y="148"/>
                </a:cubicBezTo>
                <a:cubicBezTo>
                  <a:pt x="19" y="133"/>
                  <a:pt x="32" y="121"/>
                  <a:pt x="47" y="121"/>
                </a:cubicBezTo>
                <a:cubicBezTo>
                  <a:pt x="62" y="121"/>
                  <a:pt x="74" y="133"/>
                  <a:pt x="74" y="148"/>
                </a:cubicBezTo>
                <a:cubicBezTo>
                  <a:pt x="74" y="163"/>
                  <a:pt x="62" y="176"/>
                  <a:pt x="47" y="176"/>
                </a:cubicBezTo>
                <a:close/>
              </a:path>
            </a:pathLst>
          </a:custGeom>
          <a:solidFill>
            <a:srgbClr val="37B1E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33" name="TextBox 167"/>
          <p:cNvSpPr txBox="1"/>
          <p:nvPr/>
        </p:nvSpPr>
        <p:spPr>
          <a:xfrm>
            <a:off x="8641586" y="1578381"/>
            <a:ext cx="20779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37B1E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1200" b="1" dirty="0">
              <a:solidFill>
                <a:srgbClr val="37B1E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</a:t>
            </a:r>
            <a:endParaRPr lang="en-US" altLang="zh-CN" sz="1100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4" name="TextBox 168"/>
          <p:cNvSpPr txBox="1"/>
          <p:nvPr/>
        </p:nvSpPr>
        <p:spPr>
          <a:xfrm>
            <a:off x="8641586" y="2962824"/>
            <a:ext cx="20779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1200" b="1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</a:t>
            </a:r>
            <a:endParaRPr lang="en-US" altLang="zh-CN" sz="1100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8" name="TextBox 169"/>
          <p:cNvSpPr txBox="1"/>
          <p:nvPr/>
        </p:nvSpPr>
        <p:spPr>
          <a:xfrm>
            <a:off x="8641585" y="4322229"/>
            <a:ext cx="20779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rgbClr val="37B1E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1200" b="1" dirty="0">
              <a:solidFill>
                <a:srgbClr val="37B1E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</a:t>
            </a:r>
            <a:endParaRPr lang="en-US" altLang="zh-CN" sz="1100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0" name="TextBox 170"/>
          <p:cNvSpPr txBox="1"/>
          <p:nvPr/>
        </p:nvSpPr>
        <p:spPr>
          <a:xfrm>
            <a:off x="2432798" y="2302352"/>
            <a:ext cx="245126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1200" b="1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</a:t>
            </a:r>
            <a:endParaRPr lang="en-US" altLang="zh-CN" sz="1100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1" name="TextBox 172"/>
          <p:cNvSpPr txBox="1"/>
          <p:nvPr/>
        </p:nvSpPr>
        <p:spPr>
          <a:xfrm>
            <a:off x="2430562" y="3646257"/>
            <a:ext cx="245126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rgbClr val="37B1E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1200" b="1" dirty="0">
              <a:solidFill>
                <a:srgbClr val="37B1E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</a:t>
            </a:r>
            <a:endParaRPr lang="en-US" altLang="zh-CN" sz="1100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2" name="TextBox 173"/>
          <p:cNvSpPr txBox="1"/>
          <p:nvPr/>
        </p:nvSpPr>
        <p:spPr>
          <a:xfrm>
            <a:off x="8037331" y="1711318"/>
            <a:ext cx="3898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en-US" sz="1400" b="1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3" name="TextBox 174"/>
          <p:cNvSpPr txBox="1"/>
          <p:nvPr/>
        </p:nvSpPr>
        <p:spPr>
          <a:xfrm>
            <a:off x="8037331" y="3085021"/>
            <a:ext cx="3898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en-US" sz="1400" b="1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4" name="TextBox 175"/>
          <p:cNvSpPr txBox="1"/>
          <p:nvPr/>
        </p:nvSpPr>
        <p:spPr>
          <a:xfrm>
            <a:off x="8037331" y="4440469"/>
            <a:ext cx="3898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05</a:t>
            </a:r>
            <a:endParaRPr lang="en-US" sz="1400" b="1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5" name="TextBox 176"/>
          <p:cNvSpPr txBox="1"/>
          <p:nvPr/>
        </p:nvSpPr>
        <p:spPr>
          <a:xfrm>
            <a:off x="5008081" y="2425462"/>
            <a:ext cx="3898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en-US" sz="1400" b="1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6" name="TextBox 177"/>
          <p:cNvSpPr txBox="1"/>
          <p:nvPr/>
        </p:nvSpPr>
        <p:spPr>
          <a:xfrm>
            <a:off x="5012706" y="3763641"/>
            <a:ext cx="3898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en-US" sz="1400" b="1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7" name="Picture 17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553" y="4865467"/>
            <a:ext cx="1942343" cy="1451110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2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2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36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46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5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6125"/>
                                </p:stCondLst>
                                <p:childTnLst>
                                  <p:par>
                                    <p:cTn id="5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625"/>
                                </p:stCondLst>
                                <p:childTnLst>
                                  <p:par>
                                    <p:cTn id="5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7125"/>
                                </p:stCondLst>
                                <p:childTnLst>
                                  <p:par>
                                    <p:cTn id="6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7625"/>
                                </p:stCondLst>
                                <p:childTnLst>
                                  <p:par>
                                    <p:cTn id="66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8125"/>
                                </p:stCondLst>
                                <p:childTnLst>
                                  <p:par>
                                    <p:cTn id="7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8625"/>
                                </p:stCondLst>
                                <p:childTnLst>
                                  <p:par>
                                    <p:cTn id="76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9125"/>
                                </p:stCondLst>
                                <p:childTnLst>
                                  <p:par>
                                    <p:cTn id="8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9625"/>
                                </p:stCondLst>
                                <p:childTnLst>
                                  <p:par>
                                    <p:cTn id="8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10125"/>
                                </p:stCondLst>
                                <p:childTnLst>
                                  <p:par>
                                    <p:cTn id="8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10625"/>
                                </p:stCondLst>
                                <p:childTnLst>
                                  <p:par>
                                    <p:cTn id="9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11125"/>
                                </p:stCondLst>
                                <p:childTnLst>
                                  <p:par>
                                    <p:cTn id="9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11625"/>
                                </p:stCondLst>
                                <p:childTnLst>
                                  <p:par>
                                    <p:cTn id="10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12125"/>
                                </p:stCondLst>
                                <p:childTnLst>
                                  <p:par>
                                    <p:cTn id="10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8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12625"/>
                                </p:stCondLst>
                                <p:childTnLst>
                                  <p:par>
                                    <p:cTn id="11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3" fill="hold">
                                <p:stCondLst>
                                  <p:cond delay="13125"/>
                                </p:stCondLst>
                                <p:childTnLst>
                                  <p:par>
                                    <p:cTn id="11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7" fill="hold">
                                <p:stCondLst>
                                  <p:cond delay="13625"/>
                                </p:stCondLst>
                                <p:childTnLst>
                                  <p:par>
                                    <p:cTn id="11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1" fill="hold">
                                <p:stCondLst>
                                  <p:cond delay="14125"/>
                                </p:stCondLst>
                                <p:childTnLst>
                                  <p:par>
                                    <p:cTn id="1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5" fill="hold">
                                <p:stCondLst>
                                  <p:cond delay="14625"/>
                                </p:stCondLst>
                                <p:childTnLst>
                                  <p:par>
                                    <p:cTn id="1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9" fill="hold">
                                <p:stCondLst>
                                  <p:cond delay="15125"/>
                                </p:stCondLst>
                                <p:childTnLst>
                                  <p:par>
                                    <p:cTn id="1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4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5" fill="hold">
                                <p:stCondLst>
                                  <p:cond delay="15625"/>
                                </p:stCondLst>
                                <p:childTnLst>
                                  <p:par>
                                    <p:cTn id="1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8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9" fill="hold">
                                <p:stCondLst>
                                  <p:cond delay="16125"/>
                                </p:stCondLst>
                                <p:childTnLst>
                                  <p:par>
                                    <p:cTn id="14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3" fill="hold">
                                <p:stCondLst>
                                  <p:cond delay="16625"/>
                                </p:stCondLst>
                                <p:childTnLst>
                                  <p:par>
                                    <p:cTn id="14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7" fill="hold">
                                <p:stCondLst>
                                  <p:cond delay="17125"/>
                                </p:stCondLst>
                                <p:childTnLst>
                                  <p:par>
                                    <p:cTn id="14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1" fill="hold">
                                <p:stCondLst>
                                  <p:cond delay="17625"/>
                                </p:stCondLst>
                                <p:childTnLst>
                                  <p:par>
                                    <p:cTn id="1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5" fill="hold">
                                <p:stCondLst>
                                  <p:cond delay="18125"/>
                                </p:stCondLst>
                                <p:childTnLst>
                                  <p:par>
                                    <p:cTn id="15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9" fill="hold">
                                <p:stCondLst>
                                  <p:cond delay="18625"/>
                                </p:stCondLst>
                                <p:childTnLst>
                                  <p:par>
                                    <p:cTn id="16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3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4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5" fill="hold">
                                <p:stCondLst>
                                  <p:cond delay="19125"/>
                                </p:stCondLst>
                                <p:childTnLst>
                                  <p:par>
                                    <p:cTn id="16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/>
          <p:bldP spid="7" grpId="0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  <p:bldP spid="32" grpId="0" animBg="1"/>
          <p:bldP spid="33" grpId="0"/>
          <p:bldP spid="34" grpId="0"/>
          <p:bldP spid="38" grpId="0"/>
          <p:bldP spid="40" grpId="0"/>
          <p:bldP spid="41" grpId="0"/>
          <p:bldP spid="42" grpId="0"/>
          <p:bldP spid="43" grpId="0"/>
          <p:bldP spid="44" grpId="0"/>
          <p:bldP spid="45" grpId="0"/>
          <p:bldP spid="4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2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2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36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46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5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6125"/>
                                </p:stCondLst>
                                <p:childTnLst>
                                  <p:par>
                                    <p:cTn id="5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625"/>
                                </p:stCondLst>
                                <p:childTnLst>
                                  <p:par>
                                    <p:cTn id="5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7125"/>
                                </p:stCondLst>
                                <p:childTnLst>
                                  <p:par>
                                    <p:cTn id="6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7625"/>
                                </p:stCondLst>
                                <p:childTnLst>
                                  <p:par>
                                    <p:cTn id="66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8125"/>
                                </p:stCondLst>
                                <p:childTnLst>
                                  <p:par>
                                    <p:cTn id="7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8625"/>
                                </p:stCondLst>
                                <p:childTnLst>
                                  <p:par>
                                    <p:cTn id="76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9125"/>
                                </p:stCondLst>
                                <p:childTnLst>
                                  <p:par>
                                    <p:cTn id="8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9625"/>
                                </p:stCondLst>
                                <p:childTnLst>
                                  <p:par>
                                    <p:cTn id="8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10125"/>
                                </p:stCondLst>
                                <p:childTnLst>
                                  <p:par>
                                    <p:cTn id="8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10625"/>
                                </p:stCondLst>
                                <p:childTnLst>
                                  <p:par>
                                    <p:cTn id="9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11125"/>
                                </p:stCondLst>
                                <p:childTnLst>
                                  <p:par>
                                    <p:cTn id="9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11625"/>
                                </p:stCondLst>
                                <p:childTnLst>
                                  <p:par>
                                    <p:cTn id="10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12125"/>
                                </p:stCondLst>
                                <p:childTnLst>
                                  <p:par>
                                    <p:cTn id="10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8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12625"/>
                                </p:stCondLst>
                                <p:childTnLst>
                                  <p:par>
                                    <p:cTn id="11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3" fill="hold">
                                <p:stCondLst>
                                  <p:cond delay="13125"/>
                                </p:stCondLst>
                                <p:childTnLst>
                                  <p:par>
                                    <p:cTn id="11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7" fill="hold">
                                <p:stCondLst>
                                  <p:cond delay="13625"/>
                                </p:stCondLst>
                                <p:childTnLst>
                                  <p:par>
                                    <p:cTn id="11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1" fill="hold">
                                <p:stCondLst>
                                  <p:cond delay="14125"/>
                                </p:stCondLst>
                                <p:childTnLst>
                                  <p:par>
                                    <p:cTn id="1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5" fill="hold">
                                <p:stCondLst>
                                  <p:cond delay="14625"/>
                                </p:stCondLst>
                                <p:childTnLst>
                                  <p:par>
                                    <p:cTn id="1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9" fill="hold">
                                <p:stCondLst>
                                  <p:cond delay="15125"/>
                                </p:stCondLst>
                                <p:childTnLst>
                                  <p:par>
                                    <p:cTn id="1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4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5" fill="hold">
                                <p:stCondLst>
                                  <p:cond delay="15625"/>
                                </p:stCondLst>
                                <p:childTnLst>
                                  <p:par>
                                    <p:cTn id="1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8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9" fill="hold">
                                <p:stCondLst>
                                  <p:cond delay="16125"/>
                                </p:stCondLst>
                                <p:childTnLst>
                                  <p:par>
                                    <p:cTn id="14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3" fill="hold">
                                <p:stCondLst>
                                  <p:cond delay="16625"/>
                                </p:stCondLst>
                                <p:childTnLst>
                                  <p:par>
                                    <p:cTn id="14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7" fill="hold">
                                <p:stCondLst>
                                  <p:cond delay="17125"/>
                                </p:stCondLst>
                                <p:childTnLst>
                                  <p:par>
                                    <p:cTn id="14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1" fill="hold">
                                <p:stCondLst>
                                  <p:cond delay="17625"/>
                                </p:stCondLst>
                                <p:childTnLst>
                                  <p:par>
                                    <p:cTn id="1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5" fill="hold">
                                <p:stCondLst>
                                  <p:cond delay="18125"/>
                                </p:stCondLst>
                                <p:childTnLst>
                                  <p:par>
                                    <p:cTn id="15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9" fill="hold">
                                <p:stCondLst>
                                  <p:cond delay="18625"/>
                                </p:stCondLst>
                                <p:childTnLst>
                                  <p:par>
                                    <p:cTn id="16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3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4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5" fill="hold">
                                <p:stCondLst>
                                  <p:cond delay="19125"/>
                                </p:stCondLst>
                                <p:childTnLst>
                                  <p:par>
                                    <p:cTn id="16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/>
          <p:bldP spid="7" grpId="0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  <p:bldP spid="32" grpId="0" animBg="1"/>
          <p:bldP spid="33" grpId="0"/>
          <p:bldP spid="34" grpId="0"/>
          <p:bldP spid="38" grpId="0"/>
          <p:bldP spid="40" grpId="0"/>
          <p:bldP spid="41" grpId="0"/>
          <p:bldP spid="42" grpId="0"/>
          <p:bldP spid="43" grpId="0"/>
          <p:bldP spid="44" grpId="0"/>
          <p:bldP spid="45" grpId="0"/>
          <p:bldP spid="46" grpId="0"/>
        </p:bldLst>
      </p:timing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Oval 90"/>
          <p:cNvSpPr/>
          <p:nvPr/>
        </p:nvSpPr>
        <p:spPr>
          <a:xfrm>
            <a:off x="5124926" y="1930916"/>
            <a:ext cx="2977116" cy="2977116"/>
          </a:xfrm>
          <a:prstGeom prst="ellipse">
            <a:avLst/>
          </a:prstGeom>
          <a:noFill/>
          <a:ln w="127000">
            <a:solidFill>
              <a:schemeClr val="tx1">
                <a:lumMod val="65000"/>
                <a:lumOff val="35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91"/>
          <p:cNvSpPr/>
          <p:nvPr/>
        </p:nvSpPr>
        <p:spPr>
          <a:xfrm>
            <a:off x="5307452" y="2113442"/>
            <a:ext cx="2612065" cy="2612065"/>
          </a:xfrm>
          <a:prstGeom prst="ellipse">
            <a:avLst/>
          </a:prstGeom>
          <a:noFill/>
          <a:ln w="127000">
            <a:solidFill>
              <a:schemeClr val="tx1">
                <a:lumMod val="65000"/>
                <a:lumOff val="35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92"/>
          <p:cNvSpPr/>
          <p:nvPr/>
        </p:nvSpPr>
        <p:spPr>
          <a:xfrm>
            <a:off x="5488772" y="2294762"/>
            <a:ext cx="2249424" cy="2249424"/>
          </a:xfrm>
          <a:prstGeom prst="ellipse">
            <a:avLst/>
          </a:prstGeom>
          <a:noFill/>
          <a:ln w="127000">
            <a:solidFill>
              <a:schemeClr val="tx1">
                <a:lumMod val="65000"/>
                <a:lumOff val="35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93"/>
          <p:cNvSpPr/>
          <p:nvPr/>
        </p:nvSpPr>
        <p:spPr>
          <a:xfrm>
            <a:off x="5671652" y="2477642"/>
            <a:ext cx="1883664" cy="1883664"/>
          </a:xfrm>
          <a:prstGeom prst="ellipse">
            <a:avLst/>
          </a:prstGeom>
          <a:noFill/>
          <a:ln w="127000" cap="rnd">
            <a:solidFill>
              <a:schemeClr val="tx1">
                <a:lumMod val="65000"/>
                <a:lumOff val="35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Arc 94"/>
          <p:cNvSpPr/>
          <p:nvPr/>
        </p:nvSpPr>
        <p:spPr>
          <a:xfrm>
            <a:off x="5124926" y="1930916"/>
            <a:ext cx="2977116" cy="2977116"/>
          </a:xfrm>
          <a:prstGeom prst="arc">
            <a:avLst>
              <a:gd name="adj1" fmla="val 16200000"/>
              <a:gd name="adj2" fmla="val 20886546"/>
            </a:avLst>
          </a:prstGeom>
          <a:noFill/>
          <a:ln w="1270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Arc 95"/>
          <p:cNvSpPr/>
          <p:nvPr/>
        </p:nvSpPr>
        <p:spPr>
          <a:xfrm>
            <a:off x="5307452" y="2113441"/>
            <a:ext cx="2612065" cy="2612065"/>
          </a:xfrm>
          <a:prstGeom prst="arc">
            <a:avLst>
              <a:gd name="adj1" fmla="val 12350273"/>
              <a:gd name="adj2" fmla="val 15240146"/>
            </a:avLst>
          </a:prstGeom>
          <a:noFill/>
          <a:ln w="127000" cap="rnd">
            <a:solidFill>
              <a:srgbClr val="37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Arc 96"/>
          <p:cNvSpPr/>
          <p:nvPr/>
        </p:nvSpPr>
        <p:spPr>
          <a:xfrm>
            <a:off x="5488772" y="2294762"/>
            <a:ext cx="2249424" cy="2249424"/>
          </a:xfrm>
          <a:prstGeom prst="arc">
            <a:avLst>
              <a:gd name="adj1" fmla="val 3842578"/>
              <a:gd name="adj2" fmla="val 9752989"/>
            </a:avLst>
          </a:prstGeom>
          <a:noFill/>
          <a:ln w="1270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Arc 97"/>
          <p:cNvSpPr/>
          <p:nvPr/>
        </p:nvSpPr>
        <p:spPr>
          <a:xfrm>
            <a:off x="5671652" y="2477642"/>
            <a:ext cx="1883664" cy="1883664"/>
          </a:xfrm>
          <a:prstGeom prst="arc">
            <a:avLst>
              <a:gd name="adj1" fmla="val 21482739"/>
              <a:gd name="adj2" fmla="val 2573572"/>
            </a:avLst>
          </a:prstGeom>
          <a:noFill/>
          <a:ln w="127000" cap="rnd">
            <a:solidFill>
              <a:srgbClr val="37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98"/>
          <p:cNvSpPr txBox="1"/>
          <p:nvPr/>
        </p:nvSpPr>
        <p:spPr>
          <a:xfrm>
            <a:off x="5851951" y="3003974"/>
            <a:ext cx="152306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rgbClr val="37B1E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200" dirty="0" smtClean="0">
              <a:solidFill>
                <a:srgbClr val="37B1E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algn="ctr"/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</a:t>
            </a:r>
            <a:r>
              <a:rPr lang="zh-CN" altLang="en-US" sz="1100" spc="300" dirty="0" smtClean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介绍</a:t>
            </a:r>
            <a:endParaRPr lang="en-US" altLang="zh-CN" sz="1100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cxnSp>
        <p:nvCxnSpPr>
          <p:cNvPr id="45" name="Straight Connector 100"/>
          <p:cNvCxnSpPr/>
          <p:nvPr/>
        </p:nvCxnSpPr>
        <p:spPr>
          <a:xfrm>
            <a:off x="8204823" y="3132394"/>
            <a:ext cx="914400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101"/>
          <p:cNvCxnSpPr/>
          <p:nvPr/>
        </p:nvCxnSpPr>
        <p:spPr>
          <a:xfrm>
            <a:off x="7302828" y="4131855"/>
            <a:ext cx="1371600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103"/>
          <p:cNvSpPr txBox="1"/>
          <p:nvPr/>
        </p:nvSpPr>
        <p:spPr>
          <a:xfrm>
            <a:off x="9222004" y="2932339"/>
            <a:ext cx="7072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55%</a:t>
            </a:r>
            <a:endParaRPr lang="en-US" sz="2000" b="1" dirty="0">
              <a:solidFill>
                <a:schemeClr val="tx1">
                  <a:lumMod val="65000"/>
                  <a:lumOff val="3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8" name="TextBox 104"/>
          <p:cNvSpPr txBox="1"/>
          <p:nvPr/>
        </p:nvSpPr>
        <p:spPr>
          <a:xfrm>
            <a:off x="9926969" y="2855395"/>
            <a:ext cx="21035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2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</a:t>
            </a:r>
            <a:endParaRPr lang="en-US" altLang="zh-CN" sz="1100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9" name="TextBox 105"/>
          <p:cNvSpPr txBox="1"/>
          <p:nvPr/>
        </p:nvSpPr>
        <p:spPr>
          <a:xfrm>
            <a:off x="8758938" y="3961196"/>
            <a:ext cx="616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37B1E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15%</a:t>
            </a:r>
            <a:endParaRPr lang="en-US" sz="2000" b="1" dirty="0">
              <a:solidFill>
                <a:srgbClr val="37B1E3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0" name="TextBox 106"/>
          <p:cNvSpPr txBox="1"/>
          <p:nvPr/>
        </p:nvSpPr>
        <p:spPr>
          <a:xfrm>
            <a:off x="9466182" y="3887596"/>
            <a:ext cx="21035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2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</a:t>
            </a:r>
            <a:endParaRPr lang="en-US" altLang="zh-CN" sz="1100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cxnSp>
        <p:nvCxnSpPr>
          <p:cNvPr id="51" name="Straight Connector 107"/>
          <p:cNvCxnSpPr/>
          <p:nvPr/>
        </p:nvCxnSpPr>
        <p:spPr>
          <a:xfrm>
            <a:off x="4477857" y="2932339"/>
            <a:ext cx="914400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108"/>
          <p:cNvSpPr txBox="1"/>
          <p:nvPr/>
        </p:nvSpPr>
        <p:spPr>
          <a:xfrm>
            <a:off x="3796536" y="2732284"/>
            <a:ext cx="6222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000" b="1" dirty="0" smtClean="0">
                <a:solidFill>
                  <a:srgbClr val="37B1E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35%</a:t>
            </a:r>
            <a:endParaRPr lang="en-US" sz="2000" b="1" dirty="0">
              <a:solidFill>
                <a:srgbClr val="37B1E3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3" name="TextBox 109"/>
          <p:cNvSpPr txBox="1"/>
          <p:nvPr/>
        </p:nvSpPr>
        <p:spPr>
          <a:xfrm>
            <a:off x="1663700" y="2655340"/>
            <a:ext cx="20501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2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algn="r"/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</a:t>
            </a:r>
            <a:endParaRPr lang="en-US" altLang="zh-CN" sz="1100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cxnSp>
        <p:nvCxnSpPr>
          <p:cNvPr id="54" name="Straight Connector 110"/>
          <p:cNvCxnSpPr/>
          <p:nvPr/>
        </p:nvCxnSpPr>
        <p:spPr>
          <a:xfrm>
            <a:off x="4574372" y="3726996"/>
            <a:ext cx="914400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112"/>
          <p:cNvCxnSpPr/>
          <p:nvPr/>
        </p:nvCxnSpPr>
        <p:spPr>
          <a:xfrm>
            <a:off x="4574372" y="3726996"/>
            <a:ext cx="0" cy="326571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113"/>
          <p:cNvSpPr txBox="1"/>
          <p:nvPr/>
        </p:nvSpPr>
        <p:spPr>
          <a:xfrm>
            <a:off x="4198917" y="4241539"/>
            <a:ext cx="7072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0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45%</a:t>
            </a:r>
            <a:endParaRPr lang="en-US" sz="2000" b="1">
              <a:solidFill>
                <a:schemeClr val="tx1">
                  <a:lumMod val="65000"/>
                  <a:lumOff val="3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7" name="TextBox 114"/>
          <p:cNvSpPr txBox="1"/>
          <p:nvPr/>
        </p:nvSpPr>
        <p:spPr>
          <a:xfrm>
            <a:off x="2188137" y="4160146"/>
            <a:ext cx="20501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2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algn="r"/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</a:t>
            </a:r>
            <a:endParaRPr lang="en-US" altLang="zh-CN" sz="1100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</p:spTree>
  </p:cSld>
  <p:clrMapOvr>
    <a:masterClrMapping/>
  </p:clrMapOvr>
  <p:transition spd="slow" advClick="0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53" presetClass="entr" presetSubtype="16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2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5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1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8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1" presetClass="entr" presetSubtype="1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1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4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5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5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125"/>
                                </p:stCondLst>
                                <p:childTnLst>
                                  <p:par>
                                    <p:cTn id="5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625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7125"/>
                                </p:stCondLst>
                                <p:childTnLst>
                                  <p:par>
                                    <p:cTn id="6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7625"/>
                                </p:stCondLst>
                                <p:childTnLst>
                                  <p:par>
                                    <p:cTn id="7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8125"/>
                                </p:stCondLst>
                                <p:childTnLst>
                                  <p:par>
                                    <p:cTn id="7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8625"/>
                                </p:stCondLst>
                                <p:childTnLst>
                                  <p:par>
                                    <p:cTn id="8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9125"/>
                                </p:stCondLst>
                                <p:childTnLst>
                                  <p:par>
                                    <p:cTn id="8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9625"/>
                                </p:stCondLst>
                                <p:childTnLst>
                                  <p:par>
                                    <p:cTn id="8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10125"/>
                                </p:stCondLst>
                                <p:childTnLst>
                                  <p:par>
                                    <p:cTn id="9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4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10625"/>
                                </p:stCondLst>
                                <p:childTnLst>
                                  <p:par>
                                    <p:cTn id="9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11125"/>
                                </p:stCondLst>
                                <p:childTnLst>
                                  <p:par>
                                    <p:cTn id="101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11625"/>
                                </p:stCondLst>
                                <p:childTnLst>
                                  <p:par>
                                    <p:cTn id="105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106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8" dur="7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3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5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0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2" dur="7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3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7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9" dur="7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0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4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6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7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41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43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4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48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9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50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1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4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5" dur="7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7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57" dur="75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8" dur="7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7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62" dur="7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3" dur="7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4" dur="7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5" dur="7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7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69" dur="7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0" dur="7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1" dur="75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2" dur="7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3" dur="7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6" dur="7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7" dur="7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8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9" dur="7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0" dur="7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2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83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5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6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7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90" dur="7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7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92" dur="75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3" dur="7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4" dur="7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97" dur="75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8" dur="75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99" dur="75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0" dur="75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1" dur="75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0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04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5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6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7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0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11" dur="75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2" dur="75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13" dur="75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4" dur="75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5" dur="75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18" dur="75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9" dur="75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20" dur="7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1" dur="75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2" dur="75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2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25" dur="75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6" dur="75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27" dur="75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8" dur="75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9" dur="75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3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32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3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34" dur="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5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6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3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8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39" dur="75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0" dur="75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41" dur="75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2" dur="75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3" dur="75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5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46" dur="75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7" dur="75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48" dur="75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9" dur="75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0" dur="75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53" dur="75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4" dur="75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55" dur="75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6" dur="75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7" dur="75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60" dur="750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1" dur="750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62" dur="7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3" dur="750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4" dur="750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6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6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67" dur="7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8" dur="7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69" dur="7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0" dur="7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1" dur="7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7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38" grpId="1"/>
          <p:bldP spid="40" grpId="0"/>
          <p:bldP spid="40" grpId="1"/>
          <p:bldP spid="19" grpId="0" animBg="1"/>
          <p:bldP spid="19" grpId="1" animBg="1"/>
          <p:bldP spid="20" grpId="0" animBg="1"/>
          <p:bldP spid="20" grpId="1" animBg="1"/>
          <p:bldP spid="21" grpId="0" animBg="1"/>
          <p:bldP spid="21" grpId="1" animBg="1"/>
          <p:bldP spid="22" grpId="0" animBg="1"/>
          <p:bldP spid="22" grpId="1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43" grpId="0" animBg="1"/>
          <p:bldP spid="43" grpId="1" animBg="1"/>
          <p:bldP spid="44" grpId="0"/>
          <p:bldP spid="44" grpId="1"/>
          <p:bldP spid="47" grpId="0"/>
          <p:bldP spid="47" grpId="1"/>
          <p:bldP spid="48" grpId="0"/>
          <p:bldP spid="48" grpId="1"/>
          <p:bldP spid="49" grpId="0"/>
          <p:bldP spid="49" grpId="1"/>
          <p:bldP spid="50" grpId="0"/>
          <p:bldP spid="50" grpId="1"/>
          <p:bldP spid="52" grpId="0"/>
          <p:bldP spid="52" grpId="1"/>
          <p:bldP spid="53" grpId="0"/>
          <p:bldP spid="53" grpId="1"/>
          <p:bldP spid="56" grpId="0"/>
          <p:bldP spid="56" grpId="1"/>
          <p:bldP spid="57" grpId="0"/>
          <p:bldP spid="57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53" presetClass="entr" presetSubtype="16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2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5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1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8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1" presetClass="entr" presetSubtype="1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1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4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5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5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125"/>
                                </p:stCondLst>
                                <p:childTnLst>
                                  <p:par>
                                    <p:cTn id="5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625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7125"/>
                                </p:stCondLst>
                                <p:childTnLst>
                                  <p:par>
                                    <p:cTn id="6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7625"/>
                                </p:stCondLst>
                                <p:childTnLst>
                                  <p:par>
                                    <p:cTn id="7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8125"/>
                                </p:stCondLst>
                                <p:childTnLst>
                                  <p:par>
                                    <p:cTn id="7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8625"/>
                                </p:stCondLst>
                                <p:childTnLst>
                                  <p:par>
                                    <p:cTn id="8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9125"/>
                                </p:stCondLst>
                                <p:childTnLst>
                                  <p:par>
                                    <p:cTn id="8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9625"/>
                                </p:stCondLst>
                                <p:childTnLst>
                                  <p:par>
                                    <p:cTn id="8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10125"/>
                                </p:stCondLst>
                                <p:childTnLst>
                                  <p:par>
                                    <p:cTn id="9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4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10625"/>
                                </p:stCondLst>
                                <p:childTnLst>
                                  <p:par>
                                    <p:cTn id="9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11125"/>
                                </p:stCondLst>
                                <p:childTnLst>
                                  <p:par>
                                    <p:cTn id="101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11625"/>
                                </p:stCondLst>
                                <p:childTnLst>
                                  <p:par>
                                    <p:cTn id="105" presetID="53" presetClass="exit" presetSubtype="544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106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8" dur="7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3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5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0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2" dur="7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3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7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9" dur="7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0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4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6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7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41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43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4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48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9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50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1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4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5" dur="7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7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57" dur="75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8" dur="7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75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62" dur="7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3" dur="7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4" dur="7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5" dur="7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75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69" dur="7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0" dur="7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1" dur="75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2" dur="7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3" dur="75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6" dur="7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7" dur="7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8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9" dur="7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0" dur="75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2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83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5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6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7" dur="75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90" dur="7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7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92" dur="75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3" dur="7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4" dur="75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97" dur="75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8" dur="75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99" dur="75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0" dur="75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1" dur="75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0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04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5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6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7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0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11" dur="75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2" dur="75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13" dur="75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4" dur="75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5" dur="75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18" dur="75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9" dur="75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20" dur="7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1" dur="75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2" dur="75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2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4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25" dur="75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6" dur="75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27" dur="75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8" dur="75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9" dur="75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3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32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3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34" dur="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5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6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3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8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39" dur="75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0" dur="75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41" dur="75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2" dur="75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3" dur="75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5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46" dur="75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7" dur="75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48" dur="75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9" dur="75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0" dur="75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53" dur="75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4" dur="75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55" dur="75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6" dur="75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7" dur="75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60" dur="750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1" dur="750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62" dur="7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3" dur="750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4" dur="750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6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6" presetID="53" presetClass="exit" presetSubtype="54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67" dur="7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8" dur="7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69" dur="7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0" dur="7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1" dur="75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7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38" grpId="1"/>
          <p:bldP spid="40" grpId="0"/>
          <p:bldP spid="40" grpId="1"/>
          <p:bldP spid="19" grpId="0" animBg="1"/>
          <p:bldP spid="19" grpId="1" animBg="1"/>
          <p:bldP spid="20" grpId="0" animBg="1"/>
          <p:bldP spid="20" grpId="1" animBg="1"/>
          <p:bldP spid="21" grpId="0" animBg="1"/>
          <p:bldP spid="21" grpId="1" animBg="1"/>
          <p:bldP spid="22" grpId="0" animBg="1"/>
          <p:bldP spid="22" grpId="1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43" grpId="0" animBg="1"/>
          <p:bldP spid="43" grpId="1" animBg="1"/>
          <p:bldP spid="44" grpId="0"/>
          <p:bldP spid="44" grpId="1"/>
          <p:bldP spid="47" grpId="0"/>
          <p:bldP spid="47" grpId="1"/>
          <p:bldP spid="48" grpId="0"/>
          <p:bldP spid="48" grpId="1"/>
          <p:bldP spid="49" grpId="0"/>
          <p:bldP spid="49" grpId="1"/>
          <p:bldP spid="50" grpId="0"/>
          <p:bldP spid="50" grpId="1"/>
          <p:bldP spid="52" grpId="0"/>
          <p:bldP spid="52" grpId="1"/>
          <p:bldP spid="53" grpId="0"/>
          <p:bldP spid="53" grpId="1"/>
          <p:bldP spid="56" grpId="0"/>
          <p:bldP spid="56" grpId="1"/>
          <p:bldP spid="57" grpId="0"/>
          <p:bldP spid="57" grpId="1"/>
        </p:bldLst>
      </p:timing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0.15364 -0.4923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82" y="-2463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2.96296E-6 L 0.55339 -0.1187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69" y="-592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0.94857 -1.196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422" y="-5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1757259" y="-3822850"/>
            <a:ext cx="8682241" cy="676156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4561465" y="-4147804"/>
            <a:ext cx="8547874" cy="664625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7976377" y="-3253914"/>
            <a:ext cx="7140858" cy="555225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5321468" y="4016932"/>
            <a:ext cx="1531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KEYWORDS</a:t>
            </a: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文本框 1"/>
          <p:cNvSpPr txBox="1"/>
          <p:nvPr/>
        </p:nvSpPr>
        <p:spPr>
          <a:xfrm>
            <a:off x="4438355" y="3444065"/>
            <a:ext cx="3297416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" b="1" spc="6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200" dirty="0">
                <a:solidFill>
                  <a:srgbClr val="7F7F7F"/>
                </a:solidFill>
              </a:rPr>
              <a:t>点击输入标题</a:t>
            </a:r>
            <a:endParaRPr lang="en-GB" altLang="zh-CN" sz="3200" dirty="0">
              <a:solidFill>
                <a:srgbClr val="7F7F7F"/>
              </a:solidFill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"/>
                            </p:stCondLst>
                            <p:childTnLst>
                              <p:par>
                                <p:cTn id="14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0.15364 -0.49236 " pathEditMode="relative" rAng="0" ptsTypes="AA">
                                      <p:cBhvr>
                                        <p:cTn id="6" dur="2000" spd="-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82" y="-2463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2.96296E-6 L 0.55339 -0.11875 " pathEditMode="relative" rAng="0" ptsTypes="AA">
                                      <p:cBhvr>
                                        <p:cTn id="8" dur="2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69" y="-592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0.94857 -1.1963 " pathEditMode="relative" rAng="0" ptsTypes="AA">
                                      <p:cBhvr>
                                        <p:cTn id="10" dur="2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422" y="-5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1" name="Group 84"/>
          <p:cNvGrpSpPr/>
          <p:nvPr/>
        </p:nvGrpSpPr>
        <p:grpSpPr>
          <a:xfrm>
            <a:off x="2318174" y="1719506"/>
            <a:ext cx="3540807" cy="5145816"/>
            <a:chOff x="8549960" y="1667271"/>
            <a:chExt cx="3540807" cy="5145816"/>
          </a:xfrm>
          <a:solidFill>
            <a:srgbClr val="37B1E3"/>
          </a:solidFill>
        </p:grpSpPr>
        <p:sp>
          <p:nvSpPr>
            <p:cNvPr id="42" name="Freeform 55"/>
            <p:cNvSpPr>
              <a:spLocks noEditPoints="1"/>
            </p:cNvSpPr>
            <p:nvPr/>
          </p:nvSpPr>
          <p:spPr bwMode="auto">
            <a:xfrm>
              <a:off x="11738448" y="4076742"/>
              <a:ext cx="342533" cy="319044"/>
            </a:xfrm>
            <a:custGeom>
              <a:avLst/>
              <a:gdLst>
                <a:gd name="T0" fmla="*/ 53 w 107"/>
                <a:gd name="T1" fmla="*/ 13 h 100"/>
                <a:gd name="T2" fmla="*/ 37 w 107"/>
                <a:gd name="T3" fmla="*/ 16 h 100"/>
                <a:gd name="T4" fmla="*/ 24 w 107"/>
                <a:gd name="T5" fmla="*/ 23 h 100"/>
                <a:gd name="T6" fmla="*/ 13 w 107"/>
                <a:gd name="T7" fmla="*/ 43 h 100"/>
                <a:gd name="T8" fmla="*/ 17 w 107"/>
                <a:gd name="T9" fmla="*/ 55 h 100"/>
                <a:gd name="T10" fmla="*/ 27 w 107"/>
                <a:gd name="T11" fmla="*/ 66 h 100"/>
                <a:gd name="T12" fmla="*/ 33 w 107"/>
                <a:gd name="T13" fmla="*/ 75 h 100"/>
                <a:gd name="T14" fmla="*/ 33 w 107"/>
                <a:gd name="T15" fmla="*/ 79 h 100"/>
                <a:gd name="T16" fmla="*/ 36 w 107"/>
                <a:gd name="T17" fmla="*/ 77 h 100"/>
                <a:gd name="T18" fmla="*/ 45 w 107"/>
                <a:gd name="T19" fmla="*/ 73 h 100"/>
                <a:gd name="T20" fmla="*/ 47 w 107"/>
                <a:gd name="T21" fmla="*/ 73 h 100"/>
                <a:gd name="T22" fmla="*/ 53 w 107"/>
                <a:gd name="T23" fmla="*/ 73 h 100"/>
                <a:gd name="T24" fmla="*/ 70 w 107"/>
                <a:gd name="T25" fmla="*/ 71 h 100"/>
                <a:gd name="T26" fmla="*/ 83 w 107"/>
                <a:gd name="T27" fmla="*/ 64 h 100"/>
                <a:gd name="T28" fmla="*/ 93 w 107"/>
                <a:gd name="T29" fmla="*/ 43 h 100"/>
                <a:gd name="T30" fmla="*/ 83 w 107"/>
                <a:gd name="T31" fmla="*/ 23 h 100"/>
                <a:gd name="T32" fmla="*/ 70 w 107"/>
                <a:gd name="T33" fmla="*/ 16 h 100"/>
                <a:gd name="T34" fmla="*/ 53 w 107"/>
                <a:gd name="T35" fmla="*/ 13 h 100"/>
                <a:gd name="T36" fmla="*/ 53 w 107"/>
                <a:gd name="T37" fmla="*/ 0 h 100"/>
                <a:gd name="T38" fmla="*/ 53 w 107"/>
                <a:gd name="T39" fmla="*/ 0 h 100"/>
                <a:gd name="T40" fmla="*/ 107 w 107"/>
                <a:gd name="T41" fmla="*/ 43 h 100"/>
                <a:gd name="T42" fmla="*/ 53 w 107"/>
                <a:gd name="T43" fmla="*/ 87 h 100"/>
                <a:gd name="T44" fmla="*/ 45 w 107"/>
                <a:gd name="T45" fmla="*/ 86 h 100"/>
                <a:gd name="T46" fmla="*/ 7 w 107"/>
                <a:gd name="T47" fmla="*/ 100 h 100"/>
                <a:gd name="T48" fmla="*/ 7 w 107"/>
                <a:gd name="T49" fmla="*/ 97 h 100"/>
                <a:gd name="T50" fmla="*/ 20 w 107"/>
                <a:gd name="T51" fmla="*/ 80 h 100"/>
                <a:gd name="T52" fmla="*/ 20 w 107"/>
                <a:gd name="T53" fmla="*/ 77 h 100"/>
                <a:gd name="T54" fmla="*/ 0 w 107"/>
                <a:gd name="T55" fmla="*/ 43 h 100"/>
                <a:gd name="T56" fmla="*/ 53 w 107"/>
                <a:gd name="T57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7" h="100">
                  <a:moveTo>
                    <a:pt x="53" y="13"/>
                  </a:moveTo>
                  <a:cubicBezTo>
                    <a:pt x="48" y="13"/>
                    <a:pt x="42" y="14"/>
                    <a:pt x="37" y="16"/>
                  </a:cubicBezTo>
                  <a:cubicBezTo>
                    <a:pt x="32" y="18"/>
                    <a:pt x="28" y="20"/>
                    <a:pt x="24" y="23"/>
                  </a:cubicBezTo>
                  <a:cubicBezTo>
                    <a:pt x="17" y="29"/>
                    <a:pt x="13" y="36"/>
                    <a:pt x="13" y="43"/>
                  </a:cubicBezTo>
                  <a:cubicBezTo>
                    <a:pt x="13" y="48"/>
                    <a:pt x="14" y="52"/>
                    <a:pt x="17" y="55"/>
                  </a:cubicBezTo>
                  <a:cubicBezTo>
                    <a:pt x="19" y="59"/>
                    <a:pt x="23" y="63"/>
                    <a:pt x="27" y="66"/>
                  </a:cubicBezTo>
                  <a:cubicBezTo>
                    <a:pt x="30" y="68"/>
                    <a:pt x="32" y="71"/>
                    <a:pt x="33" y="75"/>
                  </a:cubicBezTo>
                  <a:cubicBezTo>
                    <a:pt x="33" y="76"/>
                    <a:pt x="33" y="78"/>
                    <a:pt x="33" y="79"/>
                  </a:cubicBezTo>
                  <a:cubicBezTo>
                    <a:pt x="34" y="78"/>
                    <a:pt x="35" y="78"/>
                    <a:pt x="36" y="77"/>
                  </a:cubicBezTo>
                  <a:cubicBezTo>
                    <a:pt x="38" y="74"/>
                    <a:pt x="42" y="73"/>
                    <a:pt x="45" y="73"/>
                  </a:cubicBezTo>
                  <a:cubicBezTo>
                    <a:pt x="46" y="73"/>
                    <a:pt x="46" y="73"/>
                    <a:pt x="47" y="73"/>
                  </a:cubicBezTo>
                  <a:cubicBezTo>
                    <a:pt x="49" y="73"/>
                    <a:pt x="51" y="73"/>
                    <a:pt x="53" y="73"/>
                  </a:cubicBezTo>
                  <a:cubicBezTo>
                    <a:pt x="59" y="73"/>
                    <a:pt x="65" y="73"/>
                    <a:pt x="70" y="71"/>
                  </a:cubicBezTo>
                  <a:cubicBezTo>
                    <a:pt x="75" y="69"/>
                    <a:pt x="79" y="67"/>
                    <a:pt x="83" y="64"/>
                  </a:cubicBezTo>
                  <a:cubicBezTo>
                    <a:pt x="90" y="58"/>
                    <a:pt x="93" y="51"/>
                    <a:pt x="93" y="43"/>
                  </a:cubicBezTo>
                  <a:cubicBezTo>
                    <a:pt x="93" y="36"/>
                    <a:pt x="90" y="29"/>
                    <a:pt x="83" y="23"/>
                  </a:cubicBezTo>
                  <a:cubicBezTo>
                    <a:pt x="79" y="20"/>
                    <a:pt x="75" y="18"/>
                    <a:pt x="70" y="16"/>
                  </a:cubicBezTo>
                  <a:cubicBezTo>
                    <a:pt x="65" y="14"/>
                    <a:pt x="59" y="13"/>
                    <a:pt x="53" y="13"/>
                  </a:cubicBezTo>
                  <a:close/>
                  <a:moveTo>
                    <a:pt x="53" y="0"/>
                  </a:moveTo>
                  <a:cubicBezTo>
                    <a:pt x="53" y="0"/>
                    <a:pt x="53" y="0"/>
                    <a:pt x="53" y="0"/>
                  </a:cubicBezTo>
                  <a:cubicBezTo>
                    <a:pt x="83" y="0"/>
                    <a:pt x="107" y="19"/>
                    <a:pt x="107" y="43"/>
                  </a:cubicBezTo>
                  <a:cubicBezTo>
                    <a:pt x="107" y="67"/>
                    <a:pt x="83" y="87"/>
                    <a:pt x="53" y="87"/>
                  </a:cubicBezTo>
                  <a:cubicBezTo>
                    <a:pt x="51" y="87"/>
                    <a:pt x="48" y="87"/>
                    <a:pt x="45" y="86"/>
                  </a:cubicBezTo>
                  <a:cubicBezTo>
                    <a:pt x="34" y="98"/>
                    <a:pt x="20" y="100"/>
                    <a:pt x="7" y="100"/>
                  </a:cubicBezTo>
                  <a:cubicBezTo>
                    <a:pt x="7" y="97"/>
                    <a:pt x="7" y="97"/>
                    <a:pt x="7" y="97"/>
                  </a:cubicBezTo>
                  <a:cubicBezTo>
                    <a:pt x="14" y="94"/>
                    <a:pt x="20" y="87"/>
                    <a:pt x="20" y="80"/>
                  </a:cubicBezTo>
                  <a:cubicBezTo>
                    <a:pt x="20" y="79"/>
                    <a:pt x="20" y="78"/>
                    <a:pt x="20" y="77"/>
                  </a:cubicBezTo>
                  <a:cubicBezTo>
                    <a:pt x="8" y="69"/>
                    <a:pt x="0" y="57"/>
                    <a:pt x="0" y="43"/>
                  </a:cubicBezTo>
                  <a:cubicBezTo>
                    <a:pt x="0" y="19"/>
                    <a:pt x="24" y="0"/>
                    <a:pt x="5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11501612" y="4250944"/>
              <a:ext cx="215306" cy="215306"/>
            </a:xfrm>
            <a:custGeom>
              <a:avLst/>
              <a:gdLst>
                <a:gd name="T0" fmla="*/ 62 w 67"/>
                <a:gd name="T1" fmla="*/ 17 h 67"/>
                <a:gd name="T2" fmla="*/ 67 w 67"/>
                <a:gd name="T3" fmla="*/ 13 h 67"/>
                <a:gd name="T4" fmla="*/ 67 w 67"/>
                <a:gd name="T5" fmla="*/ 5 h 67"/>
                <a:gd name="T6" fmla="*/ 58 w 67"/>
                <a:gd name="T7" fmla="*/ 5 h 67"/>
                <a:gd name="T8" fmla="*/ 58 w 67"/>
                <a:gd name="T9" fmla="*/ 0 h 67"/>
                <a:gd name="T10" fmla="*/ 4 w 67"/>
                <a:gd name="T11" fmla="*/ 0 h 67"/>
                <a:gd name="T12" fmla="*/ 0 w 67"/>
                <a:gd name="T13" fmla="*/ 5 h 67"/>
                <a:gd name="T14" fmla="*/ 0 w 67"/>
                <a:gd name="T15" fmla="*/ 63 h 67"/>
                <a:gd name="T16" fmla="*/ 4 w 67"/>
                <a:gd name="T17" fmla="*/ 67 h 67"/>
                <a:gd name="T18" fmla="*/ 58 w 67"/>
                <a:gd name="T19" fmla="*/ 67 h 67"/>
                <a:gd name="T20" fmla="*/ 58 w 67"/>
                <a:gd name="T21" fmla="*/ 50 h 67"/>
                <a:gd name="T22" fmla="*/ 62 w 67"/>
                <a:gd name="T23" fmla="*/ 50 h 67"/>
                <a:gd name="T24" fmla="*/ 67 w 67"/>
                <a:gd name="T25" fmla="*/ 46 h 67"/>
                <a:gd name="T26" fmla="*/ 67 w 67"/>
                <a:gd name="T27" fmla="*/ 38 h 67"/>
                <a:gd name="T28" fmla="*/ 58 w 67"/>
                <a:gd name="T29" fmla="*/ 38 h 67"/>
                <a:gd name="T30" fmla="*/ 58 w 67"/>
                <a:gd name="T31" fmla="*/ 34 h 67"/>
                <a:gd name="T32" fmla="*/ 62 w 67"/>
                <a:gd name="T33" fmla="*/ 34 h 67"/>
                <a:gd name="T34" fmla="*/ 67 w 67"/>
                <a:gd name="T35" fmla="*/ 30 h 67"/>
                <a:gd name="T36" fmla="*/ 67 w 67"/>
                <a:gd name="T37" fmla="*/ 21 h 67"/>
                <a:gd name="T38" fmla="*/ 58 w 67"/>
                <a:gd name="T39" fmla="*/ 21 h 67"/>
                <a:gd name="T40" fmla="*/ 58 w 67"/>
                <a:gd name="T41" fmla="*/ 17 h 67"/>
                <a:gd name="T42" fmla="*/ 62 w 67"/>
                <a:gd name="T43" fmla="*/ 17 h 67"/>
                <a:gd name="T44" fmla="*/ 37 w 67"/>
                <a:gd name="T45" fmla="*/ 17 h 67"/>
                <a:gd name="T46" fmla="*/ 46 w 67"/>
                <a:gd name="T47" fmla="*/ 25 h 67"/>
                <a:gd name="T48" fmla="*/ 37 w 67"/>
                <a:gd name="T49" fmla="*/ 34 h 67"/>
                <a:gd name="T50" fmla="*/ 29 w 67"/>
                <a:gd name="T51" fmla="*/ 25 h 67"/>
                <a:gd name="T52" fmla="*/ 37 w 67"/>
                <a:gd name="T53" fmla="*/ 17 h 67"/>
                <a:gd name="T54" fmla="*/ 16 w 67"/>
                <a:gd name="T55" fmla="*/ 63 h 67"/>
                <a:gd name="T56" fmla="*/ 12 w 67"/>
                <a:gd name="T57" fmla="*/ 63 h 67"/>
                <a:gd name="T58" fmla="*/ 12 w 67"/>
                <a:gd name="T59" fmla="*/ 5 h 67"/>
                <a:gd name="T60" fmla="*/ 16 w 67"/>
                <a:gd name="T61" fmla="*/ 5 h 67"/>
                <a:gd name="T62" fmla="*/ 16 w 67"/>
                <a:gd name="T63" fmla="*/ 63 h 67"/>
                <a:gd name="T64" fmla="*/ 50 w 67"/>
                <a:gd name="T65" fmla="*/ 50 h 67"/>
                <a:gd name="T66" fmla="*/ 25 w 67"/>
                <a:gd name="T67" fmla="*/ 50 h 67"/>
                <a:gd name="T68" fmla="*/ 25 w 67"/>
                <a:gd name="T69" fmla="*/ 46 h 67"/>
                <a:gd name="T70" fmla="*/ 33 w 67"/>
                <a:gd name="T71" fmla="*/ 38 h 67"/>
                <a:gd name="T72" fmla="*/ 33 w 67"/>
                <a:gd name="T73" fmla="*/ 38 h 67"/>
                <a:gd name="T74" fmla="*/ 41 w 67"/>
                <a:gd name="T75" fmla="*/ 38 h 67"/>
                <a:gd name="T76" fmla="*/ 50 w 67"/>
                <a:gd name="T77" fmla="*/ 46 h 67"/>
                <a:gd name="T78" fmla="*/ 50 w 67"/>
                <a:gd name="T79" fmla="*/ 5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7" h="67">
                  <a:moveTo>
                    <a:pt x="62" y="17"/>
                  </a:moveTo>
                  <a:cubicBezTo>
                    <a:pt x="65" y="17"/>
                    <a:pt x="67" y="15"/>
                    <a:pt x="67" y="13"/>
                  </a:cubicBezTo>
                  <a:cubicBezTo>
                    <a:pt x="67" y="5"/>
                    <a:pt x="67" y="5"/>
                    <a:pt x="67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2" y="67"/>
                    <a:pt x="4" y="67"/>
                  </a:cubicBezTo>
                  <a:cubicBezTo>
                    <a:pt x="58" y="67"/>
                    <a:pt x="58" y="67"/>
                    <a:pt x="58" y="67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62" y="50"/>
                    <a:pt x="62" y="50"/>
                    <a:pt x="62" y="50"/>
                  </a:cubicBezTo>
                  <a:cubicBezTo>
                    <a:pt x="65" y="50"/>
                    <a:pt x="67" y="49"/>
                    <a:pt x="67" y="46"/>
                  </a:cubicBezTo>
                  <a:cubicBezTo>
                    <a:pt x="67" y="38"/>
                    <a:pt x="67" y="38"/>
                    <a:pt x="67" y="38"/>
                  </a:cubicBezTo>
                  <a:cubicBezTo>
                    <a:pt x="58" y="38"/>
                    <a:pt x="58" y="38"/>
                    <a:pt x="58" y="38"/>
                  </a:cubicBezTo>
                  <a:cubicBezTo>
                    <a:pt x="58" y="34"/>
                    <a:pt x="58" y="34"/>
                    <a:pt x="58" y="34"/>
                  </a:cubicBezTo>
                  <a:cubicBezTo>
                    <a:pt x="62" y="34"/>
                    <a:pt x="62" y="34"/>
                    <a:pt x="62" y="34"/>
                  </a:cubicBezTo>
                  <a:cubicBezTo>
                    <a:pt x="65" y="34"/>
                    <a:pt x="67" y="32"/>
                    <a:pt x="67" y="30"/>
                  </a:cubicBezTo>
                  <a:cubicBezTo>
                    <a:pt x="67" y="21"/>
                    <a:pt x="67" y="21"/>
                    <a:pt x="67" y="21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17"/>
                    <a:pt x="58" y="17"/>
                    <a:pt x="58" y="17"/>
                  </a:cubicBezTo>
                  <a:lnTo>
                    <a:pt x="62" y="17"/>
                  </a:lnTo>
                  <a:close/>
                  <a:moveTo>
                    <a:pt x="37" y="17"/>
                  </a:moveTo>
                  <a:cubicBezTo>
                    <a:pt x="42" y="17"/>
                    <a:pt x="46" y="21"/>
                    <a:pt x="46" y="25"/>
                  </a:cubicBezTo>
                  <a:cubicBezTo>
                    <a:pt x="46" y="30"/>
                    <a:pt x="42" y="34"/>
                    <a:pt x="37" y="34"/>
                  </a:cubicBezTo>
                  <a:cubicBezTo>
                    <a:pt x="33" y="34"/>
                    <a:pt x="29" y="30"/>
                    <a:pt x="29" y="25"/>
                  </a:cubicBezTo>
                  <a:cubicBezTo>
                    <a:pt x="29" y="21"/>
                    <a:pt x="33" y="17"/>
                    <a:pt x="37" y="17"/>
                  </a:cubicBezTo>
                  <a:close/>
                  <a:moveTo>
                    <a:pt x="16" y="63"/>
                  </a:moveTo>
                  <a:cubicBezTo>
                    <a:pt x="12" y="63"/>
                    <a:pt x="12" y="63"/>
                    <a:pt x="12" y="63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6" y="5"/>
                    <a:pt x="16" y="5"/>
                    <a:pt x="16" y="5"/>
                  </a:cubicBezTo>
                  <a:lnTo>
                    <a:pt x="16" y="63"/>
                  </a:lnTo>
                  <a:close/>
                  <a:moveTo>
                    <a:pt x="50" y="50"/>
                  </a:moveTo>
                  <a:cubicBezTo>
                    <a:pt x="25" y="50"/>
                    <a:pt x="25" y="50"/>
                    <a:pt x="25" y="50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5" y="42"/>
                    <a:pt x="28" y="38"/>
                    <a:pt x="33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6" y="38"/>
                    <a:pt x="50" y="42"/>
                    <a:pt x="50" y="46"/>
                  </a:cubicBezTo>
                  <a:lnTo>
                    <a:pt x="50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4" name="Freeform 57"/>
            <p:cNvSpPr>
              <a:spLocks noEditPoints="1"/>
            </p:cNvSpPr>
            <p:nvPr/>
          </p:nvSpPr>
          <p:spPr bwMode="auto">
            <a:xfrm>
              <a:off x="11869589" y="3663746"/>
              <a:ext cx="185947" cy="182031"/>
            </a:xfrm>
            <a:custGeom>
              <a:avLst/>
              <a:gdLst>
                <a:gd name="T0" fmla="*/ 58 w 58"/>
                <a:gd name="T1" fmla="*/ 29 h 57"/>
                <a:gd name="T2" fmla="*/ 29 w 58"/>
                <a:gd name="T3" fmla="*/ 57 h 57"/>
                <a:gd name="T4" fmla="*/ 0 w 58"/>
                <a:gd name="T5" fmla="*/ 29 h 57"/>
                <a:gd name="T6" fmla="*/ 29 w 58"/>
                <a:gd name="T7" fmla="*/ 0 h 57"/>
                <a:gd name="T8" fmla="*/ 58 w 58"/>
                <a:gd name="T9" fmla="*/ 29 h 57"/>
                <a:gd name="T10" fmla="*/ 6 w 58"/>
                <a:gd name="T11" fmla="*/ 29 h 57"/>
                <a:gd name="T12" fmla="*/ 29 w 58"/>
                <a:gd name="T13" fmla="*/ 52 h 57"/>
                <a:gd name="T14" fmla="*/ 52 w 58"/>
                <a:gd name="T15" fmla="*/ 29 h 57"/>
                <a:gd name="T16" fmla="*/ 29 w 58"/>
                <a:gd name="T17" fmla="*/ 6 h 57"/>
                <a:gd name="T18" fmla="*/ 6 w 58"/>
                <a:gd name="T19" fmla="*/ 29 h 57"/>
                <a:gd name="T20" fmla="*/ 32 w 58"/>
                <a:gd name="T21" fmla="*/ 12 h 57"/>
                <a:gd name="T22" fmla="*/ 46 w 58"/>
                <a:gd name="T23" fmla="*/ 26 h 57"/>
                <a:gd name="T24" fmla="*/ 46 w 58"/>
                <a:gd name="T25" fmla="*/ 31 h 57"/>
                <a:gd name="T26" fmla="*/ 41 w 58"/>
                <a:gd name="T27" fmla="*/ 31 h 57"/>
                <a:gd name="T28" fmla="*/ 33 w 58"/>
                <a:gd name="T29" fmla="*/ 23 h 57"/>
                <a:gd name="T30" fmla="*/ 33 w 58"/>
                <a:gd name="T31" fmla="*/ 43 h 57"/>
                <a:gd name="T32" fmla="*/ 29 w 58"/>
                <a:gd name="T33" fmla="*/ 47 h 57"/>
                <a:gd name="T34" fmla="*/ 25 w 58"/>
                <a:gd name="T35" fmla="*/ 43 h 57"/>
                <a:gd name="T36" fmla="*/ 25 w 58"/>
                <a:gd name="T37" fmla="*/ 23 h 57"/>
                <a:gd name="T38" fmla="*/ 17 w 58"/>
                <a:gd name="T39" fmla="*/ 31 h 57"/>
                <a:gd name="T40" fmla="*/ 12 w 58"/>
                <a:gd name="T41" fmla="*/ 31 h 57"/>
                <a:gd name="T42" fmla="*/ 11 w 58"/>
                <a:gd name="T43" fmla="*/ 29 h 57"/>
                <a:gd name="T44" fmla="*/ 12 w 58"/>
                <a:gd name="T45" fmla="*/ 26 h 57"/>
                <a:gd name="T46" fmla="*/ 27 w 58"/>
                <a:gd name="T47" fmla="*/ 12 h 57"/>
                <a:gd name="T48" fmla="*/ 32 w 58"/>
                <a:gd name="T49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" h="57">
                  <a:moveTo>
                    <a:pt x="58" y="29"/>
                  </a:moveTo>
                  <a:cubicBezTo>
                    <a:pt x="58" y="45"/>
                    <a:pt x="45" y="57"/>
                    <a:pt x="29" y="57"/>
                  </a:cubicBezTo>
                  <a:cubicBezTo>
                    <a:pt x="13" y="57"/>
                    <a:pt x="0" y="45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5" y="0"/>
                    <a:pt x="58" y="13"/>
                    <a:pt x="58" y="29"/>
                  </a:cubicBezTo>
                  <a:close/>
                  <a:moveTo>
                    <a:pt x="6" y="29"/>
                  </a:moveTo>
                  <a:cubicBezTo>
                    <a:pt x="6" y="42"/>
                    <a:pt x="16" y="52"/>
                    <a:pt x="29" y="52"/>
                  </a:cubicBezTo>
                  <a:cubicBezTo>
                    <a:pt x="42" y="52"/>
                    <a:pt x="52" y="42"/>
                    <a:pt x="52" y="29"/>
                  </a:cubicBezTo>
                  <a:cubicBezTo>
                    <a:pt x="52" y="16"/>
                    <a:pt x="42" y="6"/>
                    <a:pt x="29" y="6"/>
                  </a:cubicBezTo>
                  <a:cubicBezTo>
                    <a:pt x="16" y="6"/>
                    <a:pt x="6" y="16"/>
                    <a:pt x="6" y="29"/>
                  </a:cubicBezTo>
                  <a:close/>
                  <a:moveTo>
                    <a:pt x="32" y="12"/>
                  </a:moveTo>
                  <a:cubicBezTo>
                    <a:pt x="46" y="26"/>
                    <a:pt x="46" y="26"/>
                    <a:pt x="46" y="26"/>
                  </a:cubicBezTo>
                  <a:cubicBezTo>
                    <a:pt x="47" y="28"/>
                    <a:pt x="47" y="30"/>
                    <a:pt x="46" y="31"/>
                  </a:cubicBezTo>
                  <a:cubicBezTo>
                    <a:pt x="45" y="33"/>
                    <a:pt x="42" y="33"/>
                    <a:pt x="41" y="31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3" y="45"/>
                    <a:pt x="31" y="47"/>
                    <a:pt x="29" y="47"/>
                  </a:cubicBezTo>
                  <a:cubicBezTo>
                    <a:pt x="27" y="47"/>
                    <a:pt x="25" y="45"/>
                    <a:pt x="25" y="4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6" y="33"/>
                    <a:pt x="14" y="33"/>
                    <a:pt x="12" y="31"/>
                  </a:cubicBezTo>
                  <a:cubicBezTo>
                    <a:pt x="12" y="31"/>
                    <a:pt x="11" y="30"/>
                    <a:pt x="11" y="29"/>
                  </a:cubicBezTo>
                  <a:cubicBezTo>
                    <a:pt x="11" y="28"/>
                    <a:pt x="12" y="27"/>
                    <a:pt x="12" y="26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8" y="11"/>
                    <a:pt x="30" y="11"/>
                    <a:pt x="3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11838272" y="3890796"/>
              <a:ext cx="146800" cy="146799"/>
            </a:xfrm>
            <a:custGeom>
              <a:avLst/>
              <a:gdLst>
                <a:gd name="T0" fmla="*/ 3 w 46"/>
                <a:gd name="T1" fmla="*/ 0 h 46"/>
                <a:gd name="T2" fmla="*/ 20 w 46"/>
                <a:gd name="T3" fmla="*/ 0 h 46"/>
                <a:gd name="T4" fmla="*/ 20 w 46"/>
                <a:gd name="T5" fmla="*/ 3 h 46"/>
                <a:gd name="T6" fmla="*/ 3 w 46"/>
                <a:gd name="T7" fmla="*/ 3 h 46"/>
                <a:gd name="T8" fmla="*/ 3 w 46"/>
                <a:gd name="T9" fmla="*/ 0 h 46"/>
                <a:gd name="T10" fmla="*/ 26 w 46"/>
                <a:gd name="T11" fmla="*/ 0 h 46"/>
                <a:gd name="T12" fmla="*/ 43 w 46"/>
                <a:gd name="T13" fmla="*/ 0 h 46"/>
                <a:gd name="T14" fmla="*/ 43 w 46"/>
                <a:gd name="T15" fmla="*/ 3 h 46"/>
                <a:gd name="T16" fmla="*/ 26 w 46"/>
                <a:gd name="T17" fmla="*/ 3 h 46"/>
                <a:gd name="T18" fmla="*/ 26 w 46"/>
                <a:gd name="T19" fmla="*/ 0 h 46"/>
                <a:gd name="T20" fmla="*/ 43 w 46"/>
                <a:gd name="T21" fmla="*/ 14 h 46"/>
                <a:gd name="T22" fmla="*/ 41 w 46"/>
                <a:gd name="T23" fmla="*/ 14 h 46"/>
                <a:gd name="T24" fmla="*/ 41 w 46"/>
                <a:gd name="T25" fmla="*/ 3 h 46"/>
                <a:gd name="T26" fmla="*/ 29 w 46"/>
                <a:gd name="T27" fmla="*/ 3 h 46"/>
                <a:gd name="T28" fmla="*/ 29 w 46"/>
                <a:gd name="T29" fmla="*/ 14 h 46"/>
                <a:gd name="T30" fmla="*/ 17 w 46"/>
                <a:gd name="T31" fmla="*/ 14 h 46"/>
                <a:gd name="T32" fmla="*/ 17 w 46"/>
                <a:gd name="T33" fmla="*/ 3 h 46"/>
                <a:gd name="T34" fmla="*/ 6 w 46"/>
                <a:gd name="T35" fmla="*/ 3 h 46"/>
                <a:gd name="T36" fmla="*/ 6 w 46"/>
                <a:gd name="T37" fmla="*/ 14 h 46"/>
                <a:gd name="T38" fmla="*/ 3 w 46"/>
                <a:gd name="T39" fmla="*/ 14 h 46"/>
                <a:gd name="T40" fmla="*/ 0 w 46"/>
                <a:gd name="T41" fmla="*/ 18 h 46"/>
                <a:gd name="T42" fmla="*/ 0 w 46"/>
                <a:gd name="T43" fmla="*/ 43 h 46"/>
                <a:gd name="T44" fmla="*/ 3 w 46"/>
                <a:gd name="T45" fmla="*/ 46 h 46"/>
                <a:gd name="T46" fmla="*/ 17 w 46"/>
                <a:gd name="T47" fmla="*/ 46 h 46"/>
                <a:gd name="T48" fmla="*/ 20 w 46"/>
                <a:gd name="T49" fmla="*/ 43 h 46"/>
                <a:gd name="T50" fmla="*/ 20 w 46"/>
                <a:gd name="T51" fmla="*/ 26 h 46"/>
                <a:gd name="T52" fmla="*/ 26 w 46"/>
                <a:gd name="T53" fmla="*/ 26 h 46"/>
                <a:gd name="T54" fmla="*/ 26 w 46"/>
                <a:gd name="T55" fmla="*/ 43 h 46"/>
                <a:gd name="T56" fmla="*/ 29 w 46"/>
                <a:gd name="T57" fmla="*/ 46 h 46"/>
                <a:gd name="T58" fmla="*/ 43 w 46"/>
                <a:gd name="T59" fmla="*/ 46 h 46"/>
                <a:gd name="T60" fmla="*/ 46 w 46"/>
                <a:gd name="T61" fmla="*/ 43 h 46"/>
                <a:gd name="T62" fmla="*/ 46 w 46"/>
                <a:gd name="T63" fmla="*/ 18 h 46"/>
                <a:gd name="T64" fmla="*/ 43 w 46"/>
                <a:gd name="T65" fmla="*/ 14 h 46"/>
                <a:gd name="T66" fmla="*/ 16 w 46"/>
                <a:gd name="T67" fmla="*/ 43 h 46"/>
                <a:gd name="T68" fmla="*/ 5 w 46"/>
                <a:gd name="T69" fmla="*/ 43 h 46"/>
                <a:gd name="T70" fmla="*/ 3 w 46"/>
                <a:gd name="T71" fmla="*/ 42 h 46"/>
                <a:gd name="T72" fmla="*/ 5 w 46"/>
                <a:gd name="T73" fmla="*/ 40 h 46"/>
                <a:gd name="T74" fmla="*/ 16 w 46"/>
                <a:gd name="T75" fmla="*/ 40 h 46"/>
                <a:gd name="T76" fmla="*/ 17 w 46"/>
                <a:gd name="T77" fmla="*/ 42 h 46"/>
                <a:gd name="T78" fmla="*/ 16 w 46"/>
                <a:gd name="T79" fmla="*/ 43 h 46"/>
                <a:gd name="T80" fmla="*/ 25 w 46"/>
                <a:gd name="T81" fmla="*/ 23 h 46"/>
                <a:gd name="T82" fmla="*/ 22 w 46"/>
                <a:gd name="T83" fmla="*/ 23 h 46"/>
                <a:gd name="T84" fmla="*/ 20 w 46"/>
                <a:gd name="T85" fmla="*/ 22 h 46"/>
                <a:gd name="T86" fmla="*/ 22 w 46"/>
                <a:gd name="T87" fmla="*/ 20 h 46"/>
                <a:gd name="T88" fmla="*/ 25 w 46"/>
                <a:gd name="T89" fmla="*/ 20 h 46"/>
                <a:gd name="T90" fmla="*/ 26 w 46"/>
                <a:gd name="T91" fmla="*/ 22 h 46"/>
                <a:gd name="T92" fmla="*/ 25 w 46"/>
                <a:gd name="T93" fmla="*/ 23 h 46"/>
                <a:gd name="T94" fmla="*/ 42 w 46"/>
                <a:gd name="T95" fmla="*/ 43 h 46"/>
                <a:gd name="T96" fmla="*/ 31 w 46"/>
                <a:gd name="T97" fmla="*/ 43 h 46"/>
                <a:gd name="T98" fmla="*/ 29 w 46"/>
                <a:gd name="T99" fmla="*/ 42 h 46"/>
                <a:gd name="T100" fmla="*/ 31 w 46"/>
                <a:gd name="T101" fmla="*/ 40 h 46"/>
                <a:gd name="T102" fmla="*/ 42 w 46"/>
                <a:gd name="T103" fmla="*/ 40 h 46"/>
                <a:gd name="T104" fmla="*/ 43 w 46"/>
                <a:gd name="T105" fmla="*/ 42 h 46"/>
                <a:gd name="T106" fmla="*/ 42 w 46"/>
                <a:gd name="T107" fmla="*/ 4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6" h="46">
                  <a:moveTo>
                    <a:pt x="3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3" y="3"/>
                    <a:pt x="3" y="3"/>
                    <a:pt x="3" y="3"/>
                  </a:cubicBezTo>
                  <a:lnTo>
                    <a:pt x="3" y="0"/>
                  </a:lnTo>
                  <a:close/>
                  <a:moveTo>
                    <a:pt x="26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26" y="3"/>
                    <a:pt x="26" y="3"/>
                    <a:pt x="26" y="3"/>
                  </a:cubicBezTo>
                  <a:lnTo>
                    <a:pt x="26" y="0"/>
                  </a:lnTo>
                  <a:close/>
                  <a:moveTo>
                    <a:pt x="43" y="14"/>
                  </a:moveTo>
                  <a:cubicBezTo>
                    <a:pt x="41" y="14"/>
                    <a:pt x="41" y="14"/>
                    <a:pt x="41" y="14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2" y="14"/>
                    <a:pt x="0" y="16"/>
                    <a:pt x="0" y="1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5"/>
                    <a:pt x="2" y="46"/>
                    <a:pt x="3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9" y="46"/>
                    <a:pt x="20" y="45"/>
                    <a:pt x="20" y="43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5"/>
                    <a:pt x="28" y="46"/>
                    <a:pt x="29" y="46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5" y="46"/>
                    <a:pt x="46" y="45"/>
                    <a:pt x="46" y="4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6"/>
                    <a:pt x="45" y="14"/>
                    <a:pt x="43" y="14"/>
                  </a:cubicBezTo>
                  <a:close/>
                  <a:moveTo>
                    <a:pt x="16" y="43"/>
                  </a:moveTo>
                  <a:cubicBezTo>
                    <a:pt x="5" y="43"/>
                    <a:pt x="5" y="43"/>
                    <a:pt x="5" y="43"/>
                  </a:cubicBezTo>
                  <a:cubicBezTo>
                    <a:pt x="4" y="43"/>
                    <a:pt x="3" y="43"/>
                    <a:pt x="3" y="42"/>
                  </a:cubicBezTo>
                  <a:cubicBezTo>
                    <a:pt x="3" y="41"/>
                    <a:pt x="4" y="40"/>
                    <a:pt x="5" y="40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17" y="40"/>
                    <a:pt x="17" y="41"/>
                    <a:pt x="17" y="42"/>
                  </a:cubicBezTo>
                  <a:cubicBezTo>
                    <a:pt x="17" y="43"/>
                    <a:pt x="17" y="43"/>
                    <a:pt x="16" y="43"/>
                  </a:cubicBezTo>
                  <a:close/>
                  <a:moveTo>
                    <a:pt x="25" y="23"/>
                  </a:moveTo>
                  <a:cubicBezTo>
                    <a:pt x="22" y="23"/>
                    <a:pt x="22" y="23"/>
                    <a:pt x="22" y="23"/>
                  </a:cubicBezTo>
                  <a:cubicBezTo>
                    <a:pt x="21" y="23"/>
                    <a:pt x="20" y="22"/>
                    <a:pt x="20" y="22"/>
                  </a:cubicBezTo>
                  <a:cubicBezTo>
                    <a:pt x="20" y="21"/>
                    <a:pt x="21" y="20"/>
                    <a:pt x="22" y="20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5" y="20"/>
                    <a:pt x="26" y="21"/>
                    <a:pt x="26" y="22"/>
                  </a:cubicBezTo>
                  <a:cubicBezTo>
                    <a:pt x="26" y="22"/>
                    <a:pt x="25" y="23"/>
                    <a:pt x="25" y="23"/>
                  </a:cubicBezTo>
                  <a:close/>
                  <a:moveTo>
                    <a:pt x="42" y="43"/>
                  </a:moveTo>
                  <a:cubicBezTo>
                    <a:pt x="31" y="43"/>
                    <a:pt x="31" y="43"/>
                    <a:pt x="31" y="43"/>
                  </a:cubicBezTo>
                  <a:cubicBezTo>
                    <a:pt x="30" y="43"/>
                    <a:pt x="29" y="43"/>
                    <a:pt x="29" y="42"/>
                  </a:cubicBezTo>
                  <a:cubicBezTo>
                    <a:pt x="29" y="41"/>
                    <a:pt x="30" y="40"/>
                    <a:pt x="3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3" y="40"/>
                    <a:pt x="43" y="41"/>
                    <a:pt x="43" y="42"/>
                  </a:cubicBezTo>
                  <a:cubicBezTo>
                    <a:pt x="43" y="43"/>
                    <a:pt x="43" y="43"/>
                    <a:pt x="42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6" name="Freeform 59"/>
            <p:cNvSpPr/>
            <p:nvPr/>
          </p:nvSpPr>
          <p:spPr bwMode="auto">
            <a:xfrm>
              <a:off x="11572076" y="3920155"/>
              <a:ext cx="236837" cy="238794"/>
            </a:xfrm>
            <a:custGeom>
              <a:avLst/>
              <a:gdLst>
                <a:gd name="T0" fmla="*/ 61 w 121"/>
                <a:gd name="T1" fmla="*/ 122 h 122"/>
                <a:gd name="T2" fmla="*/ 121 w 121"/>
                <a:gd name="T3" fmla="*/ 62 h 122"/>
                <a:gd name="T4" fmla="*/ 84 w 121"/>
                <a:gd name="T5" fmla="*/ 62 h 122"/>
                <a:gd name="T6" fmla="*/ 84 w 121"/>
                <a:gd name="T7" fmla="*/ 0 h 122"/>
                <a:gd name="T8" fmla="*/ 38 w 121"/>
                <a:gd name="T9" fmla="*/ 0 h 122"/>
                <a:gd name="T10" fmla="*/ 38 w 121"/>
                <a:gd name="T11" fmla="*/ 62 h 122"/>
                <a:gd name="T12" fmla="*/ 0 w 121"/>
                <a:gd name="T13" fmla="*/ 62 h 122"/>
                <a:gd name="T14" fmla="*/ 61 w 121"/>
                <a:gd name="T15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22">
                  <a:moveTo>
                    <a:pt x="61" y="122"/>
                  </a:moveTo>
                  <a:lnTo>
                    <a:pt x="121" y="62"/>
                  </a:lnTo>
                  <a:lnTo>
                    <a:pt x="84" y="62"/>
                  </a:lnTo>
                  <a:lnTo>
                    <a:pt x="84" y="0"/>
                  </a:lnTo>
                  <a:lnTo>
                    <a:pt x="38" y="0"/>
                  </a:lnTo>
                  <a:lnTo>
                    <a:pt x="38" y="62"/>
                  </a:lnTo>
                  <a:lnTo>
                    <a:pt x="0" y="62"/>
                  </a:lnTo>
                  <a:lnTo>
                    <a:pt x="61" y="1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7" name="Freeform 60"/>
            <p:cNvSpPr>
              <a:spLocks noEditPoints="1"/>
            </p:cNvSpPr>
            <p:nvPr/>
          </p:nvSpPr>
          <p:spPr bwMode="auto">
            <a:xfrm>
              <a:off x="11848058" y="3391677"/>
              <a:ext cx="197691" cy="197690"/>
            </a:xfrm>
            <a:custGeom>
              <a:avLst/>
              <a:gdLst>
                <a:gd name="T0" fmla="*/ 31 w 62"/>
                <a:gd name="T1" fmla="*/ 62 h 62"/>
                <a:gd name="T2" fmla="*/ 0 w 62"/>
                <a:gd name="T3" fmla="*/ 31 h 62"/>
                <a:gd name="T4" fmla="*/ 31 w 62"/>
                <a:gd name="T5" fmla="*/ 0 h 62"/>
                <a:gd name="T6" fmla="*/ 62 w 62"/>
                <a:gd name="T7" fmla="*/ 31 h 62"/>
                <a:gd name="T8" fmla="*/ 31 w 62"/>
                <a:gd name="T9" fmla="*/ 62 h 62"/>
                <a:gd name="T10" fmla="*/ 57 w 62"/>
                <a:gd name="T11" fmla="*/ 35 h 62"/>
                <a:gd name="T12" fmla="*/ 41 w 62"/>
                <a:gd name="T13" fmla="*/ 34 h 62"/>
                <a:gd name="T14" fmla="*/ 46 w 62"/>
                <a:gd name="T15" fmla="*/ 53 h 62"/>
                <a:gd name="T16" fmla="*/ 57 w 62"/>
                <a:gd name="T17" fmla="*/ 35 h 62"/>
                <a:gd name="T18" fmla="*/ 41 w 62"/>
                <a:gd name="T19" fmla="*/ 55 h 62"/>
                <a:gd name="T20" fmla="*/ 36 w 62"/>
                <a:gd name="T21" fmla="*/ 35 h 62"/>
                <a:gd name="T22" fmla="*/ 35 w 62"/>
                <a:gd name="T23" fmla="*/ 35 h 62"/>
                <a:gd name="T24" fmla="*/ 15 w 62"/>
                <a:gd name="T25" fmla="*/ 52 h 62"/>
                <a:gd name="T26" fmla="*/ 31 w 62"/>
                <a:gd name="T27" fmla="*/ 57 h 62"/>
                <a:gd name="T28" fmla="*/ 41 w 62"/>
                <a:gd name="T29" fmla="*/ 55 h 62"/>
                <a:gd name="T30" fmla="*/ 11 w 62"/>
                <a:gd name="T31" fmla="*/ 48 h 62"/>
                <a:gd name="T32" fmla="*/ 33 w 62"/>
                <a:gd name="T33" fmla="*/ 31 h 62"/>
                <a:gd name="T34" fmla="*/ 34 w 62"/>
                <a:gd name="T35" fmla="*/ 31 h 62"/>
                <a:gd name="T36" fmla="*/ 32 w 62"/>
                <a:gd name="T37" fmla="*/ 26 h 62"/>
                <a:gd name="T38" fmla="*/ 4 w 62"/>
                <a:gd name="T39" fmla="*/ 30 h 62"/>
                <a:gd name="T40" fmla="*/ 4 w 62"/>
                <a:gd name="T41" fmla="*/ 31 h 62"/>
                <a:gd name="T42" fmla="*/ 11 w 62"/>
                <a:gd name="T43" fmla="*/ 48 h 62"/>
                <a:gd name="T44" fmla="*/ 5 w 62"/>
                <a:gd name="T45" fmla="*/ 25 h 62"/>
                <a:gd name="T46" fmla="*/ 29 w 62"/>
                <a:gd name="T47" fmla="*/ 22 h 62"/>
                <a:gd name="T48" fmla="*/ 20 w 62"/>
                <a:gd name="T49" fmla="*/ 7 h 62"/>
                <a:gd name="T50" fmla="*/ 5 w 62"/>
                <a:gd name="T51" fmla="*/ 25 h 62"/>
                <a:gd name="T52" fmla="*/ 25 w 62"/>
                <a:gd name="T53" fmla="*/ 5 h 62"/>
                <a:gd name="T54" fmla="*/ 35 w 62"/>
                <a:gd name="T55" fmla="*/ 20 h 62"/>
                <a:gd name="T56" fmla="*/ 49 w 62"/>
                <a:gd name="T57" fmla="*/ 11 h 62"/>
                <a:gd name="T58" fmla="*/ 31 w 62"/>
                <a:gd name="T59" fmla="*/ 4 h 62"/>
                <a:gd name="T60" fmla="*/ 25 w 62"/>
                <a:gd name="T61" fmla="*/ 5 h 62"/>
                <a:gd name="T62" fmla="*/ 51 w 62"/>
                <a:gd name="T63" fmla="*/ 14 h 62"/>
                <a:gd name="T64" fmla="*/ 37 w 62"/>
                <a:gd name="T65" fmla="*/ 24 h 62"/>
                <a:gd name="T66" fmla="*/ 38 w 62"/>
                <a:gd name="T67" fmla="*/ 28 h 62"/>
                <a:gd name="T68" fmla="*/ 39 w 62"/>
                <a:gd name="T69" fmla="*/ 30 h 62"/>
                <a:gd name="T70" fmla="*/ 57 w 62"/>
                <a:gd name="T71" fmla="*/ 30 h 62"/>
                <a:gd name="T72" fmla="*/ 51 w 62"/>
                <a:gd name="T73" fmla="*/ 1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2" h="62">
                  <a:moveTo>
                    <a:pt x="31" y="62"/>
                  </a:moveTo>
                  <a:cubicBezTo>
                    <a:pt x="14" y="62"/>
                    <a:pt x="0" y="48"/>
                    <a:pt x="0" y="31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48" y="0"/>
                    <a:pt x="62" y="14"/>
                    <a:pt x="62" y="31"/>
                  </a:cubicBezTo>
                  <a:cubicBezTo>
                    <a:pt x="62" y="48"/>
                    <a:pt x="48" y="62"/>
                    <a:pt x="31" y="62"/>
                  </a:cubicBezTo>
                  <a:close/>
                  <a:moveTo>
                    <a:pt x="57" y="35"/>
                  </a:moveTo>
                  <a:cubicBezTo>
                    <a:pt x="56" y="35"/>
                    <a:pt x="49" y="32"/>
                    <a:pt x="41" y="34"/>
                  </a:cubicBezTo>
                  <a:cubicBezTo>
                    <a:pt x="44" y="43"/>
                    <a:pt x="45" y="51"/>
                    <a:pt x="46" y="53"/>
                  </a:cubicBezTo>
                  <a:cubicBezTo>
                    <a:pt x="52" y="49"/>
                    <a:pt x="56" y="42"/>
                    <a:pt x="57" y="35"/>
                  </a:cubicBezTo>
                  <a:close/>
                  <a:moveTo>
                    <a:pt x="41" y="55"/>
                  </a:moveTo>
                  <a:cubicBezTo>
                    <a:pt x="41" y="53"/>
                    <a:pt x="39" y="45"/>
                    <a:pt x="36" y="35"/>
                  </a:cubicBezTo>
                  <a:cubicBezTo>
                    <a:pt x="36" y="35"/>
                    <a:pt x="36" y="35"/>
                    <a:pt x="35" y="35"/>
                  </a:cubicBezTo>
                  <a:cubicBezTo>
                    <a:pt x="20" y="40"/>
                    <a:pt x="15" y="51"/>
                    <a:pt x="15" y="52"/>
                  </a:cubicBezTo>
                  <a:cubicBezTo>
                    <a:pt x="19" y="55"/>
                    <a:pt x="25" y="57"/>
                    <a:pt x="31" y="57"/>
                  </a:cubicBezTo>
                  <a:cubicBezTo>
                    <a:pt x="35" y="57"/>
                    <a:pt x="38" y="57"/>
                    <a:pt x="41" y="55"/>
                  </a:cubicBezTo>
                  <a:close/>
                  <a:moveTo>
                    <a:pt x="11" y="48"/>
                  </a:moveTo>
                  <a:cubicBezTo>
                    <a:pt x="12" y="47"/>
                    <a:pt x="19" y="35"/>
                    <a:pt x="33" y="31"/>
                  </a:cubicBezTo>
                  <a:cubicBezTo>
                    <a:pt x="33" y="31"/>
                    <a:pt x="33" y="31"/>
                    <a:pt x="34" y="31"/>
                  </a:cubicBezTo>
                  <a:cubicBezTo>
                    <a:pt x="33" y="29"/>
                    <a:pt x="32" y="28"/>
                    <a:pt x="32" y="26"/>
                  </a:cubicBezTo>
                  <a:cubicBezTo>
                    <a:pt x="18" y="30"/>
                    <a:pt x="6" y="30"/>
                    <a:pt x="4" y="30"/>
                  </a:cubicBezTo>
                  <a:cubicBezTo>
                    <a:pt x="4" y="30"/>
                    <a:pt x="4" y="30"/>
                    <a:pt x="4" y="31"/>
                  </a:cubicBezTo>
                  <a:cubicBezTo>
                    <a:pt x="4" y="38"/>
                    <a:pt x="7" y="44"/>
                    <a:pt x="11" y="48"/>
                  </a:cubicBezTo>
                  <a:close/>
                  <a:moveTo>
                    <a:pt x="5" y="25"/>
                  </a:moveTo>
                  <a:cubicBezTo>
                    <a:pt x="6" y="25"/>
                    <a:pt x="17" y="25"/>
                    <a:pt x="29" y="22"/>
                  </a:cubicBezTo>
                  <a:cubicBezTo>
                    <a:pt x="25" y="14"/>
                    <a:pt x="20" y="8"/>
                    <a:pt x="20" y="7"/>
                  </a:cubicBezTo>
                  <a:cubicBezTo>
                    <a:pt x="12" y="10"/>
                    <a:pt x="7" y="17"/>
                    <a:pt x="5" y="25"/>
                  </a:cubicBezTo>
                  <a:close/>
                  <a:moveTo>
                    <a:pt x="25" y="5"/>
                  </a:moveTo>
                  <a:cubicBezTo>
                    <a:pt x="25" y="6"/>
                    <a:pt x="30" y="12"/>
                    <a:pt x="35" y="20"/>
                  </a:cubicBezTo>
                  <a:cubicBezTo>
                    <a:pt x="44" y="17"/>
                    <a:pt x="48" y="12"/>
                    <a:pt x="49" y="11"/>
                  </a:cubicBezTo>
                  <a:cubicBezTo>
                    <a:pt x="44" y="7"/>
                    <a:pt x="38" y="4"/>
                    <a:pt x="31" y="4"/>
                  </a:cubicBezTo>
                  <a:cubicBezTo>
                    <a:pt x="29" y="4"/>
                    <a:pt x="27" y="4"/>
                    <a:pt x="25" y="5"/>
                  </a:cubicBezTo>
                  <a:close/>
                  <a:moveTo>
                    <a:pt x="51" y="14"/>
                  </a:moveTo>
                  <a:cubicBezTo>
                    <a:pt x="51" y="15"/>
                    <a:pt x="46" y="20"/>
                    <a:pt x="37" y="24"/>
                  </a:cubicBezTo>
                  <a:cubicBezTo>
                    <a:pt x="37" y="26"/>
                    <a:pt x="38" y="27"/>
                    <a:pt x="38" y="28"/>
                  </a:cubicBezTo>
                  <a:cubicBezTo>
                    <a:pt x="39" y="29"/>
                    <a:pt x="39" y="29"/>
                    <a:pt x="39" y="30"/>
                  </a:cubicBezTo>
                  <a:cubicBezTo>
                    <a:pt x="48" y="29"/>
                    <a:pt x="57" y="30"/>
                    <a:pt x="57" y="30"/>
                  </a:cubicBezTo>
                  <a:cubicBezTo>
                    <a:pt x="57" y="24"/>
                    <a:pt x="55" y="18"/>
                    <a:pt x="5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8" name="Freeform 61"/>
            <p:cNvSpPr>
              <a:spLocks noEditPoints="1"/>
            </p:cNvSpPr>
            <p:nvPr/>
          </p:nvSpPr>
          <p:spPr bwMode="auto">
            <a:xfrm>
              <a:off x="11650369" y="3689191"/>
              <a:ext cx="187904" cy="166372"/>
            </a:xfrm>
            <a:custGeom>
              <a:avLst/>
              <a:gdLst>
                <a:gd name="T0" fmla="*/ 48 w 59"/>
                <a:gd name="T1" fmla="*/ 0 h 52"/>
                <a:gd name="T2" fmla="*/ 11 w 59"/>
                <a:gd name="T3" fmla="*/ 0 h 52"/>
                <a:gd name="T4" fmla="*/ 0 w 59"/>
                <a:gd name="T5" fmla="*/ 12 h 52"/>
                <a:gd name="T6" fmla="*/ 0 w 59"/>
                <a:gd name="T7" fmla="*/ 50 h 52"/>
                <a:gd name="T8" fmla="*/ 2 w 59"/>
                <a:gd name="T9" fmla="*/ 52 h 52"/>
                <a:gd name="T10" fmla="*/ 57 w 59"/>
                <a:gd name="T11" fmla="*/ 52 h 52"/>
                <a:gd name="T12" fmla="*/ 59 w 59"/>
                <a:gd name="T13" fmla="*/ 50 h 52"/>
                <a:gd name="T14" fmla="*/ 59 w 59"/>
                <a:gd name="T15" fmla="*/ 12 h 52"/>
                <a:gd name="T16" fmla="*/ 48 w 59"/>
                <a:gd name="T17" fmla="*/ 0 h 52"/>
                <a:gd name="T18" fmla="*/ 37 w 59"/>
                <a:gd name="T19" fmla="*/ 34 h 52"/>
                <a:gd name="T20" fmla="*/ 37 w 59"/>
                <a:gd name="T21" fmla="*/ 45 h 52"/>
                <a:gd name="T22" fmla="*/ 22 w 59"/>
                <a:gd name="T23" fmla="*/ 45 h 52"/>
                <a:gd name="T24" fmla="*/ 22 w 59"/>
                <a:gd name="T25" fmla="*/ 34 h 52"/>
                <a:gd name="T26" fmla="*/ 11 w 59"/>
                <a:gd name="T27" fmla="*/ 34 h 52"/>
                <a:gd name="T28" fmla="*/ 29 w 59"/>
                <a:gd name="T29" fmla="*/ 19 h 52"/>
                <a:gd name="T30" fmla="*/ 48 w 59"/>
                <a:gd name="T31" fmla="*/ 34 h 52"/>
                <a:gd name="T32" fmla="*/ 37 w 59"/>
                <a:gd name="T33" fmla="*/ 34 h 52"/>
                <a:gd name="T34" fmla="*/ 9 w 59"/>
                <a:gd name="T35" fmla="*/ 8 h 52"/>
                <a:gd name="T36" fmla="*/ 12 w 59"/>
                <a:gd name="T37" fmla="*/ 4 h 52"/>
                <a:gd name="T38" fmla="*/ 46 w 59"/>
                <a:gd name="T39" fmla="*/ 4 h 52"/>
                <a:gd name="T40" fmla="*/ 50 w 59"/>
                <a:gd name="T41" fmla="*/ 8 h 52"/>
                <a:gd name="T42" fmla="*/ 9 w 59"/>
                <a:gd name="T43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9" h="52">
                  <a:moveTo>
                    <a:pt x="48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2"/>
                    <a:pt x="1" y="52"/>
                    <a:pt x="2" y="52"/>
                  </a:cubicBezTo>
                  <a:cubicBezTo>
                    <a:pt x="57" y="52"/>
                    <a:pt x="57" y="52"/>
                    <a:pt x="57" y="52"/>
                  </a:cubicBezTo>
                  <a:cubicBezTo>
                    <a:pt x="58" y="52"/>
                    <a:pt x="59" y="52"/>
                    <a:pt x="59" y="50"/>
                  </a:cubicBezTo>
                  <a:cubicBezTo>
                    <a:pt x="59" y="12"/>
                    <a:pt x="59" y="12"/>
                    <a:pt x="59" y="12"/>
                  </a:cubicBezTo>
                  <a:lnTo>
                    <a:pt x="48" y="0"/>
                  </a:lnTo>
                  <a:close/>
                  <a:moveTo>
                    <a:pt x="37" y="34"/>
                  </a:moveTo>
                  <a:cubicBezTo>
                    <a:pt x="37" y="45"/>
                    <a:pt x="37" y="45"/>
                    <a:pt x="37" y="45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48" y="34"/>
                    <a:pt x="48" y="34"/>
                    <a:pt x="48" y="34"/>
                  </a:cubicBezTo>
                  <a:lnTo>
                    <a:pt x="37" y="34"/>
                  </a:lnTo>
                  <a:close/>
                  <a:moveTo>
                    <a:pt x="9" y="8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0" y="8"/>
                    <a:pt x="50" y="8"/>
                    <a:pt x="50" y="8"/>
                  </a:cubicBezTo>
                  <a:lnTo>
                    <a:pt x="9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9" name="Freeform 62"/>
            <p:cNvSpPr>
              <a:spLocks noEditPoints="1"/>
            </p:cNvSpPr>
            <p:nvPr/>
          </p:nvSpPr>
          <p:spPr bwMode="auto">
            <a:xfrm>
              <a:off x="11243244" y="4012150"/>
              <a:ext cx="303387" cy="266197"/>
            </a:xfrm>
            <a:custGeom>
              <a:avLst/>
              <a:gdLst>
                <a:gd name="T0" fmla="*/ 95 w 95"/>
                <a:gd name="T1" fmla="*/ 34 h 83"/>
                <a:gd name="T2" fmla="*/ 83 w 95"/>
                <a:gd name="T3" fmla="*/ 0 h 83"/>
                <a:gd name="T4" fmla="*/ 83 w 95"/>
                <a:gd name="T5" fmla="*/ 0 h 83"/>
                <a:gd name="T6" fmla="*/ 75 w 95"/>
                <a:gd name="T7" fmla="*/ 0 h 83"/>
                <a:gd name="T8" fmla="*/ 31 w 95"/>
                <a:gd name="T9" fmla="*/ 19 h 83"/>
                <a:gd name="T10" fmla="*/ 30 w 95"/>
                <a:gd name="T11" fmla="*/ 34 h 83"/>
                <a:gd name="T12" fmla="*/ 31 w 95"/>
                <a:gd name="T13" fmla="*/ 49 h 83"/>
                <a:gd name="T14" fmla="*/ 75 w 95"/>
                <a:gd name="T15" fmla="*/ 67 h 83"/>
                <a:gd name="T16" fmla="*/ 83 w 95"/>
                <a:gd name="T17" fmla="*/ 67 h 83"/>
                <a:gd name="T18" fmla="*/ 83 w 95"/>
                <a:gd name="T19" fmla="*/ 67 h 83"/>
                <a:gd name="T20" fmla="*/ 95 w 95"/>
                <a:gd name="T21" fmla="*/ 34 h 83"/>
                <a:gd name="T22" fmla="*/ 80 w 95"/>
                <a:gd name="T23" fmla="*/ 62 h 83"/>
                <a:gd name="T24" fmla="*/ 78 w 95"/>
                <a:gd name="T25" fmla="*/ 61 h 83"/>
                <a:gd name="T26" fmla="*/ 75 w 95"/>
                <a:gd name="T27" fmla="*/ 55 h 83"/>
                <a:gd name="T28" fmla="*/ 71 w 95"/>
                <a:gd name="T29" fmla="*/ 34 h 83"/>
                <a:gd name="T30" fmla="*/ 75 w 95"/>
                <a:gd name="T31" fmla="*/ 12 h 83"/>
                <a:gd name="T32" fmla="*/ 78 w 95"/>
                <a:gd name="T33" fmla="*/ 7 h 83"/>
                <a:gd name="T34" fmla="*/ 80 w 95"/>
                <a:gd name="T35" fmla="*/ 5 h 83"/>
                <a:gd name="T36" fmla="*/ 82 w 95"/>
                <a:gd name="T37" fmla="*/ 7 h 83"/>
                <a:gd name="T38" fmla="*/ 86 w 95"/>
                <a:gd name="T39" fmla="*/ 12 h 83"/>
                <a:gd name="T40" fmla="*/ 89 w 95"/>
                <a:gd name="T41" fmla="*/ 34 h 83"/>
                <a:gd name="T42" fmla="*/ 86 w 95"/>
                <a:gd name="T43" fmla="*/ 55 h 83"/>
                <a:gd name="T44" fmla="*/ 82 w 95"/>
                <a:gd name="T45" fmla="*/ 61 h 83"/>
                <a:gd name="T46" fmla="*/ 80 w 95"/>
                <a:gd name="T47" fmla="*/ 62 h 83"/>
                <a:gd name="T48" fmla="*/ 23 w 95"/>
                <a:gd name="T49" fmla="*/ 34 h 83"/>
                <a:gd name="T50" fmla="*/ 24 w 95"/>
                <a:gd name="T51" fmla="*/ 20 h 83"/>
                <a:gd name="T52" fmla="*/ 12 w 95"/>
                <a:gd name="T53" fmla="*/ 21 h 83"/>
                <a:gd name="T54" fmla="*/ 5 w 95"/>
                <a:gd name="T55" fmla="*/ 21 h 83"/>
                <a:gd name="T56" fmla="*/ 0 w 95"/>
                <a:gd name="T57" fmla="*/ 30 h 83"/>
                <a:gd name="T58" fmla="*/ 0 w 95"/>
                <a:gd name="T59" fmla="*/ 38 h 83"/>
                <a:gd name="T60" fmla="*/ 5 w 95"/>
                <a:gd name="T61" fmla="*/ 47 h 83"/>
                <a:gd name="T62" fmla="*/ 12 w 95"/>
                <a:gd name="T63" fmla="*/ 47 h 83"/>
                <a:gd name="T64" fmla="*/ 24 w 95"/>
                <a:gd name="T65" fmla="*/ 47 h 83"/>
                <a:gd name="T66" fmla="*/ 23 w 95"/>
                <a:gd name="T67" fmla="*/ 34 h 83"/>
                <a:gd name="T68" fmla="*/ 34 w 95"/>
                <a:gd name="T69" fmla="*/ 53 h 83"/>
                <a:gd name="T70" fmla="*/ 22 w 95"/>
                <a:gd name="T71" fmla="*/ 51 h 83"/>
                <a:gd name="T72" fmla="*/ 30 w 95"/>
                <a:gd name="T73" fmla="*/ 81 h 83"/>
                <a:gd name="T74" fmla="*/ 33 w 95"/>
                <a:gd name="T75" fmla="*/ 83 h 83"/>
                <a:gd name="T76" fmla="*/ 44 w 95"/>
                <a:gd name="T77" fmla="*/ 78 h 83"/>
                <a:gd name="T78" fmla="*/ 46 w 95"/>
                <a:gd name="T79" fmla="*/ 75 h 83"/>
                <a:gd name="T80" fmla="*/ 34 w 95"/>
                <a:gd name="T81" fmla="*/ 53 h 83"/>
                <a:gd name="T82" fmla="*/ 80 w 95"/>
                <a:gd name="T83" fmla="*/ 45 h 83"/>
                <a:gd name="T84" fmla="*/ 79 w 95"/>
                <a:gd name="T85" fmla="*/ 44 h 83"/>
                <a:gd name="T86" fmla="*/ 78 w 95"/>
                <a:gd name="T87" fmla="*/ 42 h 83"/>
                <a:gd name="T88" fmla="*/ 77 w 95"/>
                <a:gd name="T89" fmla="*/ 34 h 83"/>
                <a:gd name="T90" fmla="*/ 78 w 95"/>
                <a:gd name="T91" fmla="*/ 25 h 83"/>
                <a:gd name="T92" fmla="*/ 79 w 95"/>
                <a:gd name="T93" fmla="*/ 23 h 83"/>
                <a:gd name="T94" fmla="*/ 80 w 95"/>
                <a:gd name="T95" fmla="*/ 23 h 83"/>
                <a:gd name="T96" fmla="*/ 81 w 95"/>
                <a:gd name="T97" fmla="*/ 23 h 83"/>
                <a:gd name="T98" fmla="*/ 82 w 95"/>
                <a:gd name="T99" fmla="*/ 25 h 83"/>
                <a:gd name="T100" fmla="*/ 84 w 95"/>
                <a:gd name="T101" fmla="*/ 34 h 83"/>
                <a:gd name="T102" fmla="*/ 82 w 95"/>
                <a:gd name="T103" fmla="*/ 42 h 83"/>
                <a:gd name="T104" fmla="*/ 81 w 95"/>
                <a:gd name="T105" fmla="*/ 44 h 83"/>
                <a:gd name="T106" fmla="*/ 80 w 95"/>
                <a:gd name="T107" fmla="*/ 45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5" h="83">
                  <a:moveTo>
                    <a:pt x="95" y="34"/>
                  </a:moveTo>
                  <a:cubicBezTo>
                    <a:pt x="95" y="15"/>
                    <a:pt x="89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57" y="13"/>
                    <a:pt x="31" y="19"/>
                  </a:cubicBezTo>
                  <a:cubicBezTo>
                    <a:pt x="30" y="23"/>
                    <a:pt x="30" y="28"/>
                    <a:pt x="30" y="34"/>
                  </a:cubicBezTo>
                  <a:cubicBezTo>
                    <a:pt x="30" y="39"/>
                    <a:pt x="30" y="44"/>
                    <a:pt x="31" y="49"/>
                  </a:cubicBezTo>
                  <a:cubicBezTo>
                    <a:pt x="57" y="54"/>
                    <a:pt x="75" y="67"/>
                    <a:pt x="75" y="67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9" y="67"/>
                    <a:pt x="95" y="52"/>
                    <a:pt x="95" y="34"/>
                  </a:cubicBezTo>
                  <a:close/>
                  <a:moveTo>
                    <a:pt x="80" y="62"/>
                  </a:moveTo>
                  <a:cubicBezTo>
                    <a:pt x="79" y="62"/>
                    <a:pt x="78" y="61"/>
                    <a:pt x="78" y="61"/>
                  </a:cubicBezTo>
                  <a:cubicBezTo>
                    <a:pt x="77" y="60"/>
                    <a:pt x="76" y="58"/>
                    <a:pt x="75" y="55"/>
                  </a:cubicBezTo>
                  <a:cubicBezTo>
                    <a:pt x="72" y="49"/>
                    <a:pt x="71" y="42"/>
                    <a:pt x="71" y="34"/>
                  </a:cubicBezTo>
                  <a:cubicBezTo>
                    <a:pt x="71" y="26"/>
                    <a:pt x="72" y="18"/>
                    <a:pt x="75" y="12"/>
                  </a:cubicBezTo>
                  <a:cubicBezTo>
                    <a:pt x="76" y="10"/>
                    <a:pt x="77" y="8"/>
                    <a:pt x="78" y="7"/>
                  </a:cubicBezTo>
                  <a:cubicBezTo>
                    <a:pt x="78" y="6"/>
                    <a:pt x="79" y="5"/>
                    <a:pt x="80" y="5"/>
                  </a:cubicBezTo>
                  <a:cubicBezTo>
                    <a:pt x="81" y="5"/>
                    <a:pt x="82" y="6"/>
                    <a:pt x="82" y="7"/>
                  </a:cubicBezTo>
                  <a:cubicBezTo>
                    <a:pt x="84" y="8"/>
                    <a:pt x="85" y="10"/>
                    <a:pt x="86" y="12"/>
                  </a:cubicBezTo>
                  <a:cubicBezTo>
                    <a:pt x="88" y="18"/>
                    <a:pt x="89" y="26"/>
                    <a:pt x="89" y="34"/>
                  </a:cubicBezTo>
                  <a:cubicBezTo>
                    <a:pt x="89" y="42"/>
                    <a:pt x="88" y="49"/>
                    <a:pt x="86" y="55"/>
                  </a:cubicBezTo>
                  <a:cubicBezTo>
                    <a:pt x="85" y="58"/>
                    <a:pt x="84" y="60"/>
                    <a:pt x="82" y="61"/>
                  </a:cubicBezTo>
                  <a:cubicBezTo>
                    <a:pt x="82" y="61"/>
                    <a:pt x="81" y="62"/>
                    <a:pt x="80" y="62"/>
                  </a:cubicBezTo>
                  <a:close/>
                  <a:moveTo>
                    <a:pt x="23" y="34"/>
                  </a:moveTo>
                  <a:cubicBezTo>
                    <a:pt x="23" y="29"/>
                    <a:pt x="24" y="24"/>
                    <a:pt x="24" y="20"/>
                  </a:cubicBezTo>
                  <a:cubicBezTo>
                    <a:pt x="20" y="21"/>
                    <a:pt x="16" y="21"/>
                    <a:pt x="12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5" y="47"/>
                    <a:pt x="5" y="47"/>
                    <a:pt x="12" y="47"/>
                  </a:cubicBezTo>
                  <a:cubicBezTo>
                    <a:pt x="16" y="47"/>
                    <a:pt x="20" y="47"/>
                    <a:pt x="24" y="47"/>
                  </a:cubicBezTo>
                  <a:cubicBezTo>
                    <a:pt x="24" y="43"/>
                    <a:pt x="23" y="39"/>
                    <a:pt x="23" y="34"/>
                  </a:cubicBezTo>
                  <a:close/>
                  <a:moveTo>
                    <a:pt x="34" y="53"/>
                  </a:moveTo>
                  <a:cubicBezTo>
                    <a:pt x="22" y="51"/>
                    <a:pt x="22" y="51"/>
                    <a:pt x="22" y="51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30" y="82"/>
                    <a:pt x="32" y="83"/>
                    <a:pt x="33" y="83"/>
                  </a:cubicBezTo>
                  <a:cubicBezTo>
                    <a:pt x="44" y="78"/>
                    <a:pt x="44" y="78"/>
                    <a:pt x="44" y="78"/>
                  </a:cubicBezTo>
                  <a:cubicBezTo>
                    <a:pt x="46" y="78"/>
                    <a:pt x="46" y="76"/>
                    <a:pt x="46" y="75"/>
                  </a:cubicBezTo>
                  <a:lnTo>
                    <a:pt x="34" y="53"/>
                  </a:lnTo>
                  <a:close/>
                  <a:moveTo>
                    <a:pt x="80" y="45"/>
                  </a:moveTo>
                  <a:cubicBezTo>
                    <a:pt x="80" y="45"/>
                    <a:pt x="79" y="44"/>
                    <a:pt x="79" y="44"/>
                  </a:cubicBezTo>
                  <a:cubicBezTo>
                    <a:pt x="79" y="44"/>
                    <a:pt x="78" y="43"/>
                    <a:pt x="78" y="42"/>
                  </a:cubicBezTo>
                  <a:cubicBezTo>
                    <a:pt x="77" y="40"/>
                    <a:pt x="77" y="37"/>
                    <a:pt x="77" y="34"/>
                  </a:cubicBezTo>
                  <a:cubicBezTo>
                    <a:pt x="77" y="31"/>
                    <a:pt x="77" y="28"/>
                    <a:pt x="78" y="25"/>
                  </a:cubicBezTo>
                  <a:cubicBezTo>
                    <a:pt x="78" y="25"/>
                    <a:pt x="79" y="24"/>
                    <a:pt x="79" y="23"/>
                  </a:cubicBezTo>
                  <a:cubicBezTo>
                    <a:pt x="79" y="23"/>
                    <a:pt x="80" y="23"/>
                    <a:pt x="80" y="23"/>
                  </a:cubicBezTo>
                  <a:cubicBezTo>
                    <a:pt x="80" y="23"/>
                    <a:pt x="81" y="23"/>
                    <a:pt x="81" y="23"/>
                  </a:cubicBezTo>
                  <a:cubicBezTo>
                    <a:pt x="81" y="24"/>
                    <a:pt x="82" y="25"/>
                    <a:pt x="82" y="25"/>
                  </a:cubicBezTo>
                  <a:cubicBezTo>
                    <a:pt x="83" y="28"/>
                    <a:pt x="84" y="31"/>
                    <a:pt x="84" y="34"/>
                  </a:cubicBezTo>
                  <a:cubicBezTo>
                    <a:pt x="84" y="37"/>
                    <a:pt x="83" y="40"/>
                    <a:pt x="82" y="42"/>
                  </a:cubicBezTo>
                  <a:cubicBezTo>
                    <a:pt x="82" y="43"/>
                    <a:pt x="81" y="44"/>
                    <a:pt x="81" y="44"/>
                  </a:cubicBezTo>
                  <a:cubicBezTo>
                    <a:pt x="81" y="44"/>
                    <a:pt x="80" y="45"/>
                    <a:pt x="8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0" name="Freeform 33"/>
            <p:cNvSpPr>
              <a:spLocks noEditPoints="1"/>
            </p:cNvSpPr>
            <p:nvPr/>
          </p:nvSpPr>
          <p:spPr bwMode="auto">
            <a:xfrm>
              <a:off x="11767808" y="3599153"/>
              <a:ext cx="160501" cy="64591"/>
            </a:xfrm>
            <a:custGeom>
              <a:avLst/>
              <a:gdLst>
                <a:gd name="T0" fmla="*/ 50 w 50"/>
                <a:gd name="T1" fmla="*/ 10 h 20"/>
                <a:gd name="T2" fmla="*/ 50 w 50"/>
                <a:gd name="T3" fmla="*/ 10 h 20"/>
                <a:gd name="T4" fmla="*/ 40 w 50"/>
                <a:gd name="T5" fmla="*/ 0 h 20"/>
                <a:gd name="T6" fmla="*/ 28 w 50"/>
                <a:gd name="T7" fmla="*/ 0 h 20"/>
                <a:gd name="T8" fmla="*/ 18 w 50"/>
                <a:gd name="T9" fmla="*/ 10 h 20"/>
                <a:gd name="T10" fmla="*/ 18 w 50"/>
                <a:gd name="T11" fmla="*/ 10 h 20"/>
                <a:gd name="T12" fmla="*/ 18 w 50"/>
                <a:gd name="T13" fmla="*/ 11 h 20"/>
                <a:gd name="T14" fmla="*/ 23 w 50"/>
                <a:gd name="T15" fmla="*/ 11 h 20"/>
                <a:gd name="T16" fmla="*/ 23 w 50"/>
                <a:gd name="T17" fmla="*/ 10 h 20"/>
                <a:gd name="T18" fmla="*/ 23 w 50"/>
                <a:gd name="T19" fmla="*/ 10 h 20"/>
                <a:gd name="T20" fmla="*/ 28 w 50"/>
                <a:gd name="T21" fmla="*/ 5 h 20"/>
                <a:gd name="T22" fmla="*/ 40 w 50"/>
                <a:gd name="T23" fmla="*/ 5 h 20"/>
                <a:gd name="T24" fmla="*/ 45 w 50"/>
                <a:gd name="T25" fmla="*/ 10 h 20"/>
                <a:gd name="T26" fmla="*/ 45 w 50"/>
                <a:gd name="T27" fmla="*/ 10 h 20"/>
                <a:gd name="T28" fmla="*/ 40 w 50"/>
                <a:gd name="T29" fmla="*/ 15 h 20"/>
                <a:gd name="T30" fmla="*/ 35 w 50"/>
                <a:gd name="T31" fmla="*/ 15 h 20"/>
                <a:gd name="T32" fmla="*/ 32 w 50"/>
                <a:gd name="T33" fmla="*/ 20 h 20"/>
                <a:gd name="T34" fmla="*/ 40 w 50"/>
                <a:gd name="T35" fmla="*/ 20 h 20"/>
                <a:gd name="T36" fmla="*/ 50 w 50"/>
                <a:gd name="T37" fmla="*/ 10 h 20"/>
                <a:gd name="T38" fmla="*/ 32 w 50"/>
                <a:gd name="T39" fmla="*/ 10 h 20"/>
                <a:gd name="T40" fmla="*/ 32 w 50"/>
                <a:gd name="T41" fmla="*/ 9 h 20"/>
                <a:gd name="T42" fmla="*/ 27 w 50"/>
                <a:gd name="T43" fmla="*/ 9 h 20"/>
                <a:gd name="T44" fmla="*/ 28 w 50"/>
                <a:gd name="T45" fmla="*/ 10 h 20"/>
                <a:gd name="T46" fmla="*/ 28 w 50"/>
                <a:gd name="T47" fmla="*/ 10 h 20"/>
                <a:gd name="T48" fmla="*/ 22 w 50"/>
                <a:gd name="T49" fmla="*/ 15 h 20"/>
                <a:gd name="T50" fmla="*/ 10 w 50"/>
                <a:gd name="T51" fmla="*/ 15 h 20"/>
                <a:gd name="T52" fmla="*/ 5 w 50"/>
                <a:gd name="T53" fmla="*/ 10 h 20"/>
                <a:gd name="T54" fmla="*/ 5 w 50"/>
                <a:gd name="T55" fmla="*/ 10 h 20"/>
                <a:gd name="T56" fmla="*/ 10 w 50"/>
                <a:gd name="T57" fmla="*/ 5 h 20"/>
                <a:gd name="T58" fmla="*/ 16 w 50"/>
                <a:gd name="T59" fmla="*/ 5 h 20"/>
                <a:gd name="T60" fmla="*/ 19 w 50"/>
                <a:gd name="T61" fmla="*/ 0 h 20"/>
                <a:gd name="T62" fmla="*/ 10 w 50"/>
                <a:gd name="T63" fmla="*/ 0 h 20"/>
                <a:gd name="T64" fmla="*/ 0 w 50"/>
                <a:gd name="T65" fmla="*/ 10 h 20"/>
                <a:gd name="T66" fmla="*/ 0 w 50"/>
                <a:gd name="T67" fmla="*/ 10 h 20"/>
                <a:gd name="T68" fmla="*/ 10 w 50"/>
                <a:gd name="T69" fmla="*/ 20 h 20"/>
                <a:gd name="T70" fmla="*/ 22 w 50"/>
                <a:gd name="T71" fmla="*/ 20 h 20"/>
                <a:gd name="T72" fmla="*/ 32 w 50"/>
                <a:gd name="T7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0" h="20">
                  <a:moveTo>
                    <a:pt x="50" y="10"/>
                  </a:moveTo>
                  <a:cubicBezTo>
                    <a:pt x="50" y="10"/>
                    <a:pt x="50" y="10"/>
                    <a:pt x="50" y="10"/>
                  </a:cubicBezTo>
                  <a:cubicBezTo>
                    <a:pt x="50" y="5"/>
                    <a:pt x="46" y="0"/>
                    <a:pt x="4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3" y="0"/>
                    <a:pt x="18" y="5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1"/>
                    <a:pt x="18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1"/>
                    <a:pt x="23" y="10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7"/>
                    <a:pt x="25" y="5"/>
                    <a:pt x="28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3" y="5"/>
                    <a:pt x="45" y="7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3"/>
                    <a:pt x="43" y="15"/>
                    <a:pt x="40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7"/>
                    <a:pt x="33" y="18"/>
                    <a:pt x="32" y="20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46" y="20"/>
                    <a:pt x="50" y="15"/>
                    <a:pt x="50" y="10"/>
                  </a:cubicBezTo>
                  <a:close/>
                  <a:moveTo>
                    <a:pt x="32" y="10"/>
                  </a:moveTo>
                  <a:cubicBezTo>
                    <a:pt x="32" y="9"/>
                    <a:pt x="32" y="9"/>
                    <a:pt x="32" y="9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8" y="9"/>
                    <a:pt x="28" y="9"/>
                    <a:pt x="28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13"/>
                    <a:pt x="25" y="15"/>
                    <a:pt x="22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7" y="15"/>
                    <a:pt x="5" y="13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7"/>
                    <a:pt x="7" y="5"/>
                    <a:pt x="10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3"/>
                    <a:pt x="17" y="1"/>
                    <a:pt x="19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5"/>
                    <a:pt x="5" y="20"/>
                    <a:pt x="10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8" y="20"/>
                    <a:pt x="32" y="15"/>
                    <a:pt x="32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1" name="Freeform 34"/>
            <p:cNvSpPr>
              <a:spLocks noEditPoints="1"/>
            </p:cNvSpPr>
            <p:nvPr/>
          </p:nvSpPr>
          <p:spPr bwMode="auto">
            <a:xfrm>
              <a:off x="11918522" y="2912132"/>
              <a:ext cx="172245" cy="168330"/>
            </a:xfrm>
            <a:custGeom>
              <a:avLst/>
              <a:gdLst>
                <a:gd name="T0" fmla="*/ 27 w 54"/>
                <a:gd name="T1" fmla="*/ 0 h 53"/>
                <a:gd name="T2" fmla="*/ 0 w 54"/>
                <a:gd name="T3" fmla="*/ 27 h 53"/>
                <a:gd name="T4" fmla="*/ 27 w 54"/>
                <a:gd name="T5" fmla="*/ 53 h 53"/>
                <a:gd name="T6" fmla="*/ 54 w 54"/>
                <a:gd name="T7" fmla="*/ 27 h 53"/>
                <a:gd name="T8" fmla="*/ 27 w 54"/>
                <a:gd name="T9" fmla="*/ 0 h 53"/>
                <a:gd name="T10" fmla="*/ 16 w 54"/>
                <a:gd name="T11" fmla="*/ 43 h 53"/>
                <a:gd name="T12" fmla="*/ 17 w 54"/>
                <a:gd name="T13" fmla="*/ 38 h 53"/>
                <a:gd name="T14" fmla="*/ 7 w 54"/>
                <a:gd name="T15" fmla="*/ 24 h 53"/>
                <a:gd name="T16" fmla="*/ 13 w 54"/>
                <a:gd name="T17" fmla="*/ 12 h 53"/>
                <a:gd name="T18" fmla="*/ 27 w 54"/>
                <a:gd name="T19" fmla="*/ 7 h 53"/>
                <a:gd name="T20" fmla="*/ 41 w 54"/>
                <a:gd name="T21" fmla="*/ 12 h 53"/>
                <a:gd name="T22" fmla="*/ 47 w 54"/>
                <a:gd name="T23" fmla="*/ 24 h 53"/>
                <a:gd name="T24" fmla="*/ 37 w 54"/>
                <a:gd name="T25" fmla="*/ 38 h 53"/>
                <a:gd name="T26" fmla="*/ 38 w 54"/>
                <a:gd name="T27" fmla="*/ 43 h 53"/>
                <a:gd name="T28" fmla="*/ 27 w 54"/>
                <a:gd name="T29" fmla="*/ 47 h 53"/>
                <a:gd name="T30" fmla="*/ 16 w 54"/>
                <a:gd name="T31" fmla="*/ 43 h 53"/>
                <a:gd name="T32" fmla="*/ 29 w 54"/>
                <a:gd name="T33" fmla="*/ 33 h 53"/>
                <a:gd name="T34" fmla="*/ 30 w 54"/>
                <a:gd name="T35" fmla="*/ 35 h 53"/>
                <a:gd name="T36" fmla="*/ 30 w 54"/>
                <a:gd name="T37" fmla="*/ 38 h 53"/>
                <a:gd name="T38" fmla="*/ 29 w 54"/>
                <a:gd name="T39" fmla="*/ 40 h 53"/>
                <a:gd name="T40" fmla="*/ 25 w 54"/>
                <a:gd name="T41" fmla="*/ 40 h 53"/>
                <a:gd name="T42" fmla="*/ 24 w 54"/>
                <a:gd name="T43" fmla="*/ 38 h 53"/>
                <a:gd name="T44" fmla="*/ 24 w 54"/>
                <a:gd name="T45" fmla="*/ 35 h 53"/>
                <a:gd name="T46" fmla="*/ 25 w 54"/>
                <a:gd name="T47" fmla="*/ 33 h 53"/>
                <a:gd name="T48" fmla="*/ 26 w 54"/>
                <a:gd name="T49" fmla="*/ 10 h 53"/>
                <a:gd name="T50" fmla="*/ 28 w 54"/>
                <a:gd name="T51" fmla="*/ 10 h 53"/>
                <a:gd name="T52" fmla="*/ 29 w 54"/>
                <a:gd name="T53" fmla="*/ 3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4" h="53">
                  <a:moveTo>
                    <a:pt x="27" y="0"/>
                  </a:moveTo>
                  <a:cubicBezTo>
                    <a:pt x="12" y="0"/>
                    <a:pt x="0" y="12"/>
                    <a:pt x="0" y="27"/>
                  </a:cubicBezTo>
                  <a:cubicBezTo>
                    <a:pt x="0" y="41"/>
                    <a:pt x="12" y="53"/>
                    <a:pt x="27" y="53"/>
                  </a:cubicBezTo>
                  <a:cubicBezTo>
                    <a:pt x="42" y="53"/>
                    <a:pt x="54" y="41"/>
                    <a:pt x="54" y="27"/>
                  </a:cubicBezTo>
                  <a:cubicBezTo>
                    <a:pt x="54" y="12"/>
                    <a:pt x="42" y="0"/>
                    <a:pt x="27" y="0"/>
                  </a:cubicBezTo>
                  <a:close/>
                  <a:moveTo>
                    <a:pt x="16" y="43"/>
                  </a:moveTo>
                  <a:cubicBezTo>
                    <a:pt x="17" y="42"/>
                    <a:pt x="17" y="40"/>
                    <a:pt x="17" y="38"/>
                  </a:cubicBezTo>
                  <a:cubicBezTo>
                    <a:pt x="17" y="32"/>
                    <a:pt x="13" y="26"/>
                    <a:pt x="7" y="24"/>
                  </a:cubicBezTo>
                  <a:cubicBezTo>
                    <a:pt x="8" y="20"/>
                    <a:pt x="10" y="16"/>
                    <a:pt x="13" y="12"/>
                  </a:cubicBezTo>
                  <a:cubicBezTo>
                    <a:pt x="17" y="9"/>
                    <a:pt x="22" y="7"/>
                    <a:pt x="27" y="7"/>
                  </a:cubicBezTo>
                  <a:cubicBezTo>
                    <a:pt x="32" y="7"/>
                    <a:pt x="37" y="9"/>
                    <a:pt x="41" y="12"/>
                  </a:cubicBezTo>
                  <a:cubicBezTo>
                    <a:pt x="44" y="16"/>
                    <a:pt x="46" y="20"/>
                    <a:pt x="47" y="24"/>
                  </a:cubicBezTo>
                  <a:cubicBezTo>
                    <a:pt x="41" y="26"/>
                    <a:pt x="37" y="32"/>
                    <a:pt x="37" y="38"/>
                  </a:cubicBezTo>
                  <a:cubicBezTo>
                    <a:pt x="37" y="40"/>
                    <a:pt x="37" y="42"/>
                    <a:pt x="38" y="43"/>
                  </a:cubicBezTo>
                  <a:cubicBezTo>
                    <a:pt x="35" y="45"/>
                    <a:pt x="31" y="47"/>
                    <a:pt x="27" y="47"/>
                  </a:cubicBezTo>
                  <a:cubicBezTo>
                    <a:pt x="23" y="47"/>
                    <a:pt x="19" y="45"/>
                    <a:pt x="16" y="43"/>
                  </a:cubicBezTo>
                  <a:close/>
                  <a:moveTo>
                    <a:pt x="29" y="33"/>
                  </a:moveTo>
                  <a:cubicBezTo>
                    <a:pt x="30" y="33"/>
                    <a:pt x="30" y="34"/>
                    <a:pt x="30" y="35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9"/>
                    <a:pt x="30" y="40"/>
                    <a:pt x="29" y="4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25" y="40"/>
                    <a:pt x="24" y="39"/>
                    <a:pt x="24" y="38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8" y="10"/>
                    <a:pt x="28" y="10"/>
                    <a:pt x="28" y="10"/>
                  </a:cubicBezTo>
                  <a:lnTo>
                    <a:pt x="29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2" name="Freeform 35"/>
            <p:cNvSpPr>
              <a:spLocks noEditPoints="1"/>
            </p:cNvSpPr>
            <p:nvPr/>
          </p:nvSpPr>
          <p:spPr bwMode="auto">
            <a:xfrm>
              <a:off x="11895034" y="3100035"/>
              <a:ext cx="150715" cy="121354"/>
            </a:xfrm>
            <a:custGeom>
              <a:avLst/>
              <a:gdLst>
                <a:gd name="T0" fmla="*/ 30 w 77"/>
                <a:gd name="T1" fmla="*/ 62 h 62"/>
                <a:gd name="T2" fmla="*/ 0 w 77"/>
                <a:gd name="T3" fmla="*/ 31 h 62"/>
                <a:gd name="T4" fmla="*/ 15 w 77"/>
                <a:gd name="T5" fmla="*/ 17 h 62"/>
                <a:gd name="T6" fmla="*/ 30 w 77"/>
                <a:gd name="T7" fmla="*/ 33 h 62"/>
                <a:gd name="T8" fmla="*/ 62 w 77"/>
                <a:gd name="T9" fmla="*/ 0 h 62"/>
                <a:gd name="T10" fmla="*/ 77 w 77"/>
                <a:gd name="T11" fmla="*/ 15 h 62"/>
                <a:gd name="T12" fmla="*/ 30 w 77"/>
                <a:gd name="T13" fmla="*/ 62 h 62"/>
                <a:gd name="T14" fmla="*/ 9 w 77"/>
                <a:gd name="T15" fmla="*/ 31 h 62"/>
                <a:gd name="T16" fmla="*/ 30 w 77"/>
                <a:gd name="T17" fmla="*/ 54 h 62"/>
                <a:gd name="T18" fmla="*/ 69 w 77"/>
                <a:gd name="T19" fmla="*/ 15 h 62"/>
                <a:gd name="T20" fmla="*/ 62 w 77"/>
                <a:gd name="T21" fmla="*/ 8 h 62"/>
                <a:gd name="T22" fmla="*/ 30 w 77"/>
                <a:gd name="T23" fmla="*/ 41 h 62"/>
                <a:gd name="T24" fmla="*/ 15 w 77"/>
                <a:gd name="T25" fmla="*/ 25 h 62"/>
                <a:gd name="T26" fmla="*/ 9 w 77"/>
                <a:gd name="T27" fmla="*/ 3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7" h="62">
                  <a:moveTo>
                    <a:pt x="30" y="62"/>
                  </a:moveTo>
                  <a:lnTo>
                    <a:pt x="0" y="31"/>
                  </a:lnTo>
                  <a:lnTo>
                    <a:pt x="15" y="17"/>
                  </a:lnTo>
                  <a:lnTo>
                    <a:pt x="30" y="33"/>
                  </a:lnTo>
                  <a:lnTo>
                    <a:pt x="62" y="0"/>
                  </a:lnTo>
                  <a:lnTo>
                    <a:pt x="77" y="15"/>
                  </a:lnTo>
                  <a:lnTo>
                    <a:pt x="30" y="62"/>
                  </a:lnTo>
                  <a:close/>
                  <a:moveTo>
                    <a:pt x="9" y="31"/>
                  </a:moveTo>
                  <a:lnTo>
                    <a:pt x="30" y="54"/>
                  </a:lnTo>
                  <a:lnTo>
                    <a:pt x="69" y="15"/>
                  </a:lnTo>
                  <a:lnTo>
                    <a:pt x="62" y="8"/>
                  </a:lnTo>
                  <a:lnTo>
                    <a:pt x="30" y="41"/>
                  </a:lnTo>
                  <a:lnTo>
                    <a:pt x="15" y="25"/>
                  </a:lnTo>
                  <a:lnTo>
                    <a:pt x="9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3" name="Freeform 36"/>
            <p:cNvSpPr>
              <a:spLocks noEditPoints="1"/>
            </p:cNvSpPr>
            <p:nvPr/>
          </p:nvSpPr>
          <p:spPr bwMode="auto">
            <a:xfrm>
              <a:off x="11640581" y="3336871"/>
              <a:ext cx="178118" cy="236836"/>
            </a:xfrm>
            <a:custGeom>
              <a:avLst/>
              <a:gdLst>
                <a:gd name="T0" fmla="*/ 53 w 56"/>
                <a:gd name="T1" fmla="*/ 9 h 74"/>
                <a:gd name="T2" fmla="*/ 49 w 56"/>
                <a:gd name="T3" fmla="*/ 9 h 74"/>
                <a:gd name="T4" fmla="*/ 49 w 56"/>
                <a:gd name="T5" fmla="*/ 14 h 74"/>
                <a:gd name="T6" fmla="*/ 51 w 56"/>
                <a:gd name="T7" fmla="*/ 14 h 74"/>
                <a:gd name="T8" fmla="*/ 51 w 56"/>
                <a:gd name="T9" fmla="*/ 51 h 74"/>
                <a:gd name="T10" fmla="*/ 32 w 56"/>
                <a:gd name="T11" fmla="*/ 51 h 74"/>
                <a:gd name="T12" fmla="*/ 32 w 56"/>
                <a:gd name="T13" fmla="*/ 70 h 74"/>
                <a:gd name="T14" fmla="*/ 5 w 56"/>
                <a:gd name="T15" fmla="*/ 70 h 74"/>
                <a:gd name="T16" fmla="*/ 5 w 56"/>
                <a:gd name="T17" fmla="*/ 14 h 74"/>
                <a:gd name="T18" fmla="*/ 7 w 56"/>
                <a:gd name="T19" fmla="*/ 14 h 74"/>
                <a:gd name="T20" fmla="*/ 7 w 56"/>
                <a:gd name="T21" fmla="*/ 9 h 74"/>
                <a:gd name="T22" fmla="*/ 2 w 56"/>
                <a:gd name="T23" fmla="*/ 9 h 74"/>
                <a:gd name="T24" fmla="*/ 0 w 56"/>
                <a:gd name="T25" fmla="*/ 12 h 74"/>
                <a:gd name="T26" fmla="*/ 0 w 56"/>
                <a:gd name="T27" fmla="*/ 72 h 74"/>
                <a:gd name="T28" fmla="*/ 2 w 56"/>
                <a:gd name="T29" fmla="*/ 74 h 74"/>
                <a:gd name="T30" fmla="*/ 39 w 56"/>
                <a:gd name="T31" fmla="*/ 74 h 74"/>
                <a:gd name="T32" fmla="*/ 56 w 56"/>
                <a:gd name="T33" fmla="*/ 58 h 74"/>
                <a:gd name="T34" fmla="*/ 56 w 56"/>
                <a:gd name="T35" fmla="*/ 12 h 74"/>
                <a:gd name="T36" fmla="*/ 53 w 56"/>
                <a:gd name="T37" fmla="*/ 9 h 74"/>
                <a:gd name="T38" fmla="*/ 37 w 56"/>
                <a:gd name="T39" fmla="*/ 70 h 74"/>
                <a:gd name="T40" fmla="*/ 37 w 56"/>
                <a:gd name="T41" fmla="*/ 56 h 74"/>
                <a:gd name="T42" fmla="*/ 51 w 56"/>
                <a:gd name="T43" fmla="*/ 56 h 74"/>
                <a:gd name="T44" fmla="*/ 37 w 56"/>
                <a:gd name="T45" fmla="*/ 70 h 74"/>
                <a:gd name="T46" fmla="*/ 46 w 56"/>
                <a:gd name="T47" fmla="*/ 9 h 74"/>
                <a:gd name="T48" fmla="*/ 37 w 56"/>
                <a:gd name="T49" fmla="*/ 9 h 74"/>
                <a:gd name="T50" fmla="*/ 37 w 56"/>
                <a:gd name="T51" fmla="*/ 5 h 74"/>
                <a:gd name="T52" fmla="*/ 32 w 56"/>
                <a:gd name="T53" fmla="*/ 0 h 74"/>
                <a:gd name="T54" fmla="*/ 23 w 56"/>
                <a:gd name="T55" fmla="*/ 0 h 74"/>
                <a:gd name="T56" fmla="*/ 19 w 56"/>
                <a:gd name="T57" fmla="*/ 5 h 74"/>
                <a:gd name="T58" fmla="*/ 19 w 56"/>
                <a:gd name="T59" fmla="*/ 9 h 74"/>
                <a:gd name="T60" fmla="*/ 9 w 56"/>
                <a:gd name="T61" fmla="*/ 9 h 74"/>
                <a:gd name="T62" fmla="*/ 9 w 56"/>
                <a:gd name="T63" fmla="*/ 19 h 74"/>
                <a:gd name="T64" fmla="*/ 46 w 56"/>
                <a:gd name="T65" fmla="*/ 19 h 74"/>
                <a:gd name="T66" fmla="*/ 46 w 56"/>
                <a:gd name="T67" fmla="*/ 9 h 74"/>
                <a:gd name="T68" fmla="*/ 32 w 56"/>
                <a:gd name="T69" fmla="*/ 9 h 74"/>
                <a:gd name="T70" fmla="*/ 23 w 56"/>
                <a:gd name="T71" fmla="*/ 9 h 74"/>
                <a:gd name="T72" fmla="*/ 23 w 56"/>
                <a:gd name="T73" fmla="*/ 5 h 74"/>
                <a:gd name="T74" fmla="*/ 23 w 56"/>
                <a:gd name="T75" fmla="*/ 5 h 74"/>
                <a:gd name="T76" fmla="*/ 32 w 56"/>
                <a:gd name="T77" fmla="*/ 5 h 74"/>
                <a:gd name="T78" fmla="*/ 32 w 56"/>
                <a:gd name="T79" fmla="*/ 5 h 74"/>
                <a:gd name="T80" fmla="*/ 32 w 56"/>
                <a:gd name="T81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6" h="74">
                  <a:moveTo>
                    <a:pt x="53" y="9"/>
                  </a:moveTo>
                  <a:cubicBezTo>
                    <a:pt x="49" y="9"/>
                    <a:pt x="49" y="9"/>
                    <a:pt x="49" y="9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51" y="14"/>
                    <a:pt x="51" y="14"/>
                    <a:pt x="51" y="14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9"/>
                    <a:pt x="0" y="10"/>
                    <a:pt x="0" y="1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1" y="74"/>
                    <a:pt x="2" y="74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0"/>
                    <a:pt x="55" y="9"/>
                    <a:pt x="53" y="9"/>
                  </a:cubicBezTo>
                  <a:close/>
                  <a:moveTo>
                    <a:pt x="37" y="70"/>
                  </a:moveTo>
                  <a:cubicBezTo>
                    <a:pt x="37" y="56"/>
                    <a:pt x="37" y="56"/>
                    <a:pt x="37" y="56"/>
                  </a:cubicBezTo>
                  <a:cubicBezTo>
                    <a:pt x="51" y="56"/>
                    <a:pt x="51" y="56"/>
                    <a:pt x="51" y="56"/>
                  </a:cubicBezTo>
                  <a:lnTo>
                    <a:pt x="37" y="70"/>
                  </a:lnTo>
                  <a:close/>
                  <a:moveTo>
                    <a:pt x="46" y="9"/>
                  </a:moveTo>
                  <a:cubicBezTo>
                    <a:pt x="37" y="9"/>
                    <a:pt x="37" y="9"/>
                    <a:pt x="37" y="9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2"/>
                    <a:pt x="35" y="0"/>
                    <a:pt x="32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1" y="0"/>
                    <a:pt x="19" y="2"/>
                    <a:pt x="19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46" y="19"/>
                    <a:pt x="46" y="19"/>
                    <a:pt x="46" y="19"/>
                  </a:cubicBezTo>
                  <a:lnTo>
                    <a:pt x="46" y="9"/>
                  </a:lnTo>
                  <a:close/>
                  <a:moveTo>
                    <a:pt x="32" y="9"/>
                  </a:moveTo>
                  <a:cubicBezTo>
                    <a:pt x="23" y="9"/>
                    <a:pt x="23" y="9"/>
                    <a:pt x="23" y="9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2" y="5"/>
                    <a:pt x="32" y="5"/>
                    <a:pt x="32" y="5"/>
                  </a:cubicBezTo>
                  <a:lnTo>
                    <a:pt x="32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4" name="Freeform 37"/>
            <p:cNvSpPr/>
            <p:nvPr/>
          </p:nvSpPr>
          <p:spPr bwMode="auto">
            <a:xfrm>
              <a:off x="10986834" y="3618727"/>
              <a:ext cx="608730" cy="342532"/>
            </a:xfrm>
            <a:custGeom>
              <a:avLst/>
              <a:gdLst>
                <a:gd name="T0" fmla="*/ 190 w 190"/>
                <a:gd name="T1" fmla="*/ 74 h 107"/>
                <a:gd name="T2" fmla="*/ 166 w 190"/>
                <a:gd name="T3" fmla="*/ 43 h 107"/>
                <a:gd name="T4" fmla="*/ 122 w 190"/>
                <a:gd name="T5" fmla="*/ 0 h 107"/>
                <a:gd name="T6" fmla="*/ 87 w 190"/>
                <a:gd name="T7" fmla="*/ 17 h 107"/>
                <a:gd name="T8" fmla="*/ 67 w 190"/>
                <a:gd name="T9" fmla="*/ 7 h 107"/>
                <a:gd name="T10" fmla="*/ 42 w 190"/>
                <a:gd name="T11" fmla="*/ 32 h 107"/>
                <a:gd name="T12" fmla="*/ 43 w 190"/>
                <a:gd name="T13" fmla="*/ 35 h 107"/>
                <a:gd name="T14" fmla="*/ 36 w 190"/>
                <a:gd name="T15" fmla="*/ 35 h 107"/>
                <a:gd name="T16" fmla="*/ 0 w 190"/>
                <a:gd name="T17" fmla="*/ 71 h 107"/>
                <a:gd name="T18" fmla="*/ 36 w 190"/>
                <a:gd name="T19" fmla="*/ 107 h 107"/>
                <a:gd name="T20" fmla="*/ 158 w 190"/>
                <a:gd name="T21" fmla="*/ 107 h 107"/>
                <a:gd name="T22" fmla="*/ 158 w 190"/>
                <a:gd name="T23" fmla="*/ 107 h 107"/>
                <a:gd name="T24" fmla="*/ 190 w 190"/>
                <a:gd name="T25" fmla="*/ 7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0" h="107">
                  <a:moveTo>
                    <a:pt x="190" y="74"/>
                  </a:moveTo>
                  <a:cubicBezTo>
                    <a:pt x="190" y="59"/>
                    <a:pt x="180" y="46"/>
                    <a:pt x="166" y="43"/>
                  </a:cubicBezTo>
                  <a:cubicBezTo>
                    <a:pt x="165" y="19"/>
                    <a:pt x="146" y="0"/>
                    <a:pt x="122" y="0"/>
                  </a:cubicBezTo>
                  <a:cubicBezTo>
                    <a:pt x="107" y="0"/>
                    <a:pt x="95" y="6"/>
                    <a:pt x="87" y="17"/>
                  </a:cubicBezTo>
                  <a:cubicBezTo>
                    <a:pt x="82" y="11"/>
                    <a:pt x="75" y="7"/>
                    <a:pt x="67" y="7"/>
                  </a:cubicBezTo>
                  <a:cubicBezTo>
                    <a:pt x="54" y="7"/>
                    <a:pt x="42" y="18"/>
                    <a:pt x="42" y="32"/>
                  </a:cubicBezTo>
                  <a:cubicBezTo>
                    <a:pt x="42" y="33"/>
                    <a:pt x="43" y="34"/>
                    <a:pt x="43" y="35"/>
                  </a:cubicBezTo>
                  <a:cubicBezTo>
                    <a:pt x="41" y="35"/>
                    <a:pt x="38" y="35"/>
                    <a:pt x="36" y="35"/>
                  </a:cubicBezTo>
                  <a:cubicBezTo>
                    <a:pt x="16" y="35"/>
                    <a:pt x="0" y="51"/>
                    <a:pt x="0" y="71"/>
                  </a:cubicBezTo>
                  <a:cubicBezTo>
                    <a:pt x="0" y="91"/>
                    <a:pt x="16" y="107"/>
                    <a:pt x="36" y="107"/>
                  </a:cubicBezTo>
                  <a:cubicBezTo>
                    <a:pt x="158" y="107"/>
                    <a:pt x="158" y="107"/>
                    <a:pt x="158" y="107"/>
                  </a:cubicBezTo>
                  <a:cubicBezTo>
                    <a:pt x="158" y="107"/>
                    <a:pt x="158" y="107"/>
                    <a:pt x="158" y="107"/>
                  </a:cubicBezTo>
                  <a:cubicBezTo>
                    <a:pt x="176" y="107"/>
                    <a:pt x="190" y="92"/>
                    <a:pt x="19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5" name="Freeform 38"/>
            <p:cNvSpPr/>
            <p:nvPr/>
          </p:nvSpPr>
          <p:spPr bwMode="auto">
            <a:xfrm>
              <a:off x="11632752" y="2722270"/>
              <a:ext cx="291643" cy="317087"/>
            </a:xfrm>
            <a:custGeom>
              <a:avLst/>
              <a:gdLst>
                <a:gd name="T0" fmla="*/ 61 w 91"/>
                <a:gd name="T1" fmla="*/ 27 h 99"/>
                <a:gd name="T2" fmla="*/ 51 w 91"/>
                <a:gd name="T3" fmla="*/ 38 h 99"/>
                <a:gd name="T4" fmla="*/ 46 w 91"/>
                <a:gd name="T5" fmla="*/ 46 h 99"/>
                <a:gd name="T6" fmla="*/ 48 w 91"/>
                <a:gd name="T7" fmla="*/ 29 h 99"/>
                <a:gd name="T8" fmla="*/ 48 w 91"/>
                <a:gd name="T9" fmla="*/ 14 h 99"/>
                <a:gd name="T10" fmla="*/ 23 w 91"/>
                <a:gd name="T11" fmla="*/ 4 h 99"/>
                <a:gd name="T12" fmla="*/ 13 w 91"/>
                <a:gd name="T13" fmla="*/ 29 h 99"/>
                <a:gd name="T14" fmla="*/ 24 w 91"/>
                <a:gd name="T15" fmla="*/ 40 h 99"/>
                <a:gd name="T16" fmla="*/ 38 w 91"/>
                <a:gd name="T17" fmla="*/ 50 h 99"/>
                <a:gd name="T18" fmla="*/ 29 w 91"/>
                <a:gd name="T19" fmla="*/ 48 h 99"/>
                <a:gd name="T20" fmla="*/ 14 w 91"/>
                <a:gd name="T21" fmla="*/ 48 h 99"/>
                <a:gd name="T22" fmla="*/ 4 w 91"/>
                <a:gd name="T23" fmla="*/ 74 h 99"/>
                <a:gd name="T24" fmla="*/ 30 w 91"/>
                <a:gd name="T25" fmla="*/ 84 h 99"/>
                <a:gd name="T26" fmla="*/ 40 w 91"/>
                <a:gd name="T27" fmla="*/ 73 h 99"/>
                <a:gd name="T28" fmla="*/ 45 w 91"/>
                <a:gd name="T29" fmla="*/ 65 h 99"/>
                <a:gd name="T30" fmla="*/ 43 w 91"/>
                <a:gd name="T31" fmla="*/ 96 h 99"/>
                <a:gd name="T32" fmla="*/ 45 w 91"/>
                <a:gd name="T33" fmla="*/ 99 h 99"/>
                <a:gd name="T34" fmla="*/ 61 w 91"/>
                <a:gd name="T35" fmla="*/ 92 h 99"/>
                <a:gd name="T36" fmla="*/ 78 w 91"/>
                <a:gd name="T37" fmla="*/ 84 h 99"/>
                <a:gd name="T38" fmla="*/ 76 w 91"/>
                <a:gd name="T39" fmla="*/ 81 h 99"/>
                <a:gd name="T40" fmla="*/ 53 w 91"/>
                <a:gd name="T41" fmla="*/ 61 h 99"/>
                <a:gd name="T42" fmla="*/ 61 w 91"/>
                <a:gd name="T43" fmla="*/ 63 h 99"/>
                <a:gd name="T44" fmla="*/ 77 w 91"/>
                <a:gd name="T45" fmla="*/ 63 h 99"/>
                <a:gd name="T46" fmla="*/ 87 w 91"/>
                <a:gd name="T47" fmla="*/ 37 h 99"/>
                <a:gd name="T48" fmla="*/ 61 w 91"/>
                <a:gd name="T49" fmla="*/ 2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1" h="99">
                  <a:moveTo>
                    <a:pt x="61" y="27"/>
                  </a:moveTo>
                  <a:cubicBezTo>
                    <a:pt x="56" y="29"/>
                    <a:pt x="52" y="33"/>
                    <a:pt x="51" y="38"/>
                  </a:cubicBezTo>
                  <a:cubicBezTo>
                    <a:pt x="50" y="40"/>
                    <a:pt x="48" y="43"/>
                    <a:pt x="46" y="46"/>
                  </a:cubicBezTo>
                  <a:cubicBezTo>
                    <a:pt x="46" y="41"/>
                    <a:pt x="47" y="33"/>
                    <a:pt x="48" y="29"/>
                  </a:cubicBezTo>
                  <a:cubicBezTo>
                    <a:pt x="50" y="25"/>
                    <a:pt x="50" y="19"/>
                    <a:pt x="48" y="14"/>
                  </a:cubicBezTo>
                  <a:cubicBezTo>
                    <a:pt x="44" y="4"/>
                    <a:pt x="32" y="0"/>
                    <a:pt x="23" y="4"/>
                  </a:cubicBezTo>
                  <a:cubicBezTo>
                    <a:pt x="13" y="8"/>
                    <a:pt x="9" y="20"/>
                    <a:pt x="13" y="29"/>
                  </a:cubicBezTo>
                  <a:cubicBezTo>
                    <a:pt x="15" y="35"/>
                    <a:pt x="19" y="38"/>
                    <a:pt x="24" y="40"/>
                  </a:cubicBezTo>
                  <a:cubicBezTo>
                    <a:pt x="28" y="41"/>
                    <a:pt x="34" y="46"/>
                    <a:pt x="38" y="50"/>
                  </a:cubicBezTo>
                  <a:cubicBezTo>
                    <a:pt x="34" y="49"/>
                    <a:pt x="31" y="49"/>
                    <a:pt x="29" y="48"/>
                  </a:cubicBezTo>
                  <a:cubicBezTo>
                    <a:pt x="24" y="46"/>
                    <a:pt x="19" y="46"/>
                    <a:pt x="14" y="48"/>
                  </a:cubicBezTo>
                  <a:cubicBezTo>
                    <a:pt x="4" y="52"/>
                    <a:pt x="0" y="64"/>
                    <a:pt x="4" y="74"/>
                  </a:cubicBezTo>
                  <a:cubicBezTo>
                    <a:pt x="8" y="84"/>
                    <a:pt x="20" y="88"/>
                    <a:pt x="30" y="84"/>
                  </a:cubicBezTo>
                  <a:cubicBezTo>
                    <a:pt x="35" y="82"/>
                    <a:pt x="38" y="77"/>
                    <a:pt x="40" y="73"/>
                  </a:cubicBezTo>
                  <a:cubicBezTo>
                    <a:pt x="41" y="70"/>
                    <a:pt x="42" y="67"/>
                    <a:pt x="45" y="65"/>
                  </a:cubicBezTo>
                  <a:cubicBezTo>
                    <a:pt x="50" y="77"/>
                    <a:pt x="48" y="89"/>
                    <a:pt x="43" y="96"/>
                  </a:cubicBezTo>
                  <a:cubicBezTo>
                    <a:pt x="45" y="99"/>
                    <a:pt x="45" y="99"/>
                    <a:pt x="45" y="99"/>
                  </a:cubicBezTo>
                  <a:cubicBezTo>
                    <a:pt x="61" y="92"/>
                    <a:pt x="61" y="92"/>
                    <a:pt x="61" y="92"/>
                  </a:cubicBezTo>
                  <a:cubicBezTo>
                    <a:pt x="78" y="84"/>
                    <a:pt x="78" y="84"/>
                    <a:pt x="78" y="84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8" y="80"/>
                    <a:pt x="58" y="74"/>
                    <a:pt x="53" y="61"/>
                  </a:cubicBezTo>
                  <a:cubicBezTo>
                    <a:pt x="56" y="61"/>
                    <a:pt x="59" y="62"/>
                    <a:pt x="61" y="63"/>
                  </a:cubicBezTo>
                  <a:cubicBezTo>
                    <a:pt x="66" y="65"/>
                    <a:pt x="72" y="65"/>
                    <a:pt x="77" y="63"/>
                  </a:cubicBezTo>
                  <a:cubicBezTo>
                    <a:pt x="87" y="59"/>
                    <a:pt x="91" y="47"/>
                    <a:pt x="87" y="37"/>
                  </a:cubicBezTo>
                  <a:cubicBezTo>
                    <a:pt x="82" y="27"/>
                    <a:pt x="71" y="23"/>
                    <a:pt x="6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6" name="Freeform 39"/>
            <p:cNvSpPr>
              <a:spLocks noEditPoints="1"/>
            </p:cNvSpPr>
            <p:nvPr/>
          </p:nvSpPr>
          <p:spPr bwMode="auto">
            <a:xfrm>
              <a:off x="11460507" y="3483672"/>
              <a:ext cx="146800" cy="154628"/>
            </a:xfrm>
            <a:custGeom>
              <a:avLst/>
              <a:gdLst>
                <a:gd name="T0" fmla="*/ 43 w 46"/>
                <a:gd name="T1" fmla="*/ 29 h 48"/>
                <a:gd name="T2" fmla="*/ 46 w 46"/>
                <a:gd name="T3" fmla="*/ 16 h 48"/>
                <a:gd name="T4" fmla="*/ 41 w 46"/>
                <a:gd name="T5" fmla="*/ 8 h 48"/>
                <a:gd name="T6" fmla="*/ 37 w 46"/>
                <a:gd name="T7" fmla="*/ 9 h 48"/>
                <a:gd name="T8" fmla="*/ 28 w 46"/>
                <a:gd name="T9" fmla="*/ 0 h 48"/>
                <a:gd name="T10" fmla="*/ 18 w 46"/>
                <a:gd name="T11" fmla="*/ 0 h 48"/>
                <a:gd name="T12" fmla="*/ 17 w 46"/>
                <a:gd name="T13" fmla="*/ 4 h 48"/>
                <a:gd name="T14" fmla="*/ 4 w 46"/>
                <a:gd name="T15" fmla="*/ 8 h 48"/>
                <a:gd name="T16" fmla="*/ 0 w 46"/>
                <a:gd name="T17" fmla="*/ 16 h 48"/>
                <a:gd name="T18" fmla="*/ 3 w 46"/>
                <a:gd name="T19" fmla="*/ 19 h 48"/>
                <a:gd name="T20" fmla="*/ 0 w 46"/>
                <a:gd name="T21" fmla="*/ 32 h 48"/>
                <a:gd name="T22" fmla="*/ 4 w 46"/>
                <a:gd name="T23" fmla="*/ 40 h 48"/>
                <a:gd name="T24" fmla="*/ 9 w 46"/>
                <a:gd name="T25" fmla="*/ 39 h 48"/>
                <a:gd name="T26" fmla="*/ 18 w 46"/>
                <a:gd name="T27" fmla="*/ 48 h 48"/>
                <a:gd name="T28" fmla="*/ 28 w 46"/>
                <a:gd name="T29" fmla="*/ 48 h 48"/>
                <a:gd name="T30" fmla="*/ 29 w 46"/>
                <a:gd name="T31" fmla="*/ 44 h 48"/>
                <a:gd name="T32" fmla="*/ 41 w 46"/>
                <a:gd name="T33" fmla="*/ 40 h 48"/>
                <a:gd name="T34" fmla="*/ 46 w 46"/>
                <a:gd name="T35" fmla="*/ 32 h 48"/>
                <a:gd name="T36" fmla="*/ 43 w 46"/>
                <a:gd name="T37" fmla="*/ 29 h 48"/>
                <a:gd name="T38" fmla="*/ 23 w 46"/>
                <a:gd name="T39" fmla="*/ 34 h 48"/>
                <a:gd name="T40" fmla="*/ 13 w 46"/>
                <a:gd name="T41" fmla="*/ 24 h 48"/>
                <a:gd name="T42" fmla="*/ 23 w 46"/>
                <a:gd name="T43" fmla="*/ 14 h 48"/>
                <a:gd name="T44" fmla="*/ 33 w 46"/>
                <a:gd name="T45" fmla="*/ 24 h 48"/>
                <a:gd name="T46" fmla="*/ 23 w 46"/>
                <a:gd name="T47" fmla="*/ 3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6" h="48">
                  <a:moveTo>
                    <a:pt x="43" y="29"/>
                  </a:moveTo>
                  <a:cubicBezTo>
                    <a:pt x="40" y="24"/>
                    <a:pt x="42" y="19"/>
                    <a:pt x="46" y="16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0" y="9"/>
                    <a:pt x="38" y="9"/>
                    <a:pt x="37" y="9"/>
                  </a:cubicBezTo>
                  <a:cubicBezTo>
                    <a:pt x="32" y="9"/>
                    <a:pt x="28" y="5"/>
                    <a:pt x="2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3"/>
                    <a:pt x="17" y="4"/>
                  </a:cubicBezTo>
                  <a:cubicBezTo>
                    <a:pt x="14" y="9"/>
                    <a:pt x="9" y="10"/>
                    <a:pt x="4" y="8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17"/>
                    <a:pt x="2" y="18"/>
                    <a:pt x="3" y="19"/>
                  </a:cubicBezTo>
                  <a:cubicBezTo>
                    <a:pt x="5" y="24"/>
                    <a:pt x="4" y="29"/>
                    <a:pt x="0" y="32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6" y="39"/>
                    <a:pt x="7" y="39"/>
                    <a:pt x="9" y="39"/>
                  </a:cubicBezTo>
                  <a:cubicBezTo>
                    <a:pt x="14" y="39"/>
                    <a:pt x="18" y="43"/>
                    <a:pt x="1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7"/>
                    <a:pt x="28" y="45"/>
                    <a:pt x="29" y="44"/>
                  </a:cubicBezTo>
                  <a:cubicBezTo>
                    <a:pt x="31" y="39"/>
                    <a:pt x="37" y="38"/>
                    <a:pt x="41" y="40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5" y="31"/>
                    <a:pt x="44" y="30"/>
                    <a:pt x="43" y="29"/>
                  </a:cubicBezTo>
                  <a:close/>
                  <a:moveTo>
                    <a:pt x="23" y="34"/>
                  </a:moveTo>
                  <a:cubicBezTo>
                    <a:pt x="17" y="34"/>
                    <a:pt x="13" y="29"/>
                    <a:pt x="13" y="24"/>
                  </a:cubicBezTo>
                  <a:cubicBezTo>
                    <a:pt x="13" y="19"/>
                    <a:pt x="17" y="14"/>
                    <a:pt x="23" y="14"/>
                  </a:cubicBezTo>
                  <a:cubicBezTo>
                    <a:pt x="28" y="14"/>
                    <a:pt x="33" y="19"/>
                    <a:pt x="33" y="24"/>
                  </a:cubicBezTo>
                  <a:cubicBezTo>
                    <a:pt x="33" y="29"/>
                    <a:pt x="28" y="34"/>
                    <a:pt x="23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7" name="Freeform 40"/>
            <p:cNvSpPr/>
            <p:nvPr/>
          </p:nvSpPr>
          <p:spPr bwMode="auto">
            <a:xfrm>
              <a:off x="11585776" y="3078504"/>
              <a:ext cx="223135" cy="227050"/>
            </a:xfrm>
            <a:custGeom>
              <a:avLst/>
              <a:gdLst>
                <a:gd name="T0" fmla="*/ 53 w 70"/>
                <a:gd name="T1" fmla="*/ 45 h 71"/>
                <a:gd name="T2" fmla="*/ 41 w 70"/>
                <a:gd name="T3" fmla="*/ 32 h 71"/>
                <a:gd name="T4" fmla="*/ 70 w 70"/>
                <a:gd name="T5" fmla="*/ 10 h 71"/>
                <a:gd name="T6" fmla="*/ 62 w 70"/>
                <a:gd name="T7" fmla="*/ 1 h 71"/>
                <a:gd name="T8" fmla="*/ 25 w 70"/>
                <a:gd name="T9" fmla="*/ 16 h 71"/>
                <a:gd name="T10" fmla="*/ 13 w 70"/>
                <a:gd name="T11" fmla="*/ 5 h 71"/>
                <a:gd name="T12" fmla="*/ 2 w 70"/>
                <a:gd name="T13" fmla="*/ 3 h 71"/>
                <a:gd name="T14" fmla="*/ 4 w 70"/>
                <a:gd name="T15" fmla="*/ 13 h 71"/>
                <a:gd name="T16" fmla="*/ 16 w 70"/>
                <a:gd name="T17" fmla="*/ 25 h 71"/>
                <a:gd name="T18" fmla="*/ 1 w 70"/>
                <a:gd name="T19" fmla="*/ 62 h 71"/>
                <a:gd name="T20" fmla="*/ 10 w 70"/>
                <a:gd name="T21" fmla="*/ 71 h 71"/>
                <a:gd name="T22" fmla="*/ 32 w 70"/>
                <a:gd name="T23" fmla="*/ 41 h 71"/>
                <a:gd name="T24" fmla="*/ 44 w 70"/>
                <a:gd name="T25" fmla="*/ 53 h 71"/>
                <a:gd name="T26" fmla="*/ 44 w 70"/>
                <a:gd name="T27" fmla="*/ 71 h 71"/>
                <a:gd name="T28" fmla="*/ 53 w 70"/>
                <a:gd name="T29" fmla="*/ 71 h 71"/>
                <a:gd name="T30" fmla="*/ 57 w 70"/>
                <a:gd name="T31" fmla="*/ 58 h 71"/>
                <a:gd name="T32" fmla="*/ 70 w 70"/>
                <a:gd name="T33" fmla="*/ 53 h 71"/>
                <a:gd name="T34" fmla="*/ 70 w 70"/>
                <a:gd name="T35" fmla="*/ 45 h 71"/>
                <a:gd name="T36" fmla="*/ 53 w 70"/>
                <a:gd name="T37" fmla="*/ 4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71">
                  <a:moveTo>
                    <a:pt x="53" y="45"/>
                  </a:moveTo>
                  <a:cubicBezTo>
                    <a:pt x="41" y="32"/>
                    <a:pt x="41" y="32"/>
                    <a:pt x="41" y="32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0" y="1"/>
                    <a:pt x="5" y="0"/>
                    <a:pt x="2" y="3"/>
                  </a:cubicBezTo>
                  <a:cubicBezTo>
                    <a:pt x="0" y="5"/>
                    <a:pt x="1" y="10"/>
                    <a:pt x="4" y="13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10" y="71"/>
                    <a:pt x="10" y="71"/>
                    <a:pt x="10" y="7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4" y="71"/>
                    <a:pt x="44" y="71"/>
                    <a:pt x="44" y="71"/>
                  </a:cubicBezTo>
                  <a:cubicBezTo>
                    <a:pt x="53" y="71"/>
                    <a:pt x="53" y="71"/>
                    <a:pt x="53" y="71"/>
                  </a:cubicBezTo>
                  <a:cubicBezTo>
                    <a:pt x="57" y="58"/>
                    <a:pt x="57" y="58"/>
                    <a:pt x="57" y="58"/>
                  </a:cubicBezTo>
                  <a:cubicBezTo>
                    <a:pt x="70" y="53"/>
                    <a:pt x="70" y="53"/>
                    <a:pt x="70" y="53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53" y="45"/>
                    <a:pt x="53" y="45"/>
                    <a:pt x="53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8" name="Freeform 41"/>
            <p:cNvSpPr>
              <a:spLocks noEditPoints="1"/>
            </p:cNvSpPr>
            <p:nvPr/>
          </p:nvSpPr>
          <p:spPr bwMode="auto">
            <a:xfrm>
              <a:off x="11859802" y="3225304"/>
              <a:ext cx="78293" cy="142884"/>
            </a:xfrm>
            <a:custGeom>
              <a:avLst/>
              <a:gdLst>
                <a:gd name="T0" fmla="*/ 16 w 24"/>
                <a:gd name="T1" fmla="*/ 44 h 45"/>
                <a:gd name="T2" fmla="*/ 16 w 24"/>
                <a:gd name="T3" fmla="*/ 44 h 45"/>
                <a:gd name="T4" fmla="*/ 23 w 24"/>
                <a:gd name="T5" fmla="*/ 34 h 45"/>
                <a:gd name="T6" fmla="*/ 21 w 24"/>
                <a:gd name="T7" fmla="*/ 23 h 45"/>
                <a:gd name="T8" fmla="*/ 11 w 24"/>
                <a:gd name="T9" fmla="*/ 16 h 45"/>
                <a:gd name="T10" fmla="*/ 11 w 24"/>
                <a:gd name="T11" fmla="*/ 16 h 45"/>
                <a:gd name="T12" fmla="*/ 10 w 24"/>
                <a:gd name="T13" fmla="*/ 17 h 45"/>
                <a:gd name="T14" fmla="*/ 11 w 24"/>
                <a:gd name="T15" fmla="*/ 20 h 45"/>
                <a:gd name="T16" fmla="*/ 12 w 24"/>
                <a:gd name="T17" fmla="*/ 20 h 45"/>
                <a:gd name="T18" fmla="*/ 12 w 24"/>
                <a:gd name="T19" fmla="*/ 20 h 45"/>
                <a:gd name="T20" fmla="*/ 17 w 24"/>
                <a:gd name="T21" fmla="*/ 24 h 45"/>
                <a:gd name="T22" fmla="*/ 19 w 24"/>
                <a:gd name="T23" fmla="*/ 35 h 45"/>
                <a:gd name="T24" fmla="*/ 16 w 24"/>
                <a:gd name="T25" fmla="*/ 40 h 45"/>
                <a:gd name="T26" fmla="*/ 16 w 24"/>
                <a:gd name="T27" fmla="*/ 40 h 45"/>
                <a:gd name="T28" fmla="*/ 10 w 24"/>
                <a:gd name="T29" fmla="*/ 36 h 45"/>
                <a:gd name="T30" fmla="*/ 9 w 24"/>
                <a:gd name="T31" fmla="*/ 31 h 45"/>
                <a:gd name="T32" fmla="*/ 5 w 24"/>
                <a:gd name="T33" fmla="*/ 30 h 45"/>
                <a:gd name="T34" fmla="*/ 6 w 24"/>
                <a:gd name="T35" fmla="*/ 37 h 45"/>
                <a:gd name="T36" fmla="*/ 16 w 24"/>
                <a:gd name="T37" fmla="*/ 44 h 45"/>
                <a:gd name="T38" fmla="*/ 13 w 24"/>
                <a:gd name="T39" fmla="*/ 28 h 45"/>
                <a:gd name="T40" fmla="*/ 15 w 24"/>
                <a:gd name="T41" fmla="*/ 28 h 45"/>
                <a:gd name="T42" fmla="*/ 14 w 24"/>
                <a:gd name="T43" fmla="*/ 24 h 45"/>
                <a:gd name="T44" fmla="*/ 13 w 24"/>
                <a:gd name="T45" fmla="*/ 24 h 45"/>
                <a:gd name="T46" fmla="*/ 12 w 24"/>
                <a:gd name="T47" fmla="*/ 24 h 45"/>
                <a:gd name="T48" fmla="*/ 7 w 24"/>
                <a:gd name="T49" fmla="*/ 21 h 45"/>
                <a:gd name="T50" fmla="*/ 5 w 24"/>
                <a:gd name="T51" fmla="*/ 10 h 45"/>
                <a:gd name="T52" fmla="*/ 9 w 24"/>
                <a:gd name="T53" fmla="*/ 4 h 45"/>
                <a:gd name="T54" fmla="*/ 9 w 24"/>
                <a:gd name="T55" fmla="*/ 4 h 45"/>
                <a:gd name="T56" fmla="*/ 14 w 24"/>
                <a:gd name="T57" fmla="*/ 8 h 45"/>
                <a:gd name="T58" fmla="*/ 15 w 24"/>
                <a:gd name="T59" fmla="*/ 13 h 45"/>
                <a:gd name="T60" fmla="*/ 20 w 24"/>
                <a:gd name="T61" fmla="*/ 15 h 45"/>
                <a:gd name="T62" fmla="*/ 18 w 24"/>
                <a:gd name="T63" fmla="*/ 7 h 45"/>
                <a:gd name="T64" fmla="*/ 8 w 24"/>
                <a:gd name="T65" fmla="*/ 0 h 45"/>
                <a:gd name="T66" fmla="*/ 8 w 24"/>
                <a:gd name="T67" fmla="*/ 1 h 45"/>
                <a:gd name="T68" fmla="*/ 1 w 24"/>
                <a:gd name="T69" fmla="*/ 11 h 45"/>
                <a:gd name="T70" fmla="*/ 3 w 24"/>
                <a:gd name="T71" fmla="*/ 21 h 45"/>
                <a:gd name="T72" fmla="*/ 13 w 24"/>
                <a:gd name="T73" fmla="*/ 2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" h="45">
                  <a:moveTo>
                    <a:pt x="16" y="44"/>
                  </a:moveTo>
                  <a:cubicBezTo>
                    <a:pt x="16" y="44"/>
                    <a:pt x="16" y="44"/>
                    <a:pt x="16" y="44"/>
                  </a:cubicBezTo>
                  <a:cubicBezTo>
                    <a:pt x="21" y="43"/>
                    <a:pt x="24" y="38"/>
                    <a:pt x="23" y="3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0" y="18"/>
                    <a:pt x="16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0" y="16"/>
                    <a:pt x="10" y="17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2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4" y="20"/>
                    <a:pt x="17" y="21"/>
                    <a:pt x="17" y="24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20" y="37"/>
                    <a:pt x="18" y="39"/>
                    <a:pt x="16" y="40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13" y="41"/>
                    <a:pt x="11" y="39"/>
                    <a:pt x="10" y="36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8" y="31"/>
                    <a:pt x="6" y="30"/>
                    <a:pt x="5" y="30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7" y="42"/>
                    <a:pt x="12" y="45"/>
                    <a:pt x="16" y="44"/>
                  </a:cubicBezTo>
                  <a:close/>
                  <a:moveTo>
                    <a:pt x="13" y="28"/>
                  </a:moveTo>
                  <a:cubicBezTo>
                    <a:pt x="14" y="28"/>
                    <a:pt x="14" y="28"/>
                    <a:pt x="15" y="28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0" y="25"/>
                    <a:pt x="8" y="23"/>
                    <a:pt x="7" y="21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7"/>
                    <a:pt x="6" y="5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11" y="4"/>
                    <a:pt x="14" y="6"/>
                    <a:pt x="14" y="8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7" y="13"/>
                    <a:pt x="18" y="14"/>
                    <a:pt x="20" y="15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3"/>
                    <a:pt x="13" y="0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3" y="1"/>
                    <a:pt x="0" y="6"/>
                    <a:pt x="1" y="1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6"/>
                    <a:pt x="9" y="29"/>
                    <a:pt x="1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9" name="Freeform 42"/>
            <p:cNvSpPr/>
            <p:nvPr/>
          </p:nvSpPr>
          <p:spPr bwMode="auto">
            <a:xfrm>
              <a:off x="11253030" y="3186158"/>
              <a:ext cx="293599" cy="295556"/>
            </a:xfrm>
            <a:custGeom>
              <a:avLst/>
              <a:gdLst>
                <a:gd name="T0" fmla="*/ 29 w 92"/>
                <a:gd name="T1" fmla="*/ 18 h 92"/>
                <a:gd name="T2" fmla="*/ 92 w 92"/>
                <a:gd name="T3" fmla="*/ 0 h 92"/>
                <a:gd name="T4" fmla="*/ 92 w 92"/>
                <a:gd name="T5" fmla="*/ 6 h 92"/>
                <a:gd name="T6" fmla="*/ 92 w 92"/>
                <a:gd name="T7" fmla="*/ 18 h 92"/>
                <a:gd name="T8" fmla="*/ 92 w 92"/>
                <a:gd name="T9" fmla="*/ 67 h 92"/>
                <a:gd name="T10" fmla="*/ 72 w 92"/>
                <a:gd name="T11" fmla="*/ 81 h 92"/>
                <a:gd name="T12" fmla="*/ 52 w 92"/>
                <a:gd name="T13" fmla="*/ 67 h 92"/>
                <a:gd name="T14" fmla="*/ 72 w 92"/>
                <a:gd name="T15" fmla="*/ 52 h 92"/>
                <a:gd name="T16" fmla="*/ 80 w 92"/>
                <a:gd name="T17" fmla="*/ 54 h 92"/>
                <a:gd name="T18" fmla="*/ 80 w 92"/>
                <a:gd name="T19" fmla="*/ 24 h 92"/>
                <a:gd name="T20" fmla="*/ 40 w 92"/>
                <a:gd name="T21" fmla="*/ 35 h 92"/>
                <a:gd name="T22" fmla="*/ 40 w 92"/>
                <a:gd name="T23" fmla="*/ 78 h 92"/>
                <a:gd name="T24" fmla="*/ 20 w 92"/>
                <a:gd name="T25" fmla="*/ 92 h 92"/>
                <a:gd name="T26" fmla="*/ 0 w 92"/>
                <a:gd name="T27" fmla="*/ 78 h 92"/>
                <a:gd name="T28" fmla="*/ 20 w 92"/>
                <a:gd name="T29" fmla="*/ 64 h 92"/>
                <a:gd name="T30" fmla="*/ 29 w 92"/>
                <a:gd name="T31" fmla="*/ 65 h 92"/>
                <a:gd name="T32" fmla="*/ 29 w 92"/>
                <a:gd name="T33" fmla="*/ 35 h 92"/>
                <a:gd name="T34" fmla="*/ 29 w 92"/>
                <a:gd name="T35" fmla="*/ 1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2" h="92">
                  <a:moveTo>
                    <a:pt x="29" y="18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18"/>
                    <a:pt x="92" y="18"/>
                    <a:pt x="92" y="18"/>
                  </a:cubicBezTo>
                  <a:cubicBezTo>
                    <a:pt x="92" y="67"/>
                    <a:pt x="92" y="67"/>
                    <a:pt x="92" y="67"/>
                  </a:cubicBezTo>
                  <a:cubicBezTo>
                    <a:pt x="92" y="74"/>
                    <a:pt x="83" y="81"/>
                    <a:pt x="72" y="81"/>
                  </a:cubicBezTo>
                  <a:cubicBezTo>
                    <a:pt x="61" y="81"/>
                    <a:pt x="52" y="74"/>
                    <a:pt x="52" y="67"/>
                  </a:cubicBezTo>
                  <a:cubicBezTo>
                    <a:pt x="52" y="59"/>
                    <a:pt x="61" y="52"/>
                    <a:pt x="72" y="52"/>
                  </a:cubicBezTo>
                  <a:cubicBezTo>
                    <a:pt x="75" y="52"/>
                    <a:pt x="78" y="53"/>
                    <a:pt x="80" y="5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40" y="86"/>
                    <a:pt x="31" y="92"/>
                    <a:pt x="20" y="92"/>
                  </a:cubicBezTo>
                  <a:cubicBezTo>
                    <a:pt x="9" y="92"/>
                    <a:pt x="0" y="86"/>
                    <a:pt x="0" y="78"/>
                  </a:cubicBezTo>
                  <a:cubicBezTo>
                    <a:pt x="0" y="70"/>
                    <a:pt x="9" y="64"/>
                    <a:pt x="20" y="64"/>
                  </a:cubicBezTo>
                  <a:cubicBezTo>
                    <a:pt x="23" y="64"/>
                    <a:pt x="26" y="64"/>
                    <a:pt x="29" y="65"/>
                  </a:cubicBezTo>
                  <a:cubicBezTo>
                    <a:pt x="29" y="35"/>
                    <a:pt x="29" y="35"/>
                    <a:pt x="29" y="35"/>
                  </a:cubicBezTo>
                  <a:lnTo>
                    <a:pt x="29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0" name="Freeform 43"/>
            <p:cNvSpPr>
              <a:spLocks noEditPoints="1"/>
            </p:cNvSpPr>
            <p:nvPr/>
          </p:nvSpPr>
          <p:spPr bwMode="auto">
            <a:xfrm>
              <a:off x="11489868" y="2540239"/>
              <a:ext cx="207477" cy="291641"/>
            </a:xfrm>
            <a:custGeom>
              <a:avLst/>
              <a:gdLst>
                <a:gd name="T0" fmla="*/ 38 w 65"/>
                <a:gd name="T1" fmla="*/ 46 h 91"/>
                <a:gd name="T2" fmla="*/ 46 w 65"/>
                <a:gd name="T3" fmla="*/ 26 h 91"/>
                <a:gd name="T4" fmla="*/ 52 w 65"/>
                <a:gd name="T5" fmla="*/ 33 h 91"/>
                <a:gd name="T6" fmla="*/ 47 w 65"/>
                <a:gd name="T7" fmla="*/ 46 h 91"/>
                <a:gd name="T8" fmla="*/ 52 w 65"/>
                <a:gd name="T9" fmla="*/ 59 h 91"/>
                <a:gd name="T10" fmla="*/ 45 w 65"/>
                <a:gd name="T11" fmla="*/ 65 h 91"/>
                <a:gd name="T12" fmla="*/ 38 w 65"/>
                <a:gd name="T13" fmla="*/ 46 h 91"/>
                <a:gd name="T14" fmla="*/ 32 w 65"/>
                <a:gd name="T15" fmla="*/ 78 h 91"/>
                <a:gd name="T16" fmla="*/ 19 w 65"/>
                <a:gd name="T17" fmla="*/ 46 h 91"/>
                <a:gd name="T18" fmla="*/ 33 w 65"/>
                <a:gd name="T19" fmla="*/ 13 h 91"/>
                <a:gd name="T20" fmla="*/ 39 w 65"/>
                <a:gd name="T21" fmla="*/ 20 h 91"/>
                <a:gd name="T22" fmla="*/ 39 w 65"/>
                <a:gd name="T23" fmla="*/ 20 h 91"/>
                <a:gd name="T24" fmla="*/ 28 w 65"/>
                <a:gd name="T25" fmla="*/ 46 h 91"/>
                <a:gd name="T26" fmla="*/ 39 w 65"/>
                <a:gd name="T27" fmla="*/ 72 h 91"/>
                <a:gd name="T28" fmla="*/ 32 w 65"/>
                <a:gd name="T29" fmla="*/ 78 h 91"/>
                <a:gd name="T30" fmla="*/ 6 w 65"/>
                <a:gd name="T31" fmla="*/ 20 h 91"/>
                <a:gd name="T32" fmla="*/ 20 w 65"/>
                <a:gd name="T33" fmla="*/ 0 h 91"/>
                <a:gd name="T34" fmla="*/ 20 w 65"/>
                <a:gd name="T35" fmla="*/ 0 h 91"/>
                <a:gd name="T36" fmla="*/ 27 w 65"/>
                <a:gd name="T37" fmla="*/ 6 h 91"/>
                <a:gd name="T38" fmla="*/ 10 w 65"/>
                <a:gd name="T39" fmla="*/ 45 h 91"/>
                <a:gd name="T40" fmla="*/ 26 w 65"/>
                <a:gd name="T41" fmla="*/ 85 h 91"/>
                <a:gd name="T42" fmla="*/ 19 w 65"/>
                <a:gd name="T43" fmla="*/ 91 h 91"/>
                <a:gd name="T44" fmla="*/ 5 w 65"/>
                <a:gd name="T45" fmla="*/ 70 h 91"/>
                <a:gd name="T46" fmla="*/ 1 w 65"/>
                <a:gd name="T47" fmla="*/ 45 h 91"/>
                <a:gd name="T48" fmla="*/ 6 w 65"/>
                <a:gd name="T49" fmla="*/ 20 h 91"/>
                <a:gd name="T50" fmla="*/ 61 w 65"/>
                <a:gd name="T51" fmla="*/ 51 h 91"/>
                <a:gd name="T52" fmla="*/ 65 w 65"/>
                <a:gd name="T53" fmla="*/ 46 h 91"/>
                <a:gd name="T54" fmla="*/ 61 w 65"/>
                <a:gd name="T55" fmla="*/ 41 h 91"/>
                <a:gd name="T56" fmla="*/ 56 w 65"/>
                <a:gd name="T57" fmla="*/ 46 h 91"/>
                <a:gd name="T58" fmla="*/ 61 w 65"/>
                <a:gd name="T59" fmla="*/ 5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5" h="91">
                  <a:moveTo>
                    <a:pt x="38" y="46"/>
                  </a:moveTo>
                  <a:cubicBezTo>
                    <a:pt x="38" y="38"/>
                    <a:pt x="41" y="31"/>
                    <a:pt x="46" y="26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49" y="36"/>
                    <a:pt x="47" y="41"/>
                    <a:pt x="47" y="46"/>
                  </a:cubicBezTo>
                  <a:cubicBezTo>
                    <a:pt x="47" y="51"/>
                    <a:pt x="49" y="56"/>
                    <a:pt x="52" y="59"/>
                  </a:cubicBezTo>
                  <a:cubicBezTo>
                    <a:pt x="45" y="65"/>
                    <a:pt x="45" y="65"/>
                    <a:pt x="45" y="65"/>
                  </a:cubicBezTo>
                  <a:cubicBezTo>
                    <a:pt x="40" y="60"/>
                    <a:pt x="37" y="53"/>
                    <a:pt x="38" y="46"/>
                  </a:cubicBezTo>
                  <a:close/>
                  <a:moveTo>
                    <a:pt x="32" y="78"/>
                  </a:moveTo>
                  <a:cubicBezTo>
                    <a:pt x="24" y="69"/>
                    <a:pt x="19" y="58"/>
                    <a:pt x="19" y="46"/>
                  </a:cubicBezTo>
                  <a:cubicBezTo>
                    <a:pt x="19" y="33"/>
                    <a:pt x="24" y="22"/>
                    <a:pt x="33" y="13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2" y="27"/>
                    <a:pt x="28" y="36"/>
                    <a:pt x="28" y="46"/>
                  </a:cubicBezTo>
                  <a:cubicBezTo>
                    <a:pt x="28" y="55"/>
                    <a:pt x="32" y="65"/>
                    <a:pt x="39" y="72"/>
                  </a:cubicBezTo>
                  <a:lnTo>
                    <a:pt x="32" y="78"/>
                  </a:lnTo>
                  <a:close/>
                  <a:moveTo>
                    <a:pt x="6" y="20"/>
                  </a:moveTo>
                  <a:cubicBezTo>
                    <a:pt x="9" y="13"/>
                    <a:pt x="14" y="6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16" y="17"/>
                    <a:pt x="10" y="31"/>
                    <a:pt x="10" y="45"/>
                  </a:cubicBezTo>
                  <a:cubicBezTo>
                    <a:pt x="10" y="60"/>
                    <a:pt x="15" y="74"/>
                    <a:pt x="26" y="85"/>
                  </a:cubicBezTo>
                  <a:cubicBezTo>
                    <a:pt x="19" y="91"/>
                    <a:pt x="19" y="91"/>
                    <a:pt x="19" y="91"/>
                  </a:cubicBezTo>
                  <a:cubicBezTo>
                    <a:pt x="13" y="85"/>
                    <a:pt x="9" y="78"/>
                    <a:pt x="5" y="70"/>
                  </a:cubicBezTo>
                  <a:cubicBezTo>
                    <a:pt x="2" y="62"/>
                    <a:pt x="0" y="54"/>
                    <a:pt x="1" y="45"/>
                  </a:cubicBezTo>
                  <a:cubicBezTo>
                    <a:pt x="1" y="37"/>
                    <a:pt x="3" y="28"/>
                    <a:pt x="6" y="20"/>
                  </a:cubicBezTo>
                  <a:close/>
                  <a:moveTo>
                    <a:pt x="61" y="51"/>
                  </a:moveTo>
                  <a:cubicBezTo>
                    <a:pt x="63" y="51"/>
                    <a:pt x="65" y="49"/>
                    <a:pt x="65" y="46"/>
                  </a:cubicBezTo>
                  <a:cubicBezTo>
                    <a:pt x="65" y="44"/>
                    <a:pt x="63" y="41"/>
                    <a:pt x="61" y="41"/>
                  </a:cubicBezTo>
                  <a:cubicBezTo>
                    <a:pt x="58" y="41"/>
                    <a:pt x="56" y="43"/>
                    <a:pt x="56" y="46"/>
                  </a:cubicBezTo>
                  <a:cubicBezTo>
                    <a:pt x="56" y="49"/>
                    <a:pt x="58" y="51"/>
                    <a:pt x="61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1" name="Freeform 44"/>
            <p:cNvSpPr>
              <a:spLocks noEditPoints="1"/>
            </p:cNvSpPr>
            <p:nvPr/>
          </p:nvSpPr>
          <p:spPr bwMode="auto">
            <a:xfrm>
              <a:off x="11413531" y="2853412"/>
              <a:ext cx="201605" cy="201604"/>
            </a:xfrm>
            <a:custGeom>
              <a:avLst/>
              <a:gdLst>
                <a:gd name="T0" fmla="*/ 63 w 103"/>
                <a:gd name="T1" fmla="*/ 27 h 103"/>
                <a:gd name="T2" fmla="*/ 65 w 103"/>
                <a:gd name="T3" fmla="*/ 2 h 103"/>
                <a:gd name="T4" fmla="*/ 19 w 103"/>
                <a:gd name="T5" fmla="*/ 0 h 103"/>
                <a:gd name="T6" fmla="*/ 1 w 103"/>
                <a:gd name="T7" fmla="*/ 20 h 103"/>
                <a:gd name="T8" fmla="*/ 0 w 103"/>
                <a:gd name="T9" fmla="*/ 77 h 103"/>
                <a:gd name="T10" fmla="*/ 39 w 103"/>
                <a:gd name="T11" fmla="*/ 77 h 103"/>
                <a:gd name="T12" fmla="*/ 37 w 103"/>
                <a:gd name="T13" fmla="*/ 102 h 103"/>
                <a:gd name="T14" fmla="*/ 101 w 103"/>
                <a:gd name="T15" fmla="*/ 103 h 103"/>
                <a:gd name="T16" fmla="*/ 103 w 103"/>
                <a:gd name="T17" fmla="*/ 27 h 103"/>
                <a:gd name="T18" fmla="*/ 63 w 103"/>
                <a:gd name="T19" fmla="*/ 27 h 103"/>
                <a:gd name="T20" fmla="*/ 19 w 103"/>
                <a:gd name="T21" fmla="*/ 10 h 103"/>
                <a:gd name="T22" fmla="*/ 19 w 103"/>
                <a:gd name="T23" fmla="*/ 20 h 103"/>
                <a:gd name="T24" fmla="*/ 9 w 103"/>
                <a:gd name="T25" fmla="*/ 20 h 103"/>
                <a:gd name="T26" fmla="*/ 19 w 103"/>
                <a:gd name="T27" fmla="*/ 10 h 103"/>
                <a:gd name="T28" fmla="*/ 6 w 103"/>
                <a:gd name="T29" fmla="*/ 71 h 103"/>
                <a:gd name="T30" fmla="*/ 6 w 103"/>
                <a:gd name="T31" fmla="*/ 27 h 103"/>
                <a:gd name="T32" fmla="*/ 26 w 103"/>
                <a:gd name="T33" fmla="*/ 27 h 103"/>
                <a:gd name="T34" fmla="*/ 26 w 103"/>
                <a:gd name="T35" fmla="*/ 7 h 103"/>
                <a:gd name="T36" fmla="*/ 58 w 103"/>
                <a:gd name="T37" fmla="*/ 7 h 103"/>
                <a:gd name="T38" fmla="*/ 58 w 103"/>
                <a:gd name="T39" fmla="*/ 27 h 103"/>
                <a:gd name="T40" fmla="*/ 39 w 103"/>
                <a:gd name="T41" fmla="*/ 46 h 103"/>
                <a:gd name="T42" fmla="*/ 39 w 103"/>
                <a:gd name="T43" fmla="*/ 71 h 103"/>
                <a:gd name="T44" fmla="*/ 6 w 103"/>
                <a:gd name="T45" fmla="*/ 71 h 103"/>
                <a:gd name="T46" fmla="*/ 57 w 103"/>
                <a:gd name="T47" fmla="*/ 36 h 103"/>
                <a:gd name="T48" fmla="*/ 57 w 103"/>
                <a:gd name="T49" fmla="*/ 46 h 103"/>
                <a:gd name="T50" fmla="*/ 47 w 103"/>
                <a:gd name="T51" fmla="*/ 46 h 103"/>
                <a:gd name="T52" fmla="*/ 57 w 103"/>
                <a:gd name="T53" fmla="*/ 36 h 103"/>
                <a:gd name="T54" fmla="*/ 94 w 103"/>
                <a:gd name="T55" fmla="*/ 97 h 103"/>
                <a:gd name="T56" fmla="*/ 44 w 103"/>
                <a:gd name="T57" fmla="*/ 97 h 103"/>
                <a:gd name="T58" fmla="*/ 45 w 103"/>
                <a:gd name="T59" fmla="*/ 51 h 103"/>
                <a:gd name="T60" fmla="*/ 63 w 103"/>
                <a:gd name="T61" fmla="*/ 53 h 103"/>
                <a:gd name="T62" fmla="*/ 63 w 103"/>
                <a:gd name="T63" fmla="*/ 33 h 103"/>
                <a:gd name="T64" fmla="*/ 96 w 103"/>
                <a:gd name="T65" fmla="*/ 33 h 103"/>
                <a:gd name="T66" fmla="*/ 94 w 103"/>
                <a:gd name="T67" fmla="*/ 9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3" h="103">
                  <a:moveTo>
                    <a:pt x="63" y="27"/>
                  </a:moveTo>
                  <a:lnTo>
                    <a:pt x="65" y="2"/>
                  </a:lnTo>
                  <a:lnTo>
                    <a:pt x="19" y="0"/>
                  </a:lnTo>
                  <a:lnTo>
                    <a:pt x="1" y="20"/>
                  </a:lnTo>
                  <a:lnTo>
                    <a:pt x="0" y="77"/>
                  </a:lnTo>
                  <a:lnTo>
                    <a:pt x="39" y="77"/>
                  </a:lnTo>
                  <a:lnTo>
                    <a:pt x="37" y="102"/>
                  </a:lnTo>
                  <a:lnTo>
                    <a:pt x="101" y="103"/>
                  </a:lnTo>
                  <a:lnTo>
                    <a:pt x="103" y="27"/>
                  </a:lnTo>
                  <a:lnTo>
                    <a:pt x="63" y="27"/>
                  </a:lnTo>
                  <a:close/>
                  <a:moveTo>
                    <a:pt x="19" y="10"/>
                  </a:moveTo>
                  <a:lnTo>
                    <a:pt x="19" y="20"/>
                  </a:lnTo>
                  <a:lnTo>
                    <a:pt x="9" y="20"/>
                  </a:lnTo>
                  <a:lnTo>
                    <a:pt x="19" y="10"/>
                  </a:lnTo>
                  <a:close/>
                  <a:moveTo>
                    <a:pt x="6" y="71"/>
                  </a:moveTo>
                  <a:lnTo>
                    <a:pt x="6" y="27"/>
                  </a:lnTo>
                  <a:lnTo>
                    <a:pt x="26" y="27"/>
                  </a:lnTo>
                  <a:lnTo>
                    <a:pt x="26" y="7"/>
                  </a:lnTo>
                  <a:lnTo>
                    <a:pt x="58" y="7"/>
                  </a:lnTo>
                  <a:lnTo>
                    <a:pt x="58" y="27"/>
                  </a:lnTo>
                  <a:lnTo>
                    <a:pt x="39" y="46"/>
                  </a:lnTo>
                  <a:lnTo>
                    <a:pt x="39" y="71"/>
                  </a:lnTo>
                  <a:lnTo>
                    <a:pt x="6" y="71"/>
                  </a:lnTo>
                  <a:close/>
                  <a:moveTo>
                    <a:pt x="57" y="36"/>
                  </a:moveTo>
                  <a:lnTo>
                    <a:pt x="57" y="46"/>
                  </a:lnTo>
                  <a:lnTo>
                    <a:pt x="47" y="46"/>
                  </a:lnTo>
                  <a:lnTo>
                    <a:pt x="57" y="36"/>
                  </a:lnTo>
                  <a:close/>
                  <a:moveTo>
                    <a:pt x="94" y="97"/>
                  </a:moveTo>
                  <a:lnTo>
                    <a:pt x="44" y="97"/>
                  </a:lnTo>
                  <a:lnTo>
                    <a:pt x="45" y="51"/>
                  </a:lnTo>
                  <a:lnTo>
                    <a:pt x="63" y="53"/>
                  </a:lnTo>
                  <a:lnTo>
                    <a:pt x="63" y="33"/>
                  </a:lnTo>
                  <a:lnTo>
                    <a:pt x="96" y="33"/>
                  </a:lnTo>
                  <a:lnTo>
                    <a:pt x="94" y="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2" name="Freeform 45"/>
            <p:cNvSpPr>
              <a:spLocks noEditPoints="1"/>
            </p:cNvSpPr>
            <p:nvPr/>
          </p:nvSpPr>
          <p:spPr bwMode="auto">
            <a:xfrm>
              <a:off x="11153207" y="4299877"/>
              <a:ext cx="326874" cy="277941"/>
            </a:xfrm>
            <a:custGeom>
              <a:avLst/>
              <a:gdLst>
                <a:gd name="T0" fmla="*/ 76 w 102"/>
                <a:gd name="T1" fmla="*/ 1 h 87"/>
                <a:gd name="T2" fmla="*/ 7 w 102"/>
                <a:gd name="T3" fmla="*/ 22 h 87"/>
                <a:gd name="T4" fmla="*/ 1 w 102"/>
                <a:gd name="T5" fmla="*/ 32 h 87"/>
                <a:gd name="T6" fmla="*/ 15 w 102"/>
                <a:gd name="T7" fmla="*/ 80 h 87"/>
                <a:gd name="T8" fmla="*/ 26 w 102"/>
                <a:gd name="T9" fmla="*/ 86 h 87"/>
                <a:gd name="T10" fmla="*/ 95 w 102"/>
                <a:gd name="T11" fmla="*/ 65 h 87"/>
                <a:gd name="T12" fmla="*/ 101 w 102"/>
                <a:gd name="T13" fmla="*/ 55 h 87"/>
                <a:gd name="T14" fmla="*/ 87 w 102"/>
                <a:gd name="T15" fmla="*/ 7 h 87"/>
                <a:gd name="T16" fmla="*/ 76 w 102"/>
                <a:gd name="T17" fmla="*/ 1 h 87"/>
                <a:gd name="T18" fmla="*/ 8 w 102"/>
                <a:gd name="T19" fmla="*/ 27 h 87"/>
                <a:gd name="T20" fmla="*/ 78 w 102"/>
                <a:gd name="T21" fmla="*/ 7 h 87"/>
                <a:gd name="T22" fmla="*/ 81 w 102"/>
                <a:gd name="T23" fmla="*/ 8 h 87"/>
                <a:gd name="T24" fmla="*/ 84 w 102"/>
                <a:gd name="T25" fmla="*/ 17 h 87"/>
                <a:gd name="T26" fmla="*/ 9 w 102"/>
                <a:gd name="T27" fmla="*/ 38 h 87"/>
                <a:gd name="T28" fmla="*/ 7 w 102"/>
                <a:gd name="T29" fmla="*/ 30 h 87"/>
                <a:gd name="T30" fmla="*/ 8 w 102"/>
                <a:gd name="T31" fmla="*/ 27 h 87"/>
                <a:gd name="T32" fmla="*/ 94 w 102"/>
                <a:gd name="T33" fmla="*/ 60 h 87"/>
                <a:gd name="T34" fmla="*/ 24 w 102"/>
                <a:gd name="T35" fmla="*/ 80 h 87"/>
                <a:gd name="T36" fmla="*/ 21 w 102"/>
                <a:gd name="T37" fmla="*/ 78 h 87"/>
                <a:gd name="T38" fmla="*/ 14 w 102"/>
                <a:gd name="T39" fmla="*/ 54 h 87"/>
                <a:gd name="T40" fmla="*/ 88 w 102"/>
                <a:gd name="T41" fmla="*/ 33 h 87"/>
                <a:gd name="T42" fmla="*/ 95 w 102"/>
                <a:gd name="T43" fmla="*/ 57 h 87"/>
                <a:gd name="T44" fmla="*/ 94 w 102"/>
                <a:gd name="T45" fmla="*/ 60 h 87"/>
                <a:gd name="T46" fmla="*/ 22 w 102"/>
                <a:gd name="T47" fmla="*/ 64 h 87"/>
                <a:gd name="T48" fmla="*/ 27 w 102"/>
                <a:gd name="T49" fmla="*/ 62 h 87"/>
                <a:gd name="T50" fmla="*/ 31 w 102"/>
                <a:gd name="T51" fmla="*/ 73 h 87"/>
                <a:gd name="T52" fmla="*/ 25 w 102"/>
                <a:gd name="T53" fmla="*/ 74 h 87"/>
                <a:gd name="T54" fmla="*/ 22 w 102"/>
                <a:gd name="T55" fmla="*/ 64 h 87"/>
                <a:gd name="T56" fmla="*/ 33 w 102"/>
                <a:gd name="T57" fmla="*/ 60 h 87"/>
                <a:gd name="T58" fmla="*/ 38 w 102"/>
                <a:gd name="T59" fmla="*/ 59 h 87"/>
                <a:gd name="T60" fmla="*/ 41 w 102"/>
                <a:gd name="T61" fmla="*/ 70 h 87"/>
                <a:gd name="T62" fmla="*/ 36 w 102"/>
                <a:gd name="T63" fmla="*/ 71 h 87"/>
                <a:gd name="T64" fmla="*/ 33 w 102"/>
                <a:gd name="T65" fmla="*/ 60 h 87"/>
                <a:gd name="T66" fmla="*/ 43 w 102"/>
                <a:gd name="T67" fmla="*/ 57 h 87"/>
                <a:gd name="T68" fmla="*/ 49 w 102"/>
                <a:gd name="T69" fmla="*/ 56 h 87"/>
                <a:gd name="T70" fmla="*/ 52 w 102"/>
                <a:gd name="T71" fmla="*/ 66 h 87"/>
                <a:gd name="T72" fmla="*/ 47 w 102"/>
                <a:gd name="T73" fmla="*/ 68 h 87"/>
                <a:gd name="T74" fmla="*/ 43 w 102"/>
                <a:gd name="T75" fmla="*/ 5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2" h="87">
                  <a:moveTo>
                    <a:pt x="76" y="1"/>
                  </a:moveTo>
                  <a:cubicBezTo>
                    <a:pt x="7" y="22"/>
                    <a:pt x="7" y="22"/>
                    <a:pt x="7" y="22"/>
                  </a:cubicBezTo>
                  <a:cubicBezTo>
                    <a:pt x="2" y="23"/>
                    <a:pt x="0" y="28"/>
                    <a:pt x="1" y="32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7" y="84"/>
                    <a:pt x="21" y="87"/>
                    <a:pt x="26" y="86"/>
                  </a:cubicBezTo>
                  <a:cubicBezTo>
                    <a:pt x="95" y="65"/>
                    <a:pt x="95" y="65"/>
                    <a:pt x="95" y="65"/>
                  </a:cubicBezTo>
                  <a:cubicBezTo>
                    <a:pt x="100" y="64"/>
                    <a:pt x="102" y="59"/>
                    <a:pt x="101" y="55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5" y="3"/>
                    <a:pt x="81" y="0"/>
                    <a:pt x="76" y="1"/>
                  </a:cubicBezTo>
                  <a:close/>
                  <a:moveTo>
                    <a:pt x="8" y="27"/>
                  </a:moveTo>
                  <a:cubicBezTo>
                    <a:pt x="78" y="7"/>
                    <a:pt x="78" y="7"/>
                    <a:pt x="78" y="7"/>
                  </a:cubicBezTo>
                  <a:cubicBezTo>
                    <a:pt x="79" y="6"/>
                    <a:pt x="81" y="7"/>
                    <a:pt x="81" y="8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29"/>
                    <a:pt x="7" y="27"/>
                    <a:pt x="8" y="27"/>
                  </a:cubicBezTo>
                  <a:close/>
                  <a:moveTo>
                    <a:pt x="94" y="60"/>
                  </a:moveTo>
                  <a:cubicBezTo>
                    <a:pt x="24" y="80"/>
                    <a:pt x="24" y="80"/>
                    <a:pt x="24" y="80"/>
                  </a:cubicBezTo>
                  <a:cubicBezTo>
                    <a:pt x="23" y="81"/>
                    <a:pt x="21" y="80"/>
                    <a:pt x="21" y="78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88" y="33"/>
                    <a:pt x="88" y="33"/>
                    <a:pt x="88" y="33"/>
                  </a:cubicBezTo>
                  <a:cubicBezTo>
                    <a:pt x="95" y="57"/>
                    <a:pt x="95" y="57"/>
                    <a:pt x="95" y="57"/>
                  </a:cubicBezTo>
                  <a:cubicBezTo>
                    <a:pt x="96" y="58"/>
                    <a:pt x="95" y="60"/>
                    <a:pt x="94" y="60"/>
                  </a:cubicBezTo>
                  <a:close/>
                  <a:moveTo>
                    <a:pt x="22" y="64"/>
                  </a:moveTo>
                  <a:cubicBezTo>
                    <a:pt x="27" y="62"/>
                    <a:pt x="27" y="62"/>
                    <a:pt x="27" y="62"/>
                  </a:cubicBezTo>
                  <a:cubicBezTo>
                    <a:pt x="31" y="73"/>
                    <a:pt x="31" y="73"/>
                    <a:pt x="31" y="73"/>
                  </a:cubicBezTo>
                  <a:cubicBezTo>
                    <a:pt x="25" y="74"/>
                    <a:pt x="25" y="74"/>
                    <a:pt x="25" y="74"/>
                  </a:cubicBezTo>
                  <a:lnTo>
                    <a:pt x="22" y="64"/>
                  </a:lnTo>
                  <a:close/>
                  <a:moveTo>
                    <a:pt x="33" y="60"/>
                  </a:moveTo>
                  <a:cubicBezTo>
                    <a:pt x="38" y="59"/>
                    <a:pt x="38" y="59"/>
                    <a:pt x="38" y="59"/>
                  </a:cubicBezTo>
                  <a:cubicBezTo>
                    <a:pt x="41" y="70"/>
                    <a:pt x="41" y="70"/>
                    <a:pt x="41" y="70"/>
                  </a:cubicBezTo>
                  <a:cubicBezTo>
                    <a:pt x="36" y="71"/>
                    <a:pt x="36" y="71"/>
                    <a:pt x="36" y="71"/>
                  </a:cubicBezTo>
                  <a:lnTo>
                    <a:pt x="33" y="60"/>
                  </a:lnTo>
                  <a:close/>
                  <a:moveTo>
                    <a:pt x="43" y="57"/>
                  </a:moveTo>
                  <a:cubicBezTo>
                    <a:pt x="49" y="56"/>
                    <a:pt x="49" y="56"/>
                    <a:pt x="49" y="5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47" y="68"/>
                    <a:pt x="47" y="68"/>
                    <a:pt x="47" y="68"/>
                  </a:cubicBezTo>
                  <a:lnTo>
                    <a:pt x="43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3" name="Freeform 46"/>
            <p:cNvSpPr/>
            <p:nvPr/>
          </p:nvSpPr>
          <p:spPr bwMode="auto">
            <a:xfrm>
              <a:off x="11274562" y="2275999"/>
              <a:ext cx="295557" cy="305343"/>
            </a:xfrm>
            <a:custGeom>
              <a:avLst/>
              <a:gdLst>
                <a:gd name="T0" fmla="*/ 65 w 92"/>
                <a:gd name="T1" fmla="*/ 96 h 96"/>
                <a:gd name="T2" fmla="*/ 36 w 92"/>
                <a:gd name="T3" fmla="*/ 49 h 96"/>
                <a:gd name="T4" fmla="*/ 36 w 92"/>
                <a:gd name="T5" fmla="*/ 72 h 96"/>
                <a:gd name="T6" fmla="*/ 0 w 92"/>
                <a:gd name="T7" fmla="*/ 36 h 96"/>
                <a:gd name="T8" fmla="*/ 36 w 92"/>
                <a:gd name="T9" fmla="*/ 0 h 96"/>
                <a:gd name="T10" fmla="*/ 36 w 92"/>
                <a:gd name="T11" fmla="*/ 24 h 96"/>
                <a:gd name="T12" fmla="*/ 65 w 92"/>
                <a:gd name="T13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96">
                  <a:moveTo>
                    <a:pt x="65" y="96"/>
                  </a:moveTo>
                  <a:cubicBezTo>
                    <a:pt x="76" y="77"/>
                    <a:pt x="78" y="48"/>
                    <a:pt x="36" y="49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86" y="22"/>
                    <a:pt x="92" y="68"/>
                    <a:pt x="65" y="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4" name="Freeform 47"/>
            <p:cNvSpPr>
              <a:spLocks noEditPoints="1"/>
            </p:cNvSpPr>
            <p:nvPr/>
          </p:nvSpPr>
          <p:spPr bwMode="auto">
            <a:xfrm>
              <a:off x="11188439" y="2508922"/>
              <a:ext cx="275984" cy="195733"/>
            </a:xfrm>
            <a:custGeom>
              <a:avLst/>
              <a:gdLst>
                <a:gd name="T0" fmla="*/ 70 w 86"/>
                <a:gd name="T1" fmla="*/ 58 h 61"/>
                <a:gd name="T2" fmla="*/ 75 w 86"/>
                <a:gd name="T3" fmla="*/ 49 h 61"/>
                <a:gd name="T4" fmla="*/ 80 w 86"/>
                <a:gd name="T5" fmla="*/ 41 h 61"/>
                <a:gd name="T6" fmla="*/ 85 w 86"/>
                <a:gd name="T7" fmla="*/ 32 h 61"/>
                <a:gd name="T8" fmla="*/ 83 w 86"/>
                <a:gd name="T9" fmla="*/ 25 h 61"/>
                <a:gd name="T10" fmla="*/ 65 w 86"/>
                <a:gd name="T11" fmla="*/ 9 h 61"/>
                <a:gd name="T12" fmla="*/ 58 w 86"/>
                <a:gd name="T13" fmla="*/ 9 h 61"/>
                <a:gd name="T14" fmla="*/ 50 w 86"/>
                <a:gd name="T15" fmla="*/ 17 h 61"/>
                <a:gd name="T16" fmla="*/ 49 w 86"/>
                <a:gd name="T17" fmla="*/ 18 h 61"/>
                <a:gd name="T18" fmla="*/ 17 w 86"/>
                <a:gd name="T19" fmla="*/ 0 h 61"/>
                <a:gd name="T20" fmla="*/ 0 w 86"/>
                <a:gd name="T21" fmla="*/ 3 h 61"/>
                <a:gd name="T22" fmla="*/ 4 w 86"/>
                <a:gd name="T23" fmla="*/ 16 h 61"/>
                <a:gd name="T24" fmla="*/ 9 w 86"/>
                <a:gd name="T25" fmla="*/ 15 h 61"/>
                <a:gd name="T26" fmla="*/ 11 w 86"/>
                <a:gd name="T27" fmla="*/ 24 h 61"/>
                <a:gd name="T28" fmla="*/ 20 w 86"/>
                <a:gd name="T29" fmla="*/ 21 h 61"/>
                <a:gd name="T30" fmla="*/ 23 w 86"/>
                <a:gd name="T31" fmla="*/ 30 h 61"/>
                <a:gd name="T32" fmla="*/ 32 w 86"/>
                <a:gd name="T33" fmla="*/ 27 h 61"/>
                <a:gd name="T34" fmla="*/ 35 w 86"/>
                <a:gd name="T35" fmla="*/ 36 h 61"/>
                <a:gd name="T36" fmla="*/ 39 w 86"/>
                <a:gd name="T37" fmla="*/ 35 h 61"/>
                <a:gd name="T38" fmla="*/ 39 w 86"/>
                <a:gd name="T39" fmla="*/ 36 h 61"/>
                <a:gd name="T40" fmla="*/ 37 w 86"/>
                <a:gd name="T41" fmla="*/ 47 h 61"/>
                <a:gd name="T42" fmla="*/ 41 w 86"/>
                <a:gd name="T43" fmla="*/ 53 h 61"/>
                <a:gd name="T44" fmla="*/ 64 w 86"/>
                <a:gd name="T45" fmla="*/ 61 h 61"/>
                <a:gd name="T46" fmla="*/ 70 w 86"/>
                <a:gd name="T47" fmla="*/ 58 h 61"/>
                <a:gd name="T48" fmla="*/ 15 w 86"/>
                <a:gd name="T49" fmla="*/ 10 h 61"/>
                <a:gd name="T50" fmla="*/ 18 w 86"/>
                <a:gd name="T51" fmla="*/ 6 h 61"/>
                <a:gd name="T52" fmla="*/ 46 w 86"/>
                <a:gd name="T53" fmla="*/ 21 h 61"/>
                <a:gd name="T54" fmla="*/ 43 w 86"/>
                <a:gd name="T55" fmla="*/ 25 h 61"/>
                <a:gd name="T56" fmla="*/ 15 w 86"/>
                <a:gd name="T57" fmla="*/ 10 h 61"/>
                <a:gd name="T58" fmla="*/ 61 w 86"/>
                <a:gd name="T59" fmla="*/ 54 h 61"/>
                <a:gd name="T60" fmla="*/ 57 w 86"/>
                <a:gd name="T61" fmla="*/ 52 h 61"/>
                <a:gd name="T62" fmla="*/ 56 w 86"/>
                <a:gd name="T63" fmla="*/ 49 h 61"/>
                <a:gd name="T64" fmla="*/ 69 w 86"/>
                <a:gd name="T65" fmla="*/ 24 h 61"/>
                <a:gd name="T66" fmla="*/ 72 w 86"/>
                <a:gd name="T67" fmla="*/ 23 h 61"/>
                <a:gd name="T68" fmla="*/ 77 w 86"/>
                <a:gd name="T69" fmla="*/ 26 h 61"/>
                <a:gd name="T70" fmla="*/ 77 w 86"/>
                <a:gd name="T71" fmla="*/ 29 h 61"/>
                <a:gd name="T72" fmla="*/ 64 w 86"/>
                <a:gd name="T73" fmla="*/ 53 h 61"/>
                <a:gd name="T74" fmla="*/ 61 w 86"/>
                <a:gd name="T75" fmla="*/ 5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6" h="61">
                  <a:moveTo>
                    <a:pt x="70" y="58"/>
                  </a:moveTo>
                  <a:cubicBezTo>
                    <a:pt x="75" y="49"/>
                    <a:pt x="75" y="49"/>
                    <a:pt x="75" y="49"/>
                  </a:cubicBezTo>
                  <a:cubicBezTo>
                    <a:pt x="77" y="47"/>
                    <a:pt x="79" y="43"/>
                    <a:pt x="80" y="41"/>
                  </a:cubicBezTo>
                  <a:cubicBezTo>
                    <a:pt x="85" y="32"/>
                    <a:pt x="85" y="32"/>
                    <a:pt x="85" y="32"/>
                  </a:cubicBezTo>
                  <a:cubicBezTo>
                    <a:pt x="86" y="29"/>
                    <a:pt x="85" y="26"/>
                    <a:pt x="83" y="25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3" y="7"/>
                    <a:pt x="60" y="8"/>
                    <a:pt x="58" y="9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7"/>
                    <a:pt x="49" y="18"/>
                    <a:pt x="49" y="18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9" y="35"/>
                    <a:pt x="39" y="36"/>
                    <a:pt x="39" y="36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7" y="50"/>
                    <a:pt x="38" y="53"/>
                    <a:pt x="41" y="53"/>
                  </a:cubicBezTo>
                  <a:cubicBezTo>
                    <a:pt x="64" y="61"/>
                    <a:pt x="64" y="61"/>
                    <a:pt x="64" y="61"/>
                  </a:cubicBezTo>
                  <a:cubicBezTo>
                    <a:pt x="66" y="61"/>
                    <a:pt x="69" y="60"/>
                    <a:pt x="70" y="58"/>
                  </a:cubicBezTo>
                  <a:close/>
                  <a:moveTo>
                    <a:pt x="15" y="10"/>
                  </a:moveTo>
                  <a:cubicBezTo>
                    <a:pt x="18" y="6"/>
                    <a:pt x="18" y="6"/>
                    <a:pt x="18" y="6"/>
                  </a:cubicBezTo>
                  <a:cubicBezTo>
                    <a:pt x="46" y="21"/>
                    <a:pt x="46" y="21"/>
                    <a:pt x="46" y="21"/>
                  </a:cubicBezTo>
                  <a:cubicBezTo>
                    <a:pt x="43" y="25"/>
                    <a:pt x="43" y="25"/>
                    <a:pt x="43" y="25"/>
                  </a:cubicBezTo>
                  <a:lnTo>
                    <a:pt x="15" y="10"/>
                  </a:lnTo>
                  <a:close/>
                  <a:moveTo>
                    <a:pt x="61" y="54"/>
                  </a:moveTo>
                  <a:cubicBezTo>
                    <a:pt x="57" y="52"/>
                    <a:pt x="57" y="52"/>
                    <a:pt x="57" y="52"/>
                  </a:cubicBezTo>
                  <a:cubicBezTo>
                    <a:pt x="56" y="51"/>
                    <a:pt x="55" y="50"/>
                    <a:pt x="56" y="49"/>
                  </a:cubicBezTo>
                  <a:cubicBezTo>
                    <a:pt x="69" y="24"/>
                    <a:pt x="69" y="24"/>
                    <a:pt x="69" y="24"/>
                  </a:cubicBezTo>
                  <a:cubicBezTo>
                    <a:pt x="70" y="23"/>
                    <a:pt x="71" y="23"/>
                    <a:pt x="72" y="23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8" y="26"/>
                    <a:pt x="78" y="28"/>
                    <a:pt x="77" y="29"/>
                  </a:cubicBezTo>
                  <a:cubicBezTo>
                    <a:pt x="64" y="53"/>
                    <a:pt x="64" y="53"/>
                    <a:pt x="64" y="53"/>
                  </a:cubicBezTo>
                  <a:cubicBezTo>
                    <a:pt x="64" y="54"/>
                    <a:pt x="62" y="55"/>
                    <a:pt x="61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5" name="Freeform 48"/>
            <p:cNvSpPr>
              <a:spLocks noEditPoints="1"/>
            </p:cNvSpPr>
            <p:nvPr/>
          </p:nvSpPr>
          <p:spPr bwMode="auto">
            <a:xfrm>
              <a:off x="10996621" y="4129590"/>
              <a:ext cx="221179" cy="191818"/>
            </a:xfrm>
            <a:custGeom>
              <a:avLst/>
              <a:gdLst>
                <a:gd name="T0" fmla="*/ 56 w 69"/>
                <a:gd name="T1" fmla="*/ 0 h 60"/>
                <a:gd name="T2" fmla="*/ 13 w 69"/>
                <a:gd name="T3" fmla="*/ 0 h 60"/>
                <a:gd name="T4" fmla="*/ 0 w 69"/>
                <a:gd name="T5" fmla="*/ 13 h 60"/>
                <a:gd name="T6" fmla="*/ 0 w 69"/>
                <a:gd name="T7" fmla="*/ 58 h 60"/>
                <a:gd name="T8" fmla="*/ 2 w 69"/>
                <a:gd name="T9" fmla="*/ 60 h 60"/>
                <a:gd name="T10" fmla="*/ 66 w 69"/>
                <a:gd name="T11" fmla="*/ 60 h 60"/>
                <a:gd name="T12" fmla="*/ 69 w 69"/>
                <a:gd name="T13" fmla="*/ 58 h 60"/>
                <a:gd name="T14" fmla="*/ 69 w 69"/>
                <a:gd name="T15" fmla="*/ 13 h 60"/>
                <a:gd name="T16" fmla="*/ 56 w 69"/>
                <a:gd name="T17" fmla="*/ 0 h 60"/>
                <a:gd name="T18" fmla="*/ 34 w 69"/>
                <a:gd name="T19" fmla="*/ 51 h 60"/>
                <a:gd name="T20" fmla="*/ 13 w 69"/>
                <a:gd name="T21" fmla="*/ 34 h 60"/>
                <a:gd name="T22" fmla="*/ 26 w 69"/>
                <a:gd name="T23" fmla="*/ 34 h 60"/>
                <a:gd name="T24" fmla="*/ 26 w 69"/>
                <a:gd name="T25" fmla="*/ 21 h 60"/>
                <a:gd name="T26" fmla="*/ 43 w 69"/>
                <a:gd name="T27" fmla="*/ 21 h 60"/>
                <a:gd name="T28" fmla="*/ 43 w 69"/>
                <a:gd name="T29" fmla="*/ 34 h 60"/>
                <a:gd name="T30" fmla="*/ 56 w 69"/>
                <a:gd name="T31" fmla="*/ 34 h 60"/>
                <a:gd name="T32" fmla="*/ 34 w 69"/>
                <a:gd name="T33" fmla="*/ 51 h 60"/>
                <a:gd name="T34" fmla="*/ 10 w 69"/>
                <a:gd name="T35" fmla="*/ 9 h 60"/>
                <a:gd name="T36" fmla="*/ 15 w 69"/>
                <a:gd name="T37" fmla="*/ 4 h 60"/>
                <a:gd name="T38" fmla="*/ 54 w 69"/>
                <a:gd name="T39" fmla="*/ 4 h 60"/>
                <a:gd name="T40" fmla="*/ 58 w 69"/>
                <a:gd name="T41" fmla="*/ 9 h 60"/>
                <a:gd name="T42" fmla="*/ 10 w 69"/>
                <a:gd name="T43" fmla="*/ 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9" h="60">
                  <a:moveTo>
                    <a:pt x="56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9"/>
                    <a:pt x="1" y="60"/>
                    <a:pt x="2" y="60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8" y="60"/>
                    <a:pt x="69" y="59"/>
                    <a:pt x="69" y="58"/>
                  </a:cubicBezTo>
                  <a:cubicBezTo>
                    <a:pt x="69" y="13"/>
                    <a:pt x="69" y="13"/>
                    <a:pt x="69" y="13"/>
                  </a:cubicBezTo>
                  <a:lnTo>
                    <a:pt x="56" y="0"/>
                  </a:lnTo>
                  <a:close/>
                  <a:moveTo>
                    <a:pt x="34" y="51"/>
                  </a:moveTo>
                  <a:cubicBezTo>
                    <a:pt x="13" y="34"/>
                    <a:pt x="13" y="34"/>
                    <a:pt x="13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56" y="34"/>
                    <a:pt x="56" y="34"/>
                    <a:pt x="56" y="34"/>
                  </a:cubicBezTo>
                  <a:lnTo>
                    <a:pt x="34" y="51"/>
                  </a:lnTo>
                  <a:close/>
                  <a:moveTo>
                    <a:pt x="10" y="9"/>
                  </a:moveTo>
                  <a:cubicBezTo>
                    <a:pt x="15" y="4"/>
                    <a:pt x="15" y="4"/>
                    <a:pt x="15" y="4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8" y="9"/>
                    <a:pt x="58" y="9"/>
                    <a:pt x="58" y="9"/>
                  </a:cubicBezTo>
                  <a:lnTo>
                    <a:pt x="1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6" name="Freeform 49"/>
            <p:cNvSpPr>
              <a:spLocks noEditPoints="1"/>
            </p:cNvSpPr>
            <p:nvPr/>
          </p:nvSpPr>
          <p:spPr bwMode="auto">
            <a:xfrm>
              <a:off x="11303921" y="2003931"/>
              <a:ext cx="182032" cy="248580"/>
            </a:xfrm>
            <a:custGeom>
              <a:avLst/>
              <a:gdLst>
                <a:gd name="T0" fmla="*/ 57 w 57"/>
                <a:gd name="T1" fmla="*/ 48 h 78"/>
                <a:gd name="T2" fmla="*/ 57 w 57"/>
                <a:gd name="T3" fmla="*/ 48 h 78"/>
                <a:gd name="T4" fmla="*/ 57 w 57"/>
                <a:gd name="T5" fmla="*/ 48 h 78"/>
                <a:gd name="T6" fmla="*/ 28 w 57"/>
                <a:gd name="T7" fmla="*/ 0 h 78"/>
                <a:gd name="T8" fmla="*/ 0 w 57"/>
                <a:gd name="T9" fmla="*/ 48 h 78"/>
                <a:gd name="T10" fmla="*/ 0 w 57"/>
                <a:gd name="T11" fmla="*/ 48 h 78"/>
                <a:gd name="T12" fmla="*/ 0 w 57"/>
                <a:gd name="T13" fmla="*/ 48 h 78"/>
                <a:gd name="T14" fmla="*/ 0 w 57"/>
                <a:gd name="T15" fmla="*/ 49 h 78"/>
                <a:gd name="T16" fmla="*/ 0 w 57"/>
                <a:gd name="T17" fmla="*/ 49 h 78"/>
                <a:gd name="T18" fmla="*/ 0 w 57"/>
                <a:gd name="T19" fmla="*/ 49 h 78"/>
                <a:gd name="T20" fmla="*/ 28 w 57"/>
                <a:gd name="T21" fmla="*/ 78 h 78"/>
                <a:gd name="T22" fmla="*/ 57 w 57"/>
                <a:gd name="T23" fmla="*/ 49 h 78"/>
                <a:gd name="T24" fmla="*/ 57 w 57"/>
                <a:gd name="T25" fmla="*/ 49 h 78"/>
                <a:gd name="T26" fmla="*/ 57 w 57"/>
                <a:gd name="T27" fmla="*/ 49 h 78"/>
                <a:gd name="T28" fmla="*/ 57 w 57"/>
                <a:gd name="T29" fmla="*/ 48 h 78"/>
                <a:gd name="T30" fmla="*/ 48 w 57"/>
                <a:gd name="T31" fmla="*/ 49 h 78"/>
                <a:gd name="T32" fmla="*/ 48 w 57"/>
                <a:gd name="T33" fmla="*/ 49 h 78"/>
                <a:gd name="T34" fmla="*/ 42 w 57"/>
                <a:gd name="T35" fmla="*/ 62 h 78"/>
                <a:gd name="T36" fmla="*/ 28 w 57"/>
                <a:gd name="T37" fmla="*/ 68 h 78"/>
                <a:gd name="T38" fmla="*/ 26 w 57"/>
                <a:gd name="T39" fmla="*/ 68 h 78"/>
                <a:gd name="T40" fmla="*/ 43 w 57"/>
                <a:gd name="T41" fmla="*/ 37 h 78"/>
                <a:gd name="T42" fmla="*/ 43 w 57"/>
                <a:gd name="T43" fmla="*/ 33 h 78"/>
                <a:gd name="T44" fmla="*/ 48 w 57"/>
                <a:gd name="T45" fmla="*/ 48 h 78"/>
                <a:gd name="T46" fmla="*/ 48 w 57"/>
                <a:gd name="T47" fmla="*/ 48 h 78"/>
                <a:gd name="T48" fmla="*/ 48 w 57"/>
                <a:gd name="T49" fmla="*/ 48 h 78"/>
                <a:gd name="T50" fmla="*/ 48 w 57"/>
                <a:gd name="T51" fmla="*/ 48 h 78"/>
                <a:gd name="T52" fmla="*/ 48 w 57"/>
                <a:gd name="T53" fmla="*/ 49 h 78"/>
                <a:gd name="T54" fmla="*/ 48 w 57"/>
                <a:gd name="T55" fmla="*/ 4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7" h="78">
                  <a:moveTo>
                    <a:pt x="57" y="48"/>
                  </a:moveTo>
                  <a:cubicBezTo>
                    <a:pt x="57" y="48"/>
                    <a:pt x="57" y="48"/>
                    <a:pt x="57" y="48"/>
                  </a:cubicBezTo>
                  <a:cubicBezTo>
                    <a:pt x="57" y="48"/>
                    <a:pt x="57" y="48"/>
                    <a:pt x="57" y="48"/>
                  </a:cubicBezTo>
                  <a:cubicBezTo>
                    <a:pt x="57" y="24"/>
                    <a:pt x="28" y="0"/>
                    <a:pt x="28" y="0"/>
                  </a:cubicBezTo>
                  <a:cubicBezTo>
                    <a:pt x="28" y="0"/>
                    <a:pt x="0" y="24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0" y="48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65"/>
                    <a:pt x="13" y="78"/>
                    <a:pt x="28" y="78"/>
                  </a:cubicBezTo>
                  <a:cubicBezTo>
                    <a:pt x="44" y="78"/>
                    <a:pt x="57" y="65"/>
                    <a:pt x="57" y="49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8"/>
                    <a:pt x="57" y="48"/>
                    <a:pt x="57" y="48"/>
                  </a:cubicBezTo>
                  <a:close/>
                  <a:moveTo>
                    <a:pt x="48" y="49"/>
                  </a:moveTo>
                  <a:cubicBezTo>
                    <a:pt x="48" y="49"/>
                    <a:pt x="48" y="49"/>
                    <a:pt x="48" y="49"/>
                  </a:cubicBezTo>
                  <a:cubicBezTo>
                    <a:pt x="48" y="54"/>
                    <a:pt x="46" y="59"/>
                    <a:pt x="42" y="62"/>
                  </a:cubicBezTo>
                  <a:cubicBezTo>
                    <a:pt x="38" y="66"/>
                    <a:pt x="34" y="68"/>
                    <a:pt x="28" y="68"/>
                  </a:cubicBezTo>
                  <a:cubicBezTo>
                    <a:pt x="28" y="68"/>
                    <a:pt x="27" y="68"/>
                    <a:pt x="26" y="68"/>
                  </a:cubicBezTo>
                  <a:cubicBezTo>
                    <a:pt x="36" y="61"/>
                    <a:pt x="43" y="50"/>
                    <a:pt x="43" y="37"/>
                  </a:cubicBezTo>
                  <a:cubicBezTo>
                    <a:pt x="43" y="35"/>
                    <a:pt x="43" y="34"/>
                    <a:pt x="43" y="33"/>
                  </a:cubicBezTo>
                  <a:cubicBezTo>
                    <a:pt x="46" y="38"/>
                    <a:pt x="48" y="43"/>
                    <a:pt x="48" y="48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8" y="48"/>
                    <a:pt x="48" y="48"/>
                    <a:pt x="48" y="49"/>
                  </a:cubicBezTo>
                  <a:cubicBezTo>
                    <a:pt x="48" y="49"/>
                    <a:pt x="48" y="49"/>
                    <a:pt x="48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7" name="Freeform 50"/>
            <p:cNvSpPr>
              <a:spLocks noEditPoints="1"/>
            </p:cNvSpPr>
            <p:nvPr/>
          </p:nvSpPr>
          <p:spPr bwMode="auto">
            <a:xfrm>
              <a:off x="11108188" y="1823857"/>
              <a:ext cx="285770" cy="272068"/>
            </a:xfrm>
            <a:custGeom>
              <a:avLst/>
              <a:gdLst>
                <a:gd name="T0" fmla="*/ 52 w 89"/>
                <a:gd name="T1" fmla="*/ 3 h 85"/>
                <a:gd name="T2" fmla="*/ 4 w 89"/>
                <a:gd name="T3" fmla="*/ 36 h 85"/>
                <a:gd name="T4" fmla="*/ 3 w 89"/>
                <a:gd name="T5" fmla="*/ 45 h 85"/>
                <a:gd name="T6" fmla="*/ 28 w 89"/>
                <a:gd name="T7" fmla="*/ 82 h 85"/>
                <a:gd name="T8" fmla="*/ 37 w 89"/>
                <a:gd name="T9" fmla="*/ 83 h 85"/>
                <a:gd name="T10" fmla="*/ 85 w 89"/>
                <a:gd name="T11" fmla="*/ 50 h 85"/>
                <a:gd name="T12" fmla="*/ 87 w 89"/>
                <a:gd name="T13" fmla="*/ 41 h 85"/>
                <a:gd name="T14" fmla="*/ 61 w 89"/>
                <a:gd name="T15" fmla="*/ 4 h 85"/>
                <a:gd name="T16" fmla="*/ 52 w 89"/>
                <a:gd name="T17" fmla="*/ 3 h 85"/>
                <a:gd name="T18" fmla="*/ 38 w 89"/>
                <a:gd name="T19" fmla="*/ 48 h 85"/>
                <a:gd name="T20" fmla="*/ 31 w 89"/>
                <a:gd name="T21" fmla="*/ 71 h 85"/>
                <a:gd name="T22" fmla="*/ 11 w 89"/>
                <a:gd name="T23" fmla="*/ 42 h 85"/>
                <a:gd name="T24" fmla="*/ 38 w 89"/>
                <a:gd name="T25" fmla="*/ 48 h 85"/>
                <a:gd name="T26" fmla="*/ 14 w 89"/>
                <a:gd name="T27" fmla="*/ 40 h 85"/>
                <a:gd name="T28" fmla="*/ 52 w 89"/>
                <a:gd name="T29" fmla="*/ 13 h 85"/>
                <a:gd name="T30" fmla="*/ 43 w 89"/>
                <a:gd name="T31" fmla="*/ 41 h 85"/>
                <a:gd name="T32" fmla="*/ 14 w 89"/>
                <a:gd name="T33" fmla="*/ 40 h 85"/>
                <a:gd name="T34" fmla="*/ 39 w 89"/>
                <a:gd name="T35" fmla="*/ 48 h 85"/>
                <a:gd name="T36" fmla="*/ 50 w 89"/>
                <a:gd name="T37" fmla="*/ 50 h 85"/>
                <a:gd name="T38" fmla="*/ 51 w 89"/>
                <a:gd name="T39" fmla="*/ 40 h 85"/>
                <a:gd name="T40" fmla="*/ 74 w 89"/>
                <a:gd name="T41" fmla="*/ 47 h 85"/>
                <a:gd name="T42" fmla="*/ 38 w 89"/>
                <a:gd name="T43" fmla="*/ 72 h 85"/>
                <a:gd name="T44" fmla="*/ 39 w 89"/>
                <a:gd name="T45" fmla="*/ 48 h 85"/>
                <a:gd name="T46" fmla="*/ 51 w 89"/>
                <a:gd name="T47" fmla="*/ 39 h 85"/>
                <a:gd name="T48" fmla="*/ 55 w 89"/>
                <a:gd name="T49" fmla="*/ 11 h 85"/>
                <a:gd name="T50" fmla="*/ 75 w 89"/>
                <a:gd name="T51" fmla="*/ 40 h 85"/>
                <a:gd name="T52" fmla="*/ 51 w 89"/>
                <a:gd name="T53" fmla="*/ 39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9" h="85">
                  <a:moveTo>
                    <a:pt x="52" y="3"/>
                  </a:moveTo>
                  <a:cubicBezTo>
                    <a:pt x="4" y="36"/>
                    <a:pt x="4" y="36"/>
                    <a:pt x="4" y="36"/>
                  </a:cubicBezTo>
                  <a:cubicBezTo>
                    <a:pt x="1" y="38"/>
                    <a:pt x="0" y="42"/>
                    <a:pt x="3" y="45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30" y="85"/>
                    <a:pt x="34" y="85"/>
                    <a:pt x="37" y="83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88" y="48"/>
                    <a:pt x="89" y="44"/>
                    <a:pt x="87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9" y="1"/>
                    <a:pt x="55" y="0"/>
                    <a:pt x="52" y="3"/>
                  </a:cubicBezTo>
                  <a:close/>
                  <a:moveTo>
                    <a:pt x="38" y="48"/>
                  </a:moveTo>
                  <a:cubicBezTo>
                    <a:pt x="31" y="71"/>
                    <a:pt x="31" y="71"/>
                    <a:pt x="31" y="71"/>
                  </a:cubicBezTo>
                  <a:cubicBezTo>
                    <a:pt x="11" y="42"/>
                    <a:pt x="11" y="42"/>
                    <a:pt x="11" y="42"/>
                  </a:cubicBezTo>
                  <a:lnTo>
                    <a:pt x="38" y="48"/>
                  </a:lnTo>
                  <a:close/>
                  <a:moveTo>
                    <a:pt x="14" y="40"/>
                  </a:moveTo>
                  <a:cubicBezTo>
                    <a:pt x="52" y="13"/>
                    <a:pt x="52" y="13"/>
                    <a:pt x="52" y="13"/>
                  </a:cubicBezTo>
                  <a:cubicBezTo>
                    <a:pt x="43" y="41"/>
                    <a:pt x="43" y="41"/>
                    <a:pt x="43" y="41"/>
                  </a:cubicBezTo>
                  <a:lnTo>
                    <a:pt x="14" y="40"/>
                  </a:lnTo>
                  <a:close/>
                  <a:moveTo>
                    <a:pt x="39" y="48"/>
                  </a:moveTo>
                  <a:cubicBezTo>
                    <a:pt x="50" y="50"/>
                    <a:pt x="50" y="50"/>
                    <a:pt x="50" y="50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74" y="47"/>
                    <a:pt x="74" y="47"/>
                    <a:pt x="74" y="47"/>
                  </a:cubicBezTo>
                  <a:cubicBezTo>
                    <a:pt x="38" y="72"/>
                    <a:pt x="38" y="72"/>
                    <a:pt x="38" y="72"/>
                  </a:cubicBezTo>
                  <a:lnTo>
                    <a:pt x="39" y="48"/>
                  </a:lnTo>
                  <a:close/>
                  <a:moveTo>
                    <a:pt x="51" y="39"/>
                  </a:moveTo>
                  <a:cubicBezTo>
                    <a:pt x="55" y="11"/>
                    <a:pt x="55" y="11"/>
                    <a:pt x="55" y="11"/>
                  </a:cubicBezTo>
                  <a:cubicBezTo>
                    <a:pt x="75" y="40"/>
                    <a:pt x="75" y="40"/>
                    <a:pt x="75" y="40"/>
                  </a:cubicBezTo>
                  <a:lnTo>
                    <a:pt x="51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8" name="Freeform 51"/>
            <p:cNvSpPr>
              <a:spLocks noEditPoints="1"/>
            </p:cNvSpPr>
            <p:nvPr/>
          </p:nvSpPr>
          <p:spPr bwMode="auto">
            <a:xfrm>
              <a:off x="10996621" y="1667271"/>
              <a:ext cx="217264" cy="221178"/>
            </a:xfrm>
            <a:custGeom>
              <a:avLst/>
              <a:gdLst>
                <a:gd name="T0" fmla="*/ 34 w 68"/>
                <a:gd name="T1" fmla="*/ 0 h 69"/>
                <a:gd name="T2" fmla="*/ 0 w 68"/>
                <a:gd name="T3" fmla="*/ 35 h 69"/>
                <a:gd name="T4" fmla="*/ 34 w 68"/>
                <a:gd name="T5" fmla="*/ 69 h 69"/>
                <a:gd name="T6" fmla="*/ 68 w 68"/>
                <a:gd name="T7" fmla="*/ 35 h 69"/>
                <a:gd name="T8" fmla="*/ 34 w 68"/>
                <a:gd name="T9" fmla="*/ 0 h 69"/>
                <a:gd name="T10" fmla="*/ 34 w 68"/>
                <a:gd name="T11" fmla="*/ 62 h 69"/>
                <a:gd name="T12" fmla="*/ 7 w 68"/>
                <a:gd name="T13" fmla="*/ 35 h 69"/>
                <a:gd name="T14" fmla="*/ 34 w 68"/>
                <a:gd name="T15" fmla="*/ 7 h 69"/>
                <a:gd name="T16" fmla="*/ 62 w 68"/>
                <a:gd name="T17" fmla="*/ 35 h 69"/>
                <a:gd name="T18" fmla="*/ 34 w 68"/>
                <a:gd name="T19" fmla="*/ 62 h 69"/>
                <a:gd name="T20" fmla="*/ 22 w 68"/>
                <a:gd name="T21" fmla="*/ 24 h 69"/>
                <a:gd name="T22" fmla="*/ 36 w 68"/>
                <a:gd name="T23" fmla="*/ 35 h 69"/>
                <a:gd name="T24" fmla="*/ 22 w 68"/>
                <a:gd name="T25" fmla="*/ 45 h 69"/>
                <a:gd name="T26" fmla="*/ 22 w 68"/>
                <a:gd name="T27" fmla="*/ 24 h 69"/>
                <a:gd name="T28" fmla="*/ 39 w 68"/>
                <a:gd name="T29" fmla="*/ 24 h 69"/>
                <a:gd name="T30" fmla="*/ 54 w 68"/>
                <a:gd name="T31" fmla="*/ 35 h 69"/>
                <a:gd name="T32" fmla="*/ 39 w 68"/>
                <a:gd name="T33" fmla="*/ 45 h 69"/>
                <a:gd name="T34" fmla="*/ 39 w 68"/>
                <a:gd name="T35" fmla="*/ 2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8" h="69">
                  <a:moveTo>
                    <a:pt x="34" y="0"/>
                  </a:moveTo>
                  <a:cubicBezTo>
                    <a:pt x="15" y="0"/>
                    <a:pt x="0" y="16"/>
                    <a:pt x="0" y="35"/>
                  </a:cubicBezTo>
                  <a:cubicBezTo>
                    <a:pt x="0" y="53"/>
                    <a:pt x="15" y="69"/>
                    <a:pt x="34" y="69"/>
                  </a:cubicBezTo>
                  <a:cubicBezTo>
                    <a:pt x="53" y="69"/>
                    <a:pt x="68" y="53"/>
                    <a:pt x="68" y="35"/>
                  </a:cubicBezTo>
                  <a:cubicBezTo>
                    <a:pt x="68" y="16"/>
                    <a:pt x="53" y="0"/>
                    <a:pt x="34" y="0"/>
                  </a:cubicBezTo>
                  <a:close/>
                  <a:moveTo>
                    <a:pt x="34" y="62"/>
                  </a:moveTo>
                  <a:cubicBezTo>
                    <a:pt x="19" y="62"/>
                    <a:pt x="7" y="50"/>
                    <a:pt x="7" y="35"/>
                  </a:cubicBezTo>
                  <a:cubicBezTo>
                    <a:pt x="7" y="19"/>
                    <a:pt x="19" y="7"/>
                    <a:pt x="34" y="7"/>
                  </a:cubicBezTo>
                  <a:cubicBezTo>
                    <a:pt x="50" y="7"/>
                    <a:pt x="62" y="19"/>
                    <a:pt x="62" y="35"/>
                  </a:cubicBezTo>
                  <a:cubicBezTo>
                    <a:pt x="62" y="50"/>
                    <a:pt x="50" y="62"/>
                    <a:pt x="34" y="62"/>
                  </a:cubicBezTo>
                  <a:close/>
                  <a:moveTo>
                    <a:pt x="22" y="24"/>
                  </a:moveTo>
                  <a:cubicBezTo>
                    <a:pt x="36" y="35"/>
                    <a:pt x="36" y="35"/>
                    <a:pt x="36" y="35"/>
                  </a:cubicBezTo>
                  <a:cubicBezTo>
                    <a:pt x="22" y="45"/>
                    <a:pt x="22" y="45"/>
                    <a:pt x="22" y="45"/>
                  </a:cubicBezTo>
                  <a:lnTo>
                    <a:pt x="22" y="24"/>
                  </a:lnTo>
                  <a:close/>
                  <a:moveTo>
                    <a:pt x="39" y="24"/>
                  </a:moveTo>
                  <a:cubicBezTo>
                    <a:pt x="54" y="35"/>
                    <a:pt x="54" y="35"/>
                    <a:pt x="54" y="35"/>
                  </a:cubicBezTo>
                  <a:cubicBezTo>
                    <a:pt x="39" y="45"/>
                    <a:pt x="39" y="45"/>
                    <a:pt x="39" y="45"/>
                  </a:cubicBezTo>
                  <a:lnTo>
                    <a:pt x="39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9" name="Freeform 52"/>
            <p:cNvSpPr>
              <a:spLocks noEditPoints="1"/>
            </p:cNvSpPr>
            <p:nvPr/>
          </p:nvSpPr>
          <p:spPr bwMode="auto">
            <a:xfrm>
              <a:off x="11082743" y="2730100"/>
              <a:ext cx="279899" cy="297514"/>
            </a:xfrm>
            <a:custGeom>
              <a:avLst/>
              <a:gdLst>
                <a:gd name="T0" fmla="*/ 78 w 87"/>
                <a:gd name="T1" fmla="*/ 0 h 93"/>
                <a:gd name="T2" fmla="*/ 9 w 87"/>
                <a:gd name="T3" fmla="*/ 0 h 93"/>
                <a:gd name="T4" fmla="*/ 0 w 87"/>
                <a:gd name="T5" fmla="*/ 9 h 93"/>
                <a:gd name="T6" fmla="*/ 0 w 87"/>
                <a:gd name="T7" fmla="*/ 84 h 93"/>
                <a:gd name="T8" fmla="*/ 9 w 87"/>
                <a:gd name="T9" fmla="*/ 93 h 93"/>
                <a:gd name="T10" fmla="*/ 78 w 87"/>
                <a:gd name="T11" fmla="*/ 93 h 93"/>
                <a:gd name="T12" fmla="*/ 87 w 87"/>
                <a:gd name="T13" fmla="*/ 84 h 93"/>
                <a:gd name="T14" fmla="*/ 87 w 87"/>
                <a:gd name="T15" fmla="*/ 9 h 93"/>
                <a:gd name="T16" fmla="*/ 78 w 87"/>
                <a:gd name="T17" fmla="*/ 0 h 93"/>
                <a:gd name="T18" fmla="*/ 75 w 87"/>
                <a:gd name="T19" fmla="*/ 81 h 93"/>
                <a:gd name="T20" fmla="*/ 12 w 87"/>
                <a:gd name="T21" fmla="*/ 81 h 93"/>
                <a:gd name="T22" fmla="*/ 12 w 87"/>
                <a:gd name="T23" fmla="*/ 12 h 93"/>
                <a:gd name="T24" fmla="*/ 75 w 87"/>
                <a:gd name="T25" fmla="*/ 12 h 93"/>
                <a:gd name="T26" fmla="*/ 75 w 87"/>
                <a:gd name="T27" fmla="*/ 81 h 93"/>
                <a:gd name="T28" fmla="*/ 23 w 87"/>
                <a:gd name="T29" fmla="*/ 41 h 93"/>
                <a:gd name="T30" fmla="*/ 64 w 87"/>
                <a:gd name="T31" fmla="*/ 41 h 93"/>
                <a:gd name="T32" fmla="*/ 64 w 87"/>
                <a:gd name="T33" fmla="*/ 46 h 93"/>
                <a:gd name="T34" fmla="*/ 23 w 87"/>
                <a:gd name="T35" fmla="*/ 46 h 93"/>
                <a:gd name="T36" fmla="*/ 23 w 87"/>
                <a:gd name="T37" fmla="*/ 41 h 93"/>
                <a:gd name="T38" fmla="*/ 23 w 87"/>
                <a:gd name="T39" fmla="*/ 52 h 93"/>
                <a:gd name="T40" fmla="*/ 64 w 87"/>
                <a:gd name="T41" fmla="*/ 52 h 93"/>
                <a:gd name="T42" fmla="*/ 64 w 87"/>
                <a:gd name="T43" fmla="*/ 58 h 93"/>
                <a:gd name="T44" fmla="*/ 23 w 87"/>
                <a:gd name="T45" fmla="*/ 58 h 93"/>
                <a:gd name="T46" fmla="*/ 23 w 87"/>
                <a:gd name="T47" fmla="*/ 52 h 93"/>
                <a:gd name="T48" fmla="*/ 23 w 87"/>
                <a:gd name="T49" fmla="*/ 64 h 93"/>
                <a:gd name="T50" fmla="*/ 64 w 87"/>
                <a:gd name="T51" fmla="*/ 64 h 93"/>
                <a:gd name="T52" fmla="*/ 64 w 87"/>
                <a:gd name="T53" fmla="*/ 69 h 93"/>
                <a:gd name="T54" fmla="*/ 23 w 87"/>
                <a:gd name="T55" fmla="*/ 69 h 93"/>
                <a:gd name="T56" fmla="*/ 23 w 87"/>
                <a:gd name="T57" fmla="*/ 64 h 93"/>
                <a:gd name="T58" fmla="*/ 23 w 87"/>
                <a:gd name="T59" fmla="*/ 29 h 93"/>
                <a:gd name="T60" fmla="*/ 64 w 87"/>
                <a:gd name="T61" fmla="*/ 29 h 93"/>
                <a:gd name="T62" fmla="*/ 64 w 87"/>
                <a:gd name="T63" fmla="*/ 35 h 93"/>
                <a:gd name="T64" fmla="*/ 23 w 87"/>
                <a:gd name="T65" fmla="*/ 35 h 93"/>
                <a:gd name="T66" fmla="*/ 23 w 87"/>
                <a:gd name="T67" fmla="*/ 2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7" h="93">
                  <a:moveTo>
                    <a:pt x="78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9"/>
                    <a:pt x="4" y="93"/>
                    <a:pt x="9" y="93"/>
                  </a:cubicBezTo>
                  <a:cubicBezTo>
                    <a:pt x="78" y="93"/>
                    <a:pt x="78" y="93"/>
                    <a:pt x="78" y="93"/>
                  </a:cubicBezTo>
                  <a:cubicBezTo>
                    <a:pt x="83" y="93"/>
                    <a:pt x="87" y="89"/>
                    <a:pt x="87" y="84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4"/>
                    <a:pt x="83" y="0"/>
                    <a:pt x="78" y="0"/>
                  </a:cubicBezTo>
                  <a:close/>
                  <a:moveTo>
                    <a:pt x="75" y="81"/>
                  </a:moveTo>
                  <a:cubicBezTo>
                    <a:pt x="12" y="81"/>
                    <a:pt x="12" y="81"/>
                    <a:pt x="12" y="81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75" y="12"/>
                    <a:pt x="75" y="12"/>
                    <a:pt x="75" y="12"/>
                  </a:cubicBezTo>
                  <a:lnTo>
                    <a:pt x="75" y="81"/>
                  </a:lnTo>
                  <a:close/>
                  <a:moveTo>
                    <a:pt x="23" y="41"/>
                  </a:moveTo>
                  <a:cubicBezTo>
                    <a:pt x="64" y="41"/>
                    <a:pt x="64" y="41"/>
                    <a:pt x="64" y="41"/>
                  </a:cubicBezTo>
                  <a:cubicBezTo>
                    <a:pt x="64" y="46"/>
                    <a:pt x="64" y="46"/>
                    <a:pt x="64" y="46"/>
                  </a:cubicBezTo>
                  <a:cubicBezTo>
                    <a:pt x="23" y="46"/>
                    <a:pt x="23" y="46"/>
                    <a:pt x="23" y="46"/>
                  </a:cubicBezTo>
                  <a:lnTo>
                    <a:pt x="23" y="41"/>
                  </a:lnTo>
                  <a:close/>
                  <a:moveTo>
                    <a:pt x="23" y="52"/>
                  </a:moveTo>
                  <a:cubicBezTo>
                    <a:pt x="64" y="52"/>
                    <a:pt x="64" y="52"/>
                    <a:pt x="64" y="52"/>
                  </a:cubicBezTo>
                  <a:cubicBezTo>
                    <a:pt x="64" y="58"/>
                    <a:pt x="64" y="58"/>
                    <a:pt x="64" y="58"/>
                  </a:cubicBezTo>
                  <a:cubicBezTo>
                    <a:pt x="23" y="58"/>
                    <a:pt x="23" y="58"/>
                    <a:pt x="23" y="58"/>
                  </a:cubicBezTo>
                  <a:lnTo>
                    <a:pt x="23" y="52"/>
                  </a:lnTo>
                  <a:close/>
                  <a:moveTo>
                    <a:pt x="23" y="64"/>
                  </a:moveTo>
                  <a:cubicBezTo>
                    <a:pt x="64" y="64"/>
                    <a:pt x="64" y="64"/>
                    <a:pt x="64" y="64"/>
                  </a:cubicBezTo>
                  <a:cubicBezTo>
                    <a:pt x="64" y="69"/>
                    <a:pt x="64" y="69"/>
                    <a:pt x="64" y="69"/>
                  </a:cubicBezTo>
                  <a:cubicBezTo>
                    <a:pt x="23" y="69"/>
                    <a:pt x="23" y="69"/>
                    <a:pt x="23" y="69"/>
                  </a:cubicBezTo>
                  <a:lnTo>
                    <a:pt x="23" y="64"/>
                  </a:lnTo>
                  <a:close/>
                  <a:moveTo>
                    <a:pt x="23" y="29"/>
                  </a:moveTo>
                  <a:cubicBezTo>
                    <a:pt x="64" y="29"/>
                    <a:pt x="64" y="29"/>
                    <a:pt x="64" y="2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3" y="35"/>
                    <a:pt x="23" y="35"/>
                    <a:pt x="23" y="35"/>
                  </a:cubicBezTo>
                  <a:lnTo>
                    <a:pt x="23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0" name="Freeform 53"/>
            <p:cNvSpPr>
              <a:spLocks noEditPoints="1"/>
            </p:cNvSpPr>
            <p:nvPr/>
          </p:nvSpPr>
          <p:spPr bwMode="auto">
            <a:xfrm>
              <a:off x="11031853" y="3084377"/>
              <a:ext cx="262282" cy="197690"/>
            </a:xfrm>
            <a:custGeom>
              <a:avLst/>
              <a:gdLst>
                <a:gd name="T0" fmla="*/ 0 w 134"/>
                <a:gd name="T1" fmla="*/ 0 h 101"/>
                <a:gd name="T2" fmla="*/ 0 w 134"/>
                <a:gd name="T3" fmla="*/ 101 h 101"/>
                <a:gd name="T4" fmla="*/ 134 w 134"/>
                <a:gd name="T5" fmla="*/ 101 h 101"/>
                <a:gd name="T6" fmla="*/ 134 w 134"/>
                <a:gd name="T7" fmla="*/ 0 h 101"/>
                <a:gd name="T8" fmla="*/ 0 w 134"/>
                <a:gd name="T9" fmla="*/ 0 h 101"/>
                <a:gd name="T10" fmla="*/ 25 w 134"/>
                <a:gd name="T11" fmla="*/ 93 h 101"/>
                <a:gd name="T12" fmla="*/ 8 w 134"/>
                <a:gd name="T13" fmla="*/ 93 h 101"/>
                <a:gd name="T14" fmla="*/ 8 w 134"/>
                <a:gd name="T15" fmla="*/ 77 h 101"/>
                <a:gd name="T16" fmla="*/ 25 w 134"/>
                <a:gd name="T17" fmla="*/ 77 h 101"/>
                <a:gd name="T18" fmla="*/ 25 w 134"/>
                <a:gd name="T19" fmla="*/ 93 h 101"/>
                <a:gd name="T20" fmla="*/ 25 w 134"/>
                <a:gd name="T21" fmla="*/ 59 h 101"/>
                <a:gd name="T22" fmla="*/ 8 w 134"/>
                <a:gd name="T23" fmla="*/ 59 h 101"/>
                <a:gd name="T24" fmla="*/ 8 w 134"/>
                <a:gd name="T25" fmla="*/ 43 h 101"/>
                <a:gd name="T26" fmla="*/ 25 w 134"/>
                <a:gd name="T27" fmla="*/ 43 h 101"/>
                <a:gd name="T28" fmla="*/ 25 w 134"/>
                <a:gd name="T29" fmla="*/ 59 h 101"/>
                <a:gd name="T30" fmla="*/ 25 w 134"/>
                <a:gd name="T31" fmla="*/ 26 h 101"/>
                <a:gd name="T32" fmla="*/ 8 w 134"/>
                <a:gd name="T33" fmla="*/ 26 h 101"/>
                <a:gd name="T34" fmla="*/ 8 w 134"/>
                <a:gd name="T35" fmla="*/ 8 h 101"/>
                <a:gd name="T36" fmla="*/ 25 w 134"/>
                <a:gd name="T37" fmla="*/ 8 h 101"/>
                <a:gd name="T38" fmla="*/ 25 w 134"/>
                <a:gd name="T39" fmla="*/ 26 h 101"/>
                <a:gd name="T40" fmla="*/ 102 w 134"/>
                <a:gd name="T41" fmla="*/ 93 h 101"/>
                <a:gd name="T42" fmla="*/ 35 w 134"/>
                <a:gd name="T43" fmla="*/ 93 h 101"/>
                <a:gd name="T44" fmla="*/ 35 w 134"/>
                <a:gd name="T45" fmla="*/ 8 h 101"/>
                <a:gd name="T46" fmla="*/ 102 w 134"/>
                <a:gd name="T47" fmla="*/ 8 h 101"/>
                <a:gd name="T48" fmla="*/ 102 w 134"/>
                <a:gd name="T49" fmla="*/ 93 h 101"/>
                <a:gd name="T50" fmla="*/ 126 w 134"/>
                <a:gd name="T51" fmla="*/ 93 h 101"/>
                <a:gd name="T52" fmla="*/ 110 w 134"/>
                <a:gd name="T53" fmla="*/ 93 h 101"/>
                <a:gd name="T54" fmla="*/ 110 w 134"/>
                <a:gd name="T55" fmla="*/ 77 h 101"/>
                <a:gd name="T56" fmla="*/ 126 w 134"/>
                <a:gd name="T57" fmla="*/ 77 h 101"/>
                <a:gd name="T58" fmla="*/ 126 w 134"/>
                <a:gd name="T59" fmla="*/ 93 h 101"/>
                <a:gd name="T60" fmla="*/ 126 w 134"/>
                <a:gd name="T61" fmla="*/ 59 h 101"/>
                <a:gd name="T62" fmla="*/ 110 w 134"/>
                <a:gd name="T63" fmla="*/ 59 h 101"/>
                <a:gd name="T64" fmla="*/ 110 w 134"/>
                <a:gd name="T65" fmla="*/ 43 h 101"/>
                <a:gd name="T66" fmla="*/ 126 w 134"/>
                <a:gd name="T67" fmla="*/ 43 h 101"/>
                <a:gd name="T68" fmla="*/ 126 w 134"/>
                <a:gd name="T69" fmla="*/ 59 h 101"/>
                <a:gd name="T70" fmla="*/ 126 w 134"/>
                <a:gd name="T71" fmla="*/ 26 h 101"/>
                <a:gd name="T72" fmla="*/ 110 w 134"/>
                <a:gd name="T73" fmla="*/ 26 h 101"/>
                <a:gd name="T74" fmla="*/ 110 w 134"/>
                <a:gd name="T75" fmla="*/ 8 h 101"/>
                <a:gd name="T76" fmla="*/ 126 w 134"/>
                <a:gd name="T77" fmla="*/ 8 h 101"/>
                <a:gd name="T78" fmla="*/ 126 w 134"/>
                <a:gd name="T79" fmla="*/ 26 h 101"/>
                <a:gd name="T80" fmla="*/ 51 w 134"/>
                <a:gd name="T81" fmla="*/ 26 h 101"/>
                <a:gd name="T82" fmla="*/ 51 w 134"/>
                <a:gd name="T83" fmla="*/ 77 h 101"/>
                <a:gd name="T84" fmla="*/ 84 w 134"/>
                <a:gd name="T85" fmla="*/ 51 h 101"/>
                <a:gd name="T86" fmla="*/ 51 w 134"/>
                <a:gd name="T87" fmla="*/ 2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4" h="101">
                  <a:moveTo>
                    <a:pt x="0" y="0"/>
                  </a:moveTo>
                  <a:lnTo>
                    <a:pt x="0" y="101"/>
                  </a:lnTo>
                  <a:lnTo>
                    <a:pt x="134" y="101"/>
                  </a:lnTo>
                  <a:lnTo>
                    <a:pt x="134" y="0"/>
                  </a:lnTo>
                  <a:lnTo>
                    <a:pt x="0" y="0"/>
                  </a:lnTo>
                  <a:close/>
                  <a:moveTo>
                    <a:pt x="25" y="93"/>
                  </a:moveTo>
                  <a:lnTo>
                    <a:pt x="8" y="93"/>
                  </a:lnTo>
                  <a:lnTo>
                    <a:pt x="8" y="77"/>
                  </a:lnTo>
                  <a:lnTo>
                    <a:pt x="25" y="77"/>
                  </a:lnTo>
                  <a:lnTo>
                    <a:pt x="25" y="93"/>
                  </a:lnTo>
                  <a:close/>
                  <a:moveTo>
                    <a:pt x="25" y="59"/>
                  </a:moveTo>
                  <a:lnTo>
                    <a:pt x="8" y="59"/>
                  </a:lnTo>
                  <a:lnTo>
                    <a:pt x="8" y="43"/>
                  </a:lnTo>
                  <a:lnTo>
                    <a:pt x="25" y="43"/>
                  </a:lnTo>
                  <a:lnTo>
                    <a:pt x="25" y="59"/>
                  </a:lnTo>
                  <a:close/>
                  <a:moveTo>
                    <a:pt x="25" y="26"/>
                  </a:moveTo>
                  <a:lnTo>
                    <a:pt x="8" y="26"/>
                  </a:lnTo>
                  <a:lnTo>
                    <a:pt x="8" y="8"/>
                  </a:lnTo>
                  <a:lnTo>
                    <a:pt x="25" y="8"/>
                  </a:lnTo>
                  <a:lnTo>
                    <a:pt x="25" y="26"/>
                  </a:lnTo>
                  <a:close/>
                  <a:moveTo>
                    <a:pt x="102" y="93"/>
                  </a:moveTo>
                  <a:lnTo>
                    <a:pt x="35" y="93"/>
                  </a:lnTo>
                  <a:lnTo>
                    <a:pt x="35" y="8"/>
                  </a:lnTo>
                  <a:lnTo>
                    <a:pt x="102" y="8"/>
                  </a:lnTo>
                  <a:lnTo>
                    <a:pt x="102" y="93"/>
                  </a:lnTo>
                  <a:close/>
                  <a:moveTo>
                    <a:pt x="126" y="93"/>
                  </a:moveTo>
                  <a:lnTo>
                    <a:pt x="110" y="93"/>
                  </a:lnTo>
                  <a:lnTo>
                    <a:pt x="110" y="77"/>
                  </a:lnTo>
                  <a:lnTo>
                    <a:pt x="126" y="77"/>
                  </a:lnTo>
                  <a:lnTo>
                    <a:pt x="126" y="93"/>
                  </a:lnTo>
                  <a:close/>
                  <a:moveTo>
                    <a:pt x="126" y="59"/>
                  </a:moveTo>
                  <a:lnTo>
                    <a:pt x="110" y="59"/>
                  </a:lnTo>
                  <a:lnTo>
                    <a:pt x="110" y="43"/>
                  </a:lnTo>
                  <a:lnTo>
                    <a:pt x="126" y="43"/>
                  </a:lnTo>
                  <a:lnTo>
                    <a:pt x="126" y="59"/>
                  </a:lnTo>
                  <a:close/>
                  <a:moveTo>
                    <a:pt x="126" y="26"/>
                  </a:moveTo>
                  <a:lnTo>
                    <a:pt x="110" y="26"/>
                  </a:lnTo>
                  <a:lnTo>
                    <a:pt x="110" y="8"/>
                  </a:lnTo>
                  <a:lnTo>
                    <a:pt x="126" y="8"/>
                  </a:lnTo>
                  <a:lnTo>
                    <a:pt x="126" y="26"/>
                  </a:lnTo>
                  <a:close/>
                  <a:moveTo>
                    <a:pt x="51" y="26"/>
                  </a:moveTo>
                  <a:lnTo>
                    <a:pt x="51" y="77"/>
                  </a:lnTo>
                  <a:lnTo>
                    <a:pt x="84" y="51"/>
                  </a:lnTo>
                  <a:lnTo>
                    <a:pt x="51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1" name="Freeform 54"/>
            <p:cNvSpPr>
              <a:spLocks noEditPoints="1"/>
            </p:cNvSpPr>
            <p:nvPr/>
          </p:nvSpPr>
          <p:spPr bwMode="auto">
            <a:xfrm>
              <a:off x="11333281" y="3027613"/>
              <a:ext cx="156586" cy="146799"/>
            </a:xfrm>
            <a:custGeom>
              <a:avLst/>
              <a:gdLst>
                <a:gd name="T0" fmla="*/ 80 w 80"/>
                <a:gd name="T1" fmla="*/ 29 h 75"/>
                <a:gd name="T2" fmla="*/ 52 w 80"/>
                <a:gd name="T3" fmla="*/ 24 h 75"/>
                <a:gd name="T4" fmla="*/ 41 w 80"/>
                <a:gd name="T5" fmla="*/ 0 h 75"/>
                <a:gd name="T6" fmla="*/ 28 w 80"/>
                <a:gd name="T7" fmla="*/ 24 h 75"/>
                <a:gd name="T8" fmla="*/ 0 w 80"/>
                <a:gd name="T9" fmla="*/ 29 h 75"/>
                <a:gd name="T10" fmla="*/ 19 w 80"/>
                <a:gd name="T11" fmla="*/ 49 h 75"/>
                <a:gd name="T12" fmla="*/ 15 w 80"/>
                <a:gd name="T13" fmla="*/ 75 h 75"/>
                <a:gd name="T14" fmla="*/ 41 w 80"/>
                <a:gd name="T15" fmla="*/ 62 h 75"/>
                <a:gd name="T16" fmla="*/ 65 w 80"/>
                <a:gd name="T17" fmla="*/ 75 h 75"/>
                <a:gd name="T18" fmla="*/ 60 w 80"/>
                <a:gd name="T19" fmla="*/ 49 h 75"/>
                <a:gd name="T20" fmla="*/ 80 w 80"/>
                <a:gd name="T21" fmla="*/ 29 h 75"/>
                <a:gd name="T22" fmla="*/ 41 w 80"/>
                <a:gd name="T23" fmla="*/ 57 h 75"/>
                <a:gd name="T24" fmla="*/ 23 w 80"/>
                <a:gd name="T25" fmla="*/ 65 h 75"/>
                <a:gd name="T26" fmla="*/ 26 w 80"/>
                <a:gd name="T27" fmla="*/ 45 h 75"/>
                <a:gd name="T28" fmla="*/ 11 w 80"/>
                <a:gd name="T29" fmla="*/ 32 h 75"/>
                <a:gd name="T30" fmla="*/ 31 w 80"/>
                <a:gd name="T31" fmla="*/ 29 h 75"/>
                <a:gd name="T32" fmla="*/ 41 w 80"/>
                <a:gd name="T33" fmla="*/ 11 h 75"/>
                <a:gd name="T34" fmla="*/ 49 w 80"/>
                <a:gd name="T35" fmla="*/ 29 h 75"/>
                <a:gd name="T36" fmla="*/ 68 w 80"/>
                <a:gd name="T37" fmla="*/ 32 h 75"/>
                <a:gd name="T38" fmla="*/ 54 w 80"/>
                <a:gd name="T39" fmla="*/ 45 h 75"/>
                <a:gd name="T40" fmla="*/ 57 w 80"/>
                <a:gd name="T41" fmla="*/ 65 h 75"/>
                <a:gd name="T42" fmla="*/ 41 w 80"/>
                <a:gd name="T43" fmla="*/ 5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0" h="75">
                  <a:moveTo>
                    <a:pt x="80" y="29"/>
                  </a:moveTo>
                  <a:lnTo>
                    <a:pt x="52" y="24"/>
                  </a:lnTo>
                  <a:lnTo>
                    <a:pt x="41" y="0"/>
                  </a:lnTo>
                  <a:lnTo>
                    <a:pt x="28" y="24"/>
                  </a:lnTo>
                  <a:lnTo>
                    <a:pt x="0" y="29"/>
                  </a:lnTo>
                  <a:lnTo>
                    <a:pt x="19" y="49"/>
                  </a:lnTo>
                  <a:lnTo>
                    <a:pt x="15" y="75"/>
                  </a:lnTo>
                  <a:lnTo>
                    <a:pt x="41" y="62"/>
                  </a:lnTo>
                  <a:lnTo>
                    <a:pt x="65" y="75"/>
                  </a:lnTo>
                  <a:lnTo>
                    <a:pt x="60" y="49"/>
                  </a:lnTo>
                  <a:lnTo>
                    <a:pt x="80" y="29"/>
                  </a:lnTo>
                  <a:close/>
                  <a:moveTo>
                    <a:pt x="41" y="57"/>
                  </a:moveTo>
                  <a:lnTo>
                    <a:pt x="23" y="65"/>
                  </a:lnTo>
                  <a:lnTo>
                    <a:pt x="26" y="45"/>
                  </a:lnTo>
                  <a:lnTo>
                    <a:pt x="11" y="32"/>
                  </a:lnTo>
                  <a:lnTo>
                    <a:pt x="31" y="29"/>
                  </a:lnTo>
                  <a:lnTo>
                    <a:pt x="41" y="11"/>
                  </a:lnTo>
                  <a:lnTo>
                    <a:pt x="49" y="29"/>
                  </a:lnTo>
                  <a:lnTo>
                    <a:pt x="68" y="32"/>
                  </a:lnTo>
                  <a:lnTo>
                    <a:pt x="54" y="45"/>
                  </a:lnTo>
                  <a:lnTo>
                    <a:pt x="57" y="65"/>
                  </a:lnTo>
                  <a:lnTo>
                    <a:pt x="41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2" name="Freeform 55"/>
            <p:cNvSpPr>
              <a:spLocks noEditPoints="1"/>
            </p:cNvSpPr>
            <p:nvPr/>
          </p:nvSpPr>
          <p:spPr bwMode="auto">
            <a:xfrm>
              <a:off x="10977048" y="3327085"/>
              <a:ext cx="236837" cy="266197"/>
            </a:xfrm>
            <a:custGeom>
              <a:avLst/>
              <a:gdLst>
                <a:gd name="T0" fmla="*/ 58 w 74"/>
                <a:gd name="T1" fmla="*/ 25 h 83"/>
                <a:gd name="T2" fmla="*/ 63 w 74"/>
                <a:gd name="T3" fmla="*/ 22 h 83"/>
                <a:gd name="T4" fmla="*/ 68 w 74"/>
                <a:gd name="T5" fmla="*/ 12 h 83"/>
                <a:gd name="T6" fmla="*/ 65 w 74"/>
                <a:gd name="T7" fmla="*/ 3 h 83"/>
                <a:gd name="T8" fmla="*/ 58 w 74"/>
                <a:gd name="T9" fmla="*/ 0 h 83"/>
                <a:gd name="T10" fmla="*/ 46 w 74"/>
                <a:gd name="T11" fmla="*/ 6 h 83"/>
                <a:gd name="T12" fmla="*/ 36 w 74"/>
                <a:gd name="T13" fmla="*/ 24 h 83"/>
                <a:gd name="T14" fmla="*/ 27 w 74"/>
                <a:gd name="T15" fmla="*/ 6 h 83"/>
                <a:gd name="T16" fmla="*/ 18 w 74"/>
                <a:gd name="T17" fmla="*/ 2 h 83"/>
                <a:gd name="T18" fmla="*/ 11 w 74"/>
                <a:gd name="T19" fmla="*/ 5 h 83"/>
                <a:gd name="T20" fmla="*/ 12 w 74"/>
                <a:gd name="T21" fmla="*/ 21 h 83"/>
                <a:gd name="T22" fmla="*/ 18 w 74"/>
                <a:gd name="T23" fmla="*/ 25 h 83"/>
                <a:gd name="T24" fmla="*/ 0 w 74"/>
                <a:gd name="T25" fmla="*/ 25 h 83"/>
                <a:gd name="T26" fmla="*/ 0 w 74"/>
                <a:gd name="T27" fmla="*/ 47 h 83"/>
                <a:gd name="T28" fmla="*/ 6 w 74"/>
                <a:gd name="T29" fmla="*/ 47 h 83"/>
                <a:gd name="T30" fmla="*/ 6 w 74"/>
                <a:gd name="T31" fmla="*/ 83 h 83"/>
                <a:gd name="T32" fmla="*/ 69 w 74"/>
                <a:gd name="T33" fmla="*/ 83 h 83"/>
                <a:gd name="T34" fmla="*/ 69 w 74"/>
                <a:gd name="T35" fmla="*/ 47 h 83"/>
                <a:gd name="T36" fmla="*/ 74 w 74"/>
                <a:gd name="T37" fmla="*/ 47 h 83"/>
                <a:gd name="T38" fmla="*/ 74 w 74"/>
                <a:gd name="T39" fmla="*/ 25 h 83"/>
                <a:gd name="T40" fmla="*/ 58 w 74"/>
                <a:gd name="T41" fmla="*/ 25 h 83"/>
                <a:gd name="T42" fmla="*/ 50 w 74"/>
                <a:gd name="T43" fmla="*/ 10 h 83"/>
                <a:gd name="T44" fmla="*/ 58 w 74"/>
                <a:gd name="T45" fmla="*/ 6 h 83"/>
                <a:gd name="T46" fmla="*/ 61 w 74"/>
                <a:gd name="T47" fmla="*/ 7 h 83"/>
                <a:gd name="T48" fmla="*/ 59 w 74"/>
                <a:gd name="T49" fmla="*/ 18 h 83"/>
                <a:gd name="T50" fmla="*/ 46 w 74"/>
                <a:gd name="T51" fmla="*/ 25 h 83"/>
                <a:gd name="T52" fmla="*/ 42 w 74"/>
                <a:gd name="T53" fmla="*/ 25 h 83"/>
                <a:gd name="T54" fmla="*/ 50 w 74"/>
                <a:gd name="T55" fmla="*/ 10 h 83"/>
                <a:gd name="T56" fmla="*/ 14 w 74"/>
                <a:gd name="T57" fmla="*/ 12 h 83"/>
                <a:gd name="T58" fmla="*/ 15 w 74"/>
                <a:gd name="T59" fmla="*/ 9 h 83"/>
                <a:gd name="T60" fmla="*/ 18 w 74"/>
                <a:gd name="T61" fmla="*/ 8 h 83"/>
                <a:gd name="T62" fmla="*/ 18 w 74"/>
                <a:gd name="T63" fmla="*/ 8 h 83"/>
                <a:gd name="T64" fmla="*/ 23 w 74"/>
                <a:gd name="T65" fmla="*/ 10 h 83"/>
                <a:gd name="T66" fmla="*/ 30 w 74"/>
                <a:gd name="T67" fmla="*/ 23 h 83"/>
                <a:gd name="T68" fmla="*/ 30 w 74"/>
                <a:gd name="T69" fmla="*/ 24 h 83"/>
                <a:gd name="T70" fmla="*/ 29 w 74"/>
                <a:gd name="T71" fmla="*/ 24 h 83"/>
                <a:gd name="T72" fmla="*/ 17 w 74"/>
                <a:gd name="T73" fmla="*/ 17 h 83"/>
                <a:gd name="T74" fmla="*/ 14 w 74"/>
                <a:gd name="T75" fmla="*/ 12 h 83"/>
                <a:gd name="T76" fmla="*/ 32 w 74"/>
                <a:gd name="T77" fmla="*/ 78 h 83"/>
                <a:gd name="T78" fmla="*/ 11 w 74"/>
                <a:gd name="T79" fmla="*/ 78 h 83"/>
                <a:gd name="T80" fmla="*/ 11 w 74"/>
                <a:gd name="T81" fmla="*/ 44 h 83"/>
                <a:gd name="T82" fmla="*/ 32 w 74"/>
                <a:gd name="T83" fmla="*/ 44 h 83"/>
                <a:gd name="T84" fmla="*/ 32 w 74"/>
                <a:gd name="T85" fmla="*/ 78 h 83"/>
                <a:gd name="T86" fmla="*/ 32 w 74"/>
                <a:gd name="T87" fmla="*/ 41 h 83"/>
                <a:gd name="T88" fmla="*/ 6 w 74"/>
                <a:gd name="T89" fmla="*/ 41 h 83"/>
                <a:gd name="T90" fmla="*/ 6 w 74"/>
                <a:gd name="T91" fmla="*/ 31 h 83"/>
                <a:gd name="T92" fmla="*/ 32 w 74"/>
                <a:gd name="T93" fmla="*/ 31 h 83"/>
                <a:gd name="T94" fmla="*/ 32 w 74"/>
                <a:gd name="T95" fmla="*/ 41 h 83"/>
                <a:gd name="T96" fmla="*/ 63 w 74"/>
                <a:gd name="T97" fmla="*/ 78 h 83"/>
                <a:gd name="T98" fmla="*/ 42 w 74"/>
                <a:gd name="T99" fmla="*/ 78 h 83"/>
                <a:gd name="T100" fmla="*/ 42 w 74"/>
                <a:gd name="T101" fmla="*/ 44 h 83"/>
                <a:gd name="T102" fmla="*/ 63 w 74"/>
                <a:gd name="T103" fmla="*/ 44 h 83"/>
                <a:gd name="T104" fmla="*/ 63 w 74"/>
                <a:gd name="T105" fmla="*/ 78 h 83"/>
                <a:gd name="T106" fmla="*/ 69 w 74"/>
                <a:gd name="T107" fmla="*/ 41 h 83"/>
                <a:gd name="T108" fmla="*/ 42 w 74"/>
                <a:gd name="T109" fmla="*/ 41 h 83"/>
                <a:gd name="T110" fmla="*/ 42 w 74"/>
                <a:gd name="T111" fmla="*/ 31 h 83"/>
                <a:gd name="T112" fmla="*/ 69 w 74"/>
                <a:gd name="T113" fmla="*/ 31 h 83"/>
                <a:gd name="T114" fmla="*/ 69 w 74"/>
                <a:gd name="T115" fmla="*/ 4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4" h="83">
                  <a:moveTo>
                    <a:pt x="58" y="25"/>
                  </a:moveTo>
                  <a:cubicBezTo>
                    <a:pt x="60" y="24"/>
                    <a:pt x="61" y="23"/>
                    <a:pt x="63" y="22"/>
                  </a:cubicBezTo>
                  <a:cubicBezTo>
                    <a:pt x="65" y="19"/>
                    <a:pt x="67" y="16"/>
                    <a:pt x="68" y="12"/>
                  </a:cubicBezTo>
                  <a:cubicBezTo>
                    <a:pt x="69" y="9"/>
                    <a:pt x="68" y="5"/>
                    <a:pt x="65" y="3"/>
                  </a:cubicBezTo>
                  <a:cubicBezTo>
                    <a:pt x="63" y="1"/>
                    <a:pt x="61" y="0"/>
                    <a:pt x="58" y="0"/>
                  </a:cubicBezTo>
                  <a:cubicBezTo>
                    <a:pt x="54" y="0"/>
                    <a:pt x="50" y="2"/>
                    <a:pt x="46" y="6"/>
                  </a:cubicBezTo>
                  <a:cubicBezTo>
                    <a:pt x="41" y="11"/>
                    <a:pt x="38" y="19"/>
                    <a:pt x="36" y="24"/>
                  </a:cubicBezTo>
                  <a:cubicBezTo>
                    <a:pt x="35" y="19"/>
                    <a:pt x="32" y="11"/>
                    <a:pt x="27" y="6"/>
                  </a:cubicBezTo>
                  <a:cubicBezTo>
                    <a:pt x="25" y="4"/>
                    <a:pt x="21" y="2"/>
                    <a:pt x="18" y="2"/>
                  </a:cubicBezTo>
                  <a:cubicBezTo>
                    <a:pt x="15" y="2"/>
                    <a:pt x="13" y="3"/>
                    <a:pt x="11" y="5"/>
                  </a:cubicBezTo>
                  <a:cubicBezTo>
                    <a:pt x="7" y="9"/>
                    <a:pt x="8" y="16"/>
                    <a:pt x="12" y="21"/>
                  </a:cubicBezTo>
                  <a:cubicBezTo>
                    <a:pt x="14" y="23"/>
                    <a:pt x="16" y="24"/>
                    <a:pt x="18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83"/>
                    <a:pt x="6" y="83"/>
                    <a:pt x="6" y="83"/>
                  </a:cubicBezTo>
                  <a:cubicBezTo>
                    <a:pt x="69" y="83"/>
                    <a:pt x="69" y="83"/>
                    <a:pt x="69" y="83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74" y="47"/>
                    <a:pt x="74" y="47"/>
                    <a:pt x="74" y="47"/>
                  </a:cubicBezTo>
                  <a:cubicBezTo>
                    <a:pt x="74" y="25"/>
                    <a:pt x="74" y="25"/>
                    <a:pt x="74" y="25"/>
                  </a:cubicBezTo>
                  <a:lnTo>
                    <a:pt x="58" y="25"/>
                  </a:lnTo>
                  <a:close/>
                  <a:moveTo>
                    <a:pt x="50" y="10"/>
                  </a:moveTo>
                  <a:cubicBezTo>
                    <a:pt x="53" y="7"/>
                    <a:pt x="56" y="6"/>
                    <a:pt x="58" y="6"/>
                  </a:cubicBezTo>
                  <a:cubicBezTo>
                    <a:pt x="59" y="6"/>
                    <a:pt x="60" y="6"/>
                    <a:pt x="61" y="7"/>
                  </a:cubicBezTo>
                  <a:cubicBezTo>
                    <a:pt x="63" y="9"/>
                    <a:pt x="62" y="14"/>
                    <a:pt x="59" y="18"/>
                  </a:cubicBezTo>
                  <a:cubicBezTo>
                    <a:pt x="55" y="21"/>
                    <a:pt x="50" y="24"/>
                    <a:pt x="46" y="2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3" y="21"/>
                    <a:pt x="46" y="14"/>
                    <a:pt x="50" y="10"/>
                  </a:cubicBezTo>
                  <a:close/>
                  <a:moveTo>
                    <a:pt x="14" y="12"/>
                  </a:moveTo>
                  <a:cubicBezTo>
                    <a:pt x="14" y="12"/>
                    <a:pt x="14" y="10"/>
                    <a:pt x="15" y="9"/>
                  </a:cubicBezTo>
                  <a:cubicBezTo>
                    <a:pt x="16" y="8"/>
                    <a:pt x="17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20" y="8"/>
                    <a:pt x="22" y="9"/>
                    <a:pt x="23" y="10"/>
                  </a:cubicBezTo>
                  <a:cubicBezTo>
                    <a:pt x="26" y="13"/>
                    <a:pt x="28" y="18"/>
                    <a:pt x="30" y="23"/>
                  </a:cubicBezTo>
                  <a:cubicBezTo>
                    <a:pt x="30" y="23"/>
                    <a:pt x="30" y="24"/>
                    <a:pt x="30" y="24"/>
                  </a:cubicBezTo>
                  <a:cubicBezTo>
                    <a:pt x="30" y="24"/>
                    <a:pt x="29" y="24"/>
                    <a:pt x="29" y="24"/>
                  </a:cubicBezTo>
                  <a:cubicBezTo>
                    <a:pt x="24" y="22"/>
                    <a:pt x="19" y="20"/>
                    <a:pt x="17" y="17"/>
                  </a:cubicBezTo>
                  <a:cubicBezTo>
                    <a:pt x="15" y="16"/>
                    <a:pt x="14" y="14"/>
                    <a:pt x="14" y="12"/>
                  </a:cubicBezTo>
                  <a:close/>
                  <a:moveTo>
                    <a:pt x="32" y="78"/>
                  </a:moveTo>
                  <a:cubicBezTo>
                    <a:pt x="11" y="78"/>
                    <a:pt x="11" y="78"/>
                    <a:pt x="11" y="78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32" y="44"/>
                    <a:pt x="32" y="44"/>
                    <a:pt x="32" y="44"/>
                  </a:cubicBezTo>
                  <a:lnTo>
                    <a:pt x="32" y="78"/>
                  </a:lnTo>
                  <a:close/>
                  <a:moveTo>
                    <a:pt x="32" y="41"/>
                  </a:moveTo>
                  <a:cubicBezTo>
                    <a:pt x="6" y="41"/>
                    <a:pt x="6" y="41"/>
                    <a:pt x="6" y="4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32" y="31"/>
                    <a:pt x="32" y="31"/>
                    <a:pt x="32" y="31"/>
                  </a:cubicBezTo>
                  <a:lnTo>
                    <a:pt x="32" y="41"/>
                  </a:lnTo>
                  <a:close/>
                  <a:moveTo>
                    <a:pt x="63" y="78"/>
                  </a:moveTo>
                  <a:cubicBezTo>
                    <a:pt x="42" y="78"/>
                    <a:pt x="42" y="78"/>
                    <a:pt x="42" y="78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63" y="44"/>
                    <a:pt x="63" y="44"/>
                    <a:pt x="63" y="44"/>
                  </a:cubicBezTo>
                  <a:lnTo>
                    <a:pt x="63" y="78"/>
                  </a:lnTo>
                  <a:close/>
                  <a:moveTo>
                    <a:pt x="69" y="41"/>
                  </a:moveTo>
                  <a:cubicBezTo>
                    <a:pt x="42" y="41"/>
                    <a:pt x="42" y="41"/>
                    <a:pt x="42" y="41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69" y="31"/>
                    <a:pt x="69" y="31"/>
                    <a:pt x="69" y="31"/>
                  </a:cubicBezTo>
                  <a:lnTo>
                    <a:pt x="69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3" name="Freeform 56"/>
            <p:cNvSpPr>
              <a:spLocks noEditPoints="1"/>
            </p:cNvSpPr>
            <p:nvPr/>
          </p:nvSpPr>
          <p:spPr bwMode="auto">
            <a:xfrm>
              <a:off x="10906584" y="4526927"/>
              <a:ext cx="246623" cy="201604"/>
            </a:xfrm>
            <a:custGeom>
              <a:avLst/>
              <a:gdLst>
                <a:gd name="T0" fmla="*/ 1 w 77"/>
                <a:gd name="T1" fmla="*/ 42 h 63"/>
                <a:gd name="T2" fmla="*/ 8 w 77"/>
                <a:gd name="T3" fmla="*/ 55 h 63"/>
                <a:gd name="T4" fmla="*/ 21 w 77"/>
                <a:gd name="T5" fmla="*/ 61 h 63"/>
                <a:gd name="T6" fmla="*/ 38 w 77"/>
                <a:gd name="T7" fmla="*/ 63 h 63"/>
                <a:gd name="T8" fmla="*/ 56 w 77"/>
                <a:gd name="T9" fmla="*/ 61 h 63"/>
                <a:gd name="T10" fmla="*/ 69 w 77"/>
                <a:gd name="T11" fmla="*/ 55 h 63"/>
                <a:gd name="T12" fmla="*/ 76 w 77"/>
                <a:gd name="T13" fmla="*/ 42 h 63"/>
                <a:gd name="T14" fmla="*/ 71 w 77"/>
                <a:gd name="T15" fmla="*/ 16 h 63"/>
                <a:gd name="T16" fmla="*/ 72 w 77"/>
                <a:gd name="T17" fmla="*/ 11 h 63"/>
                <a:gd name="T18" fmla="*/ 70 w 77"/>
                <a:gd name="T19" fmla="*/ 0 h 63"/>
                <a:gd name="T20" fmla="*/ 67 w 77"/>
                <a:gd name="T21" fmla="*/ 0 h 63"/>
                <a:gd name="T22" fmla="*/ 60 w 77"/>
                <a:gd name="T23" fmla="*/ 3 h 63"/>
                <a:gd name="T24" fmla="*/ 38 w 77"/>
                <a:gd name="T25" fmla="*/ 5 h 63"/>
                <a:gd name="T26" fmla="*/ 17 w 77"/>
                <a:gd name="T27" fmla="*/ 3 h 63"/>
                <a:gd name="T28" fmla="*/ 9 w 77"/>
                <a:gd name="T29" fmla="*/ 0 h 63"/>
                <a:gd name="T30" fmla="*/ 7 w 77"/>
                <a:gd name="T31" fmla="*/ 0 h 63"/>
                <a:gd name="T32" fmla="*/ 5 w 77"/>
                <a:gd name="T33" fmla="*/ 11 h 63"/>
                <a:gd name="T34" fmla="*/ 6 w 77"/>
                <a:gd name="T35" fmla="*/ 16 h 63"/>
                <a:gd name="T36" fmla="*/ 9 w 77"/>
                <a:gd name="T37" fmla="*/ 42 h 63"/>
                <a:gd name="T38" fmla="*/ 18 w 77"/>
                <a:gd name="T39" fmla="*/ 30 h 63"/>
                <a:gd name="T40" fmla="*/ 27 w 77"/>
                <a:gd name="T41" fmla="*/ 29 h 63"/>
                <a:gd name="T42" fmla="*/ 38 w 77"/>
                <a:gd name="T43" fmla="*/ 30 h 63"/>
                <a:gd name="T44" fmla="*/ 49 w 77"/>
                <a:gd name="T45" fmla="*/ 29 h 63"/>
                <a:gd name="T46" fmla="*/ 59 w 77"/>
                <a:gd name="T47" fmla="*/ 30 h 63"/>
                <a:gd name="T48" fmla="*/ 67 w 77"/>
                <a:gd name="T49" fmla="*/ 42 h 63"/>
                <a:gd name="T50" fmla="*/ 64 w 77"/>
                <a:gd name="T51" fmla="*/ 52 h 63"/>
                <a:gd name="T52" fmla="*/ 56 w 77"/>
                <a:gd name="T53" fmla="*/ 57 h 63"/>
                <a:gd name="T54" fmla="*/ 45 w 77"/>
                <a:gd name="T55" fmla="*/ 58 h 63"/>
                <a:gd name="T56" fmla="*/ 31 w 77"/>
                <a:gd name="T57" fmla="*/ 58 h 63"/>
                <a:gd name="T58" fmla="*/ 20 w 77"/>
                <a:gd name="T59" fmla="*/ 57 h 63"/>
                <a:gd name="T60" fmla="*/ 12 w 77"/>
                <a:gd name="T61" fmla="*/ 52 h 63"/>
                <a:gd name="T62" fmla="*/ 9 w 77"/>
                <a:gd name="T63" fmla="*/ 42 h 63"/>
                <a:gd name="T64" fmla="*/ 53 w 77"/>
                <a:gd name="T65" fmla="*/ 48 h 63"/>
                <a:gd name="T66" fmla="*/ 53 w 77"/>
                <a:gd name="T67" fmla="*/ 34 h 63"/>
                <a:gd name="T68" fmla="*/ 19 w 77"/>
                <a:gd name="T69" fmla="*/ 41 h 63"/>
                <a:gd name="T70" fmla="*/ 29 w 77"/>
                <a:gd name="T71" fmla="*/ 41 h 63"/>
                <a:gd name="T72" fmla="*/ 19 w 77"/>
                <a:gd name="T73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7" h="63">
                  <a:moveTo>
                    <a:pt x="0" y="33"/>
                  </a:moveTo>
                  <a:cubicBezTo>
                    <a:pt x="0" y="36"/>
                    <a:pt x="0" y="39"/>
                    <a:pt x="1" y="42"/>
                  </a:cubicBezTo>
                  <a:cubicBezTo>
                    <a:pt x="1" y="45"/>
                    <a:pt x="2" y="47"/>
                    <a:pt x="3" y="49"/>
                  </a:cubicBezTo>
                  <a:cubicBezTo>
                    <a:pt x="5" y="51"/>
                    <a:pt x="6" y="53"/>
                    <a:pt x="8" y="55"/>
                  </a:cubicBezTo>
                  <a:cubicBezTo>
                    <a:pt x="10" y="56"/>
                    <a:pt x="12" y="58"/>
                    <a:pt x="14" y="59"/>
                  </a:cubicBezTo>
                  <a:cubicBezTo>
                    <a:pt x="16" y="60"/>
                    <a:pt x="18" y="61"/>
                    <a:pt x="21" y="61"/>
                  </a:cubicBezTo>
                  <a:cubicBezTo>
                    <a:pt x="23" y="62"/>
                    <a:pt x="26" y="62"/>
                    <a:pt x="29" y="63"/>
                  </a:cubicBezTo>
                  <a:cubicBezTo>
                    <a:pt x="32" y="63"/>
                    <a:pt x="35" y="63"/>
                    <a:pt x="38" y="63"/>
                  </a:cubicBezTo>
                  <a:cubicBezTo>
                    <a:pt x="42" y="63"/>
                    <a:pt x="45" y="63"/>
                    <a:pt x="47" y="63"/>
                  </a:cubicBezTo>
                  <a:cubicBezTo>
                    <a:pt x="50" y="62"/>
                    <a:pt x="53" y="62"/>
                    <a:pt x="56" y="61"/>
                  </a:cubicBezTo>
                  <a:cubicBezTo>
                    <a:pt x="58" y="61"/>
                    <a:pt x="61" y="60"/>
                    <a:pt x="63" y="59"/>
                  </a:cubicBezTo>
                  <a:cubicBezTo>
                    <a:pt x="65" y="58"/>
                    <a:pt x="67" y="56"/>
                    <a:pt x="69" y="55"/>
                  </a:cubicBezTo>
                  <a:cubicBezTo>
                    <a:pt x="71" y="53"/>
                    <a:pt x="72" y="51"/>
                    <a:pt x="73" y="49"/>
                  </a:cubicBezTo>
                  <a:cubicBezTo>
                    <a:pt x="74" y="47"/>
                    <a:pt x="75" y="45"/>
                    <a:pt x="76" y="42"/>
                  </a:cubicBezTo>
                  <a:cubicBezTo>
                    <a:pt x="77" y="39"/>
                    <a:pt x="77" y="36"/>
                    <a:pt x="77" y="33"/>
                  </a:cubicBezTo>
                  <a:cubicBezTo>
                    <a:pt x="77" y="26"/>
                    <a:pt x="75" y="21"/>
                    <a:pt x="71" y="16"/>
                  </a:cubicBezTo>
                  <a:cubicBezTo>
                    <a:pt x="71" y="16"/>
                    <a:pt x="71" y="15"/>
                    <a:pt x="71" y="14"/>
                  </a:cubicBezTo>
                  <a:cubicBezTo>
                    <a:pt x="71" y="13"/>
                    <a:pt x="72" y="12"/>
                    <a:pt x="72" y="11"/>
                  </a:cubicBezTo>
                  <a:cubicBezTo>
                    <a:pt x="72" y="10"/>
                    <a:pt x="72" y="8"/>
                    <a:pt x="72" y="6"/>
                  </a:cubicBezTo>
                  <a:cubicBezTo>
                    <a:pt x="71" y="4"/>
                    <a:pt x="71" y="2"/>
                    <a:pt x="70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0"/>
                    <a:pt x="68" y="0"/>
                    <a:pt x="67" y="0"/>
                  </a:cubicBezTo>
                  <a:cubicBezTo>
                    <a:pt x="67" y="0"/>
                    <a:pt x="65" y="1"/>
                    <a:pt x="64" y="1"/>
                  </a:cubicBezTo>
                  <a:cubicBezTo>
                    <a:pt x="63" y="1"/>
                    <a:pt x="61" y="2"/>
                    <a:pt x="60" y="3"/>
                  </a:cubicBezTo>
                  <a:cubicBezTo>
                    <a:pt x="58" y="4"/>
                    <a:pt x="56" y="5"/>
                    <a:pt x="53" y="7"/>
                  </a:cubicBezTo>
                  <a:cubicBezTo>
                    <a:pt x="50" y="6"/>
                    <a:pt x="45" y="5"/>
                    <a:pt x="38" y="5"/>
                  </a:cubicBezTo>
                  <a:cubicBezTo>
                    <a:pt x="32" y="5"/>
                    <a:pt x="27" y="6"/>
                    <a:pt x="23" y="7"/>
                  </a:cubicBezTo>
                  <a:cubicBezTo>
                    <a:pt x="21" y="5"/>
                    <a:pt x="19" y="4"/>
                    <a:pt x="17" y="3"/>
                  </a:cubicBezTo>
                  <a:cubicBezTo>
                    <a:pt x="15" y="2"/>
                    <a:pt x="14" y="1"/>
                    <a:pt x="12" y="1"/>
                  </a:cubicBezTo>
                  <a:cubicBezTo>
                    <a:pt x="11" y="1"/>
                    <a:pt x="10" y="0"/>
                    <a:pt x="9" y="0"/>
                  </a:cubicBezTo>
                  <a:cubicBezTo>
                    <a:pt x="8" y="0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2"/>
                    <a:pt x="5" y="4"/>
                    <a:pt x="5" y="6"/>
                  </a:cubicBezTo>
                  <a:cubicBezTo>
                    <a:pt x="5" y="8"/>
                    <a:pt x="5" y="10"/>
                    <a:pt x="5" y="11"/>
                  </a:cubicBezTo>
                  <a:cubicBezTo>
                    <a:pt x="5" y="12"/>
                    <a:pt x="5" y="13"/>
                    <a:pt x="5" y="14"/>
                  </a:cubicBezTo>
                  <a:cubicBezTo>
                    <a:pt x="6" y="15"/>
                    <a:pt x="6" y="16"/>
                    <a:pt x="6" y="16"/>
                  </a:cubicBezTo>
                  <a:cubicBezTo>
                    <a:pt x="2" y="21"/>
                    <a:pt x="0" y="26"/>
                    <a:pt x="0" y="33"/>
                  </a:cubicBezTo>
                  <a:close/>
                  <a:moveTo>
                    <a:pt x="9" y="42"/>
                  </a:moveTo>
                  <a:cubicBezTo>
                    <a:pt x="9" y="38"/>
                    <a:pt x="11" y="35"/>
                    <a:pt x="14" y="32"/>
                  </a:cubicBezTo>
                  <a:cubicBezTo>
                    <a:pt x="15" y="31"/>
                    <a:pt x="16" y="30"/>
                    <a:pt x="18" y="30"/>
                  </a:cubicBezTo>
                  <a:cubicBezTo>
                    <a:pt x="19" y="30"/>
                    <a:pt x="20" y="29"/>
                    <a:pt x="22" y="29"/>
                  </a:cubicBezTo>
                  <a:cubicBezTo>
                    <a:pt x="24" y="29"/>
                    <a:pt x="25" y="29"/>
                    <a:pt x="27" y="29"/>
                  </a:cubicBezTo>
                  <a:cubicBezTo>
                    <a:pt x="28" y="29"/>
                    <a:pt x="30" y="29"/>
                    <a:pt x="32" y="30"/>
                  </a:cubicBezTo>
                  <a:cubicBezTo>
                    <a:pt x="35" y="30"/>
                    <a:pt x="36" y="30"/>
                    <a:pt x="38" y="30"/>
                  </a:cubicBezTo>
                  <a:cubicBezTo>
                    <a:pt x="40" y="30"/>
                    <a:pt x="42" y="30"/>
                    <a:pt x="44" y="30"/>
                  </a:cubicBezTo>
                  <a:cubicBezTo>
                    <a:pt x="46" y="29"/>
                    <a:pt x="48" y="29"/>
                    <a:pt x="49" y="29"/>
                  </a:cubicBezTo>
                  <a:cubicBezTo>
                    <a:pt x="51" y="29"/>
                    <a:pt x="52" y="29"/>
                    <a:pt x="54" y="29"/>
                  </a:cubicBezTo>
                  <a:cubicBezTo>
                    <a:pt x="56" y="29"/>
                    <a:pt x="57" y="30"/>
                    <a:pt x="59" y="30"/>
                  </a:cubicBezTo>
                  <a:cubicBezTo>
                    <a:pt x="60" y="30"/>
                    <a:pt x="61" y="31"/>
                    <a:pt x="62" y="32"/>
                  </a:cubicBezTo>
                  <a:cubicBezTo>
                    <a:pt x="65" y="35"/>
                    <a:pt x="67" y="38"/>
                    <a:pt x="67" y="42"/>
                  </a:cubicBezTo>
                  <a:cubicBezTo>
                    <a:pt x="67" y="44"/>
                    <a:pt x="67" y="46"/>
                    <a:pt x="66" y="48"/>
                  </a:cubicBezTo>
                  <a:cubicBezTo>
                    <a:pt x="66" y="49"/>
                    <a:pt x="65" y="51"/>
                    <a:pt x="64" y="52"/>
                  </a:cubicBezTo>
                  <a:cubicBezTo>
                    <a:pt x="63" y="53"/>
                    <a:pt x="62" y="54"/>
                    <a:pt x="61" y="55"/>
                  </a:cubicBezTo>
                  <a:cubicBezTo>
                    <a:pt x="59" y="56"/>
                    <a:pt x="58" y="56"/>
                    <a:pt x="56" y="57"/>
                  </a:cubicBezTo>
                  <a:cubicBezTo>
                    <a:pt x="55" y="57"/>
                    <a:pt x="53" y="57"/>
                    <a:pt x="51" y="58"/>
                  </a:cubicBezTo>
                  <a:cubicBezTo>
                    <a:pt x="48" y="58"/>
                    <a:pt x="46" y="58"/>
                    <a:pt x="45" y="58"/>
                  </a:cubicBezTo>
                  <a:cubicBezTo>
                    <a:pt x="43" y="58"/>
                    <a:pt x="41" y="58"/>
                    <a:pt x="38" y="58"/>
                  </a:cubicBezTo>
                  <a:cubicBezTo>
                    <a:pt x="35" y="58"/>
                    <a:pt x="33" y="58"/>
                    <a:pt x="31" y="58"/>
                  </a:cubicBezTo>
                  <a:cubicBezTo>
                    <a:pt x="30" y="58"/>
                    <a:pt x="28" y="58"/>
                    <a:pt x="25" y="58"/>
                  </a:cubicBezTo>
                  <a:cubicBezTo>
                    <a:pt x="23" y="57"/>
                    <a:pt x="21" y="57"/>
                    <a:pt x="20" y="57"/>
                  </a:cubicBezTo>
                  <a:cubicBezTo>
                    <a:pt x="19" y="56"/>
                    <a:pt x="17" y="56"/>
                    <a:pt x="16" y="55"/>
                  </a:cubicBezTo>
                  <a:cubicBezTo>
                    <a:pt x="14" y="54"/>
                    <a:pt x="13" y="53"/>
                    <a:pt x="12" y="52"/>
                  </a:cubicBezTo>
                  <a:cubicBezTo>
                    <a:pt x="11" y="51"/>
                    <a:pt x="11" y="49"/>
                    <a:pt x="10" y="48"/>
                  </a:cubicBezTo>
                  <a:cubicBezTo>
                    <a:pt x="9" y="46"/>
                    <a:pt x="9" y="44"/>
                    <a:pt x="9" y="42"/>
                  </a:cubicBezTo>
                  <a:close/>
                  <a:moveTo>
                    <a:pt x="48" y="41"/>
                  </a:moveTo>
                  <a:cubicBezTo>
                    <a:pt x="48" y="45"/>
                    <a:pt x="50" y="48"/>
                    <a:pt x="53" y="48"/>
                  </a:cubicBezTo>
                  <a:cubicBezTo>
                    <a:pt x="55" y="48"/>
                    <a:pt x="58" y="45"/>
                    <a:pt x="58" y="41"/>
                  </a:cubicBezTo>
                  <a:cubicBezTo>
                    <a:pt x="58" y="37"/>
                    <a:pt x="55" y="34"/>
                    <a:pt x="53" y="34"/>
                  </a:cubicBezTo>
                  <a:cubicBezTo>
                    <a:pt x="50" y="34"/>
                    <a:pt x="48" y="37"/>
                    <a:pt x="48" y="41"/>
                  </a:cubicBezTo>
                  <a:close/>
                  <a:moveTo>
                    <a:pt x="19" y="41"/>
                  </a:moveTo>
                  <a:cubicBezTo>
                    <a:pt x="19" y="45"/>
                    <a:pt x="21" y="48"/>
                    <a:pt x="24" y="48"/>
                  </a:cubicBezTo>
                  <a:cubicBezTo>
                    <a:pt x="27" y="48"/>
                    <a:pt x="29" y="45"/>
                    <a:pt x="29" y="41"/>
                  </a:cubicBezTo>
                  <a:cubicBezTo>
                    <a:pt x="29" y="37"/>
                    <a:pt x="27" y="34"/>
                    <a:pt x="24" y="34"/>
                  </a:cubicBezTo>
                  <a:cubicBezTo>
                    <a:pt x="21" y="34"/>
                    <a:pt x="19" y="37"/>
                    <a:pt x="19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4" name="Freeform 57"/>
            <p:cNvSpPr>
              <a:spLocks noEditPoints="1"/>
            </p:cNvSpPr>
            <p:nvPr/>
          </p:nvSpPr>
          <p:spPr bwMode="auto">
            <a:xfrm>
              <a:off x="10793059" y="1731862"/>
              <a:ext cx="176160" cy="137013"/>
            </a:xfrm>
            <a:custGeom>
              <a:avLst/>
              <a:gdLst>
                <a:gd name="T0" fmla="*/ 34 w 90"/>
                <a:gd name="T1" fmla="*/ 70 h 70"/>
                <a:gd name="T2" fmla="*/ 0 w 90"/>
                <a:gd name="T3" fmla="*/ 36 h 70"/>
                <a:gd name="T4" fmla="*/ 18 w 90"/>
                <a:gd name="T5" fmla="*/ 19 h 70"/>
                <a:gd name="T6" fmla="*/ 34 w 90"/>
                <a:gd name="T7" fmla="*/ 36 h 70"/>
                <a:gd name="T8" fmla="*/ 72 w 90"/>
                <a:gd name="T9" fmla="*/ 0 h 70"/>
                <a:gd name="T10" fmla="*/ 90 w 90"/>
                <a:gd name="T11" fmla="*/ 16 h 70"/>
                <a:gd name="T12" fmla="*/ 34 w 90"/>
                <a:gd name="T13" fmla="*/ 70 h 70"/>
                <a:gd name="T14" fmla="*/ 9 w 90"/>
                <a:gd name="T15" fmla="*/ 36 h 70"/>
                <a:gd name="T16" fmla="*/ 34 w 90"/>
                <a:gd name="T17" fmla="*/ 60 h 70"/>
                <a:gd name="T18" fmla="*/ 80 w 90"/>
                <a:gd name="T19" fmla="*/ 16 h 70"/>
                <a:gd name="T20" fmla="*/ 72 w 90"/>
                <a:gd name="T21" fmla="*/ 8 h 70"/>
                <a:gd name="T22" fmla="*/ 34 w 90"/>
                <a:gd name="T23" fmla="*/ 46 h 70"/>
                <a:gd name="T24" fmla="*/ 18 w 90"/>
                <a:gd name="T25" fmla="*/ 28 h 70"/>
                <a:gd name="T26" fmla="*/ 9 w 90"/>
                <a:gd name="T27" fmla="*/ 3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0">
                  <a:moveTo>
                    <a:pt x="34" y="70"/>
                  </a:moveTo>
                  <a:lnTo>
                    <a:pt x="0" y="36"/>
                  </a:lnTo>
                  <a:lnTo>
                    <a:pt x="18" y="19"/>
                  </a:lnTo>
                  <a:lnTo>
                    <a:pt x="34" y="36"/>
                  </a:lnTo>
                  <a:lnTo>
                    <a:pt x="72" y="0"/>
                  </a:lnTo>
                  <a:lnTo>
                    <a:pt x="90" y="16"/>
                  </a:lnTo>
                  <a:lnTo>
                    <a:pt x="34" y="70"/>
                  </a:lnTo>
                  <a:close/>
                  <a:moveTo>
                    <a:pt x="9" y="36"/>
                  </a:moveTo>
                  <a:lnTo>
                    <a:pt x="34" y="60"/>
                  </a:lnTo>
                  <a:lnTo>
                    <a:pt x="80" y="16"/>
                  </a:lnTo>
                  <a:lnTo>
                    <a:pt x="72" y="8"/>
                  </a:lnTo>
                  <a:lnTo>
                    <a:pt x="34" y="46"/>
                  </a:lnTo>
                  <a:lnTo>
                    <a:pt x="18" y="28"/>
                  </a:lnTo>
                  <a:lnTo>
                    <a:pt x="9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5" name="Freeform 93"/>
            <p:cNvSpPr>
              <a:spLocks noEditPoints="1"/>
            </p:cNvSpPr>
            <p:nvPr/>
          </p:nvSpPr>
          <p:spPr bwMode="auto">
            <a:xfrm>
              <a:off x="10789144" y="4738319"/>
              <a:ext cx="252496" cy="258367"/>
            </a:xfrm>
            <a:custGeom>
              <a:avLst/>
              <a:gdLst>
                <a:gd name="T0" fmla="*/ 69 w 79"/>
                <a:gd name="T1" fmla="*/ 22 h 81"/>
                <a:gd name="T2" fmla="*/ 22 w 79"/>
                <a:gd name="T3" fmla="*/ 14 h 81"/>
                <a:gd name="T4" fmla="*/ 19 w 79"/>
                <a:gd name="T5" fmla="*/ 3 h 81"/>
                <a:gd name="T6" fmla="*/ 0 w 79"/>
                <a:gd name="T7" fmla="*/ 5 h 81"/>
                <a:gd name="T8" fmla="*/ 12 w 79"/>
                <a:gd name="T9" fmla="*/ 12 h 81"/>
                <a:gd name="T10" fmla="*/ 14 w 79"/>
                <a:gd name="T11" fmla="*/ 54 h 81"/>
                <a:gd name="T12" fmla="*/ 61 w 79"/>
                <a:gd name="T13" fmla="*/ 59 h 81"/>
                <a:gd name="T14" fmla="*/ 76 w 79"/>
                <a:gd name="T15" fmla="*/ 20 h 81"/>
                <a:gd name="T16" fmla="*/ 36 w 79"/>
                <a:gd name="T17" fmla="*/ 32 h 81"/>
                <a:gd name="T18" fmla="*/ 45 w 79"/>
                <a:gd name="T19" fmla="*/ 39 h 81"/>
                <a:gd name="T20" fmla="*/ 44 w 79"/>
                <a:gd name="T21" fmla="*/ 44 h 81"/>
                <a:gd name="T22" fmla="*/ 33 w 79"/>
                <a:gd name="T23" fmla="*/ 47 h 81"/>
                <a:gd name="T24" fmla="*/ 44 w 79"/>
                <a:gd name="T25" fmla="*/ 44 h 81"/>
                <a:gd name="T26" fmla="*/ 38 w 79"/>
                <a:gd name="T27" fmla="*/ 23 h 81"/>
                <a:gd name="T28" fmla="*/ 47 w 79"/>
                <a:gd name="T29" fmla="*/ 29 h 81"/>
                <a:gd name="T30" fmla="*/ 22 w 79"/>
                <a:gd name="T31" fmla="*/ 19 h 81"/>
                <a:gd name="T32" fmla="*/ 32 w 79"/>
                <a:gd name="T33" fmla="*/ 27 h 81"/>
                <a:gd name="T34" fmla="*/ 22 w 79"/>
                <a:gd name="T35" fmla="*/ 19 h 81"/>
                <a:gd name="T36" fmla="*/ 31 w 79"/>
                <a:gd name="T37" fmla="*/ 32 h 81"/>
                <a:gd name="T38" fmla="*/ 21 w 79"/>
                <a:gd name="T39" fmla="*/ 35 h 81"/>
                <a:gd name="T40" fmla="*/ 20 w 79"/>
                <a:gd name="T41" fmla="*/ 40 h 81"/>
                <a:gd name="T42" fmla="*/ 28 w 79"/>
                <a:gd name="T43" fmla="*/ 46 h 81"/>
                <a:gd name="T44" fmla="*/ 20 w 79"/>
                <a:gd name="T45" fmla="*/ 40 h 81"/>
                <a:gd name="T46" fmla="*/ 48 w 79"/>
                <a:gd name="T47" fmla="*/ 50 h 81"/>
                <a:gd name="T48" fmla="*/ 57 w 79"/>
                <a:gd name="T49" fmla="*/ 47 h 81"/>
                <a:gd name="T50" fmla="*/ 59 w 79"/>
                <a:gd name="T51" fmla="*/ 42 h 81"/>
                <a:gd name="T52" fmla="*/ 51 w 79"/>
                <a:gd name="T53" fmla="*/ 35 h 81"/>
                <a:gd name="T54" fmla="*/ 59 w 79"/>
                <a:gd name="T55" fmla="*/ 42 h 81"/>
                <a:gd name="T56" fmla="*/ 52 w 79"/>
                <a:gd name="T57" fmla="*/ 30 h 81"/>
                <a:gd name="T58" fmla="*/ 66 w 79"/>
                <a:gd name="T59" fmla="*/ 28 h 81"/>
                <a:gd name="T60" fmla="*/ 9 w 79"/>
                <a:gd name="T61" fmla="*/ 66 h 81"/>
                <a:gd name="T62" fmla="*/ 24 w 79"/>
                <a:gd name="T63" fmla="*/ 69 h 81"/>
                <a:gd name="T64" fmla="*/ 18 w 79"/>
                <a:gd name="T65" fmla="*/ 60 h 81"/>
                <a:gd name="T66" fmla="*/ 39 w 79"/>
                <a:gd name="T67" fmla="*/ 72 h 81"/>
                <a:gd name="T68" fmla="*/ 54 w 79"/>
                <a:gd name="T69" fmla="*/ 75 h 81"/>
                <a:gd name="T70" fmla="*/ 48 w 79"/>
                <a:gd name="T71" fmla="*/ 6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9" h="81">
                  <a:moveTo>
                    <a:pt x="76" y="20"/>
                  </a:moveTo>
                  <a:cubicBezTo>
                    <a:pt x="73" y="19"/>
                    <a:pt x="70" y="20"/>
                    <a:pt x="69" y="22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6"/>
                    <a:pt x="21" y="4"/>
                    <a:pt x="19" y="3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3" y="0"/>
                    <a:pt x="1" y="2"/>
                    <a:pt x="0" y="5"/>
                  </a:cubicBezTo>
                  <a:cubicBezTo>
                    <a:pt x="0" y="8"/>
                    <a:pt x="1" y="10"/>
                    <a:pt x="4" y="11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10" y="51"/>
                    <a:pt x="11" y="53"/>
                    <a:pt x="14" y="54"/>
                  </a:cubicBezTo>
                  <a:cubicBezTo>
                    <a:pt x="56" y="62"/>
                    <a:pt x="56" y="62"/>
                    <a:pt x="56" y="62"/>
                  </a:cubicBezTo>
                  <a:cubicBezTo>
                    <a:pt x="58" y="63"/>
                    <a:pt x="60" y="62"/>
                    <a:pt x="61" y="59"/>
                  </a:cubicBezTo>
                  <a:cubicBezTo>
                    <a:pt x="78" y="27"/>
                    <a:pt x="78" y="27"/>
                    <a:pt x="78" y="27"/>
                  </a:cubicBezTo>
                  <a:cubicBezTo>
                    <a:pt x="79" y="24"/>
                    <a:pt x="78" y="21"/>
                    <a:pt x="76" y="20"/>
                  </a:cubicBezTo>
                  <a:close/>
                  <a:moveTo>
                    <a:pt x="35" y="37"/>
                  </a:moveTo>
                  <a:cubicBezTo>
                    <a:pt x="36" y="32"/>
                    <a:pt x="36" y="32"/>
                    <a:pt x="36" y="32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5" y="39"/>
                    <a:pt x="45" y="39"/>
                    <a:pt x="45" y="39"/>
                  </a:cubicBezTo>
                  <a:lnTo>
                    <a:pt x="35" y="37"/>
                  </a:lnTo>
                  <a:close/>
                  <a:moveTo>
                    <a:pt x="44" y="44"/>
                  </a:moveTo>
                  <a:cubicBezTo>
                    <a:pt x="43" y="49"/>
                    <a:pt x="43" y="49"/>
                    <a:pt x="43" y="49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4" y="42"/>
                    <a:pt x="34" y="42"/>
                    <a:pt x="34" y="42"/>
                  </a:cubicBezTo>
                  <a:lnTo>
                    <a:pt x="44" y="44"/>
                  </a:lnTo>
                  <a:close/>
                  <a:moveTo>
                    <a:pt x="37" y="28"/>
                  </a:moveTo>
                  <a:cubicBezTo>
                    <a:pt x="38" y="23"/>
                    <a:pt x="38" y="23"/>
                    <a:pt x="38" y="23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7" y="29"/>
                    <a:pt x="47" y="29"/>
                    <a:pt x="47" y="29"/>
                  </a:cubicBezTo>
                  <a:lnTo>
                    <a:pt x="37" y="28"/>
                  </a:lnTo>
                  <a:close/>
                  <a:moveTo>
                    <a:pt x="22" y="19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21" y="25"/>
                    <a:pt x="21" y="25"/>
                    <a:pt x="21" y="25"/>
                  </a:cubicBezTo>
                  <a:lnTo>
                    <a:pt x="22" y="19"/>
                  </a:lnTo>
                  <a:close/>
                  <a:moveTo>
                    <a:pt x="21" y="30"/>
                  </a:moveTo>
                  <a:cubicBezTo>
                    <a:pt x="31" y="32"/>
                    <a:pt x="31" y="32"/>
                    <a:pt x="31" y="32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21" y="35"/>
                    <a:pt x="21" y="35"/>
                    <a:pt x="21" y="35"/>
                  </a:cubicBezTo>
                  <a:lnTo>
                    <a:pt x="21" y="30"/>
                  </a:lnTo>
                  <a:close/>
                  <a:moveTo>
                    <a:pt x="20" y="40"/>
                  </a:moveTo>
                  <a:cubicBezTo>
                    <a:pt x="29" y="41"/>
                    <a:pt x="29" y="41"/>
                    <a:pt x="29" y="41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0" y="45"/>
                    <a:pt x="20" y="45"/>
                    <a:pt x="20" y="45"/>
                  </a:cubicBezTo>
                  <a:lnTo>
                    <a:pt x="20" y="40"/>
                  </a:lnTo>
                  <a:close/>
                  <a:moveTo>
                    <a:pt x="54" y="52"/>
                  </a:moveTo>
                  <a:cubicBezTo>
                    <a:pt x="48" y="50"/>
                    <a:pt x="48" y="50"/>
                    <a:pt x="48" y="50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57" y="47"/>
                    <a:pt x="57" y="47"/>
                    <a:pt x="57" y="47"/>
                  </a:cubicBezTo>
                  <a:lnTo>
                    <a:pt x="54" y="52"/>
                  </a:lnTo>
                  <a:close/>
                  <a:moveTo>
                    <a:pt x="59" y="42"/>
                  </a:moveTo>
                  <a:cubicBezTo>
                    <a:pt x="50" y="40"/>
                    <a:pt x="50" y="40"/>
                    <a:pt x="50" y="40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61" y="37"/>
                    <a:pt x="61" y="37"/>
                    <a:pt x="61" y="37"/>
                  </a:cubicBezTo>
                  <a:lnTo>
                    <a:pt x="59" y="42"/>
                  </a:lnTo>
                  <a:close/>
                  <a:moveTo>
                    <a:pt x="64" y="33"/>
                  </a:moveTo>
                  <a:cubicBezTo>
                    <a:pt x="52" y="30"/>
                    <a:pt x="52" y="30"/>
                    <a:pt x="52" y="30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66" y="28"/>
                    <a:pt x="66" y="28"/>
                    <a:pt x="66" y="28"/>
                  </a:cubicBezTo>
                  <a:lnTo>
                    <a:pt x="64" y="33"/>
                  </a:lnTo>
                  <a:close/>
                  <a:moveTo>
                    <a:pt x="9" y="66"/>
                  </a:moveTo>
                  <a:cubicBezTo>
                    <a:pt x="8" y="70"/>
                    <a:pt x="11" y="74"/>
                    <a:pt x="15" y="75"/>
                  </a:cubicBezTo>
                  <a:cubicBezTo>
                    <a:pt x="19" y="76"/>
                    <a:pt x="23" y="73"/>
                    <a:pt x="24" y="69"/>
                  </a:cubicBezTo>
                  <a:cubicBezTo>
                    <a:pt x="24" y="69"/>
                    <a:pt x="24" y="69"/>
                    <a:pt x="24" y="69"/>
                  </a:cubicBezTo>
                  <a:cubicBezTo>
                    <a:pt x="25" y="65"/>
                    <a:pt x="22" y="61"/>
                    <a:pt x="18" y="60"/>
                  </a:cubicBezTo>
                  <a:cubicBezTo>
                    <a:pt x="14" y="59"/>
                    <a:pt x="10" y="62"/>
                    <a:pt x="9" y="66"/>
                  </a:cubicBezTo>
                  <a:close/>
                  <a:moveTo>
                    <a:pt x="39" y="72"/>
                  </a:moveTo>
                  <a:cubicBezTo>
                    <a:pt x="38" y="76"/>
                    <a:pt x="41" y="80"/>
                    <a:pt x="45" y="81"/>
                  </a:cubicBezTo>
                  <a:cubicBezTo>
                    <a:pt x="49" y="81"/>
                    <a:pt x="53" y="79"/>
                    <a:pt x="54" y="75"/>
                  </a:cubicBezTo>
                  <a:cubicBezTo>
                    <a:pt x="54" y="75"/>
                    <a:pt x="54" y="75"/>
                    <a:pt x="54" y="75"/>
                  </a:cubicBezTo>
                  <a:cubicBezTo>
                    <a:pt x="54" y="70"/>
                    <a:pt x="52" y="66"/>
                    <a:pt x="48" y="66"/>
                  </a:cubicBezTo>
                  <a:cubicBezTo>
                    <a:pt x="43" y="65"/>
                    <a:pt x="39" y="68"/>
                    <a:pt x="39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6" name="Freeform 95"/>
            <p:cNvSpPr>
              <a:spLocks noEditPoints="1"/>
            </p:cNvSpPr>
            <p:nvPr/>
          </p:nvSpPr>
          <p:spPr bwMode="auto">
            <a:xfrm>
              <a:off x="10642344" y="3839905"/>
              <a:ext cx="379722" cy="369934"/>
            </a:xfrm>
            <a:custGeom>
              <a:avLst/>
              <a:gdLst>
                <a:gd name="T0" fmla="*/ 22 w 119"/>
                <a:gd name="T1" fmla="*/ 19 h 116"/>
                <a:gd name="T2" fmla="*/ 58 w 119"/>
                <a:gd name="T3" fmla="*/ 33 h 116"/>
                <a:gd name="T4" fmla="*/ 62 w 119"/>
                <a:gd name="T5" fmla="*/ 12 h 116"/>
                <a:gd name="T6" fmla="*/ 82 w 119"/>
                <a:gd name="T7" fmla="*/ 3 h 116"/>
                <a:gd name="T8" fmla="*/ 91 w 119"/>
                <a:gd name="T9" fmla="*/ 23 h 116"/>
                <a:gd name="T10" fmla="*/ 95 w 119"/>
                <a:gd name="T11" fmla="*/ 49 h 116"/>
                <a:gd name="T12" fmla="*/ 95 w 119"/>
                <a:gd name="T13" fmla="*/ 50 h 116"/>
                <a:gd name="T14" fmla="*/ 99 w 119"/>
                <a:gd name="T15" fmla="*/ 41 h 116"/>
                <a:gd name="T16" fmla="*/ 119 w 119"/>
                <a:gd name="T17" fmla="*/ 49 h 116"/>
                <a:gd name="T18" fmla="*/ 93 w 119"/>
                <a:gd name="T19" fmla="*/ 116 h 116"/>
                <a:gd name="T20" fmla="*/ 73 w 119"/>
                <a:gd name="T21" fmla="*/ 109 h 116"/>
                <a:gd name="T22" fmla="*/ 75 w 119"/>
                <a:gd name="T23" fmla="*/ 103 h 116"/>
                <a:gd name="T24" fmla="*/ 63 w 119"/>
                <a:gd name="T25" fmla="*/ 103 h 116"/>
                <a:gd name="T26" fmla="*/ 53 w 119"/>
                <a:gd name="T27" fmla="*/ 106 h 116"/>
                <a:gd name="T28" fmla="*/ 35 w 119"/>
                <a:gd name="T29" fmla="*/ 102 h 116"/>
                <a:gd name="T30" fmla="*/ 30 w 119"/>
                <a:gd name="T31" fmla="*/ 100 h 116"/>
                <a:gd name="T32" fmla="*/ 28 w 119"/>
                <a:gd name="T33" fmla="*/ 99 h 116"/>
                <a:gd name="T34" fmla="*/ 21 w 119"/>
                <a:gd name="T35" fmla="*/ 83 h 116"/>
                <a:gd name="T36" fmla="*/ 22 w 119"/>
                <a:gd name="T37" fmla="*/ 80 h 116"/>
                <a:gd name="T38" fmla="*/ 22 w 119"/>
                <a:gd name="T39" fmla="*/ 70 h 116"/>
                <a:gd name="T40" fmla="*/ 24 w 119"/>
                <a:gd name="T41" fmla="*/ 67 h 116"/>
                <a:gd name="T42" fmla="*/ 24 w 119"/>
                <a:gd name="T43" fmla="*/ 57 h 116"/>
                <a:gd name="T44" fmla="*/ 27 w 119"/>
                <a:gd name="T45" fmla="*/ 52 h 116"/>
                <a:gd name="T46" fmla="*/ 11 w 119"/>
                <a:gd name="T47" fmla="*/ 46 h 116"/>
                <a:gd name="T48" fmla="*/ 3 w 119"/>
                <a:gd name="T49" fmla="*/ 28 h 116"/>
                <a:gd name="T50" fmla="*/ 22 w 119"/>
                <a:gd name="T51" fmla="*/ 19 h 116"/>
                <a:gd name="T52" fmla="*/ 86 w 119"/>
                <a:gd name="T53" fmla="*/ 106 h 116"/>
                <a:gd name="T54" fmla="*/ 90 w 119"/>
                <a:gd name="T55" fmla="*/ 104 h 116"/>
                <a:gd name="T56" fmla="*/ 88 w 119"/>
                <a:gd name="T57" fmla="*/ 99 h 116"/>
                <a:gd name="T58" fmla="*/ 84 w 119"/>
                <a:gd name="T59" fmla="*/ 101 h 116"/>
                <a:gd name="T60" fmla="*/ 86 w 119"/>
                <a:gd name="T61" fmla="*/ 106 h 116"/>
                <a:gd name="T62" fmla="*/ 15 w 119"/>
                <a:gd name="T63" fmla="*/ 40 h 116"/>
                <a:gd name="T64" fmla="*/ 41 w 119"/>
                <a:gd name="T65" fmla="*/ 50 h 116"/>
                <a:gd name="T66" fmla="*/ 42 w 119"/>
                <a:gd name="T67" fmla="*/ 50 h 116"/>
                <a:gd name="T68" fmla="*/ 39 w 119"/>
                <a:gd name="T69" fmla="*/ 57 h 116"/>
                <a:gd name="T70" fmla="*/ 38 w 119"/>
                <a:gd name="T71" fmla="*/ 57 h 116"/>
                <a:gd name="T72" fmla="*/ 31 w 119"/>
                <a:gd name="T73" fmla="*/ 60 h 116"/>
                <a:gd name="T74" fmla="*/ 32 w 119"/>
                <a:gd name="T75" fmla="*/ 66 h 116"/>
                <a:gd name="T76" fmla="*/ 34 w 119"/>
                <a:gd name="T77" fmla="*/ 68 h 116"/>
                <a:gd name="T78" fmla="*/ 31 w 119"/>
                <a:gd name="T79" fmla="*/ 70 h 116"/>
                <a:gd name="T80" fmla="*/ 30 w 119"/>
                <a:gd name="T81" fmla="*/ 73 h 116"/>
                <a:gd name="T82" fmla="*/ 30 w 119"/>
                <a:gd name="T83" fmla="*/ 78 h 116"/>
                <a:gd name="T84" fmla="*/ 32 w 119"/>
                <a:gd name="T85" fmla="*/ 81 h 116"/>
                <a:gd name="T86" fmla="*/ 30 w 119"/>
                <a:gd name="T87" fmla="*/ 83 h 116"/>
                <a:gd name="T88" fmla="*/ 28 w 119"/>
                <a:gd name="T89" fmla="*/ 85 h 116"/>
                <a:gd name="T90" fmla="*/ 31 w 119"/>
                <a:gd name="T91" fmla="*/ 93 h 116"/>
                <a:gd name="T92" fmla="*/ 33 w 119"/>
                <a:gd name="T93" fmla="*/ 93 h 116"/>
                <a:gd name="T94" fmla="*/ 38 w 119"/>
                <a:gd name="T95" fmla="*/ 95 h 116"/>
                <a:gd name="T96" fmla="*/ 60 w 119"/>
                <a:gd name="T97" fmla="*/ 96 h 116"/>
                <a:gd name="T98" fmla="*/ 78 w 119"/>
                <a:gd name="T99" fmla="*/ 95 h 116"/>
                <a:gd name="T100" fmla="*/ 92 w 119"/>
                <a:gd name="T101" fmla="*/ 59 h 116"/>
                <a:gd name="T102" fmla="*/ 88 w 119"/>
                <a:gd name="T103" fmla="*/ 55 h 116"/>
                <a:gd name="T104" fmla="*/ 83 w 119"/>
                <a:gd name="T105" fmla="*/ 20 h 116"/>
                <a:gd name="T106" fmla="*/ 79 w 119"/>
                <a:gd name="T107" fmla="*/ 12 h 116"/>
                <a:gd name="T108" fmla="*/ 70 w 119"/>
                <a:gd name="T109" fmla="*/ 15 h 116"/>
                <a:gd name="T110" fmla="*/ 67 w 119"/>
                <a:gd name="T111" fmla="*/ 37 h 116"/>
                <a:gd name="T112" fmla="*/ 66 w 119"/>
                <a:gd name="T113" fmla="*/ 44 h 116"/>
                <a:gd name="T114" fmla="*/ 20 w 119"/>
                <a:gd name="T115" fmla="*/ 26 h 116"/>
                <a:gd name="T116" fmla="*/ 10 w 119"/>
                <a:gd name="T117" fmla="*/ 31 h 116"/>
                <a:gd name="T118" fmla="*/ 15 w 119"/>
                <a:gd name="T119" fmla="*/ 4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9" h="116">
                  <a:moveTo>
                    <a:pt x="22" y="19"/>
                  </a:moveTo>
                  <a:cubicBezTo>
                    <a:pt x="58" y="33"/>
                    <a:pt x="58" y="33"/>
                    <a:pt x="58" y="33"/>
                  </a:cubicBezTo>
                  <a:cubicBezTo>
                    <a:pt x="59" y="24"/>
                    <a:pt x="59" y="21"/>
                    <a:pt x="62" y="12"/>
                  </a:cubicBezTo>
                  <a:cubicBezTo>
                    <a:pt x="65" y="4"/>
                    <a:pt x="74" y="0"/>
                    <a:pt x="82" y="3"/>
                  </a:cubicBezTo>
                  <a:cubicBezTo>
                    <a:pt x="90" y="6"/>
                    <a:pt x="94" y="15"/>
                    <a:pt x="91" y="23"/>
                  </a:cubicBezTo>
                  <a:cubicBezTo>
                    <a:pt x="87" y="34"/>
                    <a:pt x="89" y="41"/>
                    <a:pt x="95" y="49"/>
                  </a:cubicBezTo>
                  <a:cubicBezTo>
                    <a:pt x="95" y="50"/>
                    <a:pt x="95" y="50"/>
                    <a:pt x="95" y="50"/>
                  </a:cubicBezTo>
                  <a:cubicBezTo>
                    <a:pt x="99" y="41"/>
                    <a:pt x="99" y="41"/>
                    <a:pt x="99" y="41"/>
                  </a:cubicBezTo>
                  <a:cubicBezTo>
                    <a:pt x="119" y="49"/>
                    <a:pt x="119" y="49"/>
                    <a:pt x="119" y="49"/>
                  </a:cubicBezTo>
                  <a:cubicBezTo>
                    <a:pt x="93" y="116"/>
                    <a:pt x="93" y="116"/>
                    <a:pt x="93" y="116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5" y="103"/>
                    <a:pt x="75" y="103"/>
                    <a:pt x="75" y="103"/>
                  </a:cubicBezTo>
                  <a:cubicBezTo>
                    <a:pt x="68" y="101"/>
                    <a:pt x="66" y="102"/>
                    <a:pt x="63" y="103"/>
                  </a:cubicBezTo>
                  <a:cubicBezTo>
                    <a:pt x="60" y="104"/>
                    <a:pt x="57" y="106"/>
                    <a:pt x="53" y="106"/>
                  </a:cubicBezTo>
                  <a:cubicBezTo>
                    <a:pt x="48" y="106"/>
                    <a:pt x="42" y="105"/>
                    <a:pt x="35" y="102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1" y="97"/>
                    <a:pt x="18" y="89"/>
                    <a:pt x="21" y="83"/>
                  </a:cubicBezTo>
                  <a:cubicBezTo>
                    <a:pt x="21" y="82"/>
                    <a:pt x="22" y="81"/>
                    <a:pt x="22" y="80"/>
                  </a:cubicBezTo>
                  <a:cubicBezTo>
                    <a:pt x="21" y="77"/>
                    <a:pt x="21" y="73"/>
                    <a:pt x="22" y="70"/>
                  </a:cubicBezTo>
                  <a:cubicBezTo>
                    <a:pt x="23" y="69"/>
                    <a:pt x="23" y="68"/>
                    <a:pt x="24" y="67"/>
                  </a:cubicBezTo>
                  <a:cubicBezTo>
                    <a:pt x="23" y="64"/>
                    <a:pt x="23" y="60"/>
                    <a:pt x="24" y="57"/>
                  </a:cubicBezTo>
                  <a:cubicBezTo>
                    <a:pt x="25" y="55"/>
                    <a:pt x="26" y="54"/>
                    <a:pt x="27" y="52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4" y="44"/>
                    <a:pt x="0" y="35"/>
                    <a:pt x="3" y="28"/>
                  </a:cubicBezTo>
                  <a:cubicBezTo>
                    <a:pt x="6" y="20"/>
                    <a:pt x="14" y="16"/>
                    <a:pt x="22" y="19"/>
                  </a:cubicBezTo>
                  <a:close/>
                  <a:moveTo>
                    <a:pt x="86" y="106"/>
                  </a:moveTo>
                  <a:cubicBezTo>
                    <a:pt x="88" y="106"/>
                    <a:pt x="90" y="106"/>
                    <a:pt x="90" y="104"/>
                  </a:cubicBezTo>
                  <a:cubicBezTo>
                    <a:pt x="91" y="102"/>
                    <a:pt x="90" y="100"/>
                    <a:pt x="88" y="99"/>
                  </a:cubicBezTo>
                  <a:cubicBezTo>
                    <a:pt x="86" y="98"/>
                    <a:pt x="84" y="99"/>
                    <a:pt x="84" y="101"/>
                  </a:cubicBezTo>
                  <a:cubicBezTo>
                    <a:pt x="83" y="103"/>
                    <a:pt x="84" y="105"/>
                    <a:pt x="86" y="106"/>
                  </a:cubicBezTo>
                  <a:close/>
                  <a:moveTo>
                    <a:pt x="15" y="40"/>
                  </a:moveTo>
                  <a:cubicBezTo>
                    <a:pt x="41" y="50"/>
                    <a:pt x="41" y="50"/>
                    <a:pt x="41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6" y="56"/>
                    <a:pt x="32" y="57"/>
                    <a:pt x="31" y="60"/>
                  </a:cubicBezTo>
                  <a:cubicBezTo>
                    <a:pt x="31" y="62"/>
                    <a:pt x="31" y="64"/>
                    <a:pt x="32" y="66"/>
                  </a:cubicBezTo>
                  <a:cubicBezTo>
                    <a:pt x="34" y="68"/>
                    <a:pt x="34" y="68"/>
                    <a:pt x="34" y="68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0" y="72"/>
                    <a:pt x="30" y="73"/>
                  </a:cubicBezTo>
                  <a:cubicBezTo>
                    <a:pt x="29" y="75"/>
                    <a:pt x="29" y="77"/>
                    <a:pt x="30" y="78"/>
                  </a:cubicBezTo>
                  <a:cubicBezTo>
                    <a:pt x="32" y="81"/>
                    <a:pt x="32" y="81"/>
                    <a:pt x="32" y="81"/>
                  </a:cubicBezTo>
                  <a:cubicBezTo>
                    <a:pt x="30" y="83"/>
                    <a:pt x="30" y="83"/>
                    <a:pt x="30" y="83"/>
                  </a:cubicBezTo>
                  <a:cubicBezTo>
                    <a:pt x="29" y="84"/>
                    <a:pt x="28" y="85"/>
                    <a:pt x="28" y="85"/>
                  </a:cubicBezTo>
                  <a:cubicBezTo>
                    <a:pt x="27" y="88"/>
                    <a:pt x="28" y="92"/>
                    <a:pt x="31" y="93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8" y="95"/>
                    <a:pt x="38" y="95"/>
                    <a:pt x="38" y="95"/>
                  </a:cubicBezTo>
                  <a:cubicBezTo>
                    <a:pt x="51" y="100"/>
                    <a:pt x="56" y="97"/>
                    <a:pt x="60" y="96"/>
                  </a:cubicBezTo>
                  <a:cubicBezTo>
                    <a:pt x="64" y="94"/>
                    <a:pt x="68" y="92"/>
                    <a:pt x="78" y="95"/>
                  </a:cubicBezTo>
                  <a:cubicBezTo>
                    <a:pt x="92" y="59"/>
                    <a:pt x="92" y="59"/>
                    <a:pt x="92" y="59"/>
                  </a:cubicBezTo>
                  <a:cubicBezTo>
                    <a:pt x="90" y="58"/>
                    <a:pt x="89" y="56"/>
                    <a:pt x="88" y="55"/>
                  </a:cubicBezTo>
                  <a:cubicBezTo>
                    <a:pt x="81" y="43"/>
                    <a:pt x="78" y="34"/>
                    <a:pt x="83" y="20"/>
                  </a:cubicBezTo>
                  <a:cubicBezTo>
                    <a:pt x="85" y="17"/>
                    <a:pt x="83" y="13"/>
                    <a:pt x="79" y="12"/>
                  </a:cubicBezTo>
                  <a:cubicBezTo>
                    <a:pt x="76" y="10"/>
                    <a:pt x="72" y="12"/>
                    <a:pt x="70" y="15"/>
                  </a:cubicBezTo>
                  <a:cubicBezTo>
                    <a:pt x="67" y="24"/>
                    <a:pt x="67" y="27"/>
                    <a:pt x="67" y="37"/>
                  </a:cubicBezTo>
                  <a:cubicBezTo>
                    <a:pt x="67" y="39"/>
                    <a:pt x="66" y="42"/>
                    <a:pt x="66" y="44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6" y="25"/>
                    <a:pt x="12" y="27"/>
                    <a:pt x="10" y="31"/>
                  </a:cubicBezTo>
                  <a:cubicBezTo>
                    <a:pt x="9" y="34"/>
                    <a:pt x="11" y="38"/>
                    <a:pt x="15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7" name="Freeform 96"/>
            <p:cNvSpPr>
              <a:spLocks noEditPoints="1"/>
            </p:cNvSpPr>
            <p:nvPr/>
          </p:nvSpPr>
          <p:spPr bwMode="auto">
            <a:xfrm>
              <a:off x="10495545" y="4229413"/>
              <a:ext cx="459973" cy="403210"/>
            </a:xfrm>
            <a:custGeom>
              <a:avLst/>
              <a:gdLst>
                <a:gd name="T0" fmla="*/ 144 w 144"/>
                <a:gd name="T1" fmla="*/ 41 h 126"/>
                <a:gd name="T2" fmla="*/ 102 w 144"/>
                <a:gd name="T3" fmla="*/ 0 h 126"/>
                <a:gd name="T4" fmla="*/ 72 w 144"/>
                <a:gd name="T5" fmla="*/ 14 h 126"/>
                <a:gd name="T6" fmla="*/ 41 w 144"/>
                <a:gd name="T7" fmla="*/ 0 h 126"/>
                <a:gd name="T8" fmla="*/ 0 w 144"/>
                <a:gd name="T9" fmla="*/ 41 h 126"/>
                <a:gd name="T10" fmla="*/ 13 w 144"/>
                <a:gd name="T11" fmla="*/ 72 h 126"/>
                <a:gd name="T12" fmla="*/ 13 w 144"/>
                <a:gd name="T13" fmla="*/ 72 h 126"/>
                <a:gd name="T14" fmla="*/ 58 w 144"/>
                <a:gd name="T15" fmla="*/ 117 h 126"/>
                <a:gd name="T16" fmla="*/ 72 w 144"/>
                <a:gd name="T17" fmla="*/ 126 h 126"/>
                <a:gd name="T18" fmla="*/ 85 w 144"/>
                <a:gd name="T19" fmla="*/ 117 h 126"/>
                <a:gd name="T20" fmla="*/ 130 w 144"/>
                <a:gd name="T21" fmla="*/ 72 h 126"/>
                <a:gd name="T22" fmla="*/ 130 w 144"/>
                <a:gd name="T23" fmla="*/ 72 h 126"/>
                <a:gd name="T24" fmla="*/ 144 w 144"/>
                <a:gd name="T25" fmla="*/ 41 h 126"/>
                <a:gd name="T26" fmla="*/ 118 w 144"/>
                <a:gd name="T27" fmla="*/ 59 h 126"/>
                <a:gd name="T28" fmla="*/ 73 w 144"/>
                <a:gd name="T29" fmla="*/ 104 h 126"/>
                <a:gd name="T30" fmla="*/ 72 w 144"/>
                <a:gd name="T31" fmla="*/ 105 h 126"/>
                <a:gd name="T32" fmla="*/ 71 w 144"/>
                <a:gd name="T33" fmla="*/ 104 h 126"/>
                <a:gd name="T34" fmla="*/ 25 w 144"/>
                <a:gd name="T35" fmla="*/ 59 h 126"/>
                <a:gd name="T36" fmla="*/ 18 w 144"/>
                <a:gd name="T37" fmla="*/ 41 h 126"/>
                <a:gd name="T38" fmla="*/ 41 w 144"/>
                <a:gd name="T39" fmla="*/ 18 h 126"/>
                <a:gd name="T40" fmla="*/ 58 w 144"/>
                <a:gd name="T41" fmla="*/ 26 h 126"/>
                <a:gd name="T42" fmla="*/ 72 w 144"/>
                <a:gd name="T43" fmla="*/ 40 h 126"/>
                <a:gd name="T44" fmla="*/ 85 w 144"/>
                <a:gd name="T45" fmla="*/ 26 h 126"/>
                <a:gd name="T46" fmla="*/ 102 w 144"/>
                <a:gd name="T47" fmla="*/ 18 h 126"/>
                <a:gd name="T48" fmla="*/ 126 w 144"/>
                <a:gd name="T49" fmla="*/ 41 h 126"/>
                <a:gd name="T50" fmla="*/ 118 w 144"/>
                <a:gd name="T51" fmla="*/ 59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26">
                  <a:moveTo>
                    <a:pt x="144" y="41"/>
                  </a:moveTo>
                  <a:cubicBezTo>
                    <a:pt x="144" y="19"/>
                    <a:pt x="125" y="0"/>
                    <a:pt x="102" y="0"/>
                  </a:cubicBezTo>
                  <a:cubicBezTo>
                    <a:pt x="90" y="0"/>
                    <a:pt x="79" y="5"/>
                    <a:pt x="72" y="14"/>
                  </a:cubicBezTo>
                  <a:cubicBezTo>
                    <a:pt x="64" y="5"/>
                    <a:pt x="53" y="0"/>
                    <a:pt x="41" y="0"/>
                  </a:cubicBezTo>
                  <a:cubicBezTo>
                    <a:pt x="18" y="0"/>
                    <a:pt x="0" y="19"/>
                    <a:pt x="0" y="41"/>
                  </a:cubicBezTo>
                  <a:cubicBezTo>
                    <a:pt x="0" y="54"/>
                    <a:pt x="5" y="65"/>
                    <a:pt x="13" y="72"/>
                  </a:cubicBezTo>
                  <a:cubicBezTo>
                    <a:pt x="13" y="72"/>
                    <a:pt x="13" y="72"/>
                    <a:pt x="13" y="72"/>
                  </a:cubicBezTo>
                  <a:cubicBezTo>
                    <a:pt x="58" y="117"/>
                    <a:pt x="58" y="117"/>
                    <a:pt x="58" y="117"/>
                  </a:cubicBezTo>
                  <a:cubicBezTo>
                    <a:pt x="63" y="122"/>
                    <a:pt x="67" y="126"/>
                    <a:pt x="72" y="126"/>
                  </a:cubicBezTo>
                  <a:cubicBezTo>
                    <a:pt x="76" y="126"/>
                    <a:pt x="81" y="122"/>
                    <a:pt x="85" y="117"/>
                  </a:cubicBezTo>
                  <a:cubicBezTo>
                    <a:pt x="130" y="72"/>
                    <a:pt x="130" y="72"/>
                    <a:pt x="130" y="72"/>
                  </a:cubicBezTo>
                  <a:cubicBezTo>
                    <a:pt x="130" y="72"/>
                    <a:pt x="130" y="72"/>
                    <a:pt x="130" y="72"/>
                  </a:cubicBezTo>
                  <a:cubicBezTo>
                    <a:pt x="139" y="65"/>
                    <a:pt x="144" y="54"/>
                    <a:pt x="144" y="41"/>
                  </a:cubicBezTo>
                  <a:close/>
                  <a:moveTo>
                    <a:pt x="118" y="59"/>
                  </a:moveTo>
                  <a:cubicBezTo>
                    <a:pt x="73" y="104"/>
                    <a:pt x="73" y="104"/>
                    <a:pt x="73" y="104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2" y="105"/>
                    <a:pt x="71" y="105"/>
                    <a:pt x="71" y="104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0" y="54"/>
                    <a:pt x="18" y="48"/>
                    <a:pt x="18" y="41"/>
                  </a:cubicBezTo>
                  <a:cubicBezTo>
                    <a:pt x="18" y="29"/>
                    <a:pt x="28" y="18"/>
                    <a:pt x="41" y="18"/>
                  </a:cubicBezTo>
                  <a:cubicBezTo>
                    <a:pt x="48" y="18"/>
                    <a:pt x="54" y="21"/>
                    <a:pt x="58" y="26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85" y="26"/>
                    <a:pt x="85" y="26"/>
                    <a:pt x="85" y="26"/>
                  </a:cubicBezTo>
                  <a:cubicBezTo>
                    <a:pt x="90" y="21"/>
                    <a:pt x="96" y="18"/>
                    <a:pt x="102" y="18"/>
                  </a:cubicBezTo>
                  <a:cubicBezTo>
                    <a:pt x="115" y="18"/>
                    <a:pt x="126" y="29"/>
                    <a:pt x="126" y="41"/>
                  </a:cubicBezTo>
                  <a:cubicBezTo>
                    <a:pt x="126" y="48"/>
                    <a:pt x="123" y="54"/>
                    <a:pt x="118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8" name="Freeform 98"/>
            <p:cNvSpPr>
              <a:spLocks noEditPoints="1"/>
            </p:cNvSpPr>
            <p:nvPr/>
          </p:nvSpPr>
          <p:spPr bwMode="auto">
            <a:xfrm>
              <a:off x="10607112" y="4990815"/>
              <a:ext cx="299472" cy="301429"/>
            </a:xfrm>
            <a:custGeom>
              <a:avLst/>
              <a:gdLst>
                <a:gd name="T0" fmla="*/ 85 w 94"/>
                <a:gd name="T1" fmla="*/ 20 h 94"/>
                <a:gd name="T2" fmla="*/ 37 w 94"/>
                <a:gd name="T3" fmla="*/ 2 h 94"/>
                <a:gd name="T4" fmla="*/ 20 w 94"/>
                <a:gd name="T5" fmla="*/ 10 h 94"/>
                <a:gd name="T6" fmla="*/ 2 w 94"/>
                <a:gd name="T7" fmla="*/ 57 h 94"/>
                <a:gd name="T8" fmla="*/ 10 w 94"/>
                <a:gd name="T9" fmla="*/ 74 h 94"/>
                <a:gd name="T10" fmla="*/ 57 w 94"/>
                <a:gd name="T11" fmla="*/ 92 h 94"/>
                <a:gd name="T12" fmla="*/ 74 w 94"/>
                <a:gd name="T13" fmla="*/ 84 h 94"/>
                <a:gd name="T14" fmla="*/ 92 w 94"/>
                <a:gd name="T15" fmla="*/ 37 h 94"/>
                <a:gd name="T16" fmla="*/ 85 w 94"/>
                <a:gd name="T17" fmla="*/ 20 h 94"/>
                <a:gd name="T18" fmla="*/ 36 w 94"/>
                <a:gd name="T19" fmla="*/ 38 h 94"/>
                <a:gd name="T20" fmla="*/ 62 w 94"/>
                <a:gd name="T21" fmla="*/ 47 h 94"/>
                <a:gd name="T22" fmla="*/ 61 w 94"/>
                <a:gd name="T23" fmla="*/ 52 h 94"/>
                <a:gd name="T24" fmla="*/ 42 w 94"/>
                <a:gd name="T25" fmla="*/ 61 h 94"/>
                <a:gd name="T26" fmla="*/ 33 w 94"/>
                <a:gd name="T27" fmla="*/ 42 h 94"/>
                <a:gd name="T28" fmla="*/ 36 w 94"/>
                <a:gd name="T29" fmla="*/ 38 h 94"/>
                <a:gd name="T30" fmla="*/ 76 w 94"/>
                <a:gd name="T31" fmla="*/ 53 h 94"/>
                <a:gd name="T32" fmla="*/ 69 w 94"/>
                <a:gd name="T33" fmla="*/ 71 h 94"/>
                <a:gd name="T34" fmla="*/ 66 w 94"/>
                <a:gd name="T35" fmla="*/ 80 h 94"/>
                <a:gd name="T36" fmla="*/ 59 w 94"/>
                <a:gd name="T37" fmla="*/ 82 h 94"/>
                <a:gd name="T38" fmla="*/ 15 w 94"/>
                <a:gd name="T39" fmla="*/ 65 h 94"/>
                <a:gd name="T40" fmla="*/ 12 w 94"/>
                <a:gd name="T41" fmla="*/ 59 h 94"/>
                <a:gd name="T42" fmla="*/ 15 w 94"/>
                <a:gd name="T43" fmla="*/ 50 h 94"/>
                <a:gd name="T44" fmla="*/ 22 w 94"/>
                <a:gd name="T45" fmla="*/ 32 h 94"/>
                <a:gd name="T46" fmla="*/ 22 w 94"/>
                <a:gd name="T47" fmla="*/ 32 h 94"/>
                <a:gd name="T48" fmla="*/ 29 w 94"/>
                <a:gd name="T49" fmla="*/ 35 h 94"/>
                <a:gd name="T50" fmla="*/ 27 w 94"/>
                <a:gd name="T51" fmla="*/ 39 h 94"/>
                <a:gd name="T52" fmla="*/ 39 w 94"/>
                <a:gd name="T53" fmla="*/ 67 h 94"/>
                <a:gd name="T54" fmla="*/ 67 w 94"/>
                <a:gd name="T55" fmla="*/ 55 h 94"/>
                <a:gd name="T56" fmla="*/ 69 w 94"/>
                <a:gd name="T57" fmla="*/ 50 h 94"/>
                <a:gd name="T58" fmla="*/ 76 w 94"/>
                <a:gd name="T59" fmla="*/ 53 h 94"/>
                <a:gd name="T60" fmla="*/ 82 w 94"/>
                <a:gd name="T61" fmla="*/ 37 h 94"/>
                <a:gd name="T62" fmla="*/ 79 w 94"/>
                <a:gd name="T63" fmla="*/ 38 h 94"/>
                <a:gd name="T64" fmla="*/ 74 w 94"/>
                <a:gd name="T65" fmla="*/ 37 h 94"/>
                <a:gd name="T66" fmla="*/ 73 w 94"/>
                <a:gd name="T67" fmla="*/ 34 h 94"/>
                <a:gd name="T68" fmla="*/ 74 w 94"/>
                <a:gd name="T69" fmla="*/ 29 h 94"/>
                <a:gd name="T70" fmla="*/ 77 w 94"/>
                <a:gd name="T71" fmla="*/ 28 h 94"/>
                <a:gd name="T72" fmla="*/ 82 w 94"/>
                <a:gd name="T73" fmla="*/ 29 h 94"/>
                <a:gd name="T74" fmla="*/ 83 w 94"/>
                <a:gd name="T75" fmla="*/ 33 h 94"/>
                <a:gd name="T76" fmla="*/ 82 w 94"/>
                <a:gd name="T77" fmla="*/ 3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4" h="94">
                  <a:moveTo>
                    <a:pt x="85" y="20"/>
                  </a:moveTo>
                  <a:cubicBezTo>
                    <a:pt x="37" y="2"/>
                    <a:pt x="37" y="2"/>
                    <a:pt x="37" y="2"/>
                  </a:cubicBezTo>
                  <a:cubicBezTo>
                    <a:pt x="30" y="0"/>
                    <a:pt x="23" y="3"/>
                    <a:pt x="20" y="10"/>
                  </a:cubicBezTo>
                  <a:cubicBezTo>
                    <a:pt x="2" y="57"/>
                    <a:pt x="2" y="57"/>
                    <a:pt x="2" y="57"/>
                  </a:cubicBezTo>
                  <a:cubicBezTo>
                    <a:pt x="0" y="64"/>
                    <a:pt x="3" y="71"/>
                    <a:pt x="10" y="7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64" y="94"/>
                    <a:pt x="71" y="91"/>
                    <a:pt x="74" y="84"/>
                  </a:cubicBezTo>
                  <a:cubicBezTo>
                    <a:pt x="92" y="37"/>
                    <a:pt x="92" y="37"/>
                    <a:pt x="92" y="37"/>
                  </a:cubicBezTo>
                  <a:cubicBezTo>
                    <a:pt x="94" y="30"/>
                    <a:pt x="91" y="23"/>
                    <a:pt x="85" y="20"/>
                  </a:cubicBezTo>
                  <a:close/>
                  <a:moveTo>
                    <a:pt x="36" y="38"/>
                  </a:moveTo>
                  <a:cubicBezTo>
                    <a:pt x="62" y="47"/>
                    <a:pt x="62" y="47"/>
                    <a:pt x="62" y="47"/>
                  </a:cubicBezTo>
                  <a:cubicBezTo>
                    <a:pt x="62" y="49"/>
                    <a:pt x="61" y="51"/>
                    <a:pt x="61" y="52"/>
                  </a:cubicBezTo>
                  <a:cubicBezTo>
                    <a:pt x="58" y="60"/>
                    <a:pt x="49" y="64"/>
                    <a:pt x="42" y="61"/>
                  </a:cubicBezTo>
                  <a:cubicBezTo>
                    <a:pt x="34" y="58"/>
                    <a:pt x="31" y="49"/>
                    <a:pt x="33" y="42"/>
                  </a:cubicBezTo>
                  <a:cubicBezTo>
                    <a:pt x="34" y="40"/>
                    <a:pt x="35" y="39"/>
                    <a:pt x="36" y="38"/>
                  </a:cubicBezTo>
                  <a:close/>
                  <a:moveTo>
                    <a:pt x="76" y="53"/>
                  </a:moveTo>
                  <a:cubicBezTo>
                    <a:pt x="69" y="71"/>
                    <a:pt x="69" y="71"/>
                    <a:pt x="69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5" y="82"/>
                    <a:pt x="62" y="83"/>
                    <a:pt x="59" y="82"/>
                  </a:cubicBezTo>
                  <a:cubicBezTo>
                    <a:pt x="15" y="65"/>
                    <a:pt x="15" y="65"/>
                    <a:pt x="15" y="65"/>
                  </a:cubicBezTo>
                  <a:cubicBezTo>
                    <a:pt x="12" y="64"/>
                    <a:pt x="11" y="62"/>
                    <a:pt x="12" y="59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8" y="36"/>
                    <a:pt x="27" y="38"/>
                    <a:pt x="27" y="39"/>
                  </a:cubicBezTo>
                  <a:cubicBezTo>
                    <a:pt x="23" y="51"/>
                    <a:pt x="28" y="63"/>
                    <a:pt x="39" y="67"/>
                  </a:cubicBezTo>
                  <a:cubicBezTo>
                    <a:pt x="51" y="72"/>
                    <a:pt x="63" y="66"/>
                    <a:pt x="67" y="55"/>
                  </a:cubicBezTo>
                  <a:cubicBezTo>
                    <a:pt x="68" y="53"/>
                    <a:pt x="68" y="52"/>
                    <a:pt x="69" y="50"/>
                  </a:cubicBezTo>
                  <a:cubicBezTo>
                    <a:pt x="76" y="53"/>
                    <a:pt x="76" y="53"/>
                    <a:pt x="76" y="53"/>
                  </a:cubicBezTo>
                  <a:close/>
                  <a:moveTo>
                    <a:pt x="82" y="37"/>
                  </a:moveTo>
                  <a:cubicBezTo>
                    <a:pt x="81" y="38"/>
                    <a:pt x="80" y="39"/>
                    <a:pt x="79" y="38"/>
                  </a:cubicBezTo>
                  <a:cubicBezTo>
                    <a:pt x="74" y="37"/>
                    <a:pt x="74" y="37"/>
                    <a:pt x="74" y="37"/>
                  </a:cubicBezTo>
                  <a:cubicBezTo>
                    <a:pt x="73" y="36"/>
                    <a:pt x="72" y="35"/>
                    <a:pt x="73" y="34"/>
                  </a:cubicBezTo>
                  <a:cubicBezTo>
                    <a:pt x="74" y="29"/>
                    <a:pt x="74" y="29"/>
                    <a:pt x="74" y="29"/>
                  </a:cubicBezTo>
                  <a:cubicBezTo>
                    <a:pt x="75" y="28"/>
                    <a:pt x="76" y="27"/>
                    <a:pt x="77" y="28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3" y="30"/>
                    <a:pt x="84" y="31"/>
                    <a:pt x="83" y="33"/>
                  </a:cubicBezTo>
                  <a:lnTo>
                    <a:pt x="82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9" name="Freeform 101"/>
            <p:cNvSpPr>
              <a:spLocks noEditPoints="1"/>
            </p:cNvSpPr>
            <p:nvPr/>
          </p:nvSpPr>
          <p:spPr bwMode="auto">
            <a:xfrm>
              <a:off x="10910498" y="2367994"/>
              <a:ext cx="321002" cy="322959"/>
            </a:xfrm>
            <a:custGeom>
              <a:avLst/>
              <a:gdLst>
                <a:gd name="T0" fmla="*/ 96 w 100"/>
                <a:gd name="T1" fmla="*/ 85 h 101"/>
                <a:gd name="T2" fmla="*/ 73 w 100"/>
                <a:gd name="T3" fmla="*/ 65 h 101"/>
                <a:gd name="T4" fmla="*/ 66 w 100"/>
                <a:gd name="T5" fmla="*/ 62 h 101"/>
                <a:gd name="T6" fmla="*/ 74 w 100"/>
                <a:gd name="T7" fmla="*/ 37 h 101"/>
                <a:gd name="T8" fmla="*/ 37 w 100"/>
                <a:gd name="T9" fmla="*/ 0 h 101"/>
                <a:gd name="T10" fmla="*/ 0 w 100"/>
                <a:gd name="T11" fmla="*/ 37 h 101"/>
                <a:gd name="T12" fmla="*/ 37 w 100"/>
                <a:gd name="T13" fmla="*/ 75 h 101"/>
                <a:gd name="T14" fmla="*/ 61 w 100"/>
                <a:gd name="T15" fmla="*/ 66 h 101"/>
                <a:gd name="T16" fmla="*/ 64 w 100"/>
                <a:gd name="T17" fmla="*/ 73 h 101"/>
                <a:gd name="T18" fmla="*/ 84 w 100"/>
                <a:gd name="T19" fmla="*/ 96 h 101"/>
                <a:gd name="T20" fmla="*/ 97 w 100"/>
                <a:gd name="T21" fmla="*/ 97 h 101"/>
                <a:gd name="T22" fmla="*/ 96 w 100"/>
                <a:gd name="T23" fmla="*/ 85 h 101"/>
                <a:gd name="T24" fmla="*/ 37 w 100"/>
                <a:gd name="T25" fmla="*/ 62 h 101"/>
                <a:gd name="T26" fmla="*/ 12 w 100"/>
                <a:gd name="T27" fmla="*/ 37 h 101"/>
                <a:gd name="T28" fmla="*/ 37 w 100"/>
                <a:gd name="T29" fmla="*/ 12 h 101"/>
                <a:gd name="T30" fmla="*/ 62 w 100"/>
                <a:gd name="T31" fmla="*/ 37 h 101"/>
                <a:gd name="T32" fmla="*/ 37 w 100"/>
                <a:gd name="T33" fmla="*/ 62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0" h="101">
                  <a:moveTo>
                    <a:pt x="96" y="85"/>
                  </a:moveTo>
                  <a:cubicBezTo>
                    <a:pt x="73" y="65"/>
                    <a:pt x="73" y="65"/>
                    <a:pt x="73" y="65"/>
                  </a:cubicBezTo>
                  <a:cubicBezTo>
                    <a:pt x="70" y="62"/>
                    <a:pt x="68" y="61"/>
                    <a:pt x="66" y="62"/>
                  </a:cubicBezTo>
                  <a:cubicBezTo>
                    <a:pt x="71" y="55"/>
                    <a:pt x="74" y="47"/>
                    <a:pt x="74" y="37"/>
                  </a:cubicBezTo>
                  <a:cubicBezTo>
                    <a:pt x="74" y="17"/>
                    <a:pt x="58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58"/>
                    <a:pt x="17" y="75"/>
                    <a:pt x="37" y="75"/>
                  </a:cubicBezTo>
                  <a:cubicBezTo>
                    <a:pt x="46" y="75"/>
                    <a:pt x="55" y="71"/>
                    <a:pt x="61" y="66"/>
                  </a:cubicBezTo>
                  <a:cubicBezTo>
                    <a:pt x="61" y="68"/>
                    <a:pt x="62" y="70"/>
                    <a:pt x="64" y="73"/>
                  </a:cubicBezTo>
                  <a:cubicBezTo>
                    <a:pt x="84" y="96"/>
                    <a:pt x="84" y="96"/>
                    <a:pt x="84" y="96"/>
                  </a:cubicBezTo>
                  <a:cubicBezTo>
                    <a:pt x="88" y="100"/>
                    <a:pt x="94" y="101"/>
                    <a:pt x="97" y="97"/>
                  </a:cubicBezTo>
                  <a:cubicBezTo>
                    <a:pt x="100" y="94"/>
                    <a:pt x="100" y="88"/>
                    <a:pt x="96" y="85"/>
                  </a:cubicBezTo>
                  <a:close/>
                  <a:moveTo>
                    <a:pt x="37" y="62"/>
                  </a:moveTo>
                  <a:cubicBezTo>
                    <a:pt x="23" y="62"/>
                    <a:pt x="12" y="51"/>
                    <a:pt x="12" y="37"/>
                  </a:cubicBezTo>
                  <a:cubicBezTo>
                    <a:pt x="12" y="24"/>
                    <a:pt x="23" y="12"/>
                    <a:pt x="37" y="12"/>
                  </a:cubicBezTo>
                  <a:cubicBezTo>
                    <a:pt x="51" y="12"/>
                    <a:pt x="62" y="24"/>
                    <a:pt x="62" y="37"/>
                  </a:cubicBezTo>
                  <a:cubicBezTo>
                    <a:pt x="62" y="51"/>
                    <a:pt x="51" y="62"/>
                    <a:pt x="37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0" name="Freeform 103"/>
            <p:cNvSpPr>
              <a:spLocks noEditPoints="1"/>
            </p:cNvSpPr>
            <p:nvPr/>
          </p:nvSpPr>
          <p:spPr bwMode="auto">
            <a:xfrm>
              <a:off x="10658002" y="5303987"/>
              <a:ext cx="131142" cy="207477"/>
            </a:xfrm>
            <a:custGeom>
              <a:avLst/>
              <a:gdLst>
                <a:gd name="T0" fmla="*/ 21 w 41"/>
                <a:gd name="T1" fmla="*/ 0 h 65"/>
                <a:gd name="T2" fmla="*/ 0 w 41"/>
                <a:gd name="T3" fmla="*/ 20 h 65"/>
                <a:gd name="T4" fmla="*/ 21 w 41"/>
                <a:gd name="T5" fmla="*/ 65 h 65"/>
                <a:gd name="T6" fmla="*/ 41 w 41"/>
                <a:gd name="T7" fmla="*/ 20 h 65"/>
                <a:gd name="T8" fmla="*/ 21 w 41"/>
                <a:gd name="T9" fmla="*/ 0 h 65"/>
                <a:gd name="T10" fmla="*/ 21 w 41"/>
                <a:gd name="T11" fmla="*/ 33 h 65"/>
                <a:gd name="T12" fmla="*/ 8 w 41"/>
                <a:gd name="T13" fmla="*/ 20 h 65"/>
                <a:gd name="T14" fmla="*/ 21 w 41"/>
                <a:gd name="T15" fmla="*/ 8 h 65"/>
                <a:gd name="T16" fmla="*/ 33 w 41"/>
                <a:gd name="T17" fmla="*/ 20 h 65"/>
                <a:gd name="T18" fmla="*/ 21 w 41"/>
                <a:gd name="T19" fmla="*/ 33 h 65"/>
                <a:gd name="T20" fmla="*/ 13 w 41"/>
                <a:gd name="T21" fmla="*/ 20 h 65"/>
                <a:gd name="T22" fmla="*/ 21 w 41"/>
                <a:gd name="T23" fmla="*/ 28 h 65"/>
                <a:gd name="T24" fmla="*/ 29 w 41"/>
                <a:gd name="T25" fmla="*/ 20 h 65"/>
                <a:gd name="T26" fmla="*/ 21 w 41"/>
                <a:gd name="T27" fmla="*/ 12 h 65"/>
                <a:gd name="T28" fmla="*/ 13 w 41"/>
                <a:gd name="T29" fmla="*/ 2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1" h="65">
                  <a:moveTo>
                    <a:pt x="21" y="0"/>
                  </a:moveTo>
                  <a:cubicBezTo>
                    <a:pt x="9" y="0"/>
                    <a:pt x="0" y="9"/>
                    <a:pt x="0" y="20"/>
                  </a:cubicBezTo>
                  <a:cubicBezTo>
                    <a:pt x="0" y="41"/>
                    <a:pt x="21" y="65"/>
                    <a:pt x="21" y="65"/>
                  </a:cubicBezTo>
                  <a:cubicBezTo>
                    <a:pt x="21" y="65"/>
                    <a:pt x="41" y="41"/>
                    <a:pt x="41" y="20"/>
                  </a:cubicBezTo>
                  <a:cubicBezTo>
                    <a:pt x="41" y="9"/>
                    <a:pt x="32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8" y="27"/>
                    <a:pt x="8" y="20"/>
                  </a:cubicBezTo>
                  <a:cubicBezTo>
                    <a:pt x="8" y="13"/>
                    <a:pt x="14" y="8"/>
                    <a:pt x="21" y="8"/>
                  </a:cubicBezTo>
                  <a:cubicBezTo>
                    <a:pt x="28" y="8"/>
                    <a:pt x="33" y="13"/>
                    <a:pt x="33" y="20"/>
                  </a:cubicBezTo>
                  <a:cubicBezTo>
                    <a:pt x="33" y="27"/>
                    <a:pt x="28" y="33"/>
                    <a:pt x="21" y="33"/>
                  </a:cubicBezTo>
                  <a:close/>
                  <a:moveTo>
                    <a:pt x="13" y="20"/>
                  </a:moveTo>
                  <a:cubicBezTo>
                    <a:pt x="13" y="25"/>
                    <a:pt x="16" y="28"/>
                    <a:pt x="21" y="28"/>
                  </a:cubicBezTo>
                  <a:cubicBezTo>
                    <a:pt x="25" y="28"/>
                    <a:pt x="29" y="25"/>
                    <a:pt x="29" y="20"/>
                  </a:cubicBezTo>
                  <a:cubicBezTo>
                    <a:pt x="29" y="16"/>
                    <a:pt x="25" y="12"/>
                    <a:pt x="21" y="12"/>
                  </a:cubicBezTo>
                  <a:cubicBezTo>
                    <a:pt x="16" y="12"/>
                    <a:pt x="13" y="16"/>
                    <a:pt x="13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1" name="Freeform 104"/>
            <p:cNvSpPr>
              <a:spLocks noEditPoints="1"/>
            </p:cNvSpPr>
            <p:nvPr/>
          </p:nvSpPr>
          <p:spPr bwMode="auto">
            <a:xfrm>
              <a:off x="10515118" y="5527123"/>
              <a:ext cx="203562" cy="275983"/>
            </a:xfrm>
            <a:custGeom>
              <a:avLst/>
              <a:gdLst>
                <a:gd name="T0" fmla="*/ 58 w 64"/>
                <a:gd name="T1" fmla="*/ 9 h 86"/>
                <a:gd name="T2" fmla="*/ 24 w 64"/>
                <a:gd name="T3" fmla="*/ 1 h 86"/>
                <a:gd name="T4" fmla="*/ 16 w 64"/>
                <a:gd name="T5" fmla="*/ 7 h 86"/>
                <a:gd name="T6" fmla="*/ 1 w 64"/>
                <a:gd name="T7" fmla="*/ 68 h 86"/>
                <a:gd name="T8" fmla="*/ 6 w 64"/>
                <a:gd name="T9" fmla="*/ 77 h 86"/>
                <a:gd name="T10" fmla="*/ 39 w 64"/>
                <a:gd name="T11" fmla="*/ 85 h 86"/>
                <a:gd name="T12" fmla="*/ 48 w 64"/>
                <a:gd name="T13" fmla="*/ 80 h 86"/>
                <a:gd name="T14" fmla="*/ 63 w 64"/>
                <a:gd name="T15" fmla="*/ 18 h 86"/>
                <a:gd name="T16" fmla="*/ 58 w 64"/>
                <a:gd name="T17" fmla="*/ 9 h 86"/>
                <a:gd name="T18" fmla="*/ 31 w 64"/>
                <a:gd name="T19" fmla="*/ 7 h 86"/>
                <a:gd name="T20" fmla="*/ 50 w 64"/>
                <a:gd name="T21" fmla="*/ 11 h 86"/>
                <a:gd name="T22" fmla="*/ 49 w 64"/>
                <a:gd name="T23" fmla="*/ 14 h 86"/>
                <a:gd name="T24" fmla="*/ 30 w 64"/>
                <a:gd name="T25" fmla="*/ 9 h 86"/>
                <a:gd name="T26" fmla="*/ 31 w 64"/>
                <a:gd name="T27" fmla="*/ 7 h 86"/>
                <a:gd name="T28" fmla="*/ 24 w 64"/>
                <a:gd name="T29" fmla="*/ 76 h 86"/>
                <a:gd name="T30" fmla="*/ 20 w 64"/>
                <a:gd name="T31" fmla="*/ 71 h 86"/>
                <a:gd name="T32" fmla="*/ 26 w 64"/>
                <a:gd name="T33" fmla="*/ 67 h 86"/>
                <a:gd name="T34" fmla="*/ 30 w 64"/>
                <a:gd name="T35" fmla="*/ 73 h 86"/>
                <a:gd name="T36" fmla="*/ 24 w 64"/>
                <a:gd name="T37" fmla="*/ 76 h 86"/>
                <a:gd name="T38" fmla="*/ 46 w 64"/>
                <a:gd name="T39" fmla="*/ 67 h 86"/>
                <a:gd name="T40" fmla="*/ 8 w 64"/>
                <a:gd name="T41" fmla="*/ 58 h 86"/>
                <a:gd name="T42" fmla="*/ 20 w 64"/>
                <a:gd name="T43" fmla="*/ 10 h 86"/>
                <a:gd name="T44" fmla="*/ 58 w 64"/>
                <a:gd name="T45" fmla="*/ 19 h 86"/>
                <a:gd name="T46" fmla="*/ 46 w 64"/>
                <a:gd name="T47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4" h="86">
                  <a:moveTo>
                    <a:pt x="58" y="9"/>
                  </a:moveTo>
                  <a:cubicBezTo>
                    <a:pt x="24" y="1"/>
                    <a:pt x="24" y="1"/>
                    <a:pt x="24" y="1"/>
                  </a:cubicBezTo>
                  <a:cubicBezTo>
                    <a:pt x="21" y="0"/>
                    <a:pt x="17" y="3"/>
                    <a:pt x="16" y="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0" y="72"/>
                    <a:pt x="2" y="76"/>
                    <a:pt x="6" y="77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43" y="86"/>
                    <a:pt x="47" y="84"/>
                    <a:pt x="48" y="80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4" y="14"/>
                    <a:pt x="61" y="10"/>
                    <a:pt x="58" y="9"/>
                  </a:cubicBezTo>
                  <a:close/>
                  <a:moveTo>
                    <a:pt x="31" y="7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30" y="9"/>
                    <a:pt x="30" y="9"/>
                    <a:pt x="30" y="9"/>
                  </a:cubicBezTo>
                  <a:lnTo>
                    <a:pt x="31" y="7"/>
                  </a:lnTo>
                  <a:close/>
                  <a:moveTo>
                    <a:pt x="24" y="76"/>
                  </a:moveTo>
                  <a:cubicBezTo>
                    <a:pt x="21" y="76"/>
                    <a:pt x="19" y="73"/>
                    <a:pt x="20" y="71"/>
                  </a:cubicBezTo>
                  <a:cubicBezTo>
                    <a:pt x="21" y="68"/>
                    <a:pt x="23" y="66"/>
                    <a:pt x="26" y="67"/>
                  </a:cubicBezTo>
                  <a:cubicBezTo>
                    <a:pt x="29" y="68"/>
                    <a:pt x="30" y="70"/>
                    <a:pt x="30" y="73"/>
                  </a:cubicBezTo>
                  <a:cubicBezTo>
                    <a:pt x="29" y="75"/>
                    <a:pt x="26" y="77"/>
                    <a:pt x="24" y="76"/>
                  </a:cubicBezTo>
                  <a:close/>
                  <a:moveTo>
                    <a:pt x="46" y="67"/>
                  </a:moveTo>
                  <a:cubicBezTo>
                    <a:pt x="8" y="58"/>
                    <a:pt x="8" y="58"/>
                    <a:pt x="8" y="58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58" y="19"/>
                    <a:pt x="58" y="19"/>
                    <a:pt x="58" y="19"/>
                  </a:cubicBezTo>
                  <a:lnTo>
                    <a:pt x="46" y="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2" name="Freeform 135"/>
            <p:cNvSpPr>
              <a:spLocks noEditPoints="1"/>
            </p:cNvSpPr>
            <p:nvPr/>
          </p:nvSpPr>
          <p:spPr bwMode="auto">
            <a:xfrm>
              <a:off x="10248921" y="4744191"/>
              <a:ext cx="272069" cy="275983"/>
            </a:xfrm>
            <a:custGeom>
              <a:avLst/>
              <a:gdLst>
                <a:gd name="T0" fmla="*/ 16 w 85"/>
                <a:gd name="T1" fmla="*/ 49 h 86"/>
                <a:gd name="T2" fmla="*/ 16 w 85"/>
                <a:gd name="T3" fmla="*/ 86 h 86"/>
                <a:gd name="T4" fmla="*/ 18 w 85"/>
                <a:gd name="T5" fmla="*/ 86 h 86"/>
                <a:gd name="T6" fmla="*/ 21 w 85"/>
                <a:gd name="T7" fmla="*/ 86 h 86"/>
                <a:gd name="T8" fmla="*/ 21 w 85"/>
                <a:gd name="T9" fmla="*/ 49 h 86"/>
                <a:gd name="T10" fmla="*/ 18 w 85"/>
                <a:gd name="T11" fmla="*/ 49 h 86"/>
                <a:gd name="T12" fmla="*/ 16 w 85"/>
                <a:gd name="T13" fmla="*/ 49 h 86"/>
                <a:gd name="T14" fmla="*/ 64 w 85"/>
                <a:gd name="T15" fmla="*/ 49 h 86"/>
                <a:gd name="T16" fmla="*/ 64 w 85"/>
                <a:gd name="T17" fmla="*/ 86 h 86"/>
                <a:gd name="T18" fmla="*/ 67 w 85"/>
                <a:gd name="T19" fmla="*/ 86 h 86"/>
                <a:gd name="T20" fmla="*/ 69 w 85"/>
                <a:gd name="T21" fmla="*/ 86 h 86"/>
                <a:gd name="T22" fmla="*/ 69 w 85"/>
                <a:gd name="T23" fmla="*/ 49 h 86"/>
                <a:gd name="T24" fmla="*/ 67 w 85"/>
                <a:gd name="T25" fmla="*/ 49 h 86"/>
                <a:gd name="T26" fmla="*/ 64 w 85"/>
                <a:gd name="T27" fmla="*/ 49 h 86"/>
                <a:gd name="T28" fmla="*/ 85 w 85"/>
                <a:gd name="T29" fmla="*/ 43 h 86"/>
                <a:gd name="T30" fmla="*/ 42 w 85"/>
                <a:gd name="T31" fmla="*/ 0 h 86"/>
                <a:gd name="T32" fmla="*/ 0 w 85"/>
                <a:gd name="T33" fmla="*/ 43 h 86"/>
                <a:gd name="T34" fmla="*/ 2 w 85"/>
                <a:gd name="T35" fmla="*/ 58 h 86"/>
                <a:gd name="T36" fmla="*/ 0 w 85"/>
                <a:gd name="T37" fmla="*/ 67 h 86"/>
                <a:gd name="T38" fmla="*/ 10 w 85"/>
                <a:gd name="T39" fmla="*/ 84 h 86"/>
                <a:gd name="T40" fmla="*/ 10 w 85"/>
                <a:gd name="T41" fmla="*/ 51 h 86"/>
                <a:gd name="T42" fmla="*/ 6 w 85"/>
                <a:gd name="T43" fmla="*/ 54 h 86"/>
                <a:gd name="T44" fmla="*/ 5 w 85"/>
                <a:gd name="T45" fmla="*/ 46 h 86"/>
                <a:gd name="T46" fmla="*/ 42 w 85"/>
                <a:gd name="T47" fmla="*/ 8 h 86"/>
                <a:gd name="T48" fmla="*/ 80 w 85"/>
                <a:gd name="T49" fmla="*/ 46 h 86"/>
                <a:gd name="T50" fmla="*/ 79 w 85"/>
                <a:gd name="T51" fmla="*/ 54 h 86"/>
                <a:gd name="T52" fmla="*/ 75 w 85"/>
                <a:gd name="T53" fmla="*/ 51 h 86"/>
                <a:gd name="T54" fmla="*/ 75 w 85"/>
                <a:gd name="T55" fmla="*/ 84 h 86"/>
                <a:gd name="T56" fmla="*/ 85 w 85"/>
                <a:gd name="T57" fmla="*/ 67 h 86"/>
                <a:gd name="T58" fmla="*/ 83 w 85"/>
                <a:gd name="T59" fmla="*/ 58 h 86"/>
                <a:gd name="T60" fmla="*/ 85 w 85"/>
                <a:gd name="T61" fmla="*/ 4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86">
                  <a:moveTo>
                    <a:pt x="16" y="49"/>
                  </a:moveTo>
                  <a:cubicBezTo>
                    <a:pt x="16" y="86"/>
                    <a:pt x="16" y="86"/>
                    <a:pt x="16" y="86"/>
                  </a:cubicBezTo>
                  <a:cubicBezTo>
                    <a:pt x="17" y="86"/>
                    <a:pt x="17" y="86"/>
                    <a:pt x="18" y="86"/>
                  </a:cubicBezTo>
                  <a:cubicBezTo>
                    <a:pt x="21" y="86"/>
                    <a:pt x="21" y="86"/>
                    <a:pt x="21" y="86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17" y="49"/>
                    <a:pt x="17" y="49"/>
                    <a:pt x="16" y="49"/>
                  </a:cubicBezTo>
                  <a:close/>
                  <a:moveTo>
                    <a:pt x="64" y="49"/>
                  </a:moveTo>
                  <a:cubicBezTo>
                    <a:pt x="64" y="86"/>
                    <a:pt x="64" y="86"/>
                    <a:pt x="64" y="8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68" y="86"/>
                    <a:pt x="68" y="86"/>
                    <a:pt x="69" y="86"/>
                  </a:cubicBezTo>
                  <a:cubicBezTo>
                    <a:pt x="69" y="49"/>
                    <a:pt x="69" y="49"/>
                    <a:pt x="69" y="49"/>
                  </a:cubicBezTo>
                  <a:cubicBezTo>
                    <a:pt x="68" y="49"/>
                    <a:pt x="68" y="49"/>
                    <a:pt x="67" y="49"/>
                  </a:cubicBezTo>
                  <a:lnTo>
                    <a:pt x="64" y="49"/>
                  </a:lnTo>
                  <a:close/>
                  <a:moveTo>
                    <a:pt x="85" y="43"/>
                  </a:moveTo>
                  <a:cubicBezTo>
                    <a:pt x="85" y="20"/>
                    <a:pt x="66" y="0"/>
                    <a:pt x="42" y="0"/>
                  </a:cubicBezTo>
                  <a:cubicBezTo>
                    <a:pt x="19" y="0"/>
                    <a:pt x="0" y="20"/>
                    <a:pt x="0" y="43"/>
                  </a:cubicBezTo>
                  <a:cubicBezTo>
                    <a:pt x="0" y="48"/>
                    <a:pt x="0" y="53"/>
                    <a:pt x="2" y="58"/>
                  </a:cubicBezTo>
                  <a:cubicBezTo>
                    <a:pt x="0" y="61"/>
                    <a:pt x="0" y="64"/>
                    <a:pt x="0" y="67"/>
                  </a:cubicBezTo>
                  <a:cubicBezTo>
                    <a:pt x="0" y="75"/>
                    <a:pt x="4" y="81"/>
                    <a:pt x="10" y="84"/>
                  </a:cubicBezTo>
                  <a:cubicBezTo>
                    <a:pt x="10" y="51"/>
                    <a:pt x="10" y="51"/>
                    <a:pt x="10" y="51"/>
                  </a:cubicBezTo>
                  <a:cubicBezTo>
                    <a:pt x="9" y="51"/>
                    <a:pt x="7" y="52"/>
                    <a:pt x="6" y="54"/>
                  </a:cubicBezTo>
                  <a:cubicBezTo>
                    <a:pt x="5" y="51"/>
                    <a:pt x="5" y="49"/>
                    <a:pt x="5" y="46"/>
                  </a:cubicBezTo>
                  <a:cubicBezTo>
                    <a:pt x="5" y="25"/>
                    <a:pt x="22" y="8"/>
                    <a:pt x="42" y="8"/>
                  </a:cubicBezTo>
                  <a:cubicBezTo>
                    <a:pt x="63" y="8"/>
                    <a:pt x="80" y="25"/>
                    <a:pt x="80" y="46"/>
                  </a:cubicBezTo>
                  <a:cubicBezTo>
                    <a:pt x="80" y="49"/>
                    <a:pt x="80" y="51"/>
                    <a:pt x="79" y="54"/>
                  </a:cubicBezTo>
                  <a:cubicBezTo>
                    <a:pt x="78" y="52"/>
                    <a:pt x="76" y="51"/>
                    <a:pt x="75" y="51"/>
                  </a:cubicBezTo>
                  <a:cubicBezTo>
                    <a:pt x="75" y="84"/>
                    <a:pt x="75" y="84"/>
                    <a:pt x="75" y="84"/>
                  </a:cubicBezTo>
                  <a:cubicBezTo>
                    <a:pt x="81" y="81"/>
                    <a:pt x="85" y="75"/>
                    <a:pt x="85" y="67"/>
                  </a:cubicBezTo>
                  <a:cubicBezTo>
                    <a:pt x="85" y="64"/>
                    <a:pt x="84" y="61"/>
                    <a:pt x="83" y="58"/>
                  </a:cubicBezTo>
                  <a:cubicBezTo>
                    <a:pt x="85" y="53"/>
                    <a:pt x="85" y="48"/>
                    <a:pt x="85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3" name="Freeform 137"/>
            <p:cNvSpPr/>
            <p:nvPr/>
          </p:nvSpPr>
          <p:spPr bwMode="auto">
            <a:xfrm>
              <a:off x="9935749" y="4810740"/>
              <a:ext cx="383636" cy="387551"/>
            </a:xfrm>
            <a:custGeom>
              <a:avLst/>
              <a:gdLst>
                <a:gd name="T0" fmla="*/ 0 w 120"/>
                <a:gd name="T1" fmla="*/ 70 h 121"/>
                <a:gd name="T2" fmla="*/ 10 w 120"/>
                <a:gd name="T3" fmla="*/ 80 h 121"/>
                <a:gd name="T4" fmla="*/ 20 w 120"/>
                <a:gd name="T5" fmla="*/ 70 h 121"/>
                <a:gd name="T6" fmla="*/ 20 w 120"/>
                <a:gd name="T7" fmla="*/ 34 h 121"/>
                <a:gd name="T8" fmla="*/ 103 w 120"/>
                <a:gd name="T9" fmla="*/ 117 h 121"/>
                <a:gd name="T10" fmla="*/ 117 w 120"/>
                <a:gd name="T11" fmla="*/ 117 h 121"/>
                <a:gd name="T12" fmla="*/ 120 w 120"/>
                <a:gd name="T13" fmla="*/ 110 h 121"/>
                <a:gd name="T14" fmla="*/ 117 w 120"/>
                <a:gd name="T15" fmla="*/ 103 h 121"/>
                <a:gd name="T16" fmla="*/ 34 w 120"/>
                <a:gd name="T17" fmla="*/ 20 h 121"/>
                <a:gd name="T18" fmla="*/ 70 w 120"/>
                <a:gd name="T19" fmla="*/ 20 h 121"/>
                <a:gd name="T20" fmla="*/ 80 w 120"/>
                <a:gd name="T21" fmla="*/ 10 h 121"/>
                <a:gd name="T22" fmla="*/ 70 w 120"/>
                <a:gd name="T23" fmla="*/ 0 h 121"/>
                <a:gd name="T24" fmla="*/ 0 w 120"/>
                <a:gd name="T25" fmla="*/ 0 h 121"/>
                <a:gd name="T26" fmla="*/ 0 w 120"/>
                <a:gd name="T27" fmla="*/ 7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0" h="121">
                  <a:moveTo>
                    <a:pt x="0" y="70"/>
                  </a:moveTo>
                  <a:cubicBezTo>
                    <a:pt x="0" y="76"/>
                    <a:pt x="4" y="80"/>
                    <a:pt x="10" y="80"/>
                  </a:cubicBezTo>
                  <a:cubicBezTo>
                    <a:pt x="15" y="80"/>
                    <a:pt x="20" y="76"/>
                    <a:pt x="20" y="70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03" y="117"/>
                    <a:pt x="103" y="117"/>
                    <a:pt x="103" y="117"/>
                  </a:cubicBezTo>
                  <a:cubicBezTo>
                    <a:pt x="107" y="121"/>
                    <a:pt x="113" y="121"/>
                    <a:pt x="117" y="117"/>
                  </a:cubicBezTo>
                  <a:cubicBezTo>
                    <a:pt x="119" y="115"/>
                    <a:pt x="120" y="113"/>
                    <a:pt x="120" y="110"/>
                  </a:cubicBezTo>
                  <a:cubicBezTo>
                    <a:pt x="120" y="108"/>
                    <a:pt x="119" y="105"/>
                    <a:pt x="117" y="103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75" y="20"/>
                    <a:pt x="80" y="15"/>
                    <a:pt x="80" y="10"/>
                  </a:cubicBezTo>
                  <a:cubicBezTo>
                    <a:pt x="80" y="4"/>
                    <a:pt x="75" y="0"/>
                    <a:pt x="7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4" name="Freeform 147"/>
            <p:cNvSpPr>
              <a:spLocks noEditPoints="1"/>
            </p:cNvSpPr>
            <p:nvPr/>
          </p:nvSpPr>
          <p:spPr bwMode="auto">
            <a:xfrm>
              <a:off x="10258707" y="5188504"/>
              <a:ext cx="307301" cy="307300"/>
            </a:xfrm>
            <a:custGeom>
              <a:avLst/>
              <a:gdLst>
                <a:gd name="T0" fmla="*/ 0 w 157"/>
                <a:gd name="T1" fmla="*/ 74 h 157"/>
                <a:gd name="T2" fmla="*/ 0 w 157"/>
                <a:gd name="T3" fmla="*/ 23 h 157"/>
                <a:gd name="T4" fmla="*/ 64 w 157"/>
                <a:gd name="T5" fmla="*/ 13 h 157"/>
                <a:gd name="T6" fmla="*/ 64 w 157"/>
                <a:gd name="T7" fmla="*/ 74 h 157"/>
                <a:gd name="T8" fmla="*/ 0 w 157"/>
                <a:gd name="T9" fmla="*/ 74 h 157"/>
                <a:gd name="T10" fmla="*/ 73 w 157"/>
                <a:gd name="T11" fmla="*/ 12 h 157"/>
                <a:gd name="T12" fmla="*/ 157 w 157"/>
                <a:gd name="T13" fmla="*/ 0 h 157"/>
                <a:gd name="T14" fmla="*/ 157 w 157"/>
                <a:gd name="T15" fmla="*/ 74 h 157"/>
                <a:gd name="T16" fmla="*/ 73 w 157"/>
                <a:gd name="T17" fmla="*/ 74 h 157"/>
                <a:gd name="T18" fmla="*/ 73 w 157"/>
                <a:gd name="T19" fmla="*/ 12 h 157"/>
                <a:gd name="T20" fmla="*/ 157 w 157"/>
                <a:gd name="T21" fmla="*/ 84 h 157"/>
                <a:gd name="T22" fmla="*/ 157 w 157"/>
                <a:gd name="T23" fmla="*/ 157 h 157"/>
                <a:gd name="T24" fmla="*/ 73 w 157"/>
                <a:gd name="T25" fmla="*/ 146 h 157"/>
                <a:gd name="T26" fmla="*/ 73 w 157"/>
                <a:gd name="T27" fmla="*/ 84 h 157"/>
                <a:gd name="T28" fmla="*/ 157 w 157"/>
                <a:gd name="T29" fmla="*/ 84 h 157"/>
                <a:gd name="T30" fmla="*/ 64 w 157"/>
                <a:gd name="T31" fmla="*/ 144 h 157"/>
                <a:gd name="T32" fmla="*/ 0 w 157"/>
                <a:gd name="T33" fmla="*/ 136 h 157"/>
                <a:gd name="T34" fmla="*/ 0 w 157"/>
                <a:gd name="T35" fmla="*/ 84 h 157"/>
                <a:gd name="T36" fmla="*/ 64 w 157"/>
                <a:gd name="T37" fmla="*/ 84 h 157"/>
                <a:gd name="T38" fmla="*/ 64 w 157"/>
                <a:gd name="T39" fmla="*/ 144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7" h="157">
                  <a:moveTo>
                    <a:pt x="0" y="74"/>
                  </a:moveTo>
                  <a:lnTo>
                    <a:pt x="0" y="23"/>
                  </a:lnTo>
                  <a:lnTo>
                    <a:pt x="64" y="13"/>
                  </a:lnTo>
                  <a:lnTo>
                    <a:pt x="64" y="74"/>
                  </a:lnTo>
                  <a:lnTo>
                    <a:pt x="0" y="74"/>
                  </a:lnTo>
                  <a:close/>
                  <a:moveTo>
                    <a:pt x="73" y="12"/>
                  </a:moveTo>
                  <a:lnTo>
                    <a:pt x="157" y="0"/>
                  </a:lnTo>
                  <a:lnTo>
                    <a:pt x="157" y="74"/>
                  </a:lnTo>
                  <a:lnTo>
                    <a:pt x="73" y="74"/>
                  </a:lnTo>
                  <a:lnTo>
                    <a:pt x="73" y="12"/>
                  </a:lnTo>
                  <a:close/>
                  <a:moveTo>
                    <a:pt x="157" y="84"/>
                  </a:moveTo>
                  <a:lnTo>
                    <a:pt x="157" y="157"/>
                  </a:lnTo>
                  <a:lnTo>
                    <a:pt x="73" y="146"/>
                  </a:lnTo>
                  <a:lnTo>
                    <a:pt x="73" y="84"/>
                  </a:lnTo>
                  <a:lnTo>
                    <a:pt x="157" y="84"/>
                  </a:lnTo>
                  <a:close/>
                  <a:moveTo>
                    <a:pt x="64" y="144"/>
                  </a:moveTo>
                  <a:lnTo>
                    <a:pt x="0" y="136"/>
                  </a:lnTo>
                  <a:lnTo>
                    <a:pt x="0" y="84"/>
                  </a:lnTo>
                  <a:lnTo>
                    <a:pt x="64" y="84"/>
                  </a:lnTo>
                  <a:lnTo>
                    <a:pt x="6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5" name="Freeform 148"/>
            <p:cNvSpPr>
              <a:spLocks noEditPoints="1"/>
            </p:cNvSpPr>
            <p:nvPr/>
          </p:nvSpPr>
          <p:spPr bwMode="auto">
            <a:xfrm>
              <a:off x="9922047" y="5121955"/>
              <a:ext cx="272069" cy="272068"/>
            </a:xfrm>
            <a:custGeom>
              <a:avLst/>
              <a:gdLst>
                <a:gd name="T0" fmla="*/ 11 w 85"/>
                <a:gd name="T1" fmla="*/ 42 h 85"/>
                <a:gd name="T2" fmla="*/ 29 w 85"/>
                <a:gd name="T3" fmla="*/ 70 h 85"/>
                <a:gd name="T4" fmla="*/ 14 w 85"/>
                <a:gd name="T5" fmla="*/ 30 h 85"/>
                <a:gd name="T6" fmla="*/ 11 w 85"/>
                <a:gd name="T7" fmla="*/ 42 h 85"/>
                <a:gd name="T8" fmla="*/ 64 w 85"/>
                <a:gd name="T9" fmla="*/ 41 h 85"/>
                <a:gd name="T10" fmla="*/ 62 w 85"/>
                <a:gd name="T11" fmla="*/ 32 h 85"/>
                <a:gd name="T12" fmla="*/ 59 w 85"/>
                <a:gd name="T13" fmla="*/ 25 h 85"/>
                <a:gd name="T14" fmla="*/ 64 w 85"/>
                <a:gd name="T15" fmla="*/ 20 h 85"/>
                <a:gd name="T16" fmla="*/ 64 w 85"/>
                <a:gd name="T17" fmla="*/ 20 h 85"/>
                <a:gd name="T18" fmla="*/ 43 w 85"/>
                <a:gd name="T19" fmla="*/ 11 h 85"/>
                <a:gd name="T20" fmla="*/ 16 w 85"/>
                <a:gd name="T21" fmla="*/ 25 h 85"/>
                <a:gd name="T22" fmla="*/ 18 w 85"/>
                <a:gd name="T23" fmla="*/ 25 h 85"/>
                <a:gd name="T24" fmla="*/ 27 w 85"/>
                <a:gd name="T25" fmla="*/ 25 h 85"/>
                <a:gd name="T26" fmla="*/ 27 w 85"/>
                <a:gd name="T27" fmla="*/ 28 h 85"/>
                <a:gd name="T28" fmla="*/ 23 w 85"/>
                <a:gd name="T29" fmla="*/ 28 h 85"/>
                <a:gd name="T30" fmla="*/ 35 w 85"/>
                <a:gd name="T31" fmla="*/ 61 h 85"/>
                <a:gd name="T32" fmla="*/ 42 w 85"/>
                <a:gd name="T33" fmla="*/ 41 h 85"/>
                <a:gd name="T34" fmla="*/ 37 w 85"/>
                <a:gd name="T35" fmla="*/ 28 h 85"/>
                <a:gd name="T36" fmla="*/ 34 w 85"/>
                <a:gd name="T37" fmla="*/ 28 h 85"/>
                <a:gd name="T38" fmla="*/ 34 w 85"/>
                <a:gd name="T39" fmla="*/ 25 h 85"/>
                <a:gd name="T40" fmla="*/ 42 w 85"/>
                <a:gd name="T41" fmla="*/ 25 h 85"/>
                <a:gd name="T42" fmla="*/ 51 w 85"/>
                <a:gd name="T43" fmla="*/ 25 h 85"/>
                <a:gd name="T44" fmla="*/ 51 w 85"/>
                <a:gd name="T45" fmla="*/ 28 h 85"/>
                <a:gd name="T46" fmla="*/ 47 w 85"/>
                <a:gd name="T47" fmla="*/ 28 h 85"/>
                <a:gd name="T48" fmla="*/ 59 w 85"/>
                <a:gd name="T49" fmla="*/ 61 h 85"/>
                <a:gd name="T50" fmla="*/ 62 w 85"/>
                <a:gd name="T51" fmla="*/ 51 h 85"/>
                <a:gd name="T52" fmla="*/ 64 w 85"/>
                <a:gd name="T53" fmla="*/ 41 h 85"/>
                <a:gd name="T54" fmla="*/ 43 w 85"/>
                <a:gd name="T55" fmla="*/ 45 h 85"/>
                <a:gd name="T56" fmla="*/ 34 w 85"/>
                <a:gd name="T57" fmla="*/ 72 h 85"/>
                <a:gd name="T58" fmla="*/ 43 w 85"/>
                <a:gd name="T59" fmla="*/ 73 h 85"/>
                <a:gd name="T60" fmla="*/ 53 w 85"/>
                <a:gd name="T61" fmla="*/ 72 h 85"/>
                <a:gd name="T62" fmla="*/ 53 w 85"/>
                <a:gd name="T63" fmla="*/ 71 h 85"/>
                <a:gd name="T64" fmla="*/ 43 w 85"/>
                <a:gd name="T65" fmla="*/ 45 h 85"/>
                <a:gd name="T66" fmla="*/ 71 w 85"/>
                <a:gd name="T67" fmla="*/ 28 h 85"/>
                <a:gd name="T68" fmla="*/ 71 w 85"/>
                <a:gd name="T69" fmla="*/ 31 h 85"/>
                <a:gd name="T70" fmla="*/ 69 w 85"/>
                <a:gd name="T71" fmla="*/ 42 h 85"/>
                <a:gd name="T72" fmla="*/ 59 w 85"/>
                <a:gd name="T73" fmla="*/ 69 h 85"/>
                <a:gd name="T74" fmla="*/ 75 w 85"/>
                <a:gd name="T75" fmla="*/ 42 h 85"/>
                <a:gd name="T76" fmla="*/ 71 w 85"/>
                <a:gd name="T77" fmla="*/ 28 h 85"/>
                <a:gd name="T78" fmla="*/ 43 w 85"/>
                <a:gd name="T79" fmla="*/ 0 h 85"/>
                <a:gd name="T80" fmla="*/ 0 w 85"/>
                <a:gd name="T81" fmla="*/ 42 h 85"/>
                <a:gd name="T82" fmla="*/ 43 w 85"/>
                <a:gd name="T83" fmla="*/ 85 h 85"/>
                <a:gd name="T84" fmla="*/ 85 w 85"/>
                <a:gd name="T85" fmla="*/ 42 h 85"/>
                <a:gd name="T86" fmla="*/ 43 w 85"/>
                <a:gd name="T87" fmla="*/ 0 h 85"/>
                <a:gd name="T88" fmla="*/ 43 w 85"/>
                <a:gd name="T89" fmla="*/ 79 h 85"/>
                <a:gd name="T90" fmla="*/ 6 w 85"/>
                <a:gd name="T91" fmla="*/ 42 h 85"/>
                <a:gd name="T92" fmla="*/ 43 w 85"/>
                <a:gd name="T93" fmla="*/ 5 h 85"/>
                <a:gd name="T94" fmla="*/ 80 w 85"/>
                <a:gd name="T95" fmla="*/ 42 h 85"/>
                <a:gd name="T96" fmla="*/ 43 w 85"/>
                <a:gd name="T97" fmla="*/ 79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5" h="85">
                  <a:moveTo>
                    <a:pt x="11" y="42"/>
                  </a:moveTo>
                  <a:cubicBezTo>
                    <a:pt x="11" y="55"/>
                    <a:pt x="18" y="65"/>
                    <a:pt x="29" y="7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2" y="34"/>
                    <a:pt x="11" y="38"/>
                    <a:pt x="11" y="42"/>
                  </a:cubicBezTo>
                  <a:close/>
                  <a:moveTo>
                    <a:pt x="64" y="41"/>
                  </a:moveTo>
                  <a:cubicBezTo>
                    <a:pt x="64" y="37"/>
                    <a:pt x="63" y="34"/>
                    <a:pt x="62" y="32"/>
                  </a:cubicBezTo>
                  <a:cubicBezTo>
                    <a:pt x="60" y="30"/>
                    <a:pt x="59" y="28"/>
                    <a:pt x="59" y="25"/>
                  </a:cubicBezTo>
                  <a:cubicBezTo>
                    <a:pt x="59" y="22"/>
                    <a:pt x="61" y="20"/>
                    <a:pt x="64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59" y="15"/>
                    <a:pt x="51" y="11"/>
                    <a:pt x="43" y="11"/>
                  </a:cubicBezTo>
                  <a:cubicBezTo>
                    <a:pt x="32" y="11"/>
                    <a:pt x="22" y="17"/>
                    <a:pt x="16" y="25"/>
                  </a:cubicBezTo>
                  <a:cubicBezTo>
                    <a:pt x="17" y="25"/>
                    <a:pt x="18" y="25"/>
                    <a:pt x="18" y="25"/>
                  </a:cubicBezTo>
                  <a:cubicBezTo>
                    <a:pt x="22" y="25"/>
                    <a:pt x="27" y="25"/>
                    <a:pt x="27" y="25"/>
                  </a:cubicBezTo>
                  <a:cubicBezTo>
                    <a:pt x="29" y="25"/>
                    <a:pt x="29" y="27"/>
                    <a:pt x="27" y="28"/>
                  </a:cubicBezTo>
                  <a:cubicBezTo>
                    <a:pt x="27" y="28"/>
                    <a:pt x="25" y="28"/>
                    <a:pt x="23" y="28"/>
                  </a:cubicBezTo>
                  <a:cubicBezTo>
                    <a:pt x="35" y="61"/>
                    <a:pt x="35" y="61"/>
                    <a:pt x="35" y="6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5" y="28"/>
                    <a:pt x="34" y="28"/>
                    <a:pt x="34" y="28"/>
                  </a:cubicBezTo>
                  <a:cubicBezTo>
                    <a:pt x="32" y="27"/>
                    <a:pt x="32" y="25"/>
                    <a:pt x="34" y="25"/>
                  </a:cubicBezTo>
                  <a:cubicBezTo>
                    <a:pt x="34" y="25"/>
                    <a:pt x="39" y="25"/>
                    <a:pt x="42" y="25"/>
                  </a:cubicBezTo>
                  <a:cubicBezTo>
                    <a:pt x="46" y="25"/>
                    <a:pt x="51" y="25"/>
                    <a:pt x="51" y="25"/>
                  </a:cubicBezTo>
                  <a:cubicBezTo>
                    <a:pt x="52" y="25"/>
                    <a:pt x="53" y="27"/>
                    <a:pt x="51" y="28"/>
                  </a:cubicBezTo>
                  <a:cubicBezTo>
                    <a:pt x="51" y="28"/>
                    <a:pt x="49" y="28"/>
                    <a:pt x="47" y="28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63" y="47"/>
                    <a:pt x="64" y="43"/>
                    <a:pt x="64" y="41"/>
                  </a:cubicBezTo>
                  <a:close/>
                  <a:moveTo>
                    <a:pt x="43" y="45"/>
                  </a:moveTo>
                  <a:cubicBezTo>
                    <a:pt x="34" y="72"/>
                    <a:pt x="34" y="72"/>
                    <a:pt x="34" y="72"/>
                  </a:cubicBezTo>
                  <a:cubicBezTo>
                    <a:pt x="37" y="73"/>
                    <a:pt x="40" y="73"/>
                    <a:pt x="43" y="73"/>
                  </a:cubicBezTo>
                  <a:cubicBezTo>
                    <a:pt x="47" y="73"/>
                    <a:pt x="50" y="73"/>
                    <a:pt x="53" y="72"/>
                  </a:cubicBezTo>
                  <a:cubicBezTo>
                    <a:pt x="53" y="71"/>
                    <a:pt x="53" y="71"/>
                    <a:pt x="53" y="71"/>
                  </a:cubicBezTo>
                  <a:lnTo>
                    <a:pt x="43" y="45"/>
                  </a:lnTo>
                  <a:close/>
                  <a:moveTo>
                    <a:pt x="71" y="28"/>
                  </a:moveTo>
                  <a:cubicBezTo>
                    <a:pt x="71" y="29"/>
                    <a:pt x="71" y="30"/>
                    <a:pt x="71" y="31"/>
                  </a:cubicBezTo>
                  <a:cubicBezTo>
                    <a:pt x="71" y="34"/>
                    <a:pt x="70" y="37"/>
                    <a:pt x="69" y="42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8" y="64"/>
                    <a:pt x="75" y="54"/>
                    <a:pt x="75" y="42"/>
                  </a:cubicBezTo>
                  <a:cubicBezTo>
                    <a:pt x="75" y="37"/>
                    <a:pt x="73" y="32"/>
                    <a:pt x="71" y="28"/>
                  </a:cubicBezTo>
                  <a:close/>
                  <a:moveTo>
                    <a:pt x="43" y="0"/>
                  </a:moveTo>
                  <a:cubicBezTo>
                    <a:pt x="19" y="0"/>
                    <a:pt x="0" y="19"/>
                    <a:pt x="0" y="42"/>
                  </a:cubicBezTo>
                  <a:cubicBezTo>
                    <a:pt x="0" y="66"/>
                    <a:pt x="19" y="85"/>
                    <a:pt x="43" y="85"/>
                  </a:cubicBezTo>
                  <a:cubicBezTo>
                    <a:pt x="66" y="85"/>
                    <a:pt x="85" y="66"/>
                    <a:pt x="85" y="42"/>
                  </a:cubicBezTo>
                  <a:cubicBezTo>
                    <a:pt x="85" y="19"/>
                    <a:pt x="66" y="0"/>
                    <a:pt x="43" y="0"/>
                  </a:cubicBezTo>
                  <a:close/>
                  <a:moveTo>
                    <a:pt x="43" y="79"/>
                  </a:moveTo>
                  <a:cubicBezTo>
                    <a:pt x="22" y="79"/>
                    <a:pt x="6" y="63"/>
                    <a:pt x="6" y="42"/>
                  </a:cubicBezTo>
                  <a:cubicBezTo>
                    <a:pt x="6" y="22"/>
                    <a:pt x="22" y="5"/>
                    <a:pt x="43" y="5"/>
                  </a:cubicBezTo>
                  <a:cubicBezTo>
                    <a:pt x="63" y="5"/>
                    <a:pt x="80" y="22"/>
                    <a:pt x="80" y="42"/>
                  </a:cubicBezTo>
                  <a:cubicBezTo>
                    <a:pt x="80" y="63"/>
                    <a:pt x="63" y="79"/>
                    <a:pt x="43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6" name="Freeform 149"/>
            <p:cNvSpPr/>
            <p:nvPr/>
          </p:nvSpPr>
          <p:spPr bwMode="auto">
            <a:xfrm>
              <a:off x="10258707" y="5621075"/>
              <a:ext cx="364063" cy="360148"/>
            </a:xfrm>
            <a:custGeom>
              <a:avLst/>
              <a:gdLst>
                <a:gd name="T0" fmla="*/ 110 w 114"/>
                <a:gd name="T1" fmla="*/ 90 h 113"/>
                <a:gd name="T2" fmla="*/ 60 w 114"/>
                <a:gd name="T3" fmla="*/ 47 h 113"/>
                <a:gd name="T4" fmla="*/ 64 w 114"/>
                <a:gd name="T5" fmla="*/ 32 h 113"/>
                <a:gd name="T6" fmla="*/ 32 w 114"/>
                <a:gd name="T7" fmla="*/ 0 h 113"/>
                <a:gd name="T8" fmla="*/ 23 w 114"/>
                <a:gd name="T9" fmla="*/ 1 h 113"/>
                <a:gd name="T10" fmla="*/ 41 w 114"/>
                <a:gd name="T11" fmla="*/ 20 h 113"/>
                <a:gd name="T12" fmla="*/ 41 w 114"/>
                <a:gd name="T13" fmla="*/ 30 h 113"/>
                <a:gd name="T14" fmla="*/ 30 w 114"/>
                <a:gd name="T15" fmla="*/ 41 h 113"/>
                <a:gd name="T16" fmla="*/ 20 w 114"/>
                <a:gd name="T17" fmla="*/ 41 h 113"/>
                <a:gd name="T18" fmla="*/ 1 w 114"/>
                <a:gd name="T19" fmla="*/ 23 h 113"/>
                <a:gd name="T20" fmla="*/ 0 w 114"/>
                <a:gd name="T21" fmla="*/ 32 h 113"/>
                <a:gd name="T22" fmla="*/ 32 w 114"/>
                <a:gd name="T23" fmla="*/ 63 h 113"/>
                <a:gd name="T24" fmla="*/ 47 w 114"/>
                <a:gd name="T25" fmla="*/ 60 h 113"/>
                <a:gd name="T26" fmla="*/ 90 w 114"/>
                <a:gd name="T27" fmla="*/ 110 h 113"/>
                <a:gd name="T28" fmla="*/ 100 w 114"/>
                <a:gd name="T29" fmla="*/ 111 h 113"/>
                <a:gd name="T30" fmla="*/ 111 w 114"/>
                <a:gd name="T31" fmla="*/ 100 h 113"/>
                <a:gd name="T32" fmla="*/ 110 w 114"/>
                <a:gd name="T33" fmla="*/ 9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4" h="113">
                  <a:moveTo>
                    <a:pt x="110" y="90"/>
                  </a:moveTo>
                  <a:cubicBezTo>
                    <a:pt x="60" y="47"/>
                    <a:pt x="60" y="47"/>
                    <a:pt x="60" y="47"/>
                  </a:cubicBezTo>
                  <a:cubicBezTo>
                    <a:pt x="62" y="42"/>
                    <a:pt x="64" y="37"/>
                    <a:pt x="64" y="32"/>
                  </a:cubicBezTo>
                  <a:cubicBezTo>
                    <a:pt x="64" y="14"/>
                    <a:pt x="49" y="0"/>
                    <a:pt x="32" y="0"/>
                  </a:cubicBezTo>
                  <a:cubicBezTo>
                    <a:pt x="29" y="0"/>
                    <a:pt x="26" y="0"/>
                    <a:pt x="23" y="1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4" y="22"/>
                    <a:pt x="44" y="27"/>
                    <a:pt x="41" y="30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7" y="44"/>
                    <a:pt x="23" y="44"/>
                    <a:pt x="20" y="41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5"/>
                    <a:pt x="0" y="29"/>
                    <a:pt x="0" y="32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37" y="63"/>
                    <a:pt x="42" y="62"/>
                    <a:pt x="47" y="60"/>
                  </a:cubicBezTo>
                  <a:cubicBezTo>
                    <a:pt x="90" y="110"/>
                    <a:pt x="90" y="110"/>
                    <a:pt x="90" y="110"/>
                  </a:cubicBezTo>
                  <a:cubicBezTo>
                    <a:pt x="93" y="113"/>
                    <a:pt x="97" y="113"/>
                    <a:pt x="100" y="111"/>
                  </a:cubicBezTo>
                  <a:cubicBezTo>
                    <a:pt x="111" y="100"/>
                    <a:pt x="111" y="100"/>
                    <a:pt x="111" y="100"/>
                  </a:cubicBezTo>
                  <a:cubicBezTo>
                    <a:pt x="114" y="97"/>
                    <a:pt x="113" y="93"/>
                    <a:pt x="110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7" name="Freeform 150"/>
            <p:cNvSpPr>
              <a:spLocks noEditPoints="1"/>
            </p:cNvSpPr>
            <p:nvPr/>
          </p:nvSpPr>
          <p:spPr bwMode="auto">
            <a:xfrm>
              <a:off x="9160647" y="5274627"/>
              <a:ext cx="358192" cy="550009"/>
            </a:xfrm>
            <a:custGeom>
              <a:avLst/>
              <a:gdLst>
                <a:gd name="T0" fmla="*/ 84 w 112"/>
                <a:gd name="T1" fmla="*/ 3 h 172"/>
                <a:gd name="T2" fmla="*/ 111 w 112"/>
                <a:gd name="T3" fmla="*/ 19 h 172"/>
                <a:gd name="T4" fmla="*/ 110 w 112"/>
                <a:gd name="T5" fmla="*/ 33 h 172"/>
                <a:gd name="T6" fmla="*/ 103 w 112"/>
                <a:gd name="T7" fmla="*/ 44 h 172"/>
                <a:gd name="T8" fmla="*/ 65 w 112"/>
                <a:gd name="T9" fmla="*/ 21 h 172"/>
                <a:gd name="T10" fmla="*/ 72 w 112"/>
                <a:gd name="T11" fmla="*/ 10 h 172"/>
                <a:gd name="T12" fmla="*/ 84 w 112"/>
                <a:gd name="T13" fmla="*/ 3 h 172"/>
                <a:gd name="T14" fmla="*/ 0 w 112"/>
                <a:gd name="T15" fmla="*/ 130 h 172"/>
                <a:gd name="T16" fmla="*/ 1 w 112"/>
                <a:gd name="T17" fmla="*/ 172 h 172"/>
                <a:gd name="T18" fmla="*/ 38 w 112"/>
                <a:gd name="T19" fmla="*/ 153 h 172"/>
                <a:gd name="T20" fmla="*/ 98 w 112"/>
                <a:gd name="T21" fmla="*/ 52 h 172"/>
                <a:gd name="T22" fmla="*/ 60 w 112"/>
                <a:gd name="T23" fmla="*/ 29 h 172"/>
                <a:gd name="T24" fmla="*/ 0 w 112"/>
                <a:gd name="T25" fmla="*/ 130 h 172"/>
                <a:gd name="T26" fmla="*/ 76 w 112"/>
                <a:gd name="T27" fmla="*/ 57 h 172"/>
                <a:gd name="T28" fmla="*/ 30 w 112"/>
                <a:gd name="T29" fmla="*/ 134 h 172"/>
                <a:gd name="T30" fmla="*/ 20 w 112"/>
                <a:gd name="T31" fmla="*/ 128 h 172"/>
                <a:gd name="T32" fmla="*/ 66 w 112"/>
                <a:gd name="T33" fmla="*/ 52 h 172"/>
                <a:gd name="T34" fmla="*/ 76 w 112"/>
                <a:gd name="T35" fmla="*/ 57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2" h="172">
                  <a:moveTo>
                    <a:pt x="84" y="3"/>
                  </a:moveTo>
                  <a:cubicBezTo>
                    <a:pt x="96" y="0"/>
                    <a:pt x="108" y="7"/>
                    <a:pt x="111" y="19"/>
                  </a:cubicBezTo>
                  <a:cubicBezTo>
                    <a:pt x="112" y="24"/>
                    <a:pt x="112" y="29"/>
                    <a:pt x="110" y="33"/>
                  </a:cubicBezTo>
                  <a:cubicBezTo>
                    <a:pt x="103" y="44"/>
                    <a:pt x="103" y="44"/>
                    <a:pt x="103" y="44"/>
                  </a:cubicBezTo>
                  <a:cubicBezTo>
                    <a:pt x="65" y="21"/>
                    <a:pt x="65" y="21"/>
                    <a:pt x="65" y="21"/>
                  </a:cubicBezTo>
                  <a:cubicBezTo>
                    <a:pt x="72" y="10"/>
                    <a:pt x="72" y="10"/>
                    <a:pt x="72" y="10"/>
                  </a:cubicBezTo>
                  <a:cubicBezTo>
                    <a:pt x="75" y="7"/>
                    <a:pt x="79" y="4"/>
                    <a:pt x="84" y="3"/>
                  </a:cubicBezTo>
                  <a:close/>
                  <a:moveTo>
                    <a:pt x="0" y="130"/>
                  </a:moveTo>
                  <a:cubicBezTo>
                    <a:pt x="1" y="172"/>
                    <a:pt x="1" y="172"/>
                    <a:pt x="1" y="172"/>
                  </a:cubicBezTo>
                  <a:cubicBezTo>
                    <a:pt x="38" y="153"/>
                    <a:pt x="38" y="153"/>
                    <a:pt x="38" y="153"/>
                  </a:cubicBezTo>
                  <a:cubicBezTo>
                    <a:pt x="98" y="52"/>
                    <a:pt x="98" y="52"/>
                    <a:pt x="98" y="52"/>
                  </a:cubicBezTo>
                  <a:cubicBezTo>
                    <a:pt x="60" y="29"/>
                    <a:pt x="60" y="29"/>
                    <a:pt x="60" y="29"/>
                  </a:cubicBezTo>
                  <a:lnTo>
                    <a:pt x="0" y="130"/>
                  </a:lnTo>
                  <a:close/>
                  <a:moveTo>
                    <a:pt x="76" y="57"/>
                  </a:moveTo>
                  <a:cubicBezTo>
                    <a:pt x="30" y="134"/>
                    <a:pt x="30" y="134"/>
                    <a:pt x="30" y="134"/>
                  </a:cubicBezTo>
                  <a:cubicBezTo>
                    <a:pt x="20" y="128"/>
                    <a:pt x="20" y="128"/>
                    <a:pt x="20" y="128"/>
                  </a:cubicBezTo>
                  <a:cubicBezTo>
                    <a:pt x="66" y="52"/>
                    <a:pt x="66" y="52"/>
                    <a:pt x="66" y="52"/>
                  </a:cubicBezTo>
                  <a:lnTo>
                    <a:pt x="7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8" name="Freeform 206"/>
            <p:cNvSpPr>
              <a:spLocks noEditPoints="1"/>
            </p:cNvSpPr>
            <p:nvPr/>
          </p:nvSpPr>
          <p:spPr bwMode="auto">
            <a:xfrm>
              <a:off x="10199988" y="5985138"/>
              <a:ext cx="381680" cy="338617"/>
            </a:xfrm>
            <a:custGeom>
              <a:avLst/>
              <a:gdLst>
                <a:gd name="T0" fmla="*/ 50 w 119"/>
                <a:gd name="T1" fmla="*/ 0 h 106"/>
                <a:gd name="T2" fmla="*/ 50 w 119"/>
                <a:gd name="T3" fmla="*/ 0 h 106"/>
                <a:gd name="T4" fmla="*/ 99 w 119"/>
                <a:gd name="T5" fmla="*/ 40 h 106"/>
                <a:gd name="T6" fmla="*/ 50 w 119"/>
                <a:gd name="T7" fmla="*/ 81 h 106"/>
                <a:gd name="T8" fmla="*/ 42 w 119"/>
                <a:gd name="T9" fmla="*/ 80 h 106"/>
                <a:gd name="T10" fmla="*/ 7 w 119"/>
                <a:gd name="T11" fmla="*/ 93 h 106"/>
                <a:gd name="T12" fmla="*/ 7 w 119"/>
                <a:gd name="T13" fmla="*/ 90 h 106"/>
                <a:gd name="T14" fmla="*/ 19 w 119"/>
                <a:gd name="T15" fmla="*/ 74 h 106"/>
                <a:gd name="T16" fmla="*/ 18 w 119"/>
                <a:gd name="T17" fmla="*/ 72 h 106"/>
                <a:gd name="T18" fmla="*/ 0 w 119"/>
                <a:gd name="T19" fmla="*/ 40 h 106"/>
                <a:gd name="T20" fmla="*/ 50 w 119"/>
                <a:gd name="T21" fmla="*/ 0 h 106"/>
                <a:gd name="T22" fmla="*/ 103 w 119"/>
                <a:gd name="T23" fmla="*/ 90 h 106"/>
                <a:gd name="T24" fmla="*/ 113 w 119"/>
                <a:gd name="T25" fmla="*/ 104 h 106"/>
                <a:gd name="T26" fmla="*/ 113 w 119"/>
                <a:gd name="T27" fmla="*/ 106 h 106"/>
                <a:gd name="T28" fmla="*/ 83 w 119"/>
                <a:gd name="T29" fmla="*/ 95 h 106"/>
                <a:gd name="T30" fmla="*/ 76 w 119"/>
                <a:gd name="T31" fmla="*/ 96 h 106"/>
                <a:gd name="T32" fmla="*/ 50 w 119"/>
                <a:gd name="T33" fmla="*/ 88 h 106"/>
                <a:gd name="T34" fmla="*/ 90 w 119"/>
                <a:gd name="T35" fmla="*/ 75 h 106"/>
                <a:gd name="T36" fmla="*/ 103 w 119"/>
                <a:gd name="T37" fmla="*/ 60 h 106"/>
                <a:gd name="T38" fmla="*/ 107 w 119"/>
                <a:gd name="T39" fmla="*/ 40 h 106"/>
                <a:gd name="T40" fmla="*/ 107 w 119"/>
                <a:gd name="T41" fmla="*/ 37 h 106"/>
                <a:gd name="T42" fmla="*/ 119 w 119"/>
                <a:gd name="T43" fmla="*/ 61 h 106"/>
                <a:gd name="T44" fmla="*/ 103 w 119"/>
                <a:gd name="T45" fmla="*/ 88 h 106"/>
                <a:gd name="T46" fmla="*/ 103 w 119"/>
                <a:gd name="T47" fmla="*/ 9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9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77" y="0"/>
                    <a:pt x="99" y="18"/>
                    <a:pt x="99" y="40"/>
                  </a:cubicBezTo>
                  <a:cubicBezTo>
                    <a:pt x="99" y="63"/>
                    <a:pt x="77" y="81"/>
                    <a:pt x="50" y="81"/>
                  </a:cubicBezTo>
                  <a:cubicBezTo>
                    <a:pt x="47" y="81"/>
                    <a:pt x="44" y="80"/>
                    <a:pt x="42" y="80"/>
                  </a:cubicBezTo>
                  <a:cubicBezTo>
                    <a:pt x="31" y="91"/>
                    <a:pt x="19" y="93"/>
                    <a:pt x="7" y="93"/>
                  </a:cubicBezTo>
                  <a:cubicBezTo>
                    <a:pt x="7" y="90"/>
                    <a:pt x="7" y="90"/>
                    <a:pt x="7" y="90"/>
                  </a:cubicBezTo>
                  <a:cubicBezTo>
                    <a:pt x="13" y="87"/>
                    <a:pt x="19" y="81"/>
                    <a:pt x="19" y="74"/>
                  </a:cubicBezTo>
                  <a:cubicBezTo>
                    <a:pt x="19" y="73"/>
                    <a:pt x="19" y="72"/>
                    <a:pt x="18" y="72"/>
                  </a:cubicBezTo>
                  <a:cubicBezTo>
                    <a:pt x="7" y="64"/>
                    <a:pt x="0" y="53"/>
                    <a:pt x="0" y="40"/>
                  </a:cubicBezTo>
                  <a:cubicBezTo>
                    <a:pt x="0" y="18"/>
                    <a:pt x="22" y="0"/>
                    <a:pt x="50" y="0"/>
                  </a:cubicBezTo>
                  <a:close/>
                  <a:moveTo>
                    <a:pt x="103" y="90"/>
                  </a:moveTo>
                  <a:cubicBezTo>
                    <a:pt x="103" y="96"/>
                    <a:pt x="107" y="101"/>
                    <a:pt x="113" y="104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02" y="106"/>
                    <a:pt x="92" y="104"/>
                    <a:pt x="83" y="95"/>
                  </a:cubicBezTo>
                  <a:cubicBezTo>
                    <a:pt x="81" y="95"/>
                    <a:pt x="79" y="96"/>
                    <a:pt x="76" y="96"/>
                  </a:cubicBezTo>
                  <a:cubicBezTo>
                    <a:pt x="66" y="96"/>
                    <a:pt x="57" y="93"/>
                    <a:pt x="50" y="88"/>
                  </a:cubicBezTo>
                  <a:cubicBezTo>
                    <a:pt x="65" y="88"/>
                    <a:pt x="79" y="84"/>
                    <a:pt x="90" y="75"/>
                  </a:cubicBezTo>
                  <a:cubicBezTo>
                    <a:pt x="95" y="71"/>
                    <a:pt x="100" y="65"/>
                    <a:pt x="103" y="60"/>
                  </a:cubicBezTo>
                  <a:cubicBezTo>
                    <a:pt x="106" y="54"/>
                    <a:pt x="107" y="47"/>
                    <a:pt x="107" y="40"/>
                  </a:cubicBezTo>
                  <a:cubicBezTo>
                    <a:pt x="107" y="39"/>
                    <a:pt x="107" y="38"/>
                    <a:pt x="107" y="37"/>
                  </a:cubicBezTo>
                  <a:cubicBezTo>
                    <a:pt x="115" y="43"/>
                    <a:pt x="119" y="52"/>
                    <a:pt x="119" y="61"/>
                  </a:cubicBezTo>
                  <a:cubicBezTo>
                    <a:pt x="119" y="72"/>
                    <a:pt x="113" y="82"/>
                    <a:pt x="103" y="88"/>
                  </a:cubicBezTo>
                  <a:cubicBezTo>
                    <a:pt x="103" y="89"/>
                    <a:pt x="103" y="89"/>
                    <a:pt x="103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9" name="Freeform 208"/>
            <p:cNvSpPr>
              <a:spLocks noEditPoints="1"/>
            </p:cNvSpPr>
            <p:nvPr/>
          </p:nvSpPr>
          <p:spPr bwMode="auto">
            <a:xfrm>
              <a:off x="8892492" y="5863783"/>
              <a:ext cx="275984" cy="313173"/>
            </a:xfrm>
            <a:custGeom>
              <a:avLst/>
              <a:gdLst>
                <a:gd name="T0" fmla="*/ 55 w 86"/>
                <a:gd name="T1" fmla="*/ 14 h 98"/>
                <a:gd name="T2" fmla="*/ 55 w 86"/>
                <a:gd name="T3" fmla="*/ 27 h 98"/>
                <a:gd name="T4" fmla="*/ 65 w 86"/>
                <a:gd name="T5" fmla="*/ 33 h 98"/>
                <a:gd name="T6" fmla="*/ 74 w 86"/>
                <a:gd name="T7" fmla="*/ 55 h 98"/>
                <a:gd name="T8" fmla="*/ 65 w 86"/>
                <a:gd name="T9" fmla="*/ 77 h 98"/>
                <a:gd name="T10" fmla="*/ 43 w 86"/>
                <a:gd name="T11" fmla="*/ 85 h 98"/>
                <a:gd name="T12" fmla="*/ 22 w 86"/>
                <a:gd name="T13" fmla="*/ 77 h 98"/>
                <a:gd name="T14" fmla="*/ 13 w 86"/>
                <a:gd name="T15" fmla="*/ 55 h 98"/>
                <a:gd name="T16" fmla="*/ 22 w 86"/>
                <a:gd name="T17" fmla="*/ 33 h 98"/>
                <a:gd name="T18" fmla="*/ 31 w 86"/>
                <a:gd name="T19" fmla="*/ 27 h 98"/>
                <a:gd name="T20" fmla="*/ 31 w 86"/>
                <a:gd name="T21" fmla="*/ 14 h 98"/>
                <a:gd name="T22" fmla="*/ 0 w 86"/>
                <a:gd name="T23" fmla="*/ 55 h 98"/>
                <a:gd name="T24" fmla="*/ 43 w 86"/>
                <a:gd name="T25" fmla="*/ 98 h 98"/>
                <a:gd name="T26" fmla="*/ 86 w 86"/>
                <a:gd name="T27" fmla="*/ 55 h 98"/>
                <a:gd name="T28" fmla="*/ 55 w 86"/>
                <a:gd name="T29" fmla="*/ 14 h 98"/>
                <a:gd name="T30" fmla="*/ 37 w 86"/>
                <a:gd name="T31" fmla="*/ 0 h 98"/>
                <a:gd name="T32" fmla="*/ 49 w 86"/>
                <a:gd name="T33" fmla="*/ 0 h 98"/>
                <a:gd name="T34" fmla="*/ 49 w 86"/>
                <a:gd name="T35" fmla="*/ 49 h 98"/>
                <a:gd name="T36" fmla="*/ 37 w 86"/>
                <a:gd name="T37" fmla="*/ 49 h 98"/>
                <a:gd name="T38" fmla="*/ 37 w 86"/>
                <a:gd name="T39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6" h="98">
                  <a:moveTo>
                    <a:pt x="55" y="14"/>
                  </a:moveTo>
                  <a:cubicBezTo>
                    <a:pt x="55" y="27"/>
                    <a:pt x="55" y="27"/>
                    <a:pt x="55" y="27"/>
                  </a:cubicBezTo>
                  <a:cubicBezTo>
                    <a:pt x="59" y="28"/>
                    <a:pt x="62" y="31"/>
                    <a:pt x="65" y="33"/>
                  </a:cubicBezTo>
                  <a:cubicBezTo>
                    <a:pt x="71" y="39"/>
                    <a:pt x="74" y="47"/>
                    <a:pt x="74" y="55"/>
                  </a:cubicBezTo>
                  <a:cubicBezTo>
                    <a:pt x="74" y="63"/>
                    <a:pt x="71" y="71"/>
                    <a:pt x="65" y="77"/>
                  </a:cubicBezTo>
                  <a:cubicBezTo>
                    <a:pt x="59" y="82"/>
                    <a:pt x="51" y="85"/>
                    <a:pt x="43" y="85"/>
                  </a:cubicBezTo>
                  <a:cubicBezTo>
                    <a:pt x="35" y="85"/>
                    <a:pt x="27" y="82"/>
                    <a:pt x="22" y="77"/>
                  </a:cubicBezTo>
                  <a:cubicBezTo>
                    <a:pt x="16" y="71"/>
                    <a:pt x="13" y="63"/>
                    <a:pt x="13" y="55"/>
                  </a:cubicBezTo>
                  <a:cubicBezTo>
                    <a:pt x="13" y="47"/>
                    <a:pt x="16" y="39"/>
                    <a:pt x="22" y="33"/>
                  </a:cubicBezTo>
                  <a:cubicBezTo>
                    <a:pt x="24" y="31"/>
                    <a:pt x="27" y="28"/>
                    <a:pt x="31" y="27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13" y="19"/>
                    <a:pt x="0" y="36"/>
                    <a:pt x="0" y="55"/>
                  </a:cubicBezTo>
                  <a:cubicBezTo>
                    <a:pt x="0" y="79"/>
                    <a:pt x="20" y="98"/>
                    <a:pt x="43" y="98"/>
                  </a:cubicBezTo>
                  <a:cubicBezTo>
                    <a:pt x="67" y="98"/>
                    <a:pt x="86" y="79"/>
                    <a:pt x="86" y="55"/>
                  </a:cubicBezTo>
                  <a:cubicBezTo>
                    <a:pt x="86" y="36"/>
                    <a:pt x="73" y="19"/>
                    <a:pt x="55" y="14"/>
                  </a:cubicBezTo>
                  <a:close/>
                  <a:moveTo>
                    <a:pt x="37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37" y="49"/>
                    <a:pt x="37" y="49"/>
                    <a:pt x="37" y="49"/>
                  </a:cubicBez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0" name="Freeform 209"/>
            <p:cNvSpPr/>
            <p:nvPr/>
          </p:nvSpPr>
          <p:spPr bwMode="auto">
            <a:xfrm>
              <a:off x="8549960" y="6186742"/>
              <a:ext cx="371892" cy="311215"/>
            </a:xfrm>
            <a:custGeom>
              <a:avLst/>
              <a:gdLst>
                <a:gd name="T0" fmla="*/ 57 w 116"/>
                <a:gd name="T1" fmla="*/ 1 h 97"/>
                <a:gd name="T2" fmla="*/ 48 w 116"/>
                <a:gd name="T3" fmla="*/ 8 h 97"/>
                <a:gd name="T4" fmla="*/ 55 w 116"/>
                <a:gd name="T5" fmla="*/ 18 h 97"/>
                <a:gd name="T6" fmla="*/ 85 w 116"/>
                <a:gd name="T7" fmla="*/ 22 h 97"/>
                <a:gd name="T8" fmla="*/ 5 w 116"/>
                <a:gd name="T9" fmla="*/ 81 h 97"/>
                <a:gd name="T10" fmla="*/ 3 w 116"/>
                <a:gd name="T11" fmla="*/ 93 h 97"/>
                <a:gd name="T12" fmla="*/ 8 w 116"/>
                <a:gd name="T13" fmla="*/ 96 h 97"/>
                <a:gd name="T14" fmla="*/ 15 w 116"/>
                <a:gd name="T15" fmla="*/ 95 h 97"/>
                <a:gd name="T16" fmla="*/ 95 w 116"/>
                <a:gd name="T17" fmla="*/ 36 h 97"/>
                <a:gd name="T18" fmla="*/ 90 w 116"/>
                <a:gd name="T19" fmla="*/ 66 h 97"/>
                <a:gd name="T20" fmla="*/ 97 w 116"/>
                <a:gd name="T21" fmla="*/ 76 h 97"/>
                <a:gd name="T22" fmla="*/ 107 w 116"/>
                <a:gd name="T23" fmla="*/ 69 h 97"/>
                <a:gd name="T24" fmla="*/ 116 w 116"/>
                <a:gd name="T25" fmla="*/ 10 h 97"/>
                <a:gd name="T26" fmla="*/ 57 w 116"/>
                <a:gd name="T27" fmla="*/ 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6" h="97">
                  <a:moveTo>
                    <a:pt x="57" y="1"/>
                  </a:moveTo>
                  <a:cubicBezTo>
                    <a:pt x="53" y="0"/>
                    <a:pt x="48" y="3"/>
                    <a:pt x="48" y="8"/>
                  </a:cubicBezTo>
                  <a:cubicBezTo>
                    <a:pt x="47" y="13"/>
                    <a:pt x="50" y="17"/>
                    <a:pt x="55" y="18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1" y="84"/>
                    <a:pt x="0" y="89"/>
                    <a:pt x="3" y="93"/>
                  </a:cubicBezTo>
                  <a:cubicBezTo>
                    <a:pt x="4" y="95"/>
                    <a:pt x="6" y="96"/>
                    <a:pt x="8" y="96"/>
                  </a:cubicBezTo>
                  <a:cubicBezTo>
                    <a:pt x="10" y="97"/>
                    <a:pt x="13" y="96"/>
                    <a:pt x="15" y="95"/>
                  </a:cubicBezTo>
                  <a:cubicBezTo>
                    <a:pt x="95" y="36"/>
                    <a:pt x="95" y="36"/>
                    <a:pt x="95" y="36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71"/>
                    <a:pt x="93" y="75"/>
                    <a:pt x="97" y="76"/>
                  </a:cubicBezTo>
                  <a:cubicBezTo>
                    <a:pt x="102" y="76"/>
                    <a:pt x="106" y="73"/>
                    <a:pt x="107" y="69"/>
                  </a:cubicBezTo>
                  <a:cubicBezTo>
                    <a:pt x="116" y="10"/>
                    <a:pt x="116" y="10"/>
                    <a:pt x="116" y="10"/>
                  </a:cubicBezTo>
                  <a:lnTo>
                    <a:pt x="57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1" name="Freeform 210"/>
            <p:cNvSpPr>
              <a:spLocks noEditPoints="1"/>
            </p:cNvSpPr>
            <p:nvPr/>
          </p:nvSpPr>
          <p:spPr bwMode="auto">
            <a:xfrm>
              <a:off x="9379868" y="5728727"/>
              <a:ext cx="319045" cy="342532"/>
            </a:xfrm>
            <a:custGeom>
              <a:avLst/>
              <a:gdLst>
                <a:gd name="T0" fmla="*/ 90 w 100"/>
                <a:gd name="T1" fmla="*/ 0 h 107"/>
                <a:gd name="T2" fmla="*/ 10 w 100"/>
                <a:gd name="T3" fmla="*/ 0 h 107"/>
                <a:gd name="T4" fmla="*/ 0 w 100"/>
                <a:gd name="T5" fmla="*/ 10 h 107"/>
                <a:gd name="T6" fmla="*/ 0 w 100"/>
                <a:gd name="T7" fmla="*/ 97 h 107"/>
                <a:gd name="T8" fmla="*/ 10 w 100"/>
                <a:gd name="T9" fmla="*/ 107 h 107"/>
                <a:gd name="T10" fmla="*/ 90 w 100"/>
                <a:gd name="T11" fmla="*/ 107 h 107"/>
                <a:gd name="T12" fmla="*/ 100 w 100"/>
                <a:gd name="T13" fmla="*/ 97 h 107"/>
                <a:gd name="T14" fmla="*/ 100 w 100"/>
                <a:gd name="T15" fmla="*/ 10 h 107"/>
                <a:gd name="T16" fmla="*/ 90 w 100"/>
                <a:gd name="T17" fmla="*/ 0 h 107"/>
                <a:gd name="T18" fmla="*/ 86 w 100"/>
                <a:gd name="T19" fmla="*/ 93 h 107"/>
                <a:gd name="T20" fmla="*/ 13 w 100"/>
                <a:gd name="T21" fmla="*/ 93 h 107"/>
                <a:gd name="T22" fmla="*/ 13 w 100"/>
                <a:gd name="T23" fmla="*/ 13 h 107"/>
                <a:gd name="T24" fmla="*/ 86 w 100"/>
                <a:gd name="T25" fmla="*/ 13 h 107"/>
                <a:gd name="T26" fmla="*/ 86 w 100"/>
                <a:gd name="T27" fmla="*/ 93 h 107"/>
                <a:gd name="T28" fmla="*/ 26 w 100"/>
                <a:gd name="T29" fmla="*/ 47 h 107"/>
                <a:gd name="T30" fmla="*/ 73 w 100"/>
                <a:gd name="T31" fmla="*/ 47 h 107"/>
                <a:gd name="T32" fmla="*/ 73 w 100"/>
                <a:gd name="T33" fmla="*/ 53 h 107"/>
                <a:gd name="T34" fmla="*/ 26 w 100"/>
                <a:gd name="T35" fmla="*/ 53 h 107"/>
                <a:gd name="T36" fmla="*/ 26 w 100"/>
                <a:gd name="T37" fmla="*/ 47 h 107"/>
                <a:gd name="T38" fmla="*/ 26 w 100"/>
                <a:gd name="T39" fmla="*/ 60 h 107"/>
                <a:gd name="T40" fmla="*/ 73 w 100"/>
                <a:gd name="T41" fmla="*/ 60 h 107"/>
                <a:gd name="T42" fmla="*/ 73 w 100"/>
                <a:gd name="T43" fmla="*/ 67 h 107"/>
                <a:gd name="T44" fmla="*/ 26 w 100"/>
                <a:gd name="T45" fmla="*/ 67 h 107"/>
                <a:gd name="T46" fmla="*/ 26 w 100"/>
                <a:gd name="T47" fmla="*/ 60 h 107"/>
                <a:gd name="T48" fmla="*/ 26 w 100"/>
                <a:gd name="T49" fmla="*/ 73 h 107"/>
                <a:gd name="T50" fmla="*/ 73 w 100"/>
                <a:gd name="T51" fmla="*/ 73 h 107"/>
                <a:gd name="T52" fmla="*/ 73 w 100"/>
                <a:gd name="T53" fmla="*/ 80 h 107"/>
                <a:gd name="T54" fmla="*/ 26 w 100"/>
                <a:gd name="T55" fmla="*/ 80 h 107"/>
                <a:gd name="T56" fmla="*/ 26 w 100"/>
                <a:gd name="T57" fmla="*/ 73 h 107"/>
                <a:gd name="T58" fmla="*/ 26 w 100"/>
                <a:gd name="T59" fmla="*/ 33 h 107"/>
                <a:gd name="T60" fmla="*/ 73 w 100"/>
                <a:gd name="T61" fmla="*/ 33 h 107"/>
                <a:gd name="T62" fmla="*/ 73 w 100"/>
                <a:gd name="T63" fmla="*/ 40 h 107"/>
                <a:gd name="T64" fmla="*/ 26 w 100"/>
                <a:gd name="T65" fmla="*/ 40 h 107"/>
                <a:gd name="T66" fmla="*/ 26 w 100"/>
                <a:gd name="T67" fmla="*/ 3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0" h="107">
                  <a:moveTo>
                    <a:pt x="90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7"/>
                    <a:pt x="10" y="107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95" y="107"/>
                    <a:pt x="100" y="102"/>
                    <a:pt x="100" y="97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5"/>
                    <a:pt x="95" y="0"/>
                    <a:pt x="90" y="0"/>
                  </a:cubicBezTo>
                  <a:close/>
                  <a:moveTo>
                    <a:pt x="86" y="93"/>
                  </a:moveTo>
                  <a:cubicBezTo>
                    <a:pt x="13" y="93"/>
                    <a:pt x="13" y="93"/>
                    <a:pt x="13" y="9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86" y="13"/>
                    <a:pt x="86" y="13"/>
                    <a:pt x="86" y="13"/>
                  </a:cubicBezTo>
                  <a:lnTo>
                    <a:pt x="86" y="93"/>
                  </a:lnTo>
                  <a:close/>
                  <a:moveTo>
                    <a:pt x="26" y="47"/>
                  </a:moveTo>
                  <a:cubicBezTo>
                    <a:pt x="73" y="47"/>
                    <a:pt x="73" y="47"/>
                    <a:pt x="73" y="47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26" y="53"/>
                    <a:pt x="26" y="53"/>
                    <a:pt x="26" y="53"/>
                  </a:cubicBezTo>
                  <a:lnTo>
                    <a:pt x="26" y="47"/>
                  </a:lnTo>
                  <a:close/>
                  <a:moveTo>
                    <a:pt x="26" y="60"/>
                  </a:moveTo>
                  <a:cubicBezTo>
                    <a:pt x="73" y="60"/>
                    <a:pt x="73" y="60"/>
                    <a:pt x="73" y="60"/>
                  </a:cubicBezTo>
                  <a:cubicBezTo>
                    <a:pt x="73" y="67"/>
                    <a:pt x="73" y="67"/>
                    <a:pt x="73" y="67"/>
                  </a:cubicBezTo>
                  <a:cubicBezTo>
                    <a:pt x="26" y="67"/>
                    <a:pt x="26" y="67"/>
                    <a:pt x="26" y="67"/>
                  </a:cubicBezTo>
                  <a:lnTo>
                    <a:pt x="26" y="60"/>
                  </a:lnTo>
                  <a:close/>
                  <a:moveTo>
                    <a:pt x="26" y="73"/>
                  </a:moveTo>
                  <a:cubicBezTo>
                    <a:pt x="73" y="73"/>
                    <a:pt x="73" y="73"/>
                    <a:pt x="73" y="73"/>
                  </a:cubicBezTo>
                  <a:cubicBezTo>
                    <a:pt x="73" y="80"/>
                    <a:pt x="73" y="80"/>
                    <a:pt x="73" y="80"/>
                  </a:cubicBezTo>
                  <a:cubicBezTo>
                    <a:pt x="26" y="80"/>
                    <a:pt x="26" y="80"/>
                    <a:pt x="26" y="80"/>
                  </a:cubicBezTo>
                  <a:lnTo>
                    <a:pt x="26" y="73"/>
                  </a:lnTo>
                  <a:close/>
                  <a:moveTo>
                    <a:pt x="26" y="33"/>
                  </a:moveTo>
                  <a:cubicBezTo>
                    <a:pt x="73" y="33"/>
                    <a:pt x="73" y="33"/>
                    <a:pt x="73" y="33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26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2" name="Freeform 211"/>
            <p:cNvSpPr/>
            <p:nvPr/>
          </p:nvSpPr>
          <p:spPr bwMode="auto">
            <a:xfrm>
              <a:off x="9781119" y="5771788"/>
              <a:ext cx="366021" cy="364063"/>
            </a:xfrm>
            <a:custGeom>
              <a:avLst/>
              <a:gdLst>
                <a:gd name="T0" fmla="*/ 86 w 114"/>
                <a:gd name="T1" fmla="*/ 72 h 114"/>
                <a:gd name="T2" fmla="*/ 66 w 114"/>
                <a:gd name="T3" fmla="*/ 52 h 114"/>
                <a:gd name="T4" fmla="*/ 114 w 114"/>
                <a:gd name="T5" fmla="*/ 16 h 114"/>
                <a:gd name="T6" fmla="*/ 100 w 114"/>
                <a:gd name="T7" fmla="*/ 2 h 114"/>
                <a:gd name="T8" fmla="*/ 40 w 114"/>
                <a:gd name="T9" fmla="*/ 26 h 114"/>
                <a:gd name="T10" fmla="*/ 21 w 114"/>
                <a:gd name="T11" fmla="*/ 7 h 114"/>
                <a:gd name="T12" fmla="*/ 4 w 114"/>
                <a:gd name="T13" fmla="*/ 4 h 114"/>
                <a:gd name="T14" fmla="*/ 7 w 114"/>
                <a:gd name="T15" fmla="*/ 21 h 114"/>
                <a:gd name="T16" fmla="*/ 26 w 114"/>
                <a:gd name="T17" fmla="*/ 40 h 114"/>
                <a:gd name="T18" fmla="*/ 2 w 114"/>
                <a:gd name="T19" fmla="*/ 100 h 114"/>
                <a:gd name="T20" fmla="*/ 16 w 114"/>
                <a:gd name="T21" fmla="*/ 114 h 114"/>
                <a:gd name="T22" fmla="*/ 52 w 114"/>
                <a:gd name="T23" fmla="*/ 66 h 114"/>
                <a:gd name="T24" fmla="*/ 72 w 114"/>
                <a:gd name="T25" fmla="*/ 86 h 114"/>
                <a:gd name="T26" fmla="*/ 72 w 114"/>
                <a:gd name="T27" fmla="*/ 114 h 114"/>
                <a:gd name="T28" fmla="*/ 86 w 114"/>
                <a:gd name="T29" fmla="*/ 114 h 114"/>
                <a:gd name="T30" fmla="*/ 93 w 114"/>
                <a:gd name="T31" fmla="*/ 93 h 114"/>
                <a:gd name="T32" fmla="*/ 114 w 114"/>
                <a:gd name="T33" fmla="*/ 86 h 114"/>
                <a:gd name="T34" fmla="*/ 114 w 114"/>
                <a:gd name="T35" fmla="*/ 72 h 114"/>
                <a:gd name="T36" fmla="*/ 86 w 114"/>
                <a:gd name="T37" fmla="*/ 72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4" h="114">
                  <a:moveTo>
                    <a:pt x="86" y="72"/>
                  </a:moveTo>
                  <a:cubicBezTo>
                    <a:pt x="66" y="52"/>
                    <a:pt x="66" y="52"/>
                    <a:pt x="66" y="52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00" y="2"/>
                    <a:pt x="100" y="2"/>
                    <a:pt x="100" y="2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16" y="2"/>
                    <a:pt x="8" y="0"/>
                    <a:pt x="4" y="4"/>
                  </a:cubicBezTo>
                  <a:cubicBezTo>
                    <a:pt x="0" y="8"/>
                    <a:pt x="2" y="16"/>
                    <a:pt x="7" y="21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" y="100"/>
                    <a:pt x="2" y="100"/>
                    <a:pt x="2" y="100"/>
                  </a:cubicBezTo>
                  <a:cubicBezTo>
                    <a:pt x="16" y="114"/>
                    <a:pt x="16" y="114"/>
                    <a:pt x="16" y="114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72" y="86"/>
                    <a:pt x="72" y="86"/>
                    <a:pt x="72" y="86"/>
                  </a:cubicBezTo>
                  <a:cubicBezTo>
                    <a:pt x="72" y="114"/>
                    <a:pt x="72" y="114"/>
                    <a:pt x="72" y="114"/>
                  </a:cubicBezTo>
                  <a:cubicBezTo>
                    <a:pt x="86" y="114"/>
                    <a:pt x="86" y="114"/>
                    <a:pt x="86" y="114"/>
                  </a:cubicBezTo>
                  <a:cubicBezTo>
                    <a:pt x="93" y="93"/>
                    <a:pt x="93" y="93"/>
                    <a:pt x="93" y="93"/>
                  </a:cubicBezTo>
                  <a:cubicBezTo>
                    <a:pt x="114" y="86"/>
                    <a:pt x="114" y="86"/>
                    <a:pt x="114" y="86"/>
                  </a:cubicBezTo>
                  <a:cubicBezTo>
                    <a:pt x="114" y="72"/>
                    <a:pt x="114" y="72"/>
                    <a:pt x="114" y="72"/>
                  </a:cubicBezTo>
                  <a:cubicBezTo>
                    <a:pt x="86" y="72"/>
                    <a:pt x="86" y="72"/>
                    <a:pt x="86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3" name="Freeform 212"/>
            <p:cNvSpPr/>
            <p:nvPr/>
          </p:nvSpPr>
          <p:spPr bwMode="auto">
            <a:xfrm>
              <a:off x="9804607" y="6221974"/>
              <a:ext cx="344490" cy="281855"/>
            </a:xfrm>
            <a:custGeom>
              <a:avLst/>
              <a:gdLst>
                <a:gd name="T0" fmla="*/ 108 w 108"/>
                <a:gd name="T1" fmla="*/ 11 h 88"/>
                <a:gd name="T2" fmla="*/ 96 w 108"/>
                <a:gd name="T3" fmla="*/ 14 h 88"/>
                <a:gd name="T4" fmla="*/ 105 w 108"/>
                <a:gd name="T5" fmla="*/ 2 h 88"/>
                <a:gd name="T6" fmla="*/ 91 w 108"/>
                <a:gd name="T7" fmla="*/ 7 h 88"/>
                <a:gd name="T8" fmla="*/ 75 w 108"/>
                <a:gd name="T9" fmla="*/ 0 h 88"/>
                <a:gd name="T10" fmla="*/ 53 w 108"/>
                <a:gd name="T11" fmla="*/ 22 h 88"/>
                <a:gd name="T12" fmla="*/ 54 w 108"/>
                <a:gd name="T13" fmla="*/ 27 h 88"/>
                <a:gd name="T14" fmla="*/ 8 w 108"/>
                <a:gd name="T15" fmla="*/ 4 h 88"/>
                <a:gd name="T16" fmla="*/ 5 w 108"/>
                <a:gd name="T17" fmla="*/ 15 h 88"/>
                <a:gd name="T18" fmla="*/ 15 w 108"/>
                <a:gd name="T19" fmla="*/ 34 h 88"/>
                <a:gd name="T20" fmla="*/ 5 w 108"/>
                <a:gd name="T21" fmla="*/ 31 h 88"/>
                <a:gd name="T22" fmla="*/ 5 w 108"/>
                <a:gd name="T23" fmla="*/ 31 h 88"/>
                <a:gd name="T24" fmla="*/ 23 w 108"/>
                <a:gd name="T25" fmla="*/ 53 h 88"/>
                <a:gd name="T26" fmla="*/ 17 w 108"/>
                <a:gd name="T27" fmla="*/ 54 h 88"/>
                <a:gd name="T28" fmla="*/ 13 w 108"/>
                <a:gd name="T29" fmla="*/ 53 h 88"/>
                <a:gd name="T30" fmla="*/ 33 w 108"/>
                <a:gd name="T31" fmla="*/ 69 h 88"/>
                <a:gd name="T32" fmla="*/ 6 w 108"/>
                <a:gd name="T33" fmla="*/ 78 h 88"/>
                <a:gd name="T34" fmla="*/ 0 w 108"/>
                <a:gd name="T35" fmla="*/ 78 h 88"/>
                <a:gd name="T36" fmla="*/ 34 w 108"/>
                <a:gd name="T37" fmla="*/ 88 h 88"/>
                <a:gd name="T38" fmla="*/ 97 w 108"/>
                <a:gd name="T39" fmla="*/ 25 h 88"/>
                <a:gd name="T40" fmla="*/ 97 w 108"/>
                <a:gd name="T41" fmla="*/ 22 h 88"/>
                <a:gd name="T42" fmla="*/ 108 w 108"/>
                <a:gd name="T43" fmla="*/ 1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8" h="88">
                  <a:moveTo>
                    <a:pt x="108" y="11"/>
                  </a:moveTo>
                  <a:cubicBezTo>
                    <a:pt x="104" y="12"/>
                    <a:pt x="100" y="13"/>
                    <a:pt x="96" y="14"/>
                  </a:cubicBezTo>
                  <a:cubicBezTo>
                    <a:pt x="100" y="11"/>
                    <a:pt x="104" y="7"/>
                    <a:pt x="105" y="2"/>
                  </a:cubicBezTo>
                  <a:cubicBezTo>
                    <a:pt x="101" y="4"/>
                    <a:pt x="96" y="6"/>
                    <a:pt x="91" y="7"/>
                  </a:cubicBezTo>
                  <a:cubicBezTo>
                    <a:pt x="87" y="3"/>
                    <a:pt x="81" y="0"/>
                    <a:pt x="75" y="0"/>
                  </a:cubicBezTo>
                  <a:cubicBezTo>
                    <a:pt x="63" y="0"/>
                    <a:pt x="53" y="10"/>
                    <a:pt x="53" y="22"/>
                  </a:cubicBezTo>
                  <a:cubicBezTo>
                    <a:pt x="53" y="24"/>
                    <a:pt x="53" y="26"/>
                    <a:pt x="54" y="27"/>
                  </a:cubicBezTo>
                  <a:cubicBezTo>
                    <a:pt x="35" y="26"/>
                    <a:pt x="19" y="18"/>
                    <a:pt x="8" y="4"/>
                  </a:cubicBezTo>
                  <a:cubicBezTo>
                    <a:pt x="6" y="7"/>
                    <a:pt x="5" y="11"/>
                    <a:pt x="5" y="15"/>
                  </a:cubicBezTo>
                  <a:cubicBezTo>
                    <a:pt x="5" y="23"/>
                    <a:pt x="9" y="30"/>
                    <a:pt x="15" y="34"/>
                  </a:cubicBezTo>
                  <a:cubicBezTo>
                    <a:pt x="11" y="34"/>
                    <a:pt x="8" y="33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42"/>
                    <a:pt x="12" y="51"/>
                    <a:pt x="23" y="53"/>
                  </a:cubicBezTo>
                  <a:cubicBezTo>
                    <a:pt x="21" y="53"/>
                    <a:pt x="19" y="54"/>
                    <a:pt x="17" y="54"/>
                  </a:cubicBezTo>
                  <a:cubicBezTo>
                    <a:pt x="15" y="54"/>
                    <a:pt x="14" y="54"/>
                    <a:pt x="13" y="53"/>
                  </a:cubicBezTo>
                  <a:cubicBezTo>
                    <a:pt x="15" y="62"/>
                    <a:pt x="23" y="69"/>
                    <a:pt x="33" y="69"/>
                  </a:cubicBezTo>
                  <a:cubicBezTo>
                    <a:pt x="26" y="75"/>
                    <a:pt x="16" y="78"/>
                    <a:pt x="6" y="78"/>
                  </a:cubicBezTo>
                  <a:cubicBezTo>
                    <a:pt x="4" y="78"/>
                    <a:pt x="2" y="78"/>
                    <a:pt x="0" y="78"/>
                  </a:cubicBezTo>
                  <a:cubicBezTo>
                    <a:pt x="10" y="84"/>
                    <a:pt x="22" y="88"/>
                    <a:pt x="34" y="88"/>
                  </a:cubicBezTo>
                  <a:cubicBezTo>
                    <a:pt x="75" y="88"/>
                    <a:pt x="97" y="54"/>
                    <a:pt x="97" y="25"/>
                  </a:cubicBezTo>
                  <a:cubicBezTo>
                    <a:pt x="97" y="24"/>
                    <a:pt x="97" y="23"/>
                    <a:pt x="97" y="22"/>
                  </a:cubicBezTo>
                  <a:cubicBezTo>
                    <a:pt x="102" y="19"/>
                    <a:pt x="105" y="15"/>
                    <a:pt x="10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4" name="Freeform 213"/>
            <p:cNvSpPr/>
            <p:nvPr/>
          </p:nvSpPr>
          <p:spPr bwMode="auto">
            <a:xfrm>
              <a:off x="10315471" y="6398133"/>
              <a:ext cx="242709" cy="252495"/>
            </a:xfrm>
            <a:custGeom>
              <a:avLst/>
              <a:gdLst>
                <a:gd name="T0" fmla="*/ 66 w 124"/>
                <a:gd name="T1" fmla="*/ 0 h 129"/>
                <a:gd name="T2" fmla="*/ 66 w 124"/>
                <a:gd name="T3" fmla="*/ 59 h 129"/>
                <a:gd name="T4" fmla="*/ 124 w 124"/>
                <a:gd name="T5" fmla="*/ 0 h 129"/>
                <a:gd name="T6" fmla="*/ 124 w 124"/>
                <a:gd name="T7" fmla="*/ 129 h 129"/>
                <a:gd name="T8" fmla="*/ 66 w 124"/>
                <a:gd name="T9" fmla="*/ 70 h 129"/>
                <a:gd name="T10" fmla="*/ 66 w 124"/>
                <a:gd name="T11" fmla="*/ 129 h 129"/>
                <a:gd name="T12" fmla="*/ 0 w 124"/>
                <a:gd name="T13" fmla="*/ 64 h 129"/>
                <a:gd name="T14" fmla="*/ 66 w 124"/>
                <a:gd name="T15" fmla="*/ 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4" h="129">
                  <a:moveTo>
                    <a:pt x="66" y="0"/>
                  </a:moveTo>
                  <a:lnTo>
                    <a:pt x="66" y="59"/>
                  </a:lnTo>
                  <a:lnTo>
                    <a:pt x="124" y="0"/>
                  </a:lnTo>
                  <a:lnTo>
                    <a:pt x="124" y="129"/>
                  </a:lnTo>
                  <a:lnTo>
                    <a:pt x="66" y="70"/>
                  </a:lnTo>
                  <a:lnTo>
                    <a:pt x="66" y="129"/>
                  </a:lnTo>
                  <a:lnTo>
                    <a:pt x="0" y="64"/>
                  </a:lnTo>
                  <a:lnTo>
                    <a:pt x="6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Freeform 214"/>
            <p:cNvSpPr>
              <a:spLocks noEditPoints="1"/>
            </p:cNvSpPr>
            <p:nvPr/>
          </p:nvSpPr>
          <p:spPr bwMode="auto">
            <a:xfrm>
              <a:off x="9877029" y="6449024"/>
              <a:ext cx="366021" cy="364063"/>
            </a:xfrm>
            <a:custGeom>
              <a:avLst/>
              <a:gdLst>
                <a:gd name="T0" fmla="*/ 0 w 114"/>
                <a:gd name="T1" fmla="*/ 83 h 114"/>
                <a:gd name="T2" fmla="*/ 10 w 114"/>
                <a:gd name="T3" fmla="*/ 93 h 114"/>
                <a:gd name="T4" fmla="*/ 30 w 114"/>
                <a:gd name="T5" fmla="*/ 73 h 114"/>
                <a:gd name="T6" fmla="*/ 41 w 114"/>
                <a:gd name="T7" fmla="*/ 84 h 114"/>
                <a:gd name="T8" fmla="*/ 21 w 114"/>
                <a:gd name="T9" fmla="*/ 104 h 114"/>
                <a:gd name="T10" fmla="*/ 31 w 114"/>
                <a:gd name="T11" fmla="*/ 114 h 114"/>
                <a:gd name="T12" fmla="*/ 51 w 114"/>
                <a:gd name="T13" fmla="*/ 94 h 114"/>
                <a:gd name="T14" fmla="*/ 64 w 114"/>
                <a:gd name="T15" fmla="*/ 107 h 114"/>
                <a:gd name="T16" fmla="*/ 74 w 114"/>
                <a:gd name="T17" fmla="*/ 97 h 114"/>
                <a:gd name="T18" fmla="*/ 17 w 114"/>
                <a:gd name="T19" fmla="*/ 40 h 114"/>
                <a:gd name="T20" fmla="*/ 7 w 114"/>
                <a:gd name="T21" fmla="*/ 50 h 114"/>
                <a:gd name="T22" fmla="*/ 20 w 114"/>
                <a:gd name="T23" fmla="*/ 63 h 114"/>
                <a:gd name="T24" fmla="*/ 0 w 114"/>
                <a:gd name="T25" fmla="*/ 83 h 114"/>
                <a:gd name="T26" fmla="*/ 84 w 114"/>
                <a:gd name="T27" fmla="*/ 30 h 114"/>
                <a:gd name="T28" fmla="*/ 26 w 114"/>
                <a:gd name="T29" fmla="*/ 39 h 114"/>
                <a:gd name="T30" fmla="*/ 75 w 114"/>
                <a:gd name="T31" fmla="*/ 88 h 114"/>
                <a:gd name="T32" fmla="*/ 84 w 114"/>
                <a:gd name="T33" fmla="*/ 30 h 114"/>
                <a:gd name="T34" fmla="*/ 93 w 114"/>
                <a:gd name="T35" fmla="*/ 35 h 114"/>
                <a:gd name="T36" fmla="*/ 79 w 114"/>
                <a:gd name="T37" fmla="*/ 21 h 114"/>
                <a:gd name="T38" fmla="*/ 100 w 114"/>
                <a:gd name="T39" fmla="*/ 0 h 114"/>
                <a:gd name="T40" fmla="*/ 114 w 114"/>
                <a:gd name="T41" fmla="*/ 14 h 114"/>
                <a:gd name="T42" fmla="*/ 93 w 114"/>
                <a:gd name="T43" fmla="*/ 35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4" h="114">
                  <a:moveTo>
                    <a:pt x="0" y="83"/>
                  </a:moveTo>
                  <a:cubicBezTo>
                    <a:pt x="10" y="93"/>
                    <a:pt x="10" y="93"/>
                    <a:pt x="10" y="93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31" y="114"/>
                    <a:pt x="31" y="114"/>
                    <a:pt x="31" y="114"/>
                  </a:cubicBezTo>
                  <a:cubicBezTo>
                    <a:pt x="51" y="94"/>
                    <a:pt x="51" y="94"/>
                    <a:pt x="51" y="94"/>
                  </a:cubicBezTo>
                  <a:cubicBezTo>
                    <a:pt x="64" y="107"/>
                    <a:pt x="64" y="107"/>
                    <a:pt x="64" y="107"/>
                  </a:cubicBezTo>
                  <a:cubicBezTo>
                    <a:pt x="74" y="97"/>
                    <a:pt x="74" y="97"/>
                    <a:pt x="74" y="97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20" y="63"/>
                    <a:pt x="20" y="63"/>
                    <a:pt x="20" y="63"/>
                  </a:cubicBezTo>
                  <a:lnTo>
                    <a:pt x="0" y="83"/>
                  </a:lnTo>
                  <a:close/>
                  <a:moveTo>
                    <a:pt x="84" y="30"/>
                  </a:moveTo>
                  <a:cubicBezTo>
                    <a:pt x="65" y="12"/>
                    <a:pt x="41" y="26"/>
                    <a:pt x="26" y="39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88" y="73"/>
                    <a:pt x="102" y="49"/>
                    <a:pt x="84" y="30"/>
                  </a:cubicBezTo>
                  <a:close/>
                  <a:moveTo>
                    <a:pt x="93" y="35"/>
                  </a:moveTo>
                  <a:cubicBezTo>
                    <a:pt x="79" y="21"/>
                    <a:pt x="79" y="21"/>
                    <a:pt x="79" y="21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114" y="14"/>
                    <a:pt x="114" y="14"/>
                    <a:pt x="114" y="14"/>
                  </a:cubicBezTo>
                  <a:lnTo>
                    <a:pt x="93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6" name="Freeform 215"/>
            <p:cNvSpPr>
              <a:spLocks noEditPoints="1"/>
            </p:cNvSpPr>
            <p:nvPr/>
          </p:nvSpPr>
          <p:spPr bwMode="auto">
            <a:xfrm>
              <a:off x="8986444" y="6147595"/>
              <a:ext cx="366021" cy="358191"/>
            </a:xfrm>
            <a:custGeom>
              <a:avLst/>
              <a:gdLst>
                <a:gd name="T0" fmla="*/ 110 w 115"/>
                <a:gd name="T1" fmla="*/ 36 h 112"/>
                <a:gd name="T2" fmla="*/ 86 w 115"/>
                <a:gd name="T3" fmla="*/ 1 h 112"/>
                <a:gd name="T4" fmla="*/ 86 w 115"/>
                <a:gd name="T5" fmla="*/ 1 h 112"/>
                <a:gd name="T6" fmla="*/ 77 w 115"/>
                <a:gd name="T7" fmla="*/ 4 h 112"/>
                <a:gd name="T8" fmla="*/ 32 w 115"/>
                <a:gd name="T9" fmla="*/ 39 h 112"/>
                <a:gd name="T10" fmla="*/ 36 w 115"/>
                <a:gd name="T11" fmla="*/ 56 h 112"/>
                <a:gd name="T12" fmla="*/ 42 w 115"/>
                <a:gd name="T13" fmla="*/ 73 h 112"/>
                <a:gd name="T14" fmla="*/ 98 w 115"/>
                <a:gd name="T15" fmla="*/ 81 h 112"/>
                <a:gd name="T16" fmla="*/ 106 w 115"/>
                <a:gd name="T17" fmla="*/ 78 h 112"/>
                <a:gd name="T18" fmla="*/ 106 w 115"/>
                <a:gd name="T19" fmla="*/ 79 h 112"/>
                <a:gd name="T20" fmla="*/ 110 w 115"/>
                <a:gd name="T21" fmla="*/ 36 h 112"/>
                <a:gd name="T22" fmla="*/ 102 w 115"/>
                <a:gd name="T23" fmla="*/ 73 h 112"/>
                <a:gd name="T24" fmla="*/ 99 w 115"/>
                <a:gd name="T25" fmla="*/ 73 h 112"/>
                <a:gd name="T26" fmla="*/ 93 w 115"/>
                <a:gd name="T27" fmla="*/ 67 h 112"/>
                <a:gd name="T28" fmla="*/ 83 w 115"/>
                <a:gd name="T29" fmla="*/ 43 h 112"/>
                <a:gd name="T30" fmla="*/ 80 w 115"/>
                <a:gd name="T31" fmla="*/ 18 h 112"/>
                <a:gd name="T32" fmla="*/ 82 w 115"/>
                <a:gd name="T33" fmla="*/ 10 h 112"/>
                <a:gd name="T34" fmla="*/ 84 w 115"/>
                <a:gd name="T35" fmla="*/ 8 h 112"/>
                <a:gd name="T36" fmla="*/ 87 w 115"/>
                <a:gd name="T37" fmla="*/ 9 h 112"/>
                <a:gd name="T38" fmla="*/ 93 w 115"/>
                <a:gd name="T39" fmla="*/ 15 h 112"/>
                <a:gd name="T40" fmla="*/ 103 w 115"/>
                <a:gd name="T41" fmla="*/ 38 h 112"/>
                <a:gd name="T42" fmla="*/ 106 w 115"/>
                <a:gd name="T43" fmla="*/ 63 h 112"/>
                <a:gd name="T44" fmla="*/ 104 w 115"/>
                <a:gd name="T45" fmla="*/ 71 h 112"/>
                <a:gd name="T46" fmla="*/ 102 w 115"/>
                <a:gd name="T47" fmla="*/ 73 h 112"/>
                <a:gd name="T48" fmla="*/ 28 w 115"/>
                <a:gd name="T49" fmla="*/ 58 h 112"/>
                <a:gd name="T50" fmla="*/ 25 w 115"/>
                <a:gd name="T51" fmla="*/ 42 h 112"/>
                <a:gd name="T52" fmla="*/ 11 w 115"/>
                <a:gd name="T53" fmla="*/ 47 h 112"/>
                <a:gd name="T54" fmla="*/ 4 w 115"/>
                <a:gd name="T55" fmla="*/ 49 h 112"/>
                <a:gd name="T56" fmla="*/ 0 w 115"/>
                <a:gd name="T57" fmla="*/ 61 h 112"/>
                <a:gd name="T58" fmla="*/ 3 w 115"/>
                <a:gd name="T59" fmla="*/ 70 h 112"/>
                <a:gd name="T60" fmla="*/ 11 w 115"/>
                <a:gd name="T61" fmla="*/ 78 h 112"/>
                <a:gd name="T62" fmla="*/ 19 w 115"/>
                <a:gd name="T63" fmla="*/ 76 h 112"/>
                <a:gd name="T64" fmla="*/ 34 w 115"/>
                <a:gd name="T65" fmla="*/ 73 h 112"/>
                <a:gd name="T66" fmla="*/ 28 w 115"/>
                <a:gd name="T67" fmla="*/ 58 h 112"/>
                <a:gd name="T68" fmla="*/ 47 w 115"/>
                <a:gd name="T69" fmla="*/ 77 h 112"/>
                <a:gd name="T70" fmla="*/ 32 w 115"/>
                <a:gd name="T71" fmla="*/ 78 h 112"/>
                <a:gd name="T72" fmla="*/ 50 w 115"/>
                <a:gd name="T73" fmla="*/ 110 h 112"/>
                <a:gd name="T74" fmla="*/ 54 w 115"/>
                <a:gd name="T75" fmla="*/ 111 h 112"/>
                <a:gd name="T76" fmla="*/ 66 w 115"/>
                <a:gd name="T77" fmla="*/ 102 h 112"/>
                <a:gd name="T78" fmla="*/ 66 w 115"/>
                <a:gd name="T79" fmla="*/ 98 h 112"/>
                <a:gd name="T80" fmla="*/ 47 w 115"/>
                <a:gd name="T81" fmla="*/ 77 h 112"/>
                <a:gd name="T82" fmla="*/ 96 w 115"/>
                <a:gd name="T83" fmla="*/ 53 h 112"/>
                <a:gd name="T84" fmla="*/ 95 w 115"/>
                <a:gd name="T85" fmla="*/ 53 h 112"/>
                <a:gd name="T86" fmla="*/ 93 w 115"/>
                <a:gd name="T87" fmla="*/ 51 h 112"/>
                <a:gd name="T88" fmla="*/ 89 w 115"/>
                <a:gd name="T89" fmla="*/ 42 h 112"/>
                <a:gd name="T90" fmla="*/ 88 w 115"/>
                <a:gd name="T91" fmla="*/ 32 h 112"/>
                <a:gd name="T92" fmla="*/ 89 w 115"/>
                <a:gd name="T93" fmla="*/ 29 h 112"/>
                <a:gd name="T94" fmla="*/ 90 w 115"/>
                <a:gd name="T95" fmla="*/ 28 h 112"/>
                <a:gd name="T96" fmla="*/ 91 w 115"/>
                <a:gd name="T97" fmla="*/ 29 h 112"/>
                <a:gd name="T98" fmla="*/ 93 w 115"/>
                <a:gd name="T99" fmla="*/ 31 h 112"/>
                <a:gd name="T100" fmla="*/ 97 w 115"/>
                <a:gd name="T101" fmla="*/ 40 h 112"/>
                <a:gd name="T102" fmla="*/ 98 w 115"/>
                <a:gd name="T103" fmla="*/ 49 h 112"/>
                <a:gd name="T104" fmla="*/ 97 w 115"/>
                <a:gd name="T105" fmla="*/ 52 h 112"/>
                <a:gd name="T106" fmla="*/ 96 w 115"/>
                <a:gd name="T107" fmla="*/ 5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12">
                  <a:moveTo>
                    <a:pt x="110" y="36"/>
                  </a:moveTo>
                  <a:cubicBezTo>
                    <a:pt x="104" y="15"/>
                    <a:pt x="93" y="0"/>
                    <a:pt x="86" y="1"/>
                  </a:cubicBezTo>
                  <a:cubicBezTo>
                    <a:pt x="86" y="1"/>
                    <a:pt x="86" y="1"/>
                    <a:pt x="86" y="1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4"/>
                    <a:pt x="60" y="25"/>
                    <a:pt x="32" y="39"/>
                  </a:cubicBezTo>
                  <a:cubicBezTo>
                    <a:pt x="33" y="44"/>
                    <a:pt x="34" y="50"/>
                    <a:pt x="36" y="56"/>
                  </a:cubicBezTo>
                  <a:cubicBezTo>
                    <a:pt x="37" y="63"/>
                    <a:pt x="39" y="68"/>
                    <a:pt x="42" y="73"/>
                  </a:cubicBezTo>
                  <a:cubicBezTo>
                    <a:pt x="73" y="71"/>
                    <a:pt x="98" y="81"/>
                    <a:pt x="98" y="81"/>
                  </a:cubicBezTo>
                  <a:cubicBezTo>
                    <a:pt x="106" y="78"/>
                    <a:pt x="106" y="78"/>
                    <a:pt x="106" y="78"/>
                  </a:cubicBezTo>
                  <a:cubicBezTo>
                    <a:pt x="106" y="78"/>
                    <a:pt x="106" y="79"/>
                    <a:pt x="106" y="79"/>
                  </a:cubicBezTo>
                  <a:cubicBezTo>
                    <a:pt x="114" y="76"/>
                    <a:pt x="115" y="57"/>
                    <a:pt x="110" y="36"/>
                  </a:cubicBezTo>
                  <a:close/>
                  <a:moveTo>
                    <a:pt x="102" y="73"/>
                  </a:moveTo>
                  <a:cubicBezTo>
                    <a:pt x="101" y="74"/>
                    <a:pt x="99" y="73"/>
                    <a:pt x="99" y="73"/>
                  </a:cubicBezTo>
                  <a:cubicBezTo>
                    <a:pt x="97" y="71"/>
                    <a:pt x="95" y="69"/>
                    <a:pt x="93" y="67"/>
                  </a:cubicBezTo>
                  <a:cubicBezTo>
                    <a:pt x="89" y="61"/>
                    <a:pt x="85" y="53"/>
                    <a:pt x="83" y="43"/>
                  </a:cubicBezTo>
                  <a:cubicBezTo>
                    <a:pt x="80" y="34"/>
                    <a:pt x="79" y="25"/>
                    <a:pt x="80" y="18"/>
                  </a:cubicBezTo>
                  <a:cubicBezTo>
                    <a:pt x="80" y="15"/>
                    <a:pt x="81" y="12"/>
                    <a:pt x="82" y="10"/>
                  </a:cubicBezTo>
                  <a:cubicBezTo>
                    <a:pt x="82" y="10"/>
                    <a:pt x="83" y="8"/>
                    <a:pt x="84" y="8"/>
                  </a:cubicBezTo>
                  <a:cubicBezTo>
                    <a:pt x="85" y="8"/>
                    <a:pt x="87" y="9"/>
                    <a:pt x="87" y="9"/>
                  </a:cubicBezTo>
                  <a:cubicBezTo>
                    <a:pt x="89" y="10"/>
                    <a:pt x="91" y="12"/>
                    <a:pt x="93" y="15"/>
                  </a:cubicBezTo>
                  <a:cubicBezTo>
                    <a:pt x="97" y="20"/>
                    <a:pt x="101" y="29"/>
                    <a:pt x="103" y="38"/>
                  </a:cubicBezTo>
                  <a:cubicBezTo>
                    <a:pt x="106" y="47"/>
                    <a:pt x="107" y="56"/>
                    <a:pt x="106" y="63"/>
                  </a:cubicBezTo>
                  <a:cubicBezTo>
                    <a:pt x="105" y="67"/>
                    <a:pt x="105" y="69"/>
                    <a:pt x="104" y="71"/>
                  </a:cubicBezTo>
                  <a:cubicBezTo>
                    <a:pt x="103" y="72"/>
                    <a:pt x="103" y="73"/>
                    <a:pt x="102" y="73"/>
                  </a:cubicBezTo>
                  <a:close/>
                  <a:moveTo>
                    <a:pt x="28" y="58"/>
                  </a:moveTo>
                  <a:cubicBezTo>
                    <a:pt x="27" y="53"/>
                    <a:pt x="26" y="47"/>
                    <a:pt x="25" y="42"/>
                  </a:cubicBezTo>
                  <a:cubicBezTo>
                    <a:pt x="20" y="44"/>
                    <a:pt x="16" y="46"/>
                    <a:pt x="11" y="47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11" y="78"/>
                    <a:pt x="11" y="78"/>
                    <a:pt x="11" y="78"/>
                  </a:cubicBezTo>
                  <a:cubicBezTo>
                    <a:pt x="11" y="78"/>
                    <a:pt x="11" y="78"/>
                    <a:pt x="19" y="76"/>
                  </a:cubicBezTo>
                  <a:cubicBezTo>
                    <a:pt x="24" y="75"/>
                    <a:pt x="28" y="74"/>
                    <a:pt x="34" y="73"/>
                  </a:cubicBezTo>
                  <a:cubicBezTo>
                    <a:pt x="32" y="69"/>
                    <a:pt x="30" y="64"/>
                    <a:pt x="28" y="58"/>
                  </a:cubicBezTo>
                  <a:close/>
                  <a:moveTo>
                    <a:pt x="47" y="77"/>
                  </a:moveTo>
                  <a:cubicBezTo>
                    <a:pt x="32" y="78"/>
                    <a:pt x="32" y="78"/>
                    <a:pt x="32" y="78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1" y="112"/>
                    <a:pt x="53" y="112"/>
                    <a:pt x="54" y="111"/>
                  </a:cubicBezTo>
                  <a:cubicBezTo>
                    <a:pt x="66" y="102"/>
                    <a:pt x="66" y="102"/>
                    <a:pt x="66" y="102"/>
                  </a:cubicBezTo>
                  <a:cubicBezTo>
                    <a:pt x="67" y="101"/>
                    <a:pt x="67" y="99"/>
                    <a:pt x="66" y="98"/>
                  </a:cubicBezTo>
                  <a:lnTo>
                    <a:pt x="47" y="77"/>
                  </a:lnTo>
                  <a:close/>
                  <a:moveTo>
                    <a:pt x="96" y="53"/>
                  </a:moveTo>
                  <a:cubicBezTo>
                    <a:pt x="96" y="53"/>
                    <a:pt x="95" y="53"/>
                    <a:pt x="95" y="53"/>
                  </a:cubicBezTo>
                  <a:cubicBezTo>
                    <a:pt x="94" y="53"/>
                    <a:pt x="94" y="52"/>
                    <a:pt x="93" y="51"/>
                  </a:cubicBezTo>
                  <a:cubicBezTo>
                    <a:pt x="91" y="49"/>
                    <a:pt x="90" y="45"/>
                    <a:pt x="89" y="42"/>
                  </a:cubicBezTo>
                  <a:cubicBezTo>
                    <a:pt x="88" y="38"/>
                    <a:pt x="88" y="35"/>
                    <a:pt x="88" y="32"/>
                  </a:cubicBezTo>
                  <a:cubicBezTo>
                    <a:pt x="88" y="31"/>
                    <a:pt x="88" y="30"/>
                    <a:pt x="89" y="29"/>
                  </a:cubicBezTo>
                  <a:cubicBezTo>
                    <a:pt x="89" y="29"/>
                    <a:pt x="89" y="28"/>
                    <a:pt x="90" y="28"/>
                  </a:cubicBezTo>
                  <a:cubicBezTo>
                    <a:pt x="90" y="28"/>
                    <a:pt x="90" y="28"/>
                    <a:pt x="91" y="29"/>
                  </a:cubicBezTo>
                  <a:cubicBezTo>
                    <a:pt x="91" y="29"/>
                    <a:pt x="92" y="30"/>
                    <a:pt x="93" y="31"/>
                  </a:cubicBezTo>
                  <a:cubicBezTo>
                    <a:pt x="94" y="33"/>
                    <a:pt x="96" y="36"/>
                    <a:pt x="97" y="40"/>
                  </a:cubicBezTo>
                  <a:cubicBezTo>
                    <a:pt x="98" y="43"/>
                    <a:pt x="98" y="47"/>
                    <a:pt x="98" y="49"/>
                  </a:cubicBezTo>
                  <a:cubicBezTo>
                    <a:pt x="98" y="51"/>
                    <a:pt x="98" y="52"/>
                    <a:pt x="97" y="52"/>
                  </a:cubicBezTo>
                  <a:cubicBezTo>
                    <a:pt x="97" y="53"/>
                    <a:pt x="97" y="53"/>
                    <a:pt x="96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216"/>
            <p:cNvSpPr>
              <a:spLocks noEditPoints="1"/>
            </p:cNvSpPr>
            <p:nvPr/>
          </p:nvSpPr>
          <p:spPr bwMode="auto">
            <a:xfrm>
              <a:off x="9420971" y="6157383"/>
              <a:ext cx="334704" cy="336661"/>
            </a:xfrm>
            <a:custGeom>
              <a:avLst/>
              <a:gdLst>
                <a:gd name="T0" fmla="*/ 100 w 105"/>
                <a:gd name="T1" fmla="*/ 29 h 105"/>
                <a:gd name="T2" fmla="*/ 71 w 105"/>
                <a:gd name="T3" fmla="*/ 26 h 105"/>
                <a:gd name="T4" fmla="*/ 88 w 105"/>
                <a:gd name="T5" fmla="*/ 9 h 105"/>
                <a:gd name="T6" fmla="*/ 82 w 105"/>
                <a:gd name="T7" fmla="*/ 3 h 105"/>
                <a:gd name="T8" fmla="*/ 59 w 105"/>
                <a:gd name="T9" fmla="*/ 26 h 105"/>
                <a:gd name="T10" fmla="*/ 52 w 105"/>
                <a:gd name="T11" fmla="*/ 26 h 105"/>
                <a:gd name="T12" fmla="*/ 52 w 105"/>
                <a:gd name="T13" fmla="*/ 26 h 105"/>
                <a:gd name="T14" fmla="*/ 26 w 105"/>
                <a:gd name="T15" fmla="*/ 0 h 105"/>
                <a:gd name="T16" fmla="*/ 19 w 105"/>
                <a:gd name="T17" fmla="*/ 6 h 105"/>
                <a:gd name="T18" fmla="*/ 39 w 105"/>
                <a:gd name="T19" fmla="*/ 26 h 105"/>
                <a:gd name="T20" fmla="*/ 4 w 105"/>
                <a:gd name="T21" fmla="*/ 29 h 105"/>
                <a:gd name="T22" fmla="*/ 0 w 105"/>
                <a:gd name="T23" fmla="*/ 65 h 105"/>
                <a:gd name="T24" fmla="*/ 4 w 105"/>
                <a:gd name="T25" fmla="*/ 101 h 105"/>
                <a:gd name="T26" fmla="*/ 52 w 105"/>
                <a:gd name="T27" fmla="*/ 105 h 105"/>
                <a:gd name="T28" fmla="*/ 100 w 105"/>
                <a:gd name="T29" fmla="*/ 101 h 105"/>
                <a:gd name="T30" fmla="*/ 105 w 105"/>
                <a:gd name="T31" fmla="*/ 65 h 105"/>
                <a:gd name="T32" fmla="*/ 100 w 105"/>
                <a:gd name="T33" fmla="*/ 29 h 105"/>
                <a:gd name="T34" fmla="*/ 88 w 105"/>
                <a:gd name="T35" fmla="*/ 89 h 105"/>
                <a:gd name="T36" fmla="*/ 52 w 105"/>
                <a:gd name="T37" fmla="*/ 92 h 105"/>
                <a:gd name="T38" fmla="*/ 16 w 105"/>
                <a:gd name="T39" fmla="*/ 89 h 105"/>
                <a:gd name="T40" fmla="*/ 13 w 105"/>
                <a:gd name="T41" fmla="*/ 65 h 105"/>
                <a:gd name="T42" fmla="*/ 16 w 105"/>
                <a:gd name="T43" fmla="*/ 41 h 105"/>
                <a:gd name="T44" fmla="*/ 52 w 105"/>
                <a:gd name="T45" fmla="*/ 39 h 105"/>
                <a:gd name="T46" fmla="*/ 88 w 105"/>
                <a:gd name="T47" fmla="*/ 41 h 105"/>
                <a:gd name="T48" fmla="*/ 92 w 105"/>
                <a:gd name="T49" fmla="*/ 65 h 105"/>
                <a:gd name="T50" fmla="*/ 88 w 105"/>
                <a:gd name="T51" fmla="*/ 89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5" h="105">
                  <a:moveTo>
                    <a:pt x="100" y="29"/>
                  </a:moveTo>
                  <a:cubicBezTo>
                    <a:pt x="91" y="28"/>
                    <a:pt x="82" y="27"/>
                    <a:pt x="71" y="26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57" y="26"/>
                    <a:pt x="54" y="26"/>
                    <a:pt x="52" y="26"/>
                  </a:cubicBezTo>
                  <a:cubicBezTo>
                    <a:pt x="52" y="26"/>
                    <a:pt x="52" y="26"/>
                    <a:pt x="52" y="2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27" y="27"/>
                    <a:pt x="15" y="28"/>
                    <a:pt x="4" y="29"/>
                  </a:cubicBezTo>
                  <a:cubicBezTo>
                    <a:pt x="1" y="40"/>
                    <a:pt x="0" y="52"/>
                    <a:pt x="0" y="65"/>
                  </a:cubicBezTo>
                  <a:cubicBezTo>
                    <a:pt x="0" y="78"/>
                    <a:pt x="1" y="90"/>
                    <a:pt x="4" y="101"/>
                  </a:cubicBezTo>
                  <a:cubicBezTo>
                    <a:pt x="19" y="104"/>
                    <a:pt x="35" y="105"/>
                    <a:pt x="52" y="105"/>
                  </a:cubicBezTo>
                  <a:cubicBezTo>
                    <a:pt x="69" y="105"/>
                    <a:pt x="86" y="104"/>
                    <a:pt x="100" y="101"/>
                  </a:cubicBezTo>
                  <a:cubicBezTo>
                    <a:pt x="103" y="90"/>
                    <a:pt x="105" y="78"/>
                    <a:pt x="105" y="65"/>
                  </a:cubicBezTo>
                  <a:cubicBezTo>
                    <a:pt x="105" y="52"/>
                    <a:pt x="103" y="40"/>
                    <a:pt x="100" y="29"/>
                  </a:cubicBezTo>
                  <a:close/>
                  <a:moveTo>
                    <a:pt x="88" y="89"/>
                  </a:moveTo>
                  <a:cubicBezTo>
                    <a:pt x="77" y="91"/>
                    <a:pt x="65" y="92"/>
                    <a:pt x="52" y="92"/>
                  </a:cubicBezTo>
                  <a:cubicBezTo>
                    <a:pt x="39" y="92"/>
                    <a:pt x="27" y="91"/>
                    <a:pt x="16" y="89"/>
                  </a:cubicBezTo>
                  <a:cubicBezTo>
                    <a:pt x="14" y="82"/>
                    <a:pt x="13" y="74"/>
                    <a:pt x="13" y="65"/>
                  </a:cubicBezTo>
                  <a:cubicBezTo>
                    <a:pt x="13" y="57"/>
                    <a:pt x="14" y="49"/>
                    <a:pt x="16" y="41"/>
                  </a:cubicBezTo>
                  <a:cubicBezTo>
                    <a:pt x="27" y="40"/>
                    <a:pt x="39" y="39"/>
                    <a:pt x="52" y="39"/>
                  </a:cubicBezTo>
                  <a:cubicBezTo>
                    <a:pt x="65" y="39"/>
                    <a:pt x="77" y="40"/>
                    <a:pt x="88" y="41"/>
                  </a:cubicBezTo>
                  <a:cubicBezTo>
                    <a:pt x="90" y="49"/>
                    <a:pt x="92" y="57"/>
                    <a:pt x="92" y="65"/>
                  </a:cubicBezTo>
                  <a:cubicBezTo>
                    <a:pt x="92" y="74"/>
                    <a:pt x="90" y="82"/>
                    <a:pt x="88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8" name="Freeform 217"/>
            <p:cNvSpPr/>
            <p:nvPr/>
          </p:nvSpPr>
          <p:spPr bwMode="auto">
            <a:xfrm>
              <a:off x="9372038" y="6560592"/>
              <a:ext cx="409082" cy="230965"/>
            </a:xfrm>
            <a:custGeom>
              <a:avLst/>
              <a:gdLst>
                <a:gd name="T0" fmla="*/ 128 w 128"/>
                <a:gd name="T1" fmla="*/ 50 h 72"/>
                <a:gd name="T2" fmla="*/ 112 w 128"/>
                <a:gd name="T3" fmla="*/ 29 h 72"/>
                <a:gd name="T4" fmla="*/ 82 w 128"/>
                <a:gd name="T5" fmla="*/ 0 h 72"/>
                <a:gd name="T6" fmla="*/ 58 w 128"/>
                <a:gd name="T7" fmla="*/ 11 h 72"/>
                <a:gd name="T8" fmla="*/ 45 w 128"/>
                <a:gd name="T9" fmla="*/ 4 h 72"/>
                <a:gd name="T10" fmla="*/ 29 w 128"/>
                <a:gd name="T11" fmla="*/ 21 h 72"/>
                <a:gd name="T12" fmla="*/ 29 w 128"/>
                <a:gd name="T13" fmla="*/ 23 h 72"/>
                <a:gd name="T14" fmla="*/ 24 w 128"/>
                <a:gd name="T15" fmla="*/ 23 h 72"/>
                <a:gd name="T16" fmla="*/ 0 w 128"/>
                <a:gd name="T17" fmla="*/ 47 h 72"/>
                <a:gd name="T18" fmla="*/ 24 w 128"/>
                <a:gd name="T19" fmla="*/ 72 h 72"/>
                <a:gd name="T20" fmla="*/ 106 w 128"/>
                <a:gd name="T21" fmla="*/ 72 h 72"/>
                <a:gd name="T22" fmla="*/ 106 w 128"/>
                <a:gd name="T23" fmla="*/ 72 h 72"/>
                <a:gd name="T24" fmla="*/ 128 w 128"/>
                <a:gd name="T25" fmla="*/ 5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8" h="72">
                  <a:moveTo>
                    <a:pt x="128" y="50"/>
                  </a:moveTo>
                  <a:cubicBezTo>
                    <a:pt x="128" y="39"/>
                    <a:pt x="121" y="31"/>
                    <a:pt x="112" y="29"/>
                  </a:cubicBezTo>
                  <a:cubicBezTo>
                    <a:pt x="111" y="12"/>
                    <a:pt x="98" y="0"/>
                    <a:pt x="82" y="0"/>
                  </a:cubicBezTo>
                  <a:cubicBezTo>
                    <a:pt x="72" y="0"/>
                    <a:pt x="64" y="4"/>
                    <a:pt x="58" y="11"/>
                  </a:cubicBezTo>
                  <a:cubicBezTo>
                    <a:pt x="55" y="7"/>
                    <a:pt x="51" y="4"/>
                    <a:pt x="45" y="4"/>
                  </a:cubicBezTo>
                  <a:cubicBezTo>
                    <a:pt x="36" y="4"/>
                    <a:pt x="29" y="12"/>
                    <a:pt x="29" y="21"/>
                  </a:cubicBezTo>
                  <a:cubicBezTo>
                    <a:pt x="29" y="22"/>
                    <a:pt x="29" y="23"/>
                    <a:pt x="29" y="23"/>
                  </a:cubicBezTo>
                  <a:cubicBezTo>
                    <a:pt x="27" y="23"/>
                    <a:pt x="26" y="23"/>
                    <a:pt x="24" y="23"/>
                  </a:cubicBezTo>
                  <a:cubicBezTo>
                    <a:pt x="11" y="23"/>
                    <a:pt x="0" y="34"/>
                    <a:pt x="0" y="47"/>
                  </a:cubicBezTo>
                  <a:cubicBezTo>
                    <a:pt x="0" y="61"/>
                    <a:pt x="11" y="72"/>
                    <a:pt x="24" y="72"/>
                  </a:cubicBezTo>
                  <a:cubicBezTo>
                    <a:pt x="106" y="72"/>
                    <a:pt x="106" y="72"/>
                    <a:pt x="106" y="72"/>
                  </a:cubicBezTo>
                  <a:cubicBezTo>
                    <a:pt x="106" y="72"/>
                    <a:pt x="106" y="72"/>
                    <a:pt x="106" y="72"/>
                  </a:cubicBezTo>
                  <a:cubicBezTo>
                    <a:pt x="118" y="71"/>
                    <a:pt x="128" y="62"/>
                    <a:pt x="128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218"/>
            <p:cNvSpPr>
              <a:spLocks noEditPoints="1"/>
            </p:cNvSpPr>
            <p:nvPr/>
          </p:nvSpPr>
          <p:spPr bwMode="auto">
            <a:xfrm>
              <a:off x="8992317" y="6560592"/>
              <a:ext cx="281855" cy="230965"/>
            </a:xfrm>
            <a:custGeom>
              <a:avLst/>
              <a:gdLst>
                <a:gd name="T0" fmla="*/ 0 w 88"/>
                <a:gd name="T1" fmla="*/ 0 h 72"/>
                <a:gd name="T2" fmla="*/ 0 w 88"/>
                <a:gd name="T3" fmla="*/ 72 h 72"/>
                <a:gd name="T4" fmla="*/ 88 w 88"/>
                <a:gd name="T5" fmla="*/ 72 h 72"/>
                <a:gd name="T6" fmla="*/ 88 w 88"/>
                <a:gd name="T7" fmla="*/ 0 h 72"/>
                <a:gd name="T8" fmla="*/ 0 w 88"/>
                <a:gd name="T9" fmla="*/ 0 h 72"/>
                <a:gd name="T10" fmla="*/ 83 w 88"/>
                <a:gd name="T11" fmla="*/ 66 h 72"/>
                <a:gd name="T12" fmla="*/ 5 w 88"/>
                <a:gd name="T13" fmla="*/ 66 h 72"/>
                <a:gd name="T14" fmla="*/ 5 w 88"/>
                <a:gd name="T15" fmla="*/ 5 h 72"/>
                <a:gd name="T16" fmla="*/ 83 w 88"/>
                <a:gd name="T17" fmla="*/ 5 h 72"/>
                <a:gd name="T18" fmla="*/ 83 w 88"/>
                <a:gd name="T19" fmla="*/ 66 h 72"/>
                <a:gd name="T20" fmla="*/ 61 w 88"/>
                <a:gd name="T21" fmla="*/ 19 h 72"/>
                <a:gd name="T22" fmla="*/ 69 w 88"/>
                <a:gd name="T23" fmla="*/ 27 h 72"/>
                <a:gd name="T24" fmla="*/ 77 w 88"/>
                <a:gd name="T25" fmla="*/ 19 h 72"/>
                <a:gd name="T26" fmla="*/ 69 w 88"/>
                <a:gd name="T27" fmla="*/ 11 h 72"/>
                <a:gd name="T28" fmla="*/ 61 w 88"/>
                <a:gd name="T29" fmla="*/ 19 h 72"/>
                <a:gd name="T30" fmla="*/ 77 w 88"/>
                <a:gd name="T31" fmla="*/ 60 h 72"/>
                <a:gd name="T32" fmla="*/ 11 w 88"/>
                <a:gd name="T33" fmla="*/ 60 h 72"/>
                <a:gd name="T34" fmla="*/ 27 w 88"/>
                <a:gd name="T35" fmla="*/ 16 h 72"/>
                <a:gd name="T36" fmla="*/ 50 w 88"/>
                <a:gd name="T37" fmla="*/ 44 h 72"/>
                <a:gd name="T38" fmla="*/ 61 w 88"/>
                <a:gd name="T39" fmla="*/ 36 h 72"/>
                <a:gd name="T40" fmla="*/ 77 w 88"/>
                <a:gd name="T41" fmla="*/ 6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8" h="72">
                  <a:moveTo>
                    <a:pt x="0" y="0"/>
                  </a:moveTo>
                  <a:cubicBezTo>
                    <a:pt x="0" y="72"/>
                    <a:pt x="0" y="72"/>
                    <a:pt x="0" y="72"/>
                  </a:cubicBezTo>
                  <a:cubicBezTo>
                    <a:pt x="88" y="72"/>
                    <a:pt x="88" y="72"/>
                    <a:pt x="88" y="72"/>
                  </a:cubicBezTo>
                  <a:cubicBezTo>
                    <a:pt x="88" y="0"/>
                    <a:pt x="88" y="0"/>
                    <a:pt x="88" y="0"/>
                  </a:cubicBezTo>
                  <a:lnTo>
                    <a:pt x="0" y="0"/>
                  </a:lnTo>
                  <a:close/>
                  <a:moveTo>
                    <a:pt x="83" y="66"/>
                  </a:moveTo>
                  <a:cubicBezTo>
                    <a:pt x="5" y="66"/>
                    <a:pt x="5" y="66"/>
                    <a:pt x="5" y="66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83" y="5"/>
                    <a:pt x="83" y="5"/>
                    <a:pt x="83" y="5"/>
                  </a:cubicBezTo>
                  <a:lnTo>
                    <a:pt x="83" y="66"/>
                  </a:lnTo>
                  <a:close/>
                  <a:moveTo>
                    <a:pt x="61" y="19"/>
                  </a:moveTo>
                  <a:cubicBezTo>
                    <a:pt x="61" y="24"/>
                    <a:pt x="64" y="27"/>
                    <a:pt x="69" y="27"/>
                  </a:cubicBezTo>
                  <a:cubicBezTo>
                    <a:pt x="74" y="27"/>
                    <a:pt x="77" y="24"/>
                    <a:pt x="77" y="19"/>
                  </a:cubicBezTo>
                  <a:cubicBezTo>
                    <a:pt x="77" y="14"/>
                    <a:pt x="74" y="11"/>
                    <a:pt x="69" y="11"/>
                  </a:cubicBezTo>
                  <a:cubicBezTo>
                    <a:pt x="64" y="11"/>
                    <a:pt x="61" y="14"/>
                    <a:pt x="61" y="19"/>
                  </a:cubicBezTo>
                  <a:close/>
                  <a:moveTo>
                    <a:pt x="77" y="60"/>
                  </a:moveTo>
                  <a:cubicBezTo>
                    <a:pt x="11" y="60"/>
                    <a:pt x="11" y="60"/>
                    <a:pt x="11" y="6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61" y="36"/>
                    <a:pt x="61" y="36"/>
                    <a:pt x="61" y="36"/>
                  </a:cubicBezTo>
                  <a:lnTo>
                    <a:pt x="77" y="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20" name="Freeform 219"/>
            <p:cNvSpPr>
              <a:spLocks noEditPoints="1"/>
            </p:cNvSpPr>
            <p:nvPr/>
          </p:nvSpPr>
          <p:spPr bwMode="auto">
            <a:xfrm>
              <a:off x="8583234" y="6505787"/>
              <a:ext cx="272069" cy="275983"/>
            </a:xfrm>
            <a:custGeom>
              <a:avLst/>
              <a:gdLst>
                <a:gd name="T0" fmla="*/ 57 w 85"/>
                <a:gd name="T1" fmla="*/ 59 h 86"/>
                <a:gd name="T2" fmla="*/ 82 w 85"/>
                <a:gd name="T3" fmla="*/ 47 h 86"/>
                <a:gd name="T4" fmla="*/ 82 w 85"/>
                <a:gd name="T5" fmla="*/ 59 h 86"/>
                <a:gd name="T6" fmla="*/ 66 w 85"/>
                <a:gd name="T7" fmla="*/ 67 h 86"/>
                <a:gd name="T8" fmla="*/ 59 w 85"/>
                <a:gd name="T9" fmla="*/ 84 h 86"/>
                <a:gd name="T10" fmla="*/ 47 w 85"/>
                <a:gd name="T11" fmla="*/ 84 h 86"/>
                <a:gd name="T12" fmla="*/ 57 w 85"/>
                <a:gd name="T13" fmla="*/ 59 h 86"/>
                <a:gd name="T14" fmla="*/ 24 w 85"/>
                <a:gd name="T15" fmla="*/ 85 h 86"/>
                <a:gd name="T16" fmla="*/ 39 w 85"/>
                <a:gd name="T17" fmla="*/ 42 h 86"/>
                <a:gd name="T18" fmla="*/ 81 w 85"/>
                <a:gd name="T19" fmla="*/ 23 h 86"/>
                <a:gd name="T20" fmla="*/ 81 w 85"/>
                <a:gd name="T21" fmla="*/ 35 h 86"/>
                <a:gd name="T22" fmla="*/ 81 w 85"/>
                <a:gd name="T23" fmla="*/ 35 h 86"/>
                <a:gd name="T24" fmla="*/ 48 w 85"/>
                <a:gd name="T25" fmla="*/ 51 h 86"/>
                <a:gd name="T26" fmla="*/ 36 w 85"/>
                <a:gd name="T27" fmla="*/ 85 h 86"/>
                <a:gd name="T28" fmla="*/ 24 w 85"/>
                <a:gd name="T29" fmla="*/ 85 h 86"/>
                <a:gd name="T30" fmla="*/ 49 w 85"/>
                <a:gd name="T31" fmla="*/ 7 h 86"/>
                <a:gd name="T32" fmla="*/ 80 w 85"/>
                <a:gd name="T33" fmla="*/ 0 h 86"/>
                <a:gd name="T34" fmla="*/ 80 w 85"/>
                <a:gd name="T35" fmla="*/ 0 h 86"/>
                <a:gd name="T36" fmla="*/ 80 w 85"/>
                <a:gd name="T37" fmla="*/ 12 h 86"/>
                <a:gd name="T38" fmla="*/ 31 w 85"/>
                <a:gd name="T39" fmla="*/ 34 h 86"/>
                <a:gd name="T40" fmla="*/ 12 w 85"/>
                <a:gd name="T41" fmla="*/ 86 h 86"/>
                <a:gd name="T42" fmla="*/ 0 w 85"/>
                <a:gd name="T43" fmla="*/ 86 h 86"/>
                <a:gd name="T44" fmla="*/ 5 w 85"/>
                <a:gd name="T45" fmla="*/ 55 h 86"/>
                <a:gd name="T46" fmla="*/ 22 w 85"/>
                <a:gd name="T47" fmla="*/ 26 h 86"/>
                <a:gd name="T48" fmla="*/ 49 w 85"/>
                <a:gd name="T49" fmla="*/ 7 h 86"/>
                <a:gd name="T50" fmla="*/ 75 w 85"/>
                <a:gd name="T51" fmla="*/ 83 h 86"/>
                <a:gd name="T52" fmla="*/ 83 w 85"/>
                <a:gd name="T53" fmla="*/ 83 h 86"/>
                <a:gd name="T54" fmla="*/ 83 w 85"/>
                <a:gd name="T55" fmla="*/ 74 h 86"/>
                <a:gd name="T56" fmla="*/ 74 w 85"/>
                <a:gd name="T57" fmla="*/ 75 h 86"/>
                <a:gd name="T58" fmla="*/ 75 w 85"/>
                <a:gd name="T59" fmla="*/ 8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5" h="86">
                  <a:moveTo>
                    <a:pt x="57" y="59"/>
                  </a:moveTo>
                  <a:cubicBezTo>
                    <a:pt x="64" y="51"/>
                    <a:pt x="73" y="48"/>
                    <a:pt x="82" y="47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76" y="59"/>
                    <a:pt x="70" y="62"/>
                    <a:pt x="66" y="67"/>
                  </a:cubicBezTo>
                  <a:cubicBezTo>
                    <a:pt x="61" y="71"/>
                    <a:pt x="59" y="78"/>
                    <a:pt x="59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7" y="75"/>
                    <a:pt x="50" y="66"/>
                    <a:pt x="57" y="59"/>
                  </a:cubicBezTo>
                  <a:close/>
                  <a:moveTo>
                    <a:pt x="24" y="85"/>
                  </a:moveTo>
                  <a:cubicBezTo>
                    <a:pt x="23" y="69"/>
                    <a:pt x="29" y="54"/>
                    <a:pt x="39" y="42"/>
                  </a:cubicBezTo>
                  <a:cubicBezTo>
                    <a:pt x="50" y="31"/>
                    <a:pt x="65" y="24"/>
                    <a:pt x="81" y="23"/>
                  </a:cubicBezTo>
                  <a:cubicBezTo>
                    <a:pt x="81" y="35"/>
                    <a:pt x="81" y="35"/>
                    <a:pt x="81" y="35"/>
                  </a:cubicBezTo>
                  <a:cubicBezTo>
                    <a:pt x="81" y="35"/>
                    <a:pt x="81" y="35"/>
                    <a:pt x="81" y="35"/>
                  </a:cubicBezTo>
                  <a:cubicBezTo>
                    <a:pt x="69" y="36"/>
                    <a:pt x="57" y="41"/>
                    <a:pt x="48" y="51"/>
                  </a:cubicBezTo>
                  <a:cubicBezTo>
                    <a:pt x="40" y="60"/>
                    <a:pt x="35" y="72"/>
                    <a:pt x="36" y="85"/>
                  </a:cubicBezTo>
                  <a:lnTo>
                    <a:pt x="24" y="85"/>
                  </a:lnTo>
                  <a:close/>
                  <a:moveTo>
                    <a:pt x="49" y="7"/>
                  </a:moveTo>
                  <a:cubicBezTo>
                    <a:pt x="59" y="3"/>
                    <a:pt x="69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12"/>
                    <a:pt x="80" y="12"/>
                    <a:pt x="80" y="12"/>
                  </a:cubicBezTo>
                  <a:cubicBezTo>
                    <a:pt x="61" y="12"/>
                    <a:pt x="44" y="20"/>
                    <a:pt x="31" y="34"/>
                  </a:cubicBezTo>
                  <a:cubicBezTo>
                    <a:pt x="18" y="48"/>
                    <a:pt x="11" y="67"/>
                    <a:pt x="12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75"/>
                    <a:pt x="1" y="65"/>
                    <a:pt x="5" y="55"/>
                  </a:cubicBezTo>
                  <a:cubicBezTo>
                    <a:pt x="9" y="44"/>
                    <a:pt x="14" y="35"/>
                    <a:pt x="22" y="26"/>
                  </a:cubicBezTo>
                  <a:cubicBezTo>
                    <a:pt x="30" y="18"/>
                    <a:pt x="39" y="12"/>
                    <a:pt x="49" y="7"/>
                  </a:cubicBezTo>
                  <a:close/>
                  <a:moveTo>
                    <a:pt x="75" y="83"/>
                  </a:moveTo>
                  <a:cubicBezTo>
                    <a:pt x="77" y="85"/>
                    <a:pt x="81" y="85"/>
                    <a:pt x="83" y="83"/>
                  </a:cubicBezTo>
                  <a:cubicBezTo>
                    <a:pt x="85" y="80"/>
                    <a:pt x="85" y="77"/>
                    <a:pt x="83" y="74"/>
                  </a:cubicBezTo>
                  <a:cubicBezTo>
                    <a:pt x="80" y="72"/>
                    <a:pt x="77" y="72"/>
                    <a:pt x="74" y="75"/>
                  </a:cubicBezTo>
                  <a:cubicBezTo>
                    <a:pt x="72" y="77"/>
                    <a:pt x="72" y="81"/>
                    <a:pt x="7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121" name="Oval 85"/>
          <p:cNvSpPr/>
          <p:nvPr/>
        </p:nvSpPr>
        <p:spPr>
          <a:xfrm>
            <a:off x="6566345" y="3532438"/>
            <a:ext cx="1403498" cy="1403498"/>
          </a:xfrm>
          <a:prstGeom prst="ellipse">
            <a:avLst/>
          </a:prstGeom>
          <a:solidFill>
            <a:srgbClr val="37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" name="TextBox 86"/>
          <p:cNvSpPr txBox="1"/>
          <p:nvPr/>
        </p:nvSpPr>
        <p:spPr>
          <a:xfrm>
            <a:off x="8187106" y="3643666"/>
            <a:ext cx="3561454" cy="136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rgbClr val="37B1E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</a:t>
            </a:r>
            <a:r>
              <a:rPr lang="zh-CN" altLang="en-US" sz="1400" b="1" dirty="0" smtClean="0">
                <a:solidFill>
                  <a:srgbClr val="37B1E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标题</a:t>
            </a:r>
            <a:endParaRPr lang="en-US" altLang="zh-CN" sz="1400" b="1" dirty="0" smtClean="0">
              <a:solidFill>
                <a:srgbClr val="37B1E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endParaRPr lang="en-US" altLang="zh-CN" sz="1400" b="1" dirty="0">
              <a:solidFill>
                <a:srgbClr val="D5564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这里输入您对您公司的简单介绍，要求内容言简意赅，右击可粘贴已有文字，这里输入您对您公司的简单介绍，要求内容言简意赅，右击可粘贴已有文字，这里输入您对您公司的简单介绍，要求内容</a:t>
            </a:r>
            <a:r>
              <a:rPr lang="zh-CN" altLang="en-US" sz="1100" spc="300" dirty="0" smtClean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言简意赅</a:t>
            </a:r>
            <a:r>
              <a:rPr lang="en-US" altLang="zh-CN" sz="1100" spc="300" dirty="0" smtClean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altLang="zh-CN" sz="1100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23" name="TextBox 1"/>
          <p:cNvSpPr txBox="1"/>
          <p:nvPr/>
        </p:nvSpPr>
        <p:spPr>
          <a:xfrm>
            <a:off x="6737439" y="192844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4" name="TextBox 2"/>
          <p:cNvSpPr txBox="1"/>
          <p:nvPr/>
        </p:nvSpPr>
        <p:spPr>
          <a:xfrm>
            <a:off x="6737439" y="2276224"/>
            <a:ext cx="526960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3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</a:t>
            </a:r>
            <a:endParaRPr lang="en-US" altLang="zh-CN" sz="11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23" presetID="2" presetClass="entr" presetSubtype="8" fill="hold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25" dur="12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6" dur="12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2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121" grpId="0" animBg="1"/>
          <p:bldP spid="122" grpId="0"/>
          <p:bldP spid="123" grpId="0"/>
          <p:bldP spid="1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2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2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2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121" grpId="0" animBg="1"/>
          <p:bldP spid="122" grpId="0"/>
          <p:bldP spid="123" grpId="0"/>
          <p:bldP spid="124" grpId="0"/>
        </p:bldLst>
      </p:timing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25" name="组合 124"/>
          <p:cNvGrpSpPr/>
          <p:nvPr/>
        </p:nvGrpSpPr>
        <p:grpSpPr>
          <a:xfrm>
            <a:off x="5253867" y="3836734"/>
            <a:ext cx="2912458" cy="1553587"/>
            <a:chOff x="5164571" y="3266337"/>
            <a:chExt cx="2912458" cy="1553587"/>
          </a:xfrm>
        </p:grpSpPr>
        <p:sp>
          <p:nvSpPr>
            <p:cNvPr id="126" name="Rounded Rectangle 6"/>
            <p:cNvSpPr/>
            <p:nvPr/>
          </p:nvSpPr>
          <p:spPr>
            <a:xfrm>
              <a:off x="6184825" y="3266337"/>
              <a:ext cx="1553972" cy="48813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7" name="Rounded Rectangle 7"/>
            <p:cNvSpPr/>
            <p:nvPr/>
          </p:nvSpPr>
          <p:spPr>
            <a:xfrm rot="5400000">
              <a:off x="6717933" y="3799062"/>
              <a:ext cx="1553587" cy="48813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8" name="Rounded Rectangle 8"/>
            <p:cNvSpPr/>
            <p:nvPr/>
          </p:nvSpPr>
          <p:spPr>
            <a:xfrm rot="8183085">
              <a:off x="5164571" y="4101718"/>
              <a:ext cx="2912458" cy="488138"/>
            </a:xfrm>
            <a:prstGeom prst="roundRect">
              <a:avLst>
                <a:gd name="adj" fmla="val 50000"/>
              </a:avLst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9" name="Oval 9"/>
            <p:cNvSpPr/>
            <p:nvPr/>
          </p:nvSpPr>
          <p:spPr>
            <a:xfrm>
              <a:off x="7298703" y="3319150"/>
              <a:ext cx="392048" cy="39204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0" name="TextBox 32"/>
            <p:cNvSpPr txBox="1"/>
            <p:nvPr/>
          </p:nvSpPr>
          <p:spPr>
            <a:xfrm rot="18958774">
              <a:off x="5870774" y="4301531"/>
              <a:ext cx="126188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点击输入标题</a:t>
              </a:r>
              <a:endParaRPr lang="en-US" altLang="zh-CN" sz="14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131" name="组合 130"/>
          <p:cNvGrpSpPr/>
          <p:nvPr/>
        </p:nvGrpSpPr>
        <p:grpSpPr>
          <a:xfrm>
            <a:off x="7006552" y="3232301"/>
            <a:ext cx="2912458" cy="1553587"/>
            <a:chOff x="6917256" y="2661904"/>
            <a:chExt cx="2912458" cy="1553587"/>
          </a:xfrm>
        </p:grpSpPr>
        <p:sp>
          <p:nvSpPr>
            <p:cNvPr id="132" name="Rounded Rectangle 20"/>
            <p:cNvSpPr/>
            <p:nvPr/>
          </p:nvSpPr>
          <p:spPr>
            <a:xfrm rot="8183085">
              <a:off x="6917256" y="3497286"/>
              <a:ext cx="2912458" cy="488138"/>
            </a:xfrm>
            <a:prstGeom prst="roundRect">
              <a:avLst>
                <a:gd name="adj" fmla="val 50000"/>
              </a:avLst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3" name="组合 132"/>
            <p:cNvGrpSpPr/>
            <p:nvPr/>
          </p:nvGrpSpPr>
          <p:grpSpPr>
            <a:xfrm>
              <a:off x="7635628" y="2661904"/>
              <a:ext cx="1855854" cy="1553587"/>
              <a:chOff x="7635628" y="2661904"/>
              <a:chExt cx="1855854" cy="1553587"/>
            </a:xfrm>
          </p:grpSpPr>
          <p:sp>
            <p:nvSpPr>
              <p:cNvPr id="134" name="Rounded Rectangle 18"/>
              <p:cNvSpPr/>
              <p:nvPr/>
            </p:nvSpPr>
            <p:spPr>
              <a:xfrm>
                <a:off x="7937510" y="2661904"/>
                <a:ext cx="1553972" cy="48813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5" name="Rounded Rectangle 19"/>
              <p:cNvSpPr/>
              <p:nvPr/>
            </p:nvSpPr>
            <p:spPr>
              <a:xfrm rot="5400000">
                <a:off x="8470619" y="3194629"/>
                <a:ext cx="1553587" cy="488138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6" name="Oval 21"/>
              <p:cNvSpPr/>
              <p:nvPr/>
            </p:nvSpPr>
            <p:spPr>
              <a:xfrm>
                <a:off x="9051388" y="2714717"/>
                <a:ext cx="392048" cy="39204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7" name="TextBox 33"/>
              <p:cNvSpPr txBox="1"/>
              <p:nvPr/>
            </p:nvSpPr>
            <p:spPr>
              <a:xfrm rot="18958774">
                <a:off x="7635628" y="3668135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400" b="1" dirty="0">
                    <a:solidFill>
                      <a:schemeClr val="bg1">
                        <a:lumMod val="9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Open Sans" panose="020B0606030504020204" pitchFamily="34" charset="0"/>
                  </a:rPr>
                  <a:t>点击输入标题</a:t>
                </a:r>
                <a:endParaRPr lang="en-US" altLang="zh-CN" sz="14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endParaRPr>
              </a:p>
            </p:txBody>
          </p:sp>
        </p:grpSp>
      </p:grpSp>
      <p:grpSp>
        <p:nvGrpSpPr>
          <p:cNvPr id="138" name="组合 137"/>
          <p:cNvGrpSpPr/>
          <p:nvPr/>
        </p:nvGrpSpPr>
        <p:grpSpPr>
          <a:xfrm>
            <a:off x="8759238" y="2627869"/>
            <a:ext cx="2912458" cy="1553587"/>
            <a:chOff x="8669942" y="2057472"/>
            <a:chExt cx="2912458" cy="1553587"/>
          </a:xfrm>
        </p:grpSpPr>
        <p:sp>
          <p:nvSpPr>
            <p:cNvPr id="139" name="Rounded Rectangle 26"/>
            <p:cNvSpPr/>
            <p:nvPr/>
          </p:nvSpPr>
          <p:spPr>
            <a:xfrm>
              <a:off x="9690195" y="2057472"/>
              <a:ext cx="1553972" cy="48813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0" name="Rounded Rectangle 27"/>
            <p:cNvSpPr/>
            <p:nvPr/>
          </p:nvSpPr>
          <p:spPr>
            <a:xfrm rot="5400000">
              <a:off x="10223304" y="2590197"/>
              <a:ext cx="1553587" cy="48813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1" name="Rounded Rectangle 28"/>
            <p:cNvSpPr/>
            <p:nvPr/>
          </p:nvSpPr>
          <p:spPr>
            <a:xfrm rot="8183085">
              <a:off x="8669942" y="2892853"/>
              <a:ext cx="2912458" cy="488138"/>
            </a:xfrm>
            <a:prstGeom prst="roundRect">
              <a:avLst>
                <a:gd name="adj" fmla="val 50000"/>
              </a:avLst>
            </a:prstGeom>
            <a:solidFill>
              <a:srgbClr val="37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2" name="Oval 29"/>
            <p:cNvSpPr/>
            <p:nvPr/>
          </p:nvSpPr>
          <p:spPr>
            <a:xfrm>
              <a:off x="10804074" y="2110285"/>
              <a:ext cx="392048" cy="39204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" name="TextBox 34"/>
            <p:cNvSpPr txBox="1"/>
            <p:nvPr/>
          </p:nvSpPr>
          <p:spPr>
            <a:xfrm rot="18958774">
              <a:off x="9423918" y="3027199"/>
              <a:ext cx="126188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点击输入标题</a:t>
              </a:r>
              <a:endParaRPr lang="en-US" altLang="zh-CN" sz="14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sp>
        <p:nvSpPr>
          <p:cNvPr id="145" name="Oval 36"/>
          <p:cNvSpPr/>
          <p:nvPr/>
        </p:nvSpPr>
        <p:spPr>
          <a:xfrm>
            <a:off x="2130971" y="2268139"/>
            <a:ext cx="392048" cy="392048"/>
          </a:xfrm>
          <a:prstGeom prst="ellipse">
            <a:avLst/>
          </a:prstGeom>
          <a:solidFill>
            <a:srgbClr val="37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6" name="Oval 37"/>
          <p:cNvSpPr/>
          <p:nvPr/>
        </p:nvSpPr>
        <p:spPr>
          <a:xfrm>
            <a:off x="2130971" y="3119331"/>
            <a:ext cx="392048" cy="39204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7" name="Oval 38"/>
          <p:cNvSpPr/>
          <p:nvPr/>
        </p:nvSpPr>
        <p:spPr>
          <a:xfrm>
            <a:off x="2130971" y="3970522"/>
            <a:ext cx="392048" cy="392048"/>
          </a:xfrm>
          <a:prstGeom prst="ellipse">
            <a:avLst/>
          </a:prstGeom>
          <a:solidFill>
            <a:srgbClr val="37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8" name="TextBox 39"/>
          <p:cNvSpPr txBox="1"/>
          <p:nvPr/>
        </p:nvSpPr>
        <p:spPr>
          <a:xfrm>
            <a:off x="2675513" y="2187164"/>
            <a:ext cx="303162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rgbClr val="37B1E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400" b="1" dirty="0">
              <a:solidFill>
                <a:srgbClr val="37B1E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这里输入您对您公司的简单介绍，要求内容言简意赅，右击可粘贴已有文字，</a:t>
            </a:r>
            <a:endParaRPr lang="en-US" sz="11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9" name="TextBox 40"/>
          <p:cNvSpPr txBox="1"/>
          <p:nvPr/>
        </p:nvSpPr>
        <p:spPr>
          <a:xfrm>
            <a:off x="2670592" y="3038757"/>
            <a:ext cx="30316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b="1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100" b="1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这里输入您对您公司的简单介绍，要求内容言简意赅，右击可粘贴已有文字，</a:t>
            </a:r>
            <a:endParaRPr lang="en-US" sz="11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50" name="TextBox 41"/>
          <p:cNvSpPr txBox="1"/>
          <p:nvPr/>
        </p:nvSpPr>
        <p:spPr>
          <a:xfrm>
            <a:off x="2670592" y="3889547"/>
            <a:ext cx="303162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rgbClr val="37B1E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400" b="1" dirty="0">
              <a:solidFill>
                <a:srgbClr val="37B1E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这里输入您对您公司的简单介绍，要求内容言简意赅，右击可粘贴已有文字，</a:t>
            </a:r>
            <a:endParaRPr lang="en-US" sz="11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</p:cSld>
  <p:clrMapOvr>
    <a:masterClrMapping/>
  </p:clrMapOvr>
  <p:transition spd="slow" advClick="0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1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1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4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145" grpId="0" animBg="1"/>
          <p:bldP spid="146" grpId="0" animBg="1"/>
          <p:bldP spid="147" grpId="0" animBg="1"/>
          <p:bldP spid="148" grpId="0"/>
          <p:bldP spid="149" grpId="0"/>
          <p:bldP spid="15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1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1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4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145" grpId="0" animBg="1"/>
          <p:bldP spid="146" grpId="0" animBg="1"/>
          <p:bldP spid="147" grpId="0" animBg="1"/>
          <p:bldP spid="148" grpId="0"/>
          <p:bldP spid="149" grpId="0"/>
          <p:bldP spid="150" grpId="0"/>
        </p:bldLst>
      </p:timing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8200071" y="2259841"/>
            <a:ext cx="2292830" cy="1105786"/>
            <a:chOff x="7284035" y="2876107"/>
            <a:chExt cx="2292830" cy="1105786"/>
          </a:xfrm>
        </p:grpSpPr>
        <p:sp>
          <p:nvSpPr>
            <p:cNvPr id="51" name="Right Arrow 8"/>
            <p:cNvSpPr/>
            <p:nvPr/>
          </p:nvSpPr>
          <p:spPr>
            <a:xfrm>
              <a:off x="7284035" y="2876107"/>
              <a:ext cx="2292830" cy="1105786"/>
            </a:xfrm>
            <a:custGeom>
              <a:avLst/>
              <a:gdLst>
                <a:gd name="connsiteX0" fmla="*/ 0 w 2232436"/>
                <a:gd name="connsiteY0" fmla="*/ 227029 h 1105786"/>
                <a:gd name="connsiteX1" fmla="*/ 1531279 w 2232436"/>
                <a:gd name="connsiteY1" fmla="*/ 227029 h 1105786"/>
                <a:gd name="connsiteX2" fmla="*/ 1531279 w 2232436"/>
                <a:gd name="connsiteY2" fmla="*/ 0 h 1105786"/>
                <a:gd name="connsiteX3" fmla="*/ 2232436 w 2232436"/>
                <a:gd name="connsiteY3" fmla="*/ 552893 h 1105786"/>
                <a:gd name="connsiteX4" fmla="*/ 1531279 w 2232436"/>
                <a:gd name="connsiteY4" fmla="*/ 1105786 h 1105786"/>
                <a:gd name="connsiteX5" fmla="*/ 1531279 w 2232436"/>
                <a:gd name="connsiteY5" fmla="*/ 878757 h 1105786"/>
                <a:gd name="connsiteX6" fmla="*/ 0 w 2232436"/>
                <a:gd name="connsiteY6" fmla="*/ 878757 h 1105786"/>
                <a:gd name="connsiteX7" fmla="*/ 0 w 2232436"/>
                <a:gd name="connsiteY7" fmla="*/ 227029 h 1105786"/>
                <a:gd name="connsiteX0-1" fmla="*/ 0 w 2232436"/>
                <a:gd name="connsiteY0-2" fmla="*/ 227029 h 1105786"/>
                <a:gd name="connsiteX1-3" fmla="*/ 1531279 w 2232436"/>
                <a:gd name="connsiteY1-4" fmla="*/ 227029 h 1105786"/>
                <a:gd name="connsiteX2-5" fmla="*/ 1531279 w 2232436"/>
                <a:gd name="connsiteY2-6" fmla="*/ 0 h 1105786"/>
                <a:gd name="connsiteX3-7" fmla="*/ 2232436 w 2232436"/>
                <a:gd name="connsiteY3-8" fmla="*/ 552893 h 1105786"/>
                <a:gd name="connsiteX4-9" fmla="*/ 1531279 w 2232436"/>
                <a:gd name="connsiteY4-10" fmla="*/ 1105786 h 1105786"/>
                <a:gd name="connsiteX5-11" fmla="*/ 1531279 w 2232436"/>
                <a:gd name="connsiteY5-12" fmla="*/ 878757 h 1105786"/>
                <a:gd name="connsiteX6-13" fmla="*/ 0 w 2232436"/>
                <a:gd name="connsiteY6-14" fmla="*/ 878757 h 1105786"/>
                <a:gd name="connsiteX7-15" fmla="*/ 0 w 2232436"/>
                <a:gd name="connsiteY7-16" fmla="*/ 227029 h 1105786"/>
                <a:gd name="connsiteX0-17" fmla="*/ 0 w 2232436"/>
                <a:gd name="connsiteY0-18" fmla="*/ 227029 h 1105786"/>
                <a:gd name="connsiteX1-19" fmla="*/ 1531279 w 2232436"/>
                <a:gd name="connsiteY1-20" fmla="*/ 227029 h 1105786"/>
                <a:gd name="connsiteX2-21" fmla="*/ 1531279 w 2232436"/>
                <a:gd name="connsiteY2-22" fmla="*/ 0 h 1105786"/>
                <a:gd name="connsiteX3-23" fmla="*/ 2232436 w 2232436"/>
                <a:gd name="connsiteY3-24" fmla="*/ 552893 h 1105786"/>
                <a:gd name="connsiteX4-25" fmla="*/ 1531279 w 2232436"/>
                <a:gd name="connsiteY4-26" fmla="*/ 1105786 h 1105786"/>
                <a:gd name="connsiteX5-27" fmla="*/ 1531279 w 2232436"/>
                <a:gd name="connsiteY5-28" fmla="*/ 878757 h 1105786"/>
                <a:gd name="connsiteX6-29" fmla="*/ 0 w 2232436"/>
                <a:gd name="connsiteY6-30" fmla="*/ 878757 h 1105786"/>
                <a:gd name="connsiteX7-31" fmla="*/ 0 w 2232436"/>
                <a:gd name="connsiteY7-32" fmla="*/ 227029 h 1105786"/>
                <a:gd name="connsiteX0-33" fmla="*/ 0 w 2232436"/>
                <a:gd name="connsiteY0-34" fmla="*/ 227029 h 1105786"/>
                <a:gd name="connsiteX1-35" fmla="*/ 1531279 w 2232436"/>
                <a:gd name="connsiteY1-36" fmla="*/ 227029 h 1105786"/>
                <a:gd name="connsiteX2-37" fmla="*/ 1531279 w 2232436"/>
                <a:gd name="connsiteY2-38" fmla="*/ 0 h 1105786"/>
                <a:gd name="connsiteX3-39" fmla="*/ 2232436 w 2232436"/>
                <a:gd name="connsiteY3-40" fmla="*/ 552893 h 1105786"/>
                <a:gd name="connsiteX4-41" fmla="*/ 1531279 w 2232436"/>
                <a:gd name="connsiteY4-42" fmla="*/ 1105786 h 1105786"/>
                <a:gd name="connsiteX5-43" fmla="*/ 1531279 w 2232436"/>
                <a:gd name="connsiteY5-44" fmla="*/ 878757 h 1105786"/>
                <a:gd name="connsiteX6-45" fmla="*/ 0 w 2232436"/>
                <a:gd name="connsiteY6-46" fmla="*/ 878757 h 1105786"/>
                <a:gd name="connsiteX7-47" fmla="*/ 0 w 2232436"/>
                <a:gd name="connsiteY7-48" fmla="*/ 227029 h 1105786"/>
                <a:gd name="connsiteX0-49" fmla="*/ 0 w 2232436"/>
                <a:gd name="connsiteY0-50" fmla="*/ 227029 h 1105786"/>
                <a:gd name="connsiteX1-51" fmla="*/ 1531279 w 2232436"/>
                <a:gd name="connsiteY1-52" fmla="*/ 227029 h 1105786"/>
                <a:gd name="connsiteX2-53" fmla="*/ 1531279 w 2232436"/>
                <a:gd name="connsiteY2-54" fmla="*/ 0 h 1105786"/>
                <a:gd name="connsiteX3-55" fmla="*/ 2232436 w 2232436"/>
                <a:gd name="connsiteY3-56" fmla="*/ 552893 h 1105786"/>
                <a:gd name="connsiteX4-57" fmla="*/ 1531279 w 2232436"/>
                <a:gd name="connsiteY4-58" fmla="*/ 1105786 h 1105786"/>
                <a:gd name="connsiteX5-59" fmla="*/ 1531279 w 2232436"/>
                <a:gd name="connsiteY5-60" fmla="*/ 878757 h 1105786"/>
                <a:gd name="connsiteX6-61" fmla="*/ 0 w 2232436"/>
                <a:gd name="connsiteY6-62" fmla="*/ 878757 h 1105786"/>
                <a:gd name="connsiteX7-63" fmla="*/ 0 w 2232436"/>
                <a:gd name="connsiteY7-64" fmla="*/ 227029 h 1105786"/>
                <a:gd name="connsiteX0-65" fmla="*/ 42530 w 2274966"/>
                <a:gd name="connsiteY0-66" fmla="*/ 227029 h 1105786"/>
                <a:gd name="connsiteX1-67" fmla="*/ 1573809 w 2274966"/>
                <a:gd name="connsiteY1-68" fmla="*/ 227029 h 1105786"/>
                <a:gd name="connsiteX2-69" fmla="*/ 1573809 w 2274966"/>
                <a:gd name="connsiteY2-70" fmla="*/ 0 h 1105786"/>
                <a:gd name="connsiteX3-71" fmla="*/ 2274966 w 2274966"/>
                <a:gd name="connsiteY3-72" fmla="*/ 552893 h 1105786"/>
                <a:gd name="connsiteX4-73" fmla="*/ 1573809 w 2274966"/>
                <a:gd name="connsiteY4-74" fmla="*/ 1105786 h 1105786"/>
                <a:gd name="connsiteX5-75" fmla="*/ 1573809 w 2274966"/>
                <a:gd name="connsiteY5-76" fmla="*/ 878757 h 1105786"/>
                <a:gd name="connsiteX6-77" fmla="*/ 42530 w 2274966"/>
                <a:gd name="connsiteY6-78" fmla="*/ 878757 h 1105786"/>
                <a:gd name="connsiteX7-79" fmla="*/ 42530 w 2274966"/>
                <a:gd name="connsiteY7-80" fmla="*/ 227029 h 1105786"/>
                <a:gd name="connsiteX0-81" fmla="*/ 60394 w 2292830"/>
                <a:gd name="connsiteY0-82" fmla="*/ 227029 h 1105786"/>
                <a:gd name="connsiteX1-83" fmla="*/ 1591673 w 2292830"/>
                <a:gd name="connsiteY1-84" fmla="*/ 227029 h 1105786"/>
                <a:gd name="connsiteX2-85" fmla="*/ 1591673 w 2292830"/>
                <a:gd name="connsiteY2-86" fmla="*/ 0 h 1105786"/>
                <a:gd name="connsiteX3-87" fmla="*/ 2292830 w 2292830"/>
                <a:gd name="connsiteY3-88" fmla="*/ 552893 h 1105786"/>
                <a:gd name="connsiteX4-89" fmla="*/ 1591673 w 2292830"/>
                <a:gd name="connsiteY4-90" fmla="*/ 1105786 h 1105786"/>
                <a:gd name="connsiteX5-91" fmla="*/ 1591673 w 2292830"/>
                <a:gd name="connsiteY5-92" fmla="*/ 878757 h 1105786"/>
                <a:gd name="connsiteX6-93" fmla="*/ 60394 w 2292830"/>
                <a:gd name="connsiteY6-94" fmla="*/ 878757 h 1105786"/>
                <a:gd name="connsiteX7-95" fmla="*/ 60394 w 2292830"/>
                <a:gd name="connsiteY7-96" fmla="*/ 227029 h 1105786"/>
                <a:gd name="connsiteX0-97" fmla="*/ 60394 w 2292830"/>
                <a:gd name="connsiteY0-98" fmla="*/ 227029 h 1105786"/>
                <a:gd name="connsiteX1-99" fmla="*/ 1591673 w 2292830"/>
                <a:gd name="connsiteY1-100" fmla="*/ 227029 h 1105786"/>
                <a:gd name="connsiteX2-101" fmla="*/ 1591673 w 2292830"/>
                <a:gd name="connsiteY2-102" fmla="*/ 0 h 1105786"/>
                <a:gd name="connsiteX3-103" fmla="*/ 2292830 w 2292830"/>
                <a:gd name="connsiteY3-104" fmla="*/ 552893 h 1105786"/>
                <a:gd name="connsiteX4-105" fmla="*/ 1591673 w 2292830"/>
                <a:gd name="connsiteY4-106" fmla="*/ 1105786 h 1105786"/>
                <a:gd name="connsiteX5-107" fmla="*/ 1591673 w 2292830"/>
                <a:gd name="connsiteY5-108" fmla="*/ 878757 h 1105786"/>
                <a:gd name="connsiteX6-109" fmla="*/ 60394 w 2292830"/>
                <a:gd name="connsiteY6-110" fmla="*/ 878757 h 1105786"/>
                <a:gd name="connsiteX7-111" fmla="*/ 60394 w 2292830"/>
                <a:gd name="connsiteY7-112" fmla="*/ 227029 h 1105786"/>
                <a:gd name="connsiteX0-113" fmla="*/ 60394 w 2292830"/>
                <a:gd name="connsiteY0-114" fmla="*/ 227029 h 1105786"/>
                <a:gd name="connsiteX1-115" fmla="*/ 1591673 w 2292830"/>
                <a:gd name="connsiteY1-116" fmla="*/ 227029 h 1105786"/>
                <a:gd name="connsiteX2-117" fmla="*/ 1591673 w 2292830"/>
                <a:gd name="connsiteY2-118" fmla="*/ 0 h 1105786"/>
                <a:gd name="connsiteX3-119" fmla="*/ 2292830 w 2292830"/>
                <a:gd name="connsiteY3-120" fmla="*/ 552893 h 1105786"/>
                <a:gd name="connsiteX4-121" fmla="*/ 1591673 w 2292830"/>
                <a:gd name="connsiteY4-122" fmla="*/ 1105786 h 1105786"/>
                <a:gd name="connsiteX5-123" fmla="*/ 1591673 w 2292830"/>
                <a:gd name="connsiteY5-124" fmla="*/ 878757 h 1105786"/>
                <a:gd name="connsiteX6-125" fmla="*/ 60394 w 2292830"/>
                <a:gd name="connsiteY6-126" fmla="*/ 878757 h 1105786"/>
                <a:gd name="connsiteX7-127" fmla="*/ 60394 w 2292830"/>
                <a:gd name="connsiteY7-128" fmla="*/ 227029 h 110578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2292830" h="1105786">
                  <a:moveTo>
                    <a:pt x="60394" y="227029"/>
                  </a:moveTo>
                  <a:cubicBezTo>
                    <a:pt x="592085" y="88806"/>
                    <a:pt x="1006819" y="407782"/>
                    <a:pt x="1591673" y="227029"/>
                  </a:cubicBezTo>
                  <a:lnTo>
                    <a:pt x="1591673" y="0"/>
                  </a:lnTo>
                  <a:cubicBezTo>
                    <a:pt x="1867922" y="354419"/>
                    <a:pt x="2059111" y="368595"/>
                    <a:pt x="2292830" y="552893"/>
                  </a:cubicBezTo>
                  <a:cubicBezTo>
                    <a:pt x="2059111" y="737191"/>
                    <a:pt x="1761597" y="878958"/>
                    <a:pt x="1591673" y="1105786"/>
                  </a:cubicBezTo>
                  <a:lnTo>
                    <a:pt x="1591673" y="878757"/>
                  </a:lnTo>
                  <a:cubicBezTo>
                    <a:pt x="1113145" y="666106"/>
                    <a:pt x="538922" y="1038246"/>
                    <a:pt x="60394" y="878757"/>
                  </a:cubicBezTo>
                  <a:cubicBezTo>
                    <a:pt x="-35299" y="640249"/>
                    <a:pt x="-3402" y="444272"/>
                    <a:pt x="60394" y="227029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TextBox 16"/>
            <p:cNvSpPr txBox="1"/>
            <p:nvPr/>
          </p:nvSpPr>
          <p:spPr>
            <a:xfrm>
              <a:off x="8227667" y="3275109"/>
              <a:ext cx="61266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LAST</a:t>
              </a:r>
              <a:endParaRPr lang="en-US" sz="14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643771" y="2259841"/>
            <a:ext cx="2292830" cy="1105786"/>
            <a:chOff x="5727735" y="2876107"/>
            <a:chExt cx="2292830" cy="1105786"/>
          </a:xfrm>
        </p:grpSpPr>
        <p:sp>
          <p:nvSpPr>
            <p:cNvPr id="54" name="Right Arrow 8"/>
            <p:cNvSpPr/>
            <p:nvPr/>
          </p:nvSpPr>
          <p:spPr>
            <a:xfrm>
              <a:off x="5727735" y="2876107"/>
              <a:ext cx="2292830" cy="1105786"/>
            </a:xfrm>
            <a:custGeom>
              <a:avLst/>
              <a:gdLst>
                <a:gd name="connsiteX0" fmla="*/ 0 w 2232436"/>
                <a:gd name="connsiteY0" fmla="*/ 227029 h 1105786"/>
                <a:gd name="connsiteX1" fmla="*/ 1531279 w 2232436"/>
                <a:gd name="connsiteY1" fmla="*/ 227029 h 1105786"/>
                <a:gd name="connsiteX2" fmla="*/ 1531279 w 2232436"/>
                <a:gd name="connsiteY2" fmla="*/ 0 h 1105786"/>
                <a:gd name="connsiteX3" fmla="*/ 2232436 w 2232436"/>
                <a:gd name="connsiteY3" fmla="*/ 552893 h 1105786"/>
                <a:gd name="connsiteX4" fmla="*/ 1531279 w 2232436"/>
                <a:gd name="connsiteY4" fmla="*/ 1105786 h 1105786"/>
                <a:gd name="connsiteX5" fmla="*/ 1531279 w 2232436"/>
                <a:gd name="connsiteY5" fmla="*/ 878757 h 1105786"/>
                <a:gd name="connsiteX6" fmla="*/ 0 w 2232436"/>
                <a:gd name="connsiteY6" fmla="*/ 878757 h 1105786"/>
                <a:gd name="connsiteX7" fmla="*/ 0 w 2232436"/>
                <a:gd name="connsiteY7" fmla="*/ 227029 h 1105786"/>
                <a:gd name="connsiteX0-1" fmla="*/ 0 w 2232436"/>
                <a:gd name="connsiteY0-2" fmla="*/ 227029 h 1105786"/>
                <a:gd name="connsiteX1-3" fmla="*/ 1531279 w 2232436"/>
                <a:gd name="connsiteY1-4" fmla="*/ 227029 h 1105786"/>
                <a:gd name="connsiteX2-5" fmla="*/ 1531279 w 2232436"/>
                <a:gd name="connsiteY2-6" fmla="*/ 0 h 1105786"/>
                <a:gd name="connsiteX3-7" fmla="*/ 2232436 w 2232436"/>
                <a:gd name="connsiteY3-8" fmla="*/ 552893 h 1105786"/>
                <a:gd name="connsiteX4-9" fmla="*/ 1531279 w 2232436"/>
                <a:gd name="connsiteY4-10" fmla="*/ 1105786 h 1105786"/>
                <a:gd name="connsiteX5-11" fmla="*/ 1531279 w 2232436"/>
                <a:gd name="connsiteY5-12" fmla="*/ 878757 h 1105786"/>
                <a:gd name="connsiteX6-13" fmla="*/ 0 w 2232436"/>
                <a:gd name="connsiteY6-14" fmla="*/ 878757 h 1105786"/>
                <a:gd name="connsiteX7-15" fmla="*/ 0 w 2232436"/>
                <a:gd name="connsiteY7-16" fmla="*/ 227029 h 1105786"/>
                <a:gd name="connsiteX0-17" fmla="*/ 0 w 2232436"/>
                <a:gd name="connsiteY0-18" fmla="*/ 227029 h 1105786"/>
                <a:gd name="connsiteX1-19" fmla="*/ 1531279 w 2232436"/>
                <a:gd name="connsiteY1-20" fmla="*/ 227029 h 1105786"/>
                <a:gd name="connsiteX2-21" fmla="*/ 1531279 w 2232436"/>
                <a:gd name="connsiteY2-22" fmla="*/ 0 h 1105786"/>
                <a:gd name="connsiteX3-23" fmla="*/ 2232436 w 2232436"/>
                <a:gd name="connsiteY3-24" fmla="*/ 552893 h 1105786"/>
                <a:gd name="connsiteX4-25" fmla="*/ 1531279 w 2232436"/>
                <a:gd name="connsiteY4-26" fmla="*/ 1105786 h 1105786"/>
                <a:gd name="connsiteX5-27" fmla="*/ 1531279 w 2232436"/>
                <a:gd name="connsiteY5-28" fmla="*/ 878757 h 1105786"/>
                <a:gd name="connsiteX6-29" fmla="*/ 0 w 2232436"/>
                <a:gd name="connsiteY6-30" fmla="*/ 878757 h 1105786"/>
                <a:gd name="connsiteX7-31" fmla="*/ 0 w 2232436"/>
                <a:gd name="connsiteY7-32" fmla="*/ 227029 h 1105786"/>
                <a:gd name="connsiteX0-33" fmla="*/ 0 w 2232436"/>
                <a:gd name="connsiteY0-34" fmla="*/ 227029 h 1105786"/>
                <a:gd name="connsiteX1-35" fmla="*/ 1531279 w 2232436"/>
                <a:gd name="connsiteY1-36" fmla="*/ 227029 h 1105786"/>
                <a:gd name="connsiteX2-37" fmla="*/ 1531279 w 2232436"/>
                <a:gd name="connsiteY2-38" fmla="*/ 0 h 1105786"/>
                <a:gd name="connsiteX3-39" fmla="*/ 2232436 w 2232436"/>
                <a:gd name="connsiteY3-40" fmla="*/ 552893 h 1105786"/>
                <a:gd name="connsiteX4-41" fmla="*/ 1531279 w 2232436"/>
                <a:gd name="connsiteY4-42" fmla="*/ 1105786 h 1105786"/>
                <a:gd name="connsiteX5-43" fmla="*/ 1531279 w 2232436"/>
                <a:gd name="connsiteY5-44" fmla="*/ 878757 h 1105786"/>
                <a:gd name="connsiteX6-45" fmla="*/ 0 w 2232436"/>
                <a:gd name="connsiteY6-46" fmla="*/ 878757 h 1105786"/>
                <a:gd name="connsiteX7-47" fmla="*/ 0 w 2232436"/>
                <a:gd name="connsiteY7-48" fmla="*/ 227029 h 1105786"/>
                <a:gd name="connsiteX0-49" fmla="*/ 0 w 2232436"/>
                <a:gd name="connsiteY0-50" fmla="*/ 227029 h 1105786"/>
                <a:gd name="connsiteX1-51" fmla="*/ 1531279 w 2232436"/>
                <a:gd name="connsiteY1-52" fmla="*/ 227029 h 1105786"/>
                <a:gd name="connsiteX2-53" fmla="*/ 1531279 w 2232436"/>
                <a:gd name="connsiteY2-54" fmla="*/ 0 h 1105786"/>
                <a:gd name="connsiteX3-55" fmla="*/ 2232436 w 2232436"/>
                <a:gd name="connsiteY3-56" fmla="*/ 552893 h 1105786"/>
                <a:gd name="connsiteX4-57" fmla="*/ 1531279 w 2232436"/>
                <a:gd name="connsiteY4-58" fmla="*/ 1105786 h 1105786"/>
                <a:gd name="connsiteX5-59" fmla="*/ 1531279 w 2232436"/>
                <a:gd name="connsiteY5-60" fmla="*/ 878757 h 1105786"/>
                <a:gd name="connsiteX6-61" fmla="*/ 0 w 2232436"/>
                <a:gd name="connsiteY6-62" fmla="*/ 878757 h 1105786"/>
                <a:gd name="connsiteX7-63" fmla="*/ 0 w 2232436"/>
                <a:gd name="connsiteY7-64" fmla="*/ 227029 h 1105786"/>
                <a:gd name="connsiteX0-65" fmla="*/ 42530 w 2274966"/>
                <a:gd name="connsiteY0-66" fmla="*/ 227029 h 1105786"/>
                <a:gd name="connsiteX1-67" fmla="*/ 1573809 w 2274966"/>
                <a:gd name="connsiteY1-68" fmla="*/ 227029 h 1105786"/>
                <a:gd name="connsiteX2-69" fmla="*/ 1573809 w 2274966"/>
                <a:gd name="connsiteY2-70" fmla="*/ 0 h 1105786"/>
                <a:gd name="connsiteX3-71" fmla="*/ 2274966 w 2274966"/>
                <a:gd name="connsiteY3-72" fmla="*/ 552893 h 1105786"/>
                <a:gd name="connsiteX4-73" fmla="*/ 1573809 w 2274966"/>
                <a:gd name="connsiteY4-74" fmla="*/ 1105786 h 1105786"/>
                <a:gd name="connsiteX5-75" fmla="*/ 1573809 w 2274966"/>
                <a:gd name="connsiteY5-76" fmla="*/ 878757 h 1105786"/>
                <a:gd name="connsiteX6-77" fmla="*/ 42530 w 2274966"/>
                <a:gd name="connsiteY6-78" fmla="*/ 878757 h 1105786"/>
                <a:gd name="connsiteX7-79" fmla="*/ 42530 w 2274966"/>
                <a:gd name="connsiteY7-80" fmla="*/ 227029 h 1105786"/>
                <a:gd name="connsiteX0-81" fmla="*/ 60394 w 2292830"/>
                <a:gd name="connsiteY0-82" fmla="*/ 227029 h 1105786"/>
                <a:gd name="connsiteX1-83" fmla="*/ 1591673 w 2292830"/>
                <a:gd name="connsiteY1-84" fmla="*/ 227029 h 1105786"/>
                <a:gd name="connsiteX2-85" fmla="*/ 1591673 w 2292830"/>
                <a:gd name="connsiteY2-86" fmla="*/ 0 h 1105786"/>
                <a:gd name="connsiteX3-87" fmla="*/ 2292830 w 2292830"/>
                <a:gd name="connsiteY3-88" fmla="*/ 552893 h 1105786"/>
                <a:gd name="connsiteX4-89" fmla="*/ 1591673 w 2292830"/>
                <a:gd name="connsiteY4-90" fmla="*/ 1105786 h 1105786"/>
                <a:gd name="connsiteX5-91" fmla="*/ 1591673 w 2292830"/>
                <a:gd name="connsiteY5-92" fmla="*/ 878757 h 1105786"/>
                <a:gd name="connsiteX6-93" fmla="*/ 60394 w 2292830"/>
                <a:gd name="connsiteY6-94" fmla="*/ 878757 h 1105786"/>
                <a:gd name="connsiteX7-95" fmla="*/ 60394 w 2292830"/>
                <a:gd name="connsiteY7-96" fmla="*/ 227029 h 1105786"/>
                <a:gd name="connsiteX0-97" fmla="*/ 60394 w 2292830"/>
                <a:gd name="connsiteY0-98" fmla="*/ 227029 h 1105786"/>
                <a:gd name="connsiteX1-99" fmla="*/ 1591673 w 2292830"/>
                <a:gd name="connsiteY1-100" fmla="*/ 227029 h 1105786"/>
                <a:gd name="connsiteX2-101" fmla="*/ 1591673 w 2292830"/>
                <a:gd name="connsiteY2-102" fmla="*/ 0 h 1105786"/>
                <a:gd name="connsiteX3-103" fmla="*/ 2292830 w 2292830"/>
                <a:gd name="connsiteY3-104" fmla="*/ 552893 h 1105786"/>
                <a:gd name="connsiteX4-105" fmla="*/ 1591673 w 2292830"/>
                <a:gd name="connsiteY4-106" fmla="*/ 1105786 h 1105786"/>
                <a:gd name="connsiteX5-107" fmla="*/ 1591673 w 2292830"/>
                <a:gd name="connsiteY5-108" fmla="*/ 878757 h 1105786"/>
                <a:gd name="connsiteX6-109" fmla="*/ 60394 w 2292830"/>
                <a:gd name="connsiteY6-110" fmla="*/ 878757 h 1105786"/>
                <a:gd name="connsiteX7-111" fmla="*/ 60394 w 2292830"/>
                <a:gd name="connsiteY7-112" fmla="*/ 227029 h 1105786"/>
                <a:gd name="connsiteX0-113" fmla="*/ 60394 w 2292830"/>
                <a:gd name="connsiteY0-114" fmla="*/ 227029 h 1105786"/>
                <a:gd name="connsiteX1-115" fmla="*/ 1591673 w 2292830"/>
                <a:gd name="connsiteY1-116" fmla="*/ 227029 h 1105786"/>
                <a:gd name="connsiteX2-117" fmla="*/ 1591673 w 2292830"/>
                <a:gd name="connsiteY2-118" fmla="*/ 0 h 1105786"/>
                <a:gd name="connsiteX3-119" fmla="*/ 2292830 w 2292830"/>
                <a:gd name="connsiteY3-120" fmla="*/ 552893 h 1105786"/>
                <a:gd name="connsiteX4-121" fmla="*/ 1591673 w 2292830"/>
                <a:gd name="connsiteY4-122" fmla="*/ 1105786 h 1105786"/>
                <a:gd name="connsiteX5-123" fmla="*/ 1591673 w 2292830"/>
                <a:gd name="connsiteY5-124" fmla="*/ 878757 h 1105786"/>
                <a:gd name="connsiteX6-125" fmla="*/ 60394 w 2292830"/>
                <a:gd name="connsiteY6-126" fmla="*/ 878757 h 1105786"/>
                <a:gd name="connsiteX7-127" fmla="*/ 60394 w 2292830"/>
                <a:gd name="connsiteY7-128" fmla="*/ 227029 h 110578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2292830" h="1105786">
                  <a:moveTo>
                    <a:pt x="60394" y="227029"/>
                  </a:moveTo>
                  <a:cubicBezTo>
                    <a:pt x="592085" y="88806"/>
                    <a:pt x="1006819" y="407782"/>
                    <a:pt x="1591673" y="227029"/>
                  </a:cubicBezTo>
                  <a:lnTo>
                    <a:pt x="1591673" y="0"/>
                  </a:lnTo>
                  <a:cubicBezTo>
                    <a:pt x="1867922" y="354419"/>
                    <a:pt x="2059111" y="368595"/>
                    <a:pt x="2292830" y="552893"/>
                  </a:cubicBezTo>
                  <a:cubicBezTo>
                    <a:pt x="2059111" y="737191"/>
                    <a:pt x="1761597" y="878958"/>
                    <a:pt x="1591673" y="1105786"/>
                  </a:cubicBezTo>
                  <a:lnTo>
                    <a:pt x="1591673" y="878757"/>
                  </a:lnTo>
                  <a:cubicBezTo>
                    <a:pt x="1113145" y="666106"/>
                    <a:pt x="538922" y="1038246"/>
                    <a:pt x="60394" y="878757"/>
                  </a:cubicBezTo>
                  <a:cubicBezTo>
                    <a:pt x="-35299" y="640249"/>
                    <a:pt x="-3402" y="444272"/>
                    <a:pt x="60394" y="227029"/>
                  </a:cubicBezTo>
                  <a:close/>
                </a:path>
              </a:pathLst>
            </a:custGeom>
            <a:solidFill>
              <a:srgbClr val="37B1E3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TextBox 15"/>
            <p:cNvSpPr txBox="1"/>
            <p:nvPr/>
          </p:nvSpPr>
          <p:spPr>
            <a:xfrm>
              <a:off x="6570273" y="3275109"/>
              <a:ext cx="82426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b="1" smtClean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GROUP</a:t>
              </a:r>
              <a:endParaRPr lang="en-US" sz="1400" b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5087471" y="2259841"/>
            <a:ext cx="2292830" cy="1105786"/>
            <a:chOff x="4171435" y="2876107"/>
            <a:chExt cx="2292830" cy="1105786"/>
          </a:xfrm>
        </p:grpSpPr>
        <p:sp>
          <p:nvSpPr>
            <p:cNvPr id="57" name="Right Arrow 8"/>
            <p:cNvSpPr/>
            <p:nvPr/>
          </p:nvSpPr>
          <p:spPr>
            <a:xfrm>
              <a:off x="4171435" y="2876107"/>
              <a:ext cx="2292830" cy="1105786"/>
            </a:xfrm>
            <a:custGeom>
              <a:avLst/>
              <a:gdLst>
                <a:gd name="connsiteX0" fmla="*/ 0 w 2232436"/>
                <a:gd name="connsiteY0" fmla="*/ 227029 h 1105786"/>
                <a:gd name="connsiteX1" fmla="*/ 1531279 w 2232436"/>
                <a:gd name="connsiteY1" fmla="*/ 227029 h 1105786"/>
                <a:gd name="connsiteX2" fmla="*/ 1531279 w 2232436"/>
                <a:gd name="connsiteY2" fmla="*/ 0 h 1105786"/>
                <a:gd name="connsiteX3" fmla="*/ 2232436 w 2232436"/>
                <a:gd name="connsiteY3" fmla="*/ 552893 h 1105786"/>
                <a:gd name="connsiteX4" fmla="*/ 1531279 w 2232436"/>
                <a:gd name="connsiteY4" fmla="*/ 1105786 h 1105786"/>
                <a:gd name="connsiteX5" fmla="*/ 1531279 w 2232436"/>
                <a:gd name="connsiteY5" fmla="*/ 878757 h 1105786"/>
                <a:gd name="connsiteX6" fmla="*/ 0 w 2232436"/>
                <a:gd name="connsiteY6" fmla="*/ 878757 h 1105786"/>
                <a:gd name="connsiteX7" fmla="*/ 0 w 2232436"/>
                <a:gd name="connsiteY7" fmla="*/ 227029 h 1105786"/>
                <a:gd name="connsiteX0-1" fmla="*/ 0 w 2232436"/>
                <a:gd name="connsiteY0-2" fmla="*/ 227029 h 1105786"/>
                <a:gd name="connsiteX1-3" fmla="*/ 1531279 w 2232436"/>
                <a:gd name="connsiteY1-4" fmla="*/ 227029 h 1105786"/>
                <a:gd name="connsiteX2-5" fmla="*/ 1531279 w 2232436"/>
                <a:gd name="connsiteY2-6" fmla="*/ 0 h 1105786"/>
                <a:gd name="connsiteX3-7" fmla="*/ 2232436 w 2232436"/>
                <a:gd name="connsiteY3-8" fmla="*/ 552893 h 1105786"/>
                <a:gd name="connsiteX4-9" fmla="*/ 1531279 w 2232436"/>
                <a:gd name="connsiteY4-10" fmla="*/ 1105786 h 1105786"/>
                <a:gd name="connsiteX5-11" fmla="*/ 1531279 w 2232436"/>
                <a:gd name="connsiteY5-12" fmla="*/ 878757 h 1105786"/>
                <a:gd name="connsiteX6-13" fmla="*/ 0 w 2232436"/>
                <a:gd name="connsiteY6-14" fmla="*/ 878757 h 1105786"/>
                <a:gd name="connsiteX7-15" fmla="*/ 0 w 2232436"/>
                <a:gd name="connsiteY7-16" fmla="*/ 227029 h 1105786"/>
                <a:gd name="connsiteX0-17" fmla="*/ 0 w 2232436"/>
                <a:gd name="connsiteY0-18" fmla="*/ 227029 h 1105786"/>
                <a:gd name="connsiteX1-19" fmla="*/ 1531279 w 2232436"/>
                <a:gd name="connsiteY1-20" fmla="*/ 227029 h 1105786"/>
                <a:gd name="connsiteX2-21" fmla="*/ 1531279 w 2232436"/>
                <a:gd name="connsiteY2-22" fmla="*/ 0 h 1105786"/>
                <a:gd name="connsiteX3-23" fmla="*/ 2232436 w 2232436"/>
                <a:gd name="connsiteY3-24" fmla="*/ 552893 h 1105786"/>
                <a:gd name="connsiteX4-25" fmla="*/ 1531279 w 2232436"/>
                <a:gd name="connsiteY4-26" fmla="*/ 1105786 h 1105786"/>
                <a:gd name="connsiteX5-27" fmla="*/ 1531279 w 2232436"/>
                <a:gd name="connsiteY5-28" fmla="*/ 878757 h 1105786"/>
                <a:gd name="connsiteX6-29" fmla="*/ 0 w 2232436"/>
                <a:gd name="connsiteY6-30" fmla="*/ 878757 h 1105786"/>
                <a:gd name="connsiteX7-31" fmla="*/ 0 w 2232436"/>
                <a:gd name="connsiteY7-32" fmla="*/ 227029 h 1105786"/>
                <a:gd name="connsiteX0-33" fmla="*/ 0 w 2232436"/>
                <a:gd name="connsiteY0-34" fmla="*/ 227029 h 1105786"/>
                <a:gd name="connsiteX1-35" fmla="*/ 1531279 w 2232436"/>
                <a:gd name="connsiteY1-36" fmla="*/ 227029 h 1105786"/>
                <a:gd name="connsiteX2-37" fmla="*/ 1531279 w 2232436"/>
                <a:gd name="connsiteY2-38" fmla="*/ 0 h 1105786"/>
                <a:gd name="connsiteX3-39" fmla="*/ 2232436 w 2232436"/>
                <a:gd name="connsiteY3-40" fmla="*/ 552893 h 1105786"/>
                <a:gd name="connsiteX4-41" fmla="*/ 1531279 w 2232436"/>
                <a:gd name="connsiteY4-42" fmla="*/ 1105786 h 1105786"/>
                <a:gd name="connsiteX5-43" fmla="*/ 1531279 w 2232436"/>
                <a:gd name="connsiteY5-44" fmla="*/ 878757 h 1105786"/>
                <a:gd name="connsiteX6-45" fmla="*/ 0 w 2232436"/>
                <a:gd name="connsiteY6-46" fmla="*/ 878757 h 1105786"/>
                <a:gd name="connsiteX7-47" fmla="*/ 0 w 2232436"/>
                <a:gd name="connsiteY7-48" fmla="*/ 227029 h 1105786"/>
                <a:gd name="connsiteX0-49" fmla="*/ 0 w 2232436"/>
                <a:gd name="connsiteY0-50" fmla="*/ 227029 h 1105786"/>
                <a:gd name="connsiteX1-51" fmla="*/ 1531279 w 2232436"/>
                <a:gd name="connsiteY1-52" fmla="*/ 227029 h 1105786"/>
                <a:gd name="connsiteX2-53" fmla="*/ 1531279 w 2232436"/>
                <a:gd name="connsiteY2-54" fmla="*/ 0 h 1105786"/>
                <a:gd name="connsiteX3-55" fmla="*/ 2232436 w 2232436"/>
                <a:gd name="connsiteY3-56" fmla="*/ 552893 h 1105786"/>
                <a:gd name="connsiteX4-57" fmla="*/ 1531279 w 2232436"/>
                <a:gd name="connsiteY4-58" fmla="*/ 1105786 h 1105786"/>
                <a:gd name="connsiteX5-59" fmla="*/ 1531279 w 2232436"/>
                <a:gd name="connsiteY5-60" fmla="*/ 878757 h 1105786"/>
                <a:gd name="connsiteX6-61" fmla="*/ 0 w 2232436"/>
                <a:gd name="connsiteY6-62" fmla="*/ 878757 h 1105786"/>
                <a:gd name="connsiteX7-63" fmla="*/ 0 w 2232436"/>
                <a:gd name="connsiteY7-64" fmla="*/ 227029 h 1105786"/>
                <a:gd name="connsiteX0-65" fmla="*/ 42530 w 2274966"/>
                <a:gd name="connsiteY0-66" fmla="*/ 227029 h 1105786"/>
                <a:gd name="connsiteX1-67" fmla="*/ 1573809 w 2274966"/>
                <a:gd name="connsiteY1-68" fmla="*/ 227029 h 1105786"/>
                <a:gd name="connsiteX2-69" fmla="*/ 1573809 w 2274966"/>
                <a:gd name="connsiteY2-70" fmla="*/ 0 h 1105786"/>
                <a:gd name="connsiteX3-71" fmla="*/ 2274966 w 2274966"/>
                <a:gd name="connsiteY3-72" fmla="*/ 552893 h 1105786"/>
                <a:gd name="connsiteX4-73" fmla="*/ 1573809 w 2274966"/>
                <a:gd name="connsiteY4-74" fmla="*/ 1105786 h 1105786"/>
                <a:gd name="connsiteX5-75" fmla="*/ 1573809 w 2274966"/>
                <a:gd name="connsiteY5-76" fmla="*/ 878757 h 1105786"/>
                <a:gd name="connsiteX6-77" fmla="*/ 42530 w 2274966"/>
                <a:gd name="connsiteY6-78" fmla="*/ 878757 h 1105786"/>
                <a:gd name="connsiteX7-79" fmla="*/ 42530 w 2274966"/>
                <a:gd name="connsiteY7-80" fmla="*/ 227029 h 1105786"/>
                <a:gd name="connsiteX0-81" fmla="*/ 60394 w 2292830"/>
                <a:gd name="connsiteY0-82" fmla="*/ 227029 h 1105786"/>
                <a:gd name="connsiteX1-83" fmla="*/ 1591673 w 2292830"/>
                <a:gd name="connsiteY1-84" fmla="*/ 227029 h 1105786"/>
                <a:gd name="connsiteX2-85" fmla="*/ 1591673 w 2292830"/>
                <a:gd name="connsiteY2-86" fmla="*/ 0 h 1105786"/>
                <a:gd name="connsiteX3-87" fmla="*/ 2292830 w 2292830"/>
                <a:gd name="connsiteY3-88" fmla="*/ 552893 h 1105786"/>
                <a:gd name="connsiteX4-89" fmla="*/ 1591673 w 2292830"/>
                <a:gd name="connsiteY4-90" fmla="*/ 1105786 h 1105786"/>
                <a:gd name="connsiteX5-91" fmla="*/ 1591673 w 2292830"/>
                <a:gd name="connsiteY5-92" fmla="*/ 878757 h 1105786"/>
                <a:gd name="connsiteX6-93" fmla="*/ 60394 w 2292830"/>
                <a:gd name="connsiteY6-94" fmla="*/ 878757 h 1105786"/>
                <a:gd name="connsiteX7-95" fmla="*/ 60394 w 2292830"/>
                <a:gd name="connsiteY7-96" fmla="*/ 227029 h 1105786"/>
                <a:gd name="connsiteX0-97" fmla="*/ 60394 w 2292830"/>
                <a:gd name="connsiteY0-98" fmla="*/ 227029 h 1105786"/>
                <a:gd name="connsiteX1-99" fmla="*/ 1591673 w 2292830"/>
                <a:gd name="connsiteY1-100" fmla="*/ 227029 h 1105786"/>
                <a:gd name="connsiteX2-101" fmla="*/ 1591673 w 2292830"/>
                <a:gd name="connsiteY2-102" fmla="*/ 0 h 1105786"/>
                <a:gd name="connsiteX3-103" fmla="*/ 2292830 w 2292830"/>
                <a:gd name="connsiteY3-104" fmla="*/ 552893 h 1105786"/>
                <a:gd name="connsiteX4-105" fmla="*/ 1591673 w 2292830"/>
                <a:gd name="connsiteY4-106" fmla="*/ 1105786 h 1105786"/>
                <a:gd name="connsiteX5-107" fmla="*/ 1591673 w 2292830"/>
                <a:gd name="connsiteY5-108" fmla="*/ 878757 h 1105786"/>
                <a:gd name="connsiteX6-109" fmla="*/ 60394 w 2292830"/>
                <a:gd name="connsiteY6-110" fmla="*/ 878757 h 1105786"/>
                <a:gd name="connsiteX7-111" fmla="*/ 60394 w 2292830"/>
                <a:gd name="connsiteY7-112" fmla="*/ 227029 h 1105786"/>
                <a:gd name="connsiteX0-113" fmla="*/ 60394 w 2292830"/>
                <a:gd name="connsiteY0-114" fmla="*/ 227029 h 1105786"/>
                <a:gd name="connsiteX1-115" fmla="*/ 1591673 w 2292830"/>
                <a:gd name="connsiteY1-116" fmla="*/ 227029 h 1105786"/>
                <a:gd name="connsiteX2-117" fmla="*/ 1591673 w 2292830"/>
                <a:gd name="connsiteY2-118" fmla="*/ 0 h 1105786"/>
                <a:gd name="connsiteX3-119" fmla="*/ 2292830 w 2292830"/>
                <a:gd name="connsiteY3-120" fmla="*/ 552893 h 1105786"/>
                <a:gd name="connsiteX4-121" fmla="*/ 1591673 w 2292830"/>
                <a:gd name="connsiteY4-122" fmla="*/ 1105786 h 1105786"/>
                <a:gd name="connsiteX5-123" fmla="*/ 1591673 w 2292830"/>
                <a:gd name="connsiteY5-124" fmla="*/ 878757 h 1105786"/>
                <a:gd name="connsiteX6-125" fmla="*/ 60394 w 2292830"/>
                <a:gd name="connsiteY6-126" fmla="*/ 878757 h 1105786"/>
                <a:gd name="connsiteX7-127" fmla="*/ 60394 w 2292830"/>
                <a:gd name="connsiteY7-128" fmla="*/ 227029 h 110578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2292830" h="1105786">
                  <a:moveTo>
                    <a:pt x="60394" y="227029"/>
                  </a:moveTo>
                  <a:cubicBezTo>
                    <a:pt x="592085" y="88806"/>
                    <a:pt x="1006819" y="407782"/>
                    <a:pt x="1591673" y="227029"/>
                  </a:cubicBezTo>
                  <a:lnTo>
                    <a:pt x="1591673" y="0"/>
                  </a:lnTo>
                  <a:cubicBezTo>
                    <a:pt x="1867922" y="354419"/>
                    <a:pt x="2059111" y="368595"/>
                    <a:pt x="2292830" y="552893"/>
                  </a:cubicBezTo>
                  <a:cubicBezTo>
                    <a:pt x="2059111" y="737191"/>
                    <a:pt x="1761597" y="878958"/>
                    <a:pt x="1591673" y="1105786"/>
                  </a:cubicBezTo>
                  <a:lnTo>
                    <a:pt x="1591673" y="878757"/>
                  </a:lnTo>
                  <a:cubicBezTo>
                    <a:pt x="1113145" y="666106"/>
                    <a:pt x="538922" y="1038246"/>
                    <a:pt x="60394" y="878757"/>
                  </a:cubicBezTo>
                  <a:cubicBezTo>
                    <a:pt x="-35299" y="640249"/>
                    <a:pt x="-3402" y="444272"/>
                    <a:pt x="60394" y="227029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TextBox 14"/>
            <p:cNvSpPr txBox="1"/>
            <p:nvPr/>
          </p:nvSpPr>
          <p:spPr>
            <a:xfrm>
              <a:off x="5013973" y="3275110"/>
              <a:ext cx="82586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b="1" smtClean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BRAND</a:t>
              </a:r>
              <a:endParaRPr lang="en-US" sz="1400" b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cxnSp>
        <p:nvCxnSpPr>
          <p:cNvPr id="59" name="Straight Connector 32"/>
          <p:cNvCxnSpPr/>
          <p:nvPr/>
        </p:nvCxnSpPr>
        <p:spPr>
          <a:xfrm>
            <a:off x="4747180" y="3360184"/>
            <a:ext cx="0" cy="850604"/>
          </a:xfrm>
          <a:prstGeom prst="line">
            <a:avLst/>
          </a:prstGeom>
          <a:ln>
            <a:solidFill>
              <a:srgbClr val="7F8C8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34"/>
          <p:cNvCxnSpPr/>
          <p:nvPr/>
        </p:nvCxnSpPr>
        <p:spPr>
          <a:xfrm>
            <a:off x="4272907" y="4221674"/>
            <a:ext cx="474273" cy="0"/>
          </a:xfrm>
          <a:prstGeom prst="line">
            <a:avLst/>
          </a:prstGeom>
          <a:ln>
            <a:solidFill>
              <a:srgbClr val="7F8C8D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35"/>
          <p:cNvCxnSpPr/>
          <p:nvPr/>
        </p:nvCxnSpPr>
        <p:spPr>
          <a:xfrm>
            <a:off x="9342182" y="3360184"/>
            <a:ext cx="0" cy="850604"/>
          </a:xfrm>
          <a:prstGeom prst="line">
            <a:avLst/>
          </a:prstGeom>
          <a:ln>
            <a:solidFill>
              <a:srgbClr val="7F8C8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36"/>
          <p:cNvCxnSpPr/>
          <p:nvPr/>
        </p:nvCxnSpPr>
        <p:spPr>
          <a:xfrm>
            <a:off x="9354099" y="4221674"/>
            <a:ext cx="474273" cy="0"/>
          </a:xfrm>
          <a:prstGeom prst="line">
            <a:avLst/>
          </a:prstGeom>
          <a:ln>
            <a:solidFill>
              <a:srgbClr val="7F8C8D"/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37"/>
          <p:cNvCxnSpPr/>
          <p:nvPr/>
        </p:nvCxnSpPr>
        <p:spPr>
          <a:xfrm>
            <a:off x="6097636" y="1223040"/>
            <a:ext cx="0" cy="850604"/>
          </a:xfrm>
          <a:prstGeom prst="line">
            <a:avLst/>
          </a:prstGeom>
          <a:ln>
            <a:solidFill>
              <a:srgbClr val="7F8C8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38"/>
          <p:cNvCxnSpPr/>
          <p:nvPr/>
        </p:nvCxnSpPr>
        <p:spPr>
          <a:xfrm>
            <a:off x="7500486" y="1212408"/>
            <a:ext cx="0" cy="850604"/>
          </a:xfrm>
          <a:prstGeom prst="line">
            <a:avLst/>
          </a:prstGeom>
          <a:ln>
            <a:solidFill>
              <a:srgbClr val="7F8C8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39"/>
          <p:cNvCxnSpPr/>
          <p:nvPr/>
        </p:nvCxnSpPr>
        <p:spPr>
          <a:xfrm>
            <a:off x="7500486" y="1212408"/>
            <a:ext cx="474273" cy="0"/>
          </a:xfrm>
          <a:prstGeom prst="line">
            <a:avLst/>
          </a:prstGeom>
          <a:ln>
            <a:solidFill>
              <a:srgbClr val="7F8C8D"/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40"/>
          <p:cNvCxnSpPr/>
          <p:nvPr/>
        </p:nvCxnSpPr>
        <p:spPr>
          <a:xfrm>
            <a:off x="5623363" y="1223040"/>
            <a:ext cx="474273" cy="0"/>
          </a:xfrm>
          <a:prstGeom prst="line">
            <a:avLst/>
          </a:prstGeom>
          <a:ln>
            <a:solidFill>
              <a:srgbClr val="7F8C8D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41"/>
          <p:cNvSpPr txBox="1"/>
          <p:nvPr/>
        </p:nvSpPr>
        <p:spPr>
          <a:xfrm>
            <a:off x="2257993" y="4105495"/>
            <a:ext cx="191813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dirty="0">
                <a:solidFill>
                  <a:srgbClr val="37B1E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400" b="1" dirty="0">
              <a:solidFill>
                <a:srgbClr val="37B1E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algn="r"/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这里输入您对您公司的简单介绍，要求内容言简意赅，右击可粘贴已有文字，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8" name="TextBox 42"/>
          <p:cNvSpPr txBox="1"/>
          <p:nvPr/>
        </p:nvSpPr>
        <p:spPr>
          <a:xfrm>
            <a:off x="9922244" y="4105495"/>
            <a:ext cx="191813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rgbClr val="37B1E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400" b="1" dirty="0">
              <a:solidFill>
                <a:srgbClr val="37B1E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这里输入您对您公司的简单介绍，要求内容言简意赅，右击可粘贴已有文字，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9" name="TextBox 43"/>
          <p:cNvSpPr txBox="1"/>
          <p:nvPr/>
        </p:nvSpPr>
        <p:spPr>
          <a:xfrm>
            <a:off x="8200071" y="1121768"/>
            <a:ext cx="191813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rgbClr val="37B1E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400" b="1" dirty="0">
              <a:solidFill>
                <a:srgbClr val="37B1E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这里输入您对您公司的简单介绍，要求内容言简意赅，右击可粘贴已有文字，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0" name="TextBox 44"/>
          <p:cNvSpPr txBox="1"/>
          <p:nvPr/>
        </p:nvSpPr>
        <p:spPr>
          <a:xfrm>
            <a:off x="3478079" y="1121768"/>
            <a:ext cx="191813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400" b="1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algn="r"/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这里输入您对您公司的简单介绍，要求内容言简意赅，右击可粘贴已有文字，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1" name="TextBox 45"/>
          <p:cNvSpPr txBox="1"/>
          <p:nvPr/>
        </p:nvSpPr>
        <p:spPr>
          <a:xfrm>
            <a:off x="5158996" y="4848048"/>
            <a:ext cx="370607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400" b="1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algn="ctr"/>
            <a:r>
              <a:rPr lang="zh-CN" altLang="en-US" sz="10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这里输入您对您公司的简单介绍，要求内容言简意赅，右击可粘贴已有文字，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72" name="组合 71"/>
          <p:cNvGrpSpPr/>
          <p:nvPr/>
        </p:nvGrpSpPr>
        <p:grpSpPr>
          <a:xfrm>
            <a:off x="3531171" y="2259841"/>
            <a:ext cx="2292830" cy="1105786"/>
            <a:chOff x="2615135" y="2876107"/>
            <a:chExt cx="2292830" cy="1105786"/>
          </a:xfrm>
        </p:grpSpPr>
        <p:sp>
          <p:nvSpPr>
            <p:cNvPr id="73" name="Right Arrow 8"/>
            <p:cNvSpPr/>
            <p:nvPr/>
          </p:nvSpPr>
          <p:spPr>
            <a:xfrm>
              <a:off x="2615135" y="2876107"/>
              <a:ext cx="2292830" cy="1105786"/>
            </a:xfrm>
            <a:custGeom>
              <a:avLst/>
              <a:gdLst>
                <a:gd name="connsiteX0" fmla="*/ 0 w 2232436"/>
                <a:gd name="connsiteY0" fmla="*/ 227029 h 1105786"/>
                <a:gd name="connsiteX1" fmla="*/ 1531279 w 2232436"/>
                <a:gd name="connsiteY1" fmla="*/ 227029 h 1105786"/>
                <a:gd name="connsiteX2" fmla="*/ 1531279 w 2232436"/>
                <a:gd name="connsiteY2" fmla="*/ 0 h 1105786"/>
                <a:gd name="connsiteX3" fmla="*/ 2232436 w 2232436"/>
                <a:gd name="connsiteY3" fmla="*/ 552893 h 1105786"/>
                <a:gd name="connsiteX4" fmla="*/ 1531279 w 2232436"/>
                <a:gd name="connsiteY4" fmla="*/ 1105786 h 1105786"/>
                <a:gd name="connsiteX5" fmla="*/ 1531279 w 2232436"/>
                <a:gd name="connsiteY5" fmla="*/ 878757 h 1105786"/>
                <a:gd name="connsiteX6" fmla="*/ 0 w 2232436"/>
                <a:gd name="connsiteY6" fmla="*/ 878757 h 1105786"/>
                <a:gd name="connsiteX7" fmla="*/ 0 w 2232436"/>
                <a:gd name="connsiteY7" fmla="*/ 227029 h 1105786"/>
                <a:gd name="connsiteX0-1" fmla="*/ 0 w 2232436"/>
                <a:gd name="connsiteY0-2" fmla="*/ 227029 h 1105786"/>
                <a:gd name="connsiteX1-3" fmla="*/ 1531279 w 2232436"/>
                <a:gd name="connsiteY1-4" fmla="*/ 227029 h 1105786"/>
                <a:gd name="connsiteX2-5" fmla="*/ 1531279 w 2232436"/>
                <a:gd name="connsiteY2-6" fmla="*/ 0 h 1105786"/>
                <a:gd name="connsiteX3-7" fmla="*/ 2232436 w 2232436"/>
                <a:gd name="connsiteY3-8" fmla="*/ 552893 h 1105786"/>
                <a:gd name="connsiteX4-9" fmla="*/ 1531279 w 2232436"/>
                <a:gd name="connsiteY4-10" fmla="*/ 1105786 h 1105786"/>
                <a:gd name="connsiteX5-11" fmla="*/ 1531279 w 2232436"/>
                <a:gd name="connsiteY5-12" fmla="*/ 878757 h 1105786"/>
                <a:gd name="connsiteX6-13" fmla="*/ 0 w 2232436"/>
                <a:gd name="connsiteY6-14" fmla="*/ 878757 h 1105786"/>
                <a:gd name="connsiteX7-15" fmla="*/ 0 w 2232436"/>
                <a:gd name="connsiteY7-16" fmla="*/ 227029 h 1105786"/>
                <a:gd name="connsiteX0-17" fmla="*/ 0 w 2232436"/>
                <a:gd name="connsiteY0-18" fmla="*/ 227029 h 1105786"/>
                <a:gd name="connsiteX1-19" fmla="*/ 1531279 w 2232436"/>
                <a:gd name="connsiteY1-20" fmla="*/ 227029 h 1105786"/>
                <a:gd name="connsiteX2-21" fmla="*/ 1531279 w 2232436"/>
                <a:gd name="connsiteY2-22" fmla="*/ 0 h 1105786"/>
                <a:gd name="connsiteX3-23" fmla="*/ 2232436 w 2232436"/>
                <a:gd name="connsiteY3-24" fmla="*/ 552893 h 1105786"/>
                <a:gd name="connsiteX4-25" fmla="*/ 1531279 w 2232436"/>
                <a:gd name="connsiteY4-26" fmla="*/ 1105786 h 1105786"/>
                <a:gd name="connsiteX5-27" fmla="*/ 1531279 w 2232436"/>
                <a:gd name="connsiteY5-28" fmla="*/ 878757 h 1105786"/>
                <a:gd name="connsiteX6-29" fmla="*/ 0 w 2232436"/>
                <a:gd name="connsiteY6-30" fmla="*/ 878757 h 1105786"/>
                <a:gd name="connsiteX7-31" fmla="*/ 0 w 2232436"/>
                <a:gd name="connsiteY7-32" fmla="*/ 227029 h 1105786"/>
                <a:gd name="connsiteX0-33" fmla="*/ 0 w 2232436"/>
                <a:gd name="connsiteY0-34" fmla="*/ 227029 h 1105786"/>
                <a:gd name="connsiteX1-35" fmla="*/ 1531279 w 2232436"/>
                <a:gd name="connsiteY1-36" fmla="*/ 227029 h 1105786"/>
                <a:gd name="connsiteX2-37" fmla="*/ 1531279 w 2232436"/>
                <a:gd name="connsiteY2-38" fmla="*/ 0 h 1105786"/>
                <a:gd name="connsiteX3-39" fmla="*/ 2232436 w 2232436"/>
                <a:gd name="connsiteY3-40" fmla="*/ 552893 h 1105786"/>
                <a:gd name="connsiteX4-41" fmla="*/ 1531279 w 2232436"/>
                <a:gd name="connsiteY4-42" fmla="*/ 1105786 h 1105786"/>
                <a:gd name="connsiteX5-43" fmla="*/ 1531279 w 2232436"/>
                <a:gd name="connsiteY5-44" fmla="*/ 878757 h 1105786"/>
                <a:gd name="connsiteX6-45" fmla="*/ 0 w 2232436"/>
                <a:gd name="connsiteY6-46" fmla="*/ 878757 h 1105786"/>
                <a:gd name="connsiteX7-47" fmla="*/ 0 w 2232436"/>
                <a:gd name="connsiteY7-48" fmla="*/ 227029 h 1105786"/>
                <a:gd name="connsiteX0-49" fmla="*/ 0 w 2232436"/>
                <a:gd name="connsiteY0-50" fmla="*/ 227029 h 1105786"/>
                <a:gd name="connsiteX1-51" fmla="*/ 1531279 w 2232436"/>
                <a:gd name="connsiteY1-52" fmla="*/ 227029 h 1105786"/>
                <a:gd name="connsiteX2-53" fmla="*/ 1531279 w 2232436"/>
                <a:gd name="connsiteY2-54" fmla="*/ 0 h 1105786"/>
                <a:gd name="connsiteX3-55" fmla="*/ 2232436 w 2232436"/>
                <a:gd name="connsiteY3-56" fmla="*/ 552893 h 1105786"/>
                <a:gd name="connsiteX4-57" fmla="*/ 1531279 w 2232436"/>
                <a:gd name="connsiteY4-58" fmla="*/ 1105786 h 1105786"/>
                <a:gd name="connsiteX5-59" fmla="*/ 1531279 w 2232436"/>
                <a:gd name="connsiteY5-60" fmla="*/ 878757 h 1105786"/>
                <a:gd name="connsiteX6-61" fmla="*/ 0 w 2232436"/>
                <a:gd name="connsiteY6-62" fmla="*/ 878757 h 1105786"/>
                <a:gd name="connsiteX7-63" fmla="*/ 0 w 2232436"/>
                <a:gd name="connsiteY7-64" fmla="*/ 227029 h 1105786"/>
                <a:gd name="connsiteX0-65" fmla="*/ 42530 w 2274966"/>
                <a:gd name="connsiteY0-66" fmla="*/ 227029 h 1105786"/>
                <a:gd name="connsiteX1-67" fmla="*/ 1573809 w 2274966"/>
                <a:gd name="connsiteY1-68" fmla="*/ 227029 h 1105786"/>
                <a:gd name="connsiteX2-69" fmla="*/ 1573809 w 2274966"/>
                <a:gd name="connsiteY2-70" fmla="*/ 0 h 1105786"/>
                <a:gd name="connsiteX3-71" fmla="*/ 2274966 w 2274966"/>
                <a:gd name="connsiteY3-72" fmla="*/ 552893 h 1105786"/>
                <a:gd name="connsiteX4-73" fmla="*/ 1573809 w 2274966"/>
                <a:gd name="connsiteY4-74" fmla="*/ 1105786 h 1105786"/>
                <a:gd name="connsiteX5-75" fmla="*/ 1573809 w 2274966"/>
                <a:gd name="connsiteY5-76" fmla="*/ 878757 h 1105786"/>
                <a:gd name="connsiteX6-77" fmla="*/ 42530 w 2274966"/>
                <a:gd name="connsiteY6-78" fmla="*/ 878757 h 1105786"/>
                <a:gd name="connsiteX7-79" fmla="*/ 42530 w 2274966"/>
                <a:gd name="connsiteY7-80" fmla="*/ 227029 h 1105786"/>
                <a:gd name="connsiteX0-81" fmla="*/ 60394 w 2292830"/>
                <a:gd name="connsiteY0-82" fmla="*/ 227029 h 1105786"/>
                <a:gd name="connsiteX1-83" fmla="*/ 1591673 w 2292830"/>
                <a:gd name="connsiteY1-84" fmla="*/ 227029 h 1105786"/>
                <a:gd name="connsiteX2-85" fmla="*/ 1591673 w 2292830"/>
                <a:gd name="connsiteY2-86" fmla="*/ 0 h 1105786"/>
                <a:gd name="connsiteX3-87" fmla="*/ 2292830 w 2292830"/>
                <a:gd name="connsiteY3-88" fmla="*/ 552893 h 1105786"/>
                <a:gd name="connsiteX4-89" fmla="*/ 1591673 w 2292830"/>
                <a:gd name="connsiteY4-90" fmla="*/ 1105786 h 1105786"/>
                <a:gd name="connsiteX5-91" fmla="*/ 1591673 w 2292830"/>
                <a:gd name="connsiteY5-92" fmla="*/ 878757 h 1105786"/>
                <a:gd name="connsiteX6-93" fmla="*/ 60394 w 2292830"/>
                <a:gd name="connsiteY6-94" fmla="*/ 878757 h 1105786"/>
                <a:gd name="connsiteX7-95" fmla="*/ 60394 w 2292830"/>
                <a:gd name="connsiteY7-96" fmla="*/ 227029 h 1105786"/>
                <a:gd name="connsiteX0-97" fmla="*/ 60394 w 2292830"/>
                <a:gd name="connsiteY0-98" fmla="*/ 227029 h 1105786"/>
                <a:gd name="connsiteX1-99" fmla="*/ 1591673 w 2292830"/>
                <a:gd name="connsiteY1-100" fmla="*/ 227029 h 1105786"/>
                <a:gd name="connsiteX2-101" fmla="*/ 1591673 w 2292830"/>
                <a:gd name="connsiteY2-102" fmla="*/ 0 h 1105786"/>
                <a:gd name="connsiteX3-103" fmla="*/ 2292830 w 2292830"/>
                <a:gd name="connsiteY3-104" fmla="*/ 552893 h 1105786"/>
                <a:gd name="connsiteX4-105" fmla="*/ 1591673 w 2292830"/>
                <a:gd name="connsiteY4-106" fmla="*/ 1105786 h 1105786"/>
                <a:gd name="connsiteX5-107" fmla="*/ 1591673 w 2292830"/>
                <a:gd name="connsiteY5-108" fmla="*/ 878757 h 1105786"/>
                <a:gd name="connsiteX6-109" fmla="*/ 60394 w 2292830"/>
                <a:gd name="connsiteY6-110" fmla="*/ 878757 h 1105786"/>
                <a:gd name="connsiteX7-111" fmla="*/ 60394 w 2292830"/>
                <a:gd name="connsiteY7-112" fmla="*/ 227029 h 1105786"/>
                <a:gd name="connsiteX0-113" fmla="*/ 60394 w 2292830"/>
                <a:gd name="connsiteY0-114" fmla="*/ 227029 h 1105786"/>
                <a:gd name="connsiteX1-115" fmla="*/ 1591673 w 2292830"/>
                <a:gd name="connsiteY1-116" fmla="*/ 227029 h 1105786"/>
                <a:gd name="connsiteX2-117" fmla="*/ 1591673 w 2292830"/>
                <a:gd name="connsiteY2-118" fmla="*/ 0 h 1105786"/>
                <a:gd name="connsiteX3-119" fmla="*/ 2292830 w 2292830"/>
                <a:gd name="connsiteY3-120" fmla="*/ 552893 h 1105786"/>
                <a:gd name="connsiteX4-121" fmla="*/ 1591673 w 2292830"/>
                <a:gd name="connsiteY4-122" fmla="*/ 1105786 h 1105786"/>
                <a:gd name="connsiteX5-123" fmla="*/ 1591673 w 2292830"/>
                <a:gd name="connsiteY5-124" fmla="*/ 878757 h 1105786"/>
                <a:gd name="connsiteX6-125" fmla="*/ 60394 w 2292830"/>
                <a:gd name="connsiteY6-126" fmla="*/ 878757 h 1105786"/>
                <a:gd name="connsiteX7-127" fmla="*/ 60394 w 2292830"/>
                <a:gd name="connsiteY7-128" fmla="*/ 227029 h 110578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2292830" h="1105786">
                  <a:moveTo>
                    <a:pt x="60394" y="227029"/>
                  </a:moveTo>
                  <a:cubicBezTo>
                    <a:pt x="592085" y="88806"/>
                    <a:pt x="1006819" y="407782"/>
                    <a:pt x="1591673" y="227029"/>
                  </a:cubicBezTo>
                  <a:lnTo>
                    <a:pt x="1591673" y="0"/>
                  </a:lnTo>
                  <a:cubicBezTo>
                    <a:pt x="1867922" y="354419"/>
                    <a:pt x="2059111" y="368595"/>
                    <a:pt x="2292830" y="552893"/>
                  </a:cubicBezTo>
                  <a:cubicBezTo>
                    <a:pt x="2059111" y="737191"/>
                    <a:pt x="1761597" y="878958"/>
                    <a:pt x="1591673" y="1105786"/>
                  </a:cubicBezTo>
                  <a:lnTo>
                    <a:pt x="1591673" y="878757"/>
                  </a:lnTo>
                  <a:cubicBezTo>
                    <a:pt x="1113145" y="666106"/>
                    <a:pt x="538922" y="1038246"/>
                    <a:pt x="60394" y="878757"/>
                  </a:cubicBezTo>
                  <a:cubicBezTo>
                    <a:pt x="-35299" y="640249"/>
                    <a:pt x="-3402" y="444272"/>
                    <a:pt x="60394" y="227029"/>
                  </a:cubicBezTo>
                  <a:close/>
                </a:path>
              </a:pathLst>
            </a:custGeom>
            <a:solidFill>
              <a:srgbClr val="37B1E3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TextBox 13"/>
            <p:cNvSpPr txBox="1"/>
            <p:nvPr/>
          </p:nvSpPr>
          <p:spPr>
            <a:xfrm>
              <a:off x="3066377" y="3275111"/>
              <a:ext cx="125547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b="1" smtClean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MARKETING</a:t>
              </a:r>
              <a:endParaRPr lang="en-US" sz="1400" b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</p:cSld>
  <p:clrMapOvr>
    <a:masterClrMapping/>
  </p:clrMapOvr>
  <p:transition spd="slow" advClick="0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1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27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3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0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44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6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4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125"/>
                                </p:stCondLst>
                                <p:childTnLst>
                                  <p:par>
                                    <p:cTn id="53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5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625"/>
                                </p:stCondLst>
                                <p:childTnLst>
                                  <p:par>
                                    <p:cTn id="5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125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625"/>
                                </p:stCondLst>
                                <p:childTnLst>
                                  <p:par>
                                    <p:cTn id="6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8125"/>
                                </p:stCondLst>
                                <p:childTnLst>
                                  <p:par>
                                    <p:cTn id="70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2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8625"/>
                                </p:stCondLst>
                                <p:childTnLst>
                                  <p:par>
                                    <p:cTn id="7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9125"/>
                                </p:stCondLst>
                                <p:childTnLst>
                                  <p:par>
                                    <p:cTn id="7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9625"/>
                                </p:stCondLst>
                                <p:childTnLst>
                                  <p:par>
                                    <p:cTn id="8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67" grpId="0"/>
          <p:bldP spid="68" grpId="0"/>
          <p:bldP spid="69" grpId="0"/>
          <p:bldP spid="70" grpId="0"/>
          <p:bldP spid="7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25"/>
                                </p:stCondLst>
                                <p:childTnLst>
                                  <p:par>
                                    <p:cTn id="1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27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625"/>
                                </p:stCondLst>
                                <p:childTnLst>
                                  <p:par>
                                    <p:cTn id="3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3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0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44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6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5625"/>
                                </p:stCondLst>
                                <p:childTnLst>
                                  <p:par>
                                    <p:cTn id="4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125"/>
                                </p:stCondLst>
                                <p:childTnLst>
                                  <p:par>
                                    <p:cTn id="53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5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625"/>
                                </p:stCondLst>
                                <p:childTnLst>
                                  <p:par>
                                    <p:cTn id="5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125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625"/>
                                </p:stCondLst>
                                <p:childTnLst>
                                  <p:par>
                                    <p:cTn id="6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8125"/>
                                </p:stCondLst>
                                <p:childTnLst>
                                  <p:par>
                                    <p:cTn id="70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2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8625"/>
                                </p:stCondLst>
                                <p:childTnLst>
                                  <p:par>
                                    <p:cTn id="7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9125"/>
                                </p:stCondLst>
                                <p:childTnLst>
                                  <p:par>
                                    <p:cTn id="7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9625"/>
                                </p:stCondLst>
                                <p:childTnLst>
                                  <p:par>
                                    <p:cTn id="8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40" grpId="0"/>
          <p:bldP spid="67" grpId="0"/>
          <p:bldP spid="68" grpId="0"/>
          <p:bldP spid="69" grpId="0"/>
          <p:bldP spid="70" grpId="0"/>
          <p:bldP spid="71" grpId="0"/>
        </p:bldLst>
      </p:timing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1804795" y="783214"/>
            <a:ext cx="16866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pc="3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Adobe 仿宋 Std R" panose="02020400000000000000" pitchFamily="18" charset="-122"/>
                <a:cs typeface="Arial" panose="020B0604020202020204" pitchFamily="34" charset="0"/>
              </a:defRPr>
            </a:lvl1pPr>
          </a:lstStyle>
          <a:p>
            <a:pPr algn="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KEYWORDS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1"/>
          <p:cNvSpPr txBox="1"/>
          <p:nvPr/>
        </p:nvSpPr>
        <p:spPr>
          <a:xfrm>
            <a:off x="1045028" y="381837"/>
            <a:ext cx="2496687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 b="1" spc="6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点击输入标题</a:t>
            </a:r>
            <a:endParaRPr lang="en-GB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890021" y="1652650"/>
            <a:ext cx="2977116" cy="2977116"/>
          </a:xfrm>
          <a:prstGeom prst="ellipse">
            <a:avLst/>
          </a:prstGeom>
          <a:noFill/>
          <a:ln w="127000">
            <a:solidFill>
              <a:schemeClr val="bg1">
                <a:lumMod val="85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072547" y="1835176"/>
            <a:ext cx="2612065" cy="2612065"/>
          </a:xfrm>
          <a:prstGeom prst="ellipse">
            <a:avLst/>
          </a:prstGeom>
          <a:noFill/>
          <a:ln w="127000">
            <a:solidFill>
              <a:schemeClr val="bg1">
                <a:lumMod val="85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5253867" y="2016496"/>
            <a:ext cx="2249424" cy="2249424"/>
          </a:xfrm>
          <a:prstGeom prst="ellipse">
            <a:avLst/>
          </a:prstGeom>
          <a:noFill/>
          <a:ln w="127000">
            <a:solidFill>
              <a:schemeClr val="bg1">
                <a:lumMod val="85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5436747" y="2199376"/>
            <a:ext cx="1883664" cy="1883664"/>
          </a:xfrm>
          <a:prstGeom prst="ellipse">
            <a:avLst/>
          </a:prstGeom>
          <a:noFill/>
          <a:ln w="127000" cap="rnd">
            <a:solidFill>
              <a:schemeClr val="bg1">
                <a:lumMod val="85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/>
          <p:cNvSpPr/>
          <p:nvPr/>
        </p:nvSpPr>
        <p:spPr>
          <a:xfrm>
            <a:off x="4890021" y="1652650"/>
            <a:ext cx="2977116" cy="2977116"/>
          </a:xfrm>
          <a:prstGeom prst="arc">
            <a:avLst>
              <a:gd name="adj1" fmla="val 16200000"/>
              <a:gd name="adj2" fmla="val 21257035"/>
            </a:avLst>
          </a:prstGeom>
          <a:noFill/>
          <a:ln w="127000" cap="rnd">
            <a:solidFill>
              <a:srgbClr val="37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c 12"/>
          <p:cNvSpPr/>
          <p:nvPr/>
        </p:nvSpPr>
        <p:spPr>
          <a:xfrm>
            <a:off x="5072547" y="1835175"/>
            <a:ext cx="2612065" cy="2612065"/>
          </a:xfrm>
          <a:prstGeom prst="arc">
            <a:avLst>
              <a:gd name="adj1" fmla="val 16200000"/>
              <a:gd name="adj2" fmla="val 2624571"/>
            </a:avLst>
          </a:prstGeom>
          <a:noFill/>
          <a:ln w="1270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c 13"/>
          <p:cNvSpPr/>
          <p:nvPr/>
        </p:nvSpPr>
        <p:spPr>
          <a:xfrm>
            <a:off x="5253867" y="2016496"/>
            <a:ext cx="2249424" cy="2249424"/>
          </a:xfrm>
          <a:prstGeom prst="arc">
            <a:avLst>
              <a:gd name="adj1" fmla="val 16200000"/>
              <a:gd name="adj2" fmla="val 8081276"/>
            </a:avLst>
          </a:prstGeom>
          <a:noFill/>
          <a:ln w="127000" cap="rnd">
            <a:solidFill>
              <a:srgbClr val="37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Arc 14"/>
          <p:cNvSpPr/>
          <p:nvPr/>
        </p:nvSpPr>
        <p:spPr>
          <a:xfrm>
            <a:off x="5436747" y="2199376"/>
            <a:ext cx="1883664" cy="1883664"/>
          </a:xfrm>
          <a:prstGeom prst="arc">
            <a:avLst>
              <a:gd name="adj1" fmla="val 16200000"/>
              <a:gd name="adj2" fmla="val 12374596"/>
            </a:avLst>
          </a:prstGeom>
          <a:noFill/>
          <a:ln w="1270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617046" y="2736681"/>
            <a:ext cx="15230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400" b="1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algn="ctr"/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</a:t>
            </a:r>
            <a:r>
              <a:rPr lang="zh-CN" altLang="en-US" sz="1100" spc="300" dirty="0" smtClean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介绍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cxnSp>
        <p:nvCxnSpPr>
          <p:cNvPr id="17" name="Straight Connector 28"/>
          <p:cNvCxnSpPr/>
          <p:nvPr/>
        </p:nvCxnSpPr>
        <p:spPr>
          <a:xfrm>
            <a:off x="7867137" y="3008301"/>
            <a:ext cx="1280160" cy="0"/>
          </a:xfrm>
          <a:prstGeom prst="line">
            <a:avLst/>
          </a:prstGeom>
          <a:ln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29"/>
          <p:cNvCxnSpPr/>
          <p:nvPr/>
        </p:nvCxnSpPr>
        <p:spPr>
          <a:xfrm>
            <a:off x="7320411" y="4083040"/>
            <a:ext cx="1828800" cy="0"/>
          </a:xfrm>
          <a:prstGeom prst="line">
            <a:avLst/>
          </a:prstGeom>
          <a:ln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30"/>
          <p:cNvCxnSpPr/>
          <p:nvPr/>
        </p:nvCxnSpPr>
        <p:spPr>
          <a:xfrm>
            <a:off x="4295154" y="3889538"/>
            <a:ext cx="1280160" cy="0"/>
          </a:xfrm>
          <a:prstGeom prst="line">
            <a:avLst/>
          </a:prstGeom>
          <a:ln>
            <a:solidFill>
              <a:srgbClr val="7F8C8D"/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31"/>
          <p:cNvCxnSpPr/>
          <p:nvPr/>
        </p:nvCxnSpPr>
        <p:spPr>
          <a:xfrm>
            <a:off x="4249941" y="2725708"/>
            <a:ext cx="1280160" cy="0"/>
          </a:xfrm>
          <a:prstGeom prst="line">
            <a:avLst/>
          </a:prstGeom>
          <a:ln>
            <a:solidFill>
              <a:srgbClr val="7F8C8D"/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32"/>
          <p:cNvSpPr txBox="1"/>
          <p:nvPr/>
        </p:nvSpPr>
        <p:spPr>
          <a:xfrm>
            <a:off x="9244762" y="2838180"/>
            <a:ext cx="2230357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rgbClr val="37B1E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400" b="1" dirty="0">
              <a:solidFill>
                <a:srgbClr val="37B1E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这里输入您对您公司的简单介绍，要求内容言简意赅，右击可粘贴已有文字，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2" name="TextBox 33"/>
          <p:cNvSpPr txBox="1"/>
          <p:nvPr/>
        </p:nvSpPr>
        <p:spPr>
          <a:xfrm>
            <a:off x="9244762" y="3926753"/>
            <a:ext cx="2230357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400" b="1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这里输入您对您公司的简单介绍，要求内容言简意赅，右击可粘贴已有文字，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34"/>
          <p:cNvSpPr txBox="1"/>
          <p:nvPr/>
        </p:nvSpPr>
        <p:spPr>
          <a:xfrm>
            <a:off x="1928144" y="2581048"/>
            <a:ext cx="2230357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400" b="1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algn="r"/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这里输入您对您公司的简单介绍，要求内容言简意赅，右击可粘贴已有文字，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4" name="TextBox 35"/>
          <p:cNvSpPr txBox="1"/>
          <p:nvPr/>
        </p:nvSpPr>
        <p:spPr>
          <a:xfrm>
            <a:off x="1928144" y="3751484"/>
            <a:ext cx="2230357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dirty="0">
                <a:solidFill>
                  <a:srgbClr val="37B1E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400" b="1" dirty="0">
              <a:solidFill>
                <a:srgbClr val="37B1E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algn="r"/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这里输入您对您公司的简单介绍，要求内容言简意赅，右击可粘贴已有文字，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5" name="TextBox 37"/>
          <p:cNvSpPr txBox="1"/>
          <p:nvPr/>
        </p:nvSpPr>
        <p:spPr>
          <a:xfrm>
            <a:off x="2533267" y="5297783"/>
            <a:ext cx="7690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点击输入标题</a:t>
            </a:r>
            <a:endParaRPr lang="en-US" altLang="zh-CN" sz="1400" b="1" dirty="0">
              <a:solidFill>
                <a:srgbClr val="5C595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algn="ctr"/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</a:t>
            </a:r>
            <a:r>
              <a:rPr lang="zh-CN" altLang="en-US" sz="1100" spc="300" dirty="0" smtClean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1100" spc="300" dirty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这里输入您对您公司的简单介绍，要求内容言简意赅，右击可粘贴已有文字</a:t>
            </a:r>
            <a:r>
              <a:rPr lang="zh-CN" altLang="en-US" sz="1100" spc="300" dirty="0" smtClean="0">
                <a:solidFill>
                  <a:srgbClr val="5C59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</p:cSld>
  <p:clrMapOvr>
    <a:masterClrMapping/>
  </p:clrMapOvr>
  <p:transition spd="slow" advClick="0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6" dur="10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9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1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1" presetClass="entr" presetSubtype="1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5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3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5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3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4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7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6125"/>
                                </p:stCondLst>
                                <p:childTnLst>
                                  <p:par>
                                    <p:cTn id="4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625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7125"/>
                                </p:stCondLst>
                                <p:childTnLst>
                                  <p:par>
                                    <p:cTn id="57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9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8125"/>
                                </p:stCondLst>
                                <p:childTnLst>
                                  <p:par>
                                    <p:cTn id="6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8625"/>
                                </p:stCondLst>
                                <p:childTnLst>
                                  <p:par>
                                    <p:cTn id="6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9125"/>
                                </p:stCondLst>
                                <p:childTnLst>
                                  <p:par>
                                    <p:cTn id="6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1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10125"/>
                                </p:stCondLst>
                                <p:childTnLst>
                                  <p:par>
                                    <p:cTn id="7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10625"/>
                                </p:stCondLst>
                                <p:childTnLst>
                                  <p:par>
                                    <p:cTn id="77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11125"/>
                                </p:stCondLst>
                                <p:childTnLst>
                                  <p:par>
                                    <p:cTn id="8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3" dur="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4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12125"/>
                                </p:stCondLst>
                                <p:childTnLst>
                                  <p:par>
                                    <p:cTn id="87" presetID="53" presetClass="exit" presetSubtype="544" fill="hold" grpId="2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88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0" dur="7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4" presetID="53" presetClass="exit" presetSubtype="544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5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7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2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4" dur="7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5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9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6" dur="75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75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8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9" dur="75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75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3" dur="75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75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5" dur="7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6" dur="75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75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0" dur="75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75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2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3" dur="75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75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7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9" dur="7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0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3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44" dur="75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75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46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7" dur="75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75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1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53" dur="7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4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5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8" dur="75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75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0" dur="7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1" dur="75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75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4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65" dur="75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75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7" dur="7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8" dur="75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9" dur="75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2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3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4" dur="7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5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6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0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1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5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86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7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8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9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0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93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4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95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6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7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0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2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06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07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9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0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1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14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5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16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7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9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21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2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23" dur="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4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5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38" grpId="2"/>
          <p:bldP spid="40" grpId="0"/>
          <p:bldP spid="40" grpId="2"/>
          <p:bldP spid="8" grpId="0" animBg="1"/>
          <p:bldP spid="8" grpId="1" animBg="1"/>
          <p:bldP spid="9" grpId="0" animBg="1"/>
          <p:bldP spid="9" grpId="1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6" grpId="0"/>
          <p:bldP spid="16" grpId="1"/>
          <p:bldP spid="21" grpId="0"/>
          <p:bldP spid="21" grpId="1"/>
          <p:bldP spid="22" grpId="0"/>
          <p:bldP spid="22" grpId="1"/>
          <p:bldP spid="23" grpId="0"/>
          <p:bldP spid="23" grpId="1"/>
          <p:bldP spid="24" grpId="0"/>
          <p:bldP spid="24" grpId="1"/>
          <p:bldP spid="25" grpId="0"/>
          <p:bldP spid="25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125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625"/>
                                </p:stCondLst>
                                <p:childTnLst>
                                  <p:par>
                                    <p:cTn id="1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6" dur="10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9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1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1" presetClass="entr" presetSubtype="1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5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625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125"/>
                                </p:stCondLst>
                                <p:childTnLst>
                                  <p:par>
                                    <p:cTn id="3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5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125"/>
                                </p:stCondLst>
                                <p:childTnLst>
                                  <p:par>
                                    <p:cTn id="3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625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5125"/>
                                </p:stCondLst>
                                <p:childTnLst>
                                  <p:par>
                                    <p:cTn id="4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7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6125"/>
                                </p:stCondLst>
                                <p:childTnLst>
                                  <p:par>
                                    <p:cTn id="4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625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7125"/>
                                </p:stCondLst>
                                <p:childTnLst>
                                  <p:par>
                                    <p:cTn id="57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9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8125"/>
                                </p:stCondLst>
                                <p:childTnLst>
                                  <p:par>
                                    <p:cTn id="6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8625"/>
                                </p:stCondLst>
                                <p:childTnLst>
                                  <p:par>
                                    <p:cTn id="6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9125"/>
                                </p:stCondLst>
                                <p:childTnLst>
                                  <p:par>
                                    <p:cTn id="6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1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10125"/>
                                </p:stCondLst>
                                <p:childTnLst>
                                  <p:par>
                                    <p:cTn id="7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10625"/>
                                </p:stCondLst>
                                <p:childTnLst>
                                  <p:par>
                                    <p:cTn id="77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11125"/>
                                </p:stCondLst>
                                <p:childTnLst>
                                  <p:par>
                                    <p:cTn id="8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3" dur="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4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12125"/>
                                </p:stCondLst>
                                <p:childTnLst>
                                  <p:par>
                                    <p:cTn id="87" presetID="53" presetClass="exit" presetSubtype="544" fill="hold" grpId="2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88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0" dur="7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75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4" presetID="53" presetClass="exit" presetSubtype="544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95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97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75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2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04" dur="7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5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75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09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1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75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16" dur="75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75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18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9" dur="75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75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23" dur="75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75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25" dur="7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6" dur="75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75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0" dur="75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75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2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3" dur="75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75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6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37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39" dur="7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0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75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3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44" dur="75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75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46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7" dur="75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75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1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53" dur="7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4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5" dur="75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7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58" dur="75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75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0" dur="7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1" dur="75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75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63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4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65" dur="75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75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67" dur="7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8" dur="75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9" dur="75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1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2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3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74" dur="7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5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6" dur="75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8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79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0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1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2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3" dur="75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5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86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7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88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9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0" dur="75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2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193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4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195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6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7" dur="75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98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9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00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1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2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3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75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5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06" presetID="53" presetClass="exit" presetSubtype="54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07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09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0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1" dur="75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2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3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14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5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16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7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75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9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0" presetID="53" presetClass="exit" presetSubtype="54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21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2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223" dur="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4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5" dur="75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74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  <p:bldP spid="38" grpId="2"/>
          <p:bldP spid="40" grpId="0"/>
          <p:bldP spid="40" grpId="2"/>
          <p:bldP spid="8" grpId="0" animBg="1"/>
          <p:bldP spid="8" grpId="1" animBg="1"/>
          <p:bldP spid="9" grpId="0" animBg="1"/>
          <p:bldP spid="9" grpId="1" animBg="1"/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6" grpId="0"/>
          <p:bldP spid="16" grpId="1"/>
          <p:bldP spid="21" grpId="0"/>
          <p:bldP spid="21" grpId="1"/>
          <p:bldP spid="22" grpId="0"/>
          <p:bldP spid="22" grpId="1"/>
          <p:bldP spid="23" grpId="0"/>
          <p:bldP spid="23" grpId="1"/>
          <p:bldP spid="24" grpId="0"/>
          <p:bldP spid="24" grpId="1"/>
          <p:bldP spid="25" grpId="0"/>
          <p:bldP spid="25" grpId="1"/>
        </p:bldLst>
      </p:timing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-6413607" y="-714534"/>
            <a:ext cx="8547874" cy="66462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-4991964" y="-2997422"/>
            <a:ext cx="8682241" cy="6761563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9906161" y="5228679"/>
            <a:ext cx="4190999" cy="325864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0429" y="4937020"/>
            <a:ext cx="7140858" cy="5552255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68580" y="-4159315"/>
            <a:ext cx="5073170" cy="3950888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00000">
            <a:off x="12554950" y="-1408208"/>
            <a:ext cx="3622244" cy="2816415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5162" flipV="1">
            <a:off x="3953501" y="7537326"/>
            <a:ext cx="6119198" cy="4751702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528" y="-3467068"/>
            <a:ext cx="4190999" cy="3258641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74659" y="-4159315"/>
            <a:ext cx="5073170" cy="3950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1.12969 -0.400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484" y="-200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06315 -0.5527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1" y="-2763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2.96296E-6 L 0.25821 1.2988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04" y="6493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0 L -0.58334 1.0300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67" y="5150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0 -0.8912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456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2.96296E-6 L 0.62956 -0.2990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71" y="-1495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3.7037E-7 L -0.37409 -1.337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11" y="-6689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4.07407E-6 L 0.0306 1.2539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3" y="6268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2.96296E-6 L -1.01706 1.2960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859" y="64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831262" y="4719917"/>
            <a:ext cx="5073170" cy="3950888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73256">
            <a:off x="-3573931" y="-1127531"/>
            <a:ext cx="7140858" cy="5552255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00000">
            <a:off x="10684883" y="1427244"/>
            <a:ext cx="4190999" cy="3258641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83859">
            <a:off x="7367480" y="-3478226"/>
            <a:ext cx="8547874" cy="6646256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1993" flipV="1">
            <a:off x="2671465" y="-5153133"/>
            <a:ext cx="8682241" cy="6761563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8573" y="4743795"/>
            <a:ext cx="5073170" cy="3950888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5162" flipV="1">
            <a:off x="-627814" y="-1602122"/>
            <a:ext cx="6119198" cy="4751702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909" y="5163301"/>
            <a:ext cx="4190999" cy="3258641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00000">
            <a:off x="5475724" y="5637960"/>
            <a:ext cx="3622244" cy="2816415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4016098" y="2993816"/>
            <a:ext cx="457048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造字工房力黑（非商用）常规体" pitchFamily="50" charset="-122"/>
                <a:ea typeface="造字工房力黑（非商用）常规体" pitchFamily="50" charset="-122"/>
              </a:rPr>
              <a:t>谢谢您的观看</a:t>
            </a:r>
            <a:endParaRPr lang="zh-CN" altLang="en-US" sz="5400" spc="300" dirty="0">
              <a:solidFill>
                <a:schemeClr val="tx1">
                  <a:lumMod val="65000"/>
                  <a:lumOff val="35000"/>
                </a:schemeClr>
              </a:solidFill>
              <a:latin typeface="造字工房力黑（非商用）常规体" pitchFamily="50" charset="-122"/>
              <a:ea typeface="造字工房力黑（非商用）常规体" pitchFamily="50" charset="-122"/>
            </a:endParaRPr>
          </a:p>
        </p:txBody>
      </p:sp>
      <p:sp>
        <p:nvSpPr>
          <p:cNvPr id="29" name="文本框 1"/>
          <p:cNvSpPr txBox="1"/>
          <p:nvPr/>
        </p:nvSpPr>
        <p:spPr>
          <a:xfrm>
            <a:off x="4290593" y="3773782"/>
            <a:ext cx="3960440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200" b="1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企业宣传</a:t>
            </a:r>
            <a:r>
              <a:rPr lang="en-US" altLang="zh-CN" sz="1200" b="1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·</a:t>
            </a:r>
            <a:r>
              <a:rPr lang="zh-CN" altLang="en-US" sz="1200" b="1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商务交流</a:t>
            </a:r>
            <a:r>
              <a:rPr lang="en-US" altLang="zh-CN" sz="1200" b="1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·</a:t>
            </a:r>
            <a:r>
              <a:rPr lang="zh-CN" altLang="en-US" sz="1200" b="1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总结汇报</a:t>
            </a:r>
            <a:endParaRPr lang="en-GB" altLang="zh-CN" sz="1200" b="1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0"/>
    </mc:Choice>
    <mc:Fallback xmlns="">
      <p:transition spd="slow" advClick="0" advTm="0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4" accel="72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1" dur="1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2" dur="1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4" accel="72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2563</Words>
  <Application>Microsoft Office PowerPoint</Application>
  <PresentationFormat>自定义</PresentationFormat>
  <Paragraphs>354</Paragraphs>
  <Slides>40</Slides>
  <Notes>40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41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Sky123.Org</cp:lastModifiedBy>
  <cp:revision>34</cp:revision>
  <dcterms:created xsi:type="dcterms:W3CDTF">2016-07-08T03:43:00Z</dcterms:created>
  <dcterms:modified xsi:type="dcterms:W3CDTF">2018-03-29T02:04:57Z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2052-10.1.0.6135</vt:lpwstr>
  </property>
</Properties>
</file>