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79" r:id="rId25"/>
    <p:sldId id="285" r:id="rId26"/>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153" d="100"/>
          <a:sy n="153" d="100"/>
        </p:scale>
        <p:origin x="384" y="120"/>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14A4F6-1D95-47E4-90A6-BA53DE20E3BB}" type="datetimeFigureOut">
              <a:rPr lang="zh-CN" altLang="en-US" smtClean="0"/>
              <a:t>2017/10/6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559618-026E-4793-8A1D-6AE1678F9939}" type="slidenum">
              <a:rPr lang="zh-CN" altLang="en-US" smtClean="0"/>
              <a:t>‹#›</a:t>
            </a:fld>
            <a:endParaRPr lang="zh-CN" altLang="en-US"/>
          </a:p>
        </p:txBody>
      </p:sp>
    </p:spTree>
    <p:extLst>
      <p:ext uri="{BB962C8B-B14F-4D97-AF65-F5344CB8AC3E}">
        <p14:creationId xmlns:p14="http://schemas.microsoft.com/office/powerpoint/2010/main" val="3277601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4</a:t>
            </a:fld>
            <a:endParaRPr lang="zh-CN" altLang="en-US"/>
          </a:p>
        </p:txBody>
      </p:sp>
    </p:spTree>
    <p:extLst>
      <p:ext uri="{BB962C8B-B14F-4D97-AF65-F5344CB8AC3E}">
        <p14:creationId xmlns:p14="http://schemas.microsoft.com/office/powerpoint/2010/main" val="2114866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5</a:t>
            </a:fld>
            <a:endParaRPr lang="zh-CN" altLang="en-US"/>
          </a:p>
        </p:txBody>
      </p:sp>
    </p:spTree>
    <p:extLst>
      <p:ext uri="{BB962C8B-B14F-4D97-AF65-F5344CB8AC3E}">
        <p14:creationId xmlns:p14="http://schemas.microsoft.com/office/powerpoint/2010/main" val="2710021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6</a:t>
            </a:fld>
            <a:endParaRPr lang="zh-CN" altLang="en-US"/>
          </a:p>
        </p:txBody>
      </p:sp>
    </p:spTree>
    <p:extLst>
      <p:ext uri="{BB962C8B-B14F-4D97-AF65-F5344CB8AC3E}">
        <p14:creationId xmlns:p14="http://schemas.microsoft.com/office/powerpoint/2010/main" val="311488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7</a:t>
            </a:fld>
            <a:endParaRPr lang="zh-CN" altLang="en-US"/>
          </a:p>
        </p:txBody>
      </p:sp>
    </p:spTree>
    <p:extLst>
      <p:ext uri="{BB962C8B-B14F-4D97-AF65-F5344CB8AC3E}">
        <p14:creationId xmlns:p14="http://schemas.microsoft.com/office/powerpoint/2010/main" val="3001030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8</a:t>
            </a:fld>
            <a:endParaRPr lang="zh-CN" altLang="en-US"/>
          </a:p>
        </p:txBody>
      </p:sp>
    </p:spTree>
    <p:extLst>
      <p:ext uri="{BB962C8B-B14F-4D97-AF65-F5344CB8AC3E}">
        <p14:creationId xmlns:p14="http://schemas.microsoft.com/office/powerpoint/2010/main" val="1254121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10</a:t>
            </a:fld>
            <a:endParaRPr lang="zh-CN" altLang="en-US"/>
          </a:p>
        </p:txBody>
      </p:sp>
    </p:spTree>
    <p:extLst>
      <p:ext uri="{BB962C8B-B14F-4D97-AF65-F5344CB8AC3E}">
        <p14:creationId xmlns:p14="http://schemas.microsoft.com/office/powerpoint/2010/main" val="490877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11</a:t>
            </a:fld>
            <a:endParaRPr lang="zh-CN" altLang="en-US"/>
          </a:p>
        </p:txBody>
      </p:sp>
    </p:spTree>
    <p:extLst>
      <p:ext uri="{BB962C8B-B14F-4D97-AF65-F5344CB8AC3E}">
        <p14:creationId xmlns:p14="http://schemas.microsoft.com/office/powerpoint/2010/main" val="2174786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12</a:t>
            </a:fld>
            <a:endParaRPr lang="zh-CN" altLang="en-US"/>
          </a:p>
        </p:txBody>
      </p:sp>
    </p:spTree>
    <p:extLst>
      <p:ext uri="{BB962C8B-B14F-4D97-AF65-F5344CB8AC3E}">
        <p14:creationId xmlns:p14="http://schemas.microsoft.com/office/powerpoint/2010/main" val="1220217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AC173A-3DA8-4893-B28A-1E15F55C330A}" type="slidenum">
              <a:rPr lang="zh-CN" altLang="en-US" smtClean="0"/>
              <a:t>13</a:t>
            </a:fld>
            <a:endParaRPr lang="zh-CN" altLang="en-US"/>
          </a:p>
        </p:txBody>
      </p:sp>
    </p:spTree>
    <p:extLst>
      <p:ext uri="{BB962C8B-B14F-4D97-AF65-F5344CB8AC3E}">
        <p14:creationId xmlns:p14="http://schemas.microsoft.com/office/powerpoint/2010/main" val="795032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14</a:t>
            </a:fld>
            <a:endParaRPr lang="zh-CN" altLang="en-US"/>
          </a:p>
        </p:txBody>
      </p:sp>
    </p:spTree>
    <p:extLst>
      <p:ext uri="{BB962C8B-B14F-4D97-AF65-F5344CB8AC3E}">
        <p14:creationId xmlns:p14="http://schemas.microsoft.com/office/powerpoint/2010/main" val="18856145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16</a:t>
            </a:fld>
            <a:endParaRPr lang="zh-CN" altLang="en-US"/>
          </a:p>
        </p:txBody>
      </p:sp>
    </p:spTree>
    <p:extLst>
      <p:ext uri="{BB962C8B-B14F-4D97-AF65-F5344CB8AC3E}">
        <p14:creationId xmlns:p14="http://schemas.microsoft.com/office/powerpoint/2010/main" val="1761087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17</a:t>
            </a:fld>
            <a:endParaRPr lang="zh-CN" altLang="en-US"/>
          </a:p>
        </p:txBody>
      </p:sp>
    </p:spTree>
    <p:extLst>
      <p:ext uri="{BB962C8B-B14F-4D97-AF65-F5344CB8AC3E}">
        <p14:creationId xmlns:p14="http://schemas.microsoft.com/office/powerpoint/2010/main" val="3962637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18</a:t>
            </a:fld>
            <a:endParaRPr lang="zh-CN" altLang="en-US"/>
          </a:p>
        </p:txBody>
      </p:sp>
    </p:spTree>
    <p:extLst>
      <p:ext uri="{BB962C8B-B14F-4D97-AF65-F5344CB8AC3E}">
        <p14:creationId xmlns:p14="http://schemas.microsoft.com/office/powerpoint/2010/main" val="2920030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19</a:t>
            </a:fld>
            <a:endParaRPr lang="zh-CN" altLang="en-US"/>
          </a:p>
        </p:txBody>
      </p:sp>
    </p:spTree>
    <p:extLst>
      <p:ext uri="{BB962C8B-B14F-4D97-AF65-F5344CB8AC3E}">
        <p14:creationId xmlns:p14="http://schemas.microsoft.com/office/powerpoint/2010/main" val="928389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AC173A-3DA8-4893-B28A-1E15F55C330A}" type="slidenum">
              <a:rPr lang="zh-CN" altLang="en-US" smtClean="0"/>
              <a:t>20</a:t>
            </a:fld>
            <a:endParaRPr lang="zh-CN" altLang="en-US"/>
          </a:p>
        </p:txBody>
      </p:sp>
    </p:spTree>
    <p:extLst>
      <p:ext uri="{BB962C8B-B14F-4D97-AF65-F5344CB8AC3E}">
        <p14:creationId xmlns:p14="http://schemas.microsoft.com/office/powerpoint/2010/main" val="27465502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22</a:t>
            </a:fld>
            <a:endParaRPr lang="zh-CN" altLang="en-US"/>
          </a:p>
        </p:txBody>
      </p:sp>
    </p:spTree>
    <p:extLst>
      <p:ext uri="{BB962C8B-B14F-4D97-AF65-F5344CB8AC3E}">
        <p14:creationId xmlns:p14="http://schemas.microsoft.com/office/powerpoint/2010/main" val="3107805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23</a:t>
            </a:fld>
            <a:endParaRPr lang="zh-CN" altLang="en-US"/>
          </a:p>
        </p:txBody>
      </p:sp>
    </p:spTree>
    <p:extLst>
      <p:ext uri="{BB962C8B-B14F-4D97-AF65-F5344CB8AC3E}">
        <p14:creationId xmlns:p14="http://schemas.microsoft.com/office/powerpoint/2010/main" val="6759926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24</a:t>
            </a:fld>
            <a:endParaRPr lang="zh-CN" altLang="en-US"/>
          </a:p>
        </p:txBody>
      </p:sp>
    </p:spTree>
    <p:extLst>
      <p:ext uri="{BB962C8B-B14F-4D97-AF65-F5344CB8AC3E}">
        <p14:creationId xmlns:p14="http://schemas.microsoft.com/office/powerpoint/2010/main" val="4195273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b="26732"/>
          <a:stretch/>
        </p:blipFill>
        <p:spPr>
          <a:xfrm>
            <a:off x="0" y="0"/>
            <a:ext cx="9144000" cy="5143500"/>
          </a:xfrm>
          <a:prstGeom prst="rect">
            <a:avLst/>
          </a:prstGeom>
        </p:spPr>
      </p:pic>
      <p:sp>
        <p:nvSpPr>
          <p:cNvPr id="8" name="五边形 7"/>
          <p:cNvSpPr/>
          <p:nvPr userDrawn="1"/>
        </p:nvSpPr>
        <p:spPr>
          <a:xfrm>
            <a:off x="0" y="177800"/>
            <a:ext cx="3581400" cy="5334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单击添加文字标题</a:t>
            </a:r>
            <a:endParaRPr lang="zh-CN" altLang="en-US"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0241392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0-#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2017/10/6</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sp>
        <p:nvSpPr>
          <p:cNvPr id="6" name="文本框 5"/>
          <p:cNvSpPr txBox="1"/>
          <p:nvPr/>
        </p:nvSpPr>
        <p:spPr>
          <a:xfrm>
            <a:off x="2984500" y="1424972"/>
            <a:ext cx="5282215" cy="707886"/>
          </a:xfrm>
          <a:prstGeom prst="rect">
            <a:avLst/>
          </a:prstGeom>
          <a:noFill/>
        </p:spPr>
        <p:txBody>
          <a:bodyPr wrap="none" rtlCol="0">
            <a:spAutoFit/>
          </a:bodyPr>
          <a:lstStyle/>
          <a:p>
            <a:r>
              <a:rPr lang="zh-CN" altLang="en-US" sz="4000" b="1" dirty="0" smtClean="0">
                <a:solidFill>
                  <a:schemeClr val="accent2">
                    <a:lumMod val="75000"/>
                  </a:schemeClr>
                </a:solidFill>
                <a:latin typeface="+mj-ea"/>
                <a:ea typeface="+mj-ea"/>
              </a:rPr>
              <a:t>足球比赛运动</a:t>
            </a:r>
            <a:r>
              <a:rPr lang="en-US" altLang="zh-CN" sz="4000" b="1" dirty="0" smtClean="0">
                <a:solidFill>
                  <a:schemeClr val="accent2">
                    <a:lumMod val="75000"/>
                  </a:schemeClr>
                </a:solidFill>
                <a:latin typeface="+mj-ea"/>
                <a:ea typeface="+mj-ea"/>
              </a:rPr>
              <a:t>PPT</a:t>
            </a:r>
            <a:r>
              <a:rPr lang="zh-CN" altLang="en-US" sz="4000" b="1" dirty="0">
                <a:solidFill>
                  <a:schemeClr val="accent2">
                    <a:lumMod val="75000"/>
                  </a:schemeClr>
                </a:solidFill>
                <a:latin typeface="+mj-ea"/>
                <a:ea typeface="+mj-ea"/>
              </a:rPr>
              <a:t>模板</a:t>
            </a:r>
          </a:p>
        </p:txBody>
      </p:sp>
      <p:sp>
        <p:nvSpPr>
          <p:cNvPr id="7" name="文本框 6"/>
          <p:cNvSpPr txBox="1"/>
          <p:nvPr/>
        </p:nvSpPr>
        <p:spPr>
          <a:xfrm>
            <a:off x="4061718" y="900077"/>
            <a:ext cx="3127779" cy="461665"/>
          </a:xfrm>
          <a:prstGeom prst="rect">
            <a:avLst/>
          </a:prstGeom>
          <a:noFill/>
        </p:spPr>
        <p:txBody>
          <a:bodyPr wrap="none" rtlCol="0">
            <a:spAutoFit/>
          </a:bodyPr>
          <a:lstStyle/>
          <a:p>
            <a:r>
              <a:rPr lang="en-US" altLang="zh-CN" sz="2400" b="1" dirty="0" smtClean="0">
                <a:latin typeface="+mj-ea"/>
                <a:ea typeface="+mj-ea"/>
              </a:rPr>
              <a:t>2019POWERPOINT</a:t>
            </a:r>
            <a:endParaRPr lang="zh-CN" altLang="en-US" sz="2400" b="1" dirty="0">
              <a:latin typeface="+mj-ea"/>
              <a:ea typeface="+mj-ea"/>
            </a:endParaRPr>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000"/>
                                        <p:tgtEl>
                                          <p:spTgt spid="4"/>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750"/>
                                        <p:tgtEl>
                                          <p:spTgt spid="7"/>
                                        </p:tgtEl>
                                      </p:cBhvr>
                                    </p:animEffect>
                                  </p:childTnLst>
                                </p:cTn>
                              </p:par>
                            </p:childTnLst>
                          </p:cTn>
                        </p:par>
                        <p:par>
                          <p:cTn id="16" fill="hold">
                            <p:stCondLst>
                              <p:cond delay="2750"/>
                            </p:stCondLst>
                            <p:childTnLst>
                              <p:par>
                                <p:cTn id="17" presetID="10" presetClass="entr" presetSubtype="0" fill="hold" grpId="0" nodeType="afterEffect">
                                  <p:stCondLst>
                                    <p:cond delay="0"/>
                                  </p:stCondLst>
                                  <p:iterate type="lt">
                                    <p:tmPct val="14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9144000" cy="5130800"/>
            <a:chOff x="0" y="0"/>
            <a:chExt cx="9144000" cy="5130800"/>
          </a:xfrm>
        </p:grpSpPr>
        <p:pic>
          <p:nvPicPr>
            <p:cNvPr id="9" name="图片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grpSp>
      <p:sp>
        <p:nvSpPr>
          <p:cNvPr id="8" name="圆角矩形 7"/>
          <p:cNvSpPr/>
          <p:nvPr/>
        </p:nvSpPr>
        <p:spPr>
          <a:xfrm>
            <a:off x="4699083" y="1044026"/>
            <a:ext cx="3028867" cy="506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单击此处添加文字标题</a:t>
            </a:r>
            <a:endParaRPr lang="zh-CN" altLang="en-US" sz="2000" b="1" dirty="0">
              <a:latin typeface="微软雅黑" panose="020B0503020204020204" pitchFamily="34" charset="-122"/>
              <a:ea typeface="微软雅黑" panose="020B0503020204020204" pitchFamily="34" charset="-122"/>
            </a:endParaRPr>
          </a:p>
        </p:txBody>
      </p:sp>
      <p:sp>
        <p:nvSpPr>
          <p:cNvPr id="10" name="圆角矩形 9"/>
          <p:cNvSpPr/>
          <p:nvPr/>
        </p:nvSpPr>
        <p:spPr>
          <a:xfrm>
            <a:off x="4699083" y="1795641"/>
            <a:ext cx="3028867" cy="506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a:solidFill>
                  <a:prstClr val="white"/>
                </a:solidFill>
                <a:latin typeface="微软雅黑" panose="020B0503020204020204" pitchFamily="34" charset="-122"/>
                <a:ea typeface="微软雅黑" panose="020B0503020204020204" pitchFamily="34" charset="-122"/>
              </a:rPr>
              <a:t>单击此处添加文字</a:t>
            </a:r>
            <a:r>
              <a:rPr lang="zh-CN" altLang="en-US" sz="2000" b="1" dirty="0" smtClean="0">
                <a:solidFill>
                  <a:prstClr val="white"/>
                </a:solidFill>
                <a:latin typeface="微软雅黑" panose="020B0503020204020204" pitchFamily="34" charset="-122"/>
                <a:ea typeface="微软雅黑" panose="020B0503020204020204" pitchFamily="34" charset="-122"/>
              </a:rPr>
              <a:t>标题</a:t>
            </a:r>
          </a:p>
        </p:txBody>
      </p:sp>
      <p:sp>
        <p:nvSpPr>
          <p:cNvPr id="11" name="圆角矩形 10"/>
          <p:cNvSpPr/>
          <p:nvPr/>
        </p:nvSpPr>
        <p:spPr>
          <a:xfrm>
            <a:off x="4699083" y="2547256"/>
            <a:ext cx="3028867" cy="506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a:solidFill>
                  <a:prstClr val="white"/>
                </a:solidFill>
                <a:latin typeface="微软雅黑" panose="020B0503020204020204" pitchFamily="34" charset="-122"/>
                <a:ea typeface="微软雅黑" panose="020B0503020204020204" pitchFamily="34" charset="-122"/>
              </a:rPr>
              <a:t>单击此处添加文字</a:t>
            </a:r>
            <a:r>
              <a:rPr lang="zh-CN" altLang="en-US" sz="2000" b="1" dirty="0" smtClean="0">
                <a:solidFill>
                  <a:prstClr val="white"/>
                </a:solidFill>
                <a:latin typeface="微软雅黑" panose="020B0503020204020204" pitchFamily="34" charset="-122"/>
                <a:ea typeface="微软雅黑" panose="020B0503020204020204" pitchFamily="34" charset="-122"/>
              </a:rPr>
              <a:t>标题</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4699083" y="3298870"/>
            <a:ext cx="3028867" cy="506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a:solidFill>
                  <a:prstClr val="white"/>
                </a:solidFill>
                <a:latin typeface="微软雅黑" panose="020B0503020204020204" pitchFamily="34" charset="-122"/>
                <a:ea typeface="微软雅黑" panose="020B0503020204020204" pitchFamily="34" charset="-122"/>
              </a:rPr>
              <a:t>单击此处添加文字</a:t>
            </a:r>
            <a:r>
              <a:rPr lang="zh-CN" altLang="en-US" sz="2000" b="1" dirty="0" smtClean="0">
                <a:solidFill>
                  <a:prstClr val="white"/>
                </a:solidFill>
                <a:latin typeface="微软雅黑" panose="020B0503020204020204" pitchFamily="34" charset="-122"/>
                <a:ea typeface="微软雅黑" panose="020B0503020204020204" pitchFamily="34" charset="-122"/>
              </a:rPr>
              <a:t>标题</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2483775" y="1530024"/>
            <a:ext cx="1598515" cy="830997"/>
          </a:xfrm>
          <a:prstGeom prst="rect">
            <a:avLst/>
          </a:prstGeom>
          <a:noFill/>
        </p:spPr>
        <p:txBody>
          <a:bodyPr wrap="none" rtlCol="0">
            <a:spAutoFit/>
          </a:bodyPr>
          <a:lstStyle/>
          <a:p>
            <a:r>
              <a:rPr lang="zh-CN" altLang="en-US" sz="4800" b="1" dirty="0" smtClean="0">
                <a:solidFill>
                  <a:schemeClr val="accent3"/>
                </a:solidFill>
                <a:latin typeface="微软雅黑" panose="020B0503020204020204" pitchFamily="34" charset="-122"/>
                <a:ea typeface="微软雅黑" panose="020B0503020204020204" pitchFamily="34" charset="-122"/>
              </a:rPr>
              <a:t>目 录</a:t>
            </a:r>
            <a:endParaRPr lang="zh-CN" altLang="en-US" sz="4800" b="1" dirty="0">
              <a:solidFill>
                <a:schemeClr val="accent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4099016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0" y="0"/>
            <a:ext cx="9144000" cy="5130800"/>
            <a:chOff x="0" y="0"/>
            <a:chExt cx="9144000" cy="5130800"/>
          </a:xfrm>
        </p:grpSpPr>
        <p:pic>
          <p:nvPicPr>
            <p:cNvPr id="9" name="图片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grpSp>
      <p:sp>
        <p:nvSpPr>
          <p:cNvPr id="8" name="圆角矩形 7"/>
          <p:cNvSpPr/>
          <p:nvPr/>
        </p:nvSpPr>
        <p:spPr>
          <a:xfrm>
            <a:off x="4094843" y="1944915"/>
            <a:ext cx="4140199" cy="77944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5330177" y="843286"/>
            <a:ext cx="1598515" cy="830997"/>
          </a:xfrm>
          <a:prstGeom prst="rect">
            <a:avLst/>
          </a:prstGeom>
          <a:noFill/>
        </p:spPr>
        <p:txBody>
          <a:bodyPr wrap="none" rtlCol="0">
            <a:spAutoFit/>
          </a:bodyPr>
          <a:lstStyle/>
          <a:p>
            <a:r>
              <a:rPr lang="zh-CN" altLang="en-US" sz="4800" b="1" dirty="0" smtClean="0">
                <a:solidFill>
                  <a:schemeClr val="accent3"/>
                </a:solidFill>
                <a:latin typeface="微软雅黑" panose="020B0503020204020204" pitchFamily="34" charset="-122"/>
                <a:ea typeface="微软雅黑" panose="020B0503020204020204" pitchFamily="34" charset="-122"/>
              </a:rPr>
              <a:t>目 录</a:t>
            </a:r>
            <a:endParaRPr lang="zh-CN" altLang="en-US" sz="4800" b="1" dirty="0">
              <a:solidFill>
                <a:schemeClr val="accent3"/>
              </a:solidFill>
              <a:latin typeface="微软雅黑" panose="020B0503020204020204" pitchFamily="34" charset="-122"/>
              <a:ea typeface="微软雅黑" panose="020B0503020204020204" pitchFamily="34" charset="-122"/>
            </a:endParaRPr>
          </a:p>
        </p:txBody>
      </p:sp>
      <p:sp>
        <p:nvSpPr>
          <p:cNvPr id="4" name="椭圆 3"/>
          <p:cNvSpPr/>
          <p:nvPr/>
        </p:nvSpPr>
        <p:spPr>
          <a:xfrm>
            <a:off x="3234418" y="1697895"/>
            <a:ext cx="1219200" cy="1219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01</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6477629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0-#ppt_w/2"/>
                                          </p:val>
                                        </p:tav>
                                        <p:tav tm="100000">
                                          <p:val>
                                            <p:strVal val="#ppt_x"/>
                                          </p:val>
                                        </p:tav>
                                      </p:tavLst>
                                    </p:anim>
                                    <p:anim calcmode="lin" valueType="num">
                                      <p:cBhvr additive="base">
                                        <p:cTn id="15" dur="1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1+#ppt_w/2"/>
                                          </p:val>
                                        </p:tav>
                                        <p:tav tm="100000">
                                          <p:val>
                                            <p:strVal val="#ppt_x"/>
                                          </p:val>
                                        </p:tav>
                                      </p:tavLst>
                                    </p:anim>
                                    <p:anim calcmode="lin" valueType="num">
                                      <p:cBhvr additive="base">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
          <p:cNvSpPr>
            <a:spLocks noChangeArrowheads="1"/>
          </p:cNvSpPr>
          <p:nvPr/>
        </p:nvSpPr>
        <p:spPr bwMode="auto">
          <a:xfrm>
            <a:off x="3339394" y="1380229"/>
            <a:ext cx="2469975" cy="2484260"/>
          </a:xfrm>
          <a:prstGeom prst="ellipse">
            <a:avLst/>
          </a:prstGeom>
          <a:noFill/>
          <a:ln w="53975" cmpd="dbl">
            <a:solidFill>
              <a:schemeClr val="tx1">
                <a:lumMod val="85000"/>
                <a:lumOff val="15000"/>
              </a:schemeClr>
            </a:solid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3" name="组合 2"/>
          <p:cNvGrpSpPr/>
          <p:nvPr/>
        </p:nvGrpSpPr>
        <p:grpSpPr>
          <a:xfrm>
            <a:off x="3262021" y="1345709"/>
            <a:ext cx="774917" cy="779679"/>
            <a:chOff x="4348163" y="2042656"/>
            <a:chExt cx="1033462" cy="1039812"/>
          </a:xfrm>
        </p:grpSpPr>
        <p:sp>
          <p:nvSpPr>
            <p:cNvPr id="4" name="Oval 3"/>
            <p:cNvSpPr>
              <a:spLocks noChangeArrowheads="1"/>
            </p:cNvSpPr>
            <p:nvPr/>
          </p:nvSpPr>
          <p:spPr bwMode="auto">
            <a:xfrm>
              <a:off x="4348163" y="2042656"/>
              <a:ext cx="1033462" cy="1039812"/>
            </a:xfrm>
            <a:prstGeom prst="ellipse">
              <a:avLst/>
            </a:prstGeom>
            <a:solidFill>
              <a:schemeClr val="accent1"/>
            </a:solidFill>
            <a:ln w="28575">
              <a:noFill/>
              <a:bevel/>
              <a:headEnd/>
              <a:tailEnd/>
            </a:ln>
          </p:spPr>
          <p:txBody>
            <a:bodyPr anchor="ctr"/>
            <a:lstStyle/>
            <a:p>
              <a:pPr algn="ctr"/>
              <a:endParaRPr lang="zh-CN" altLang="zh-CN" sz="6598">
                <a:solidFill>
                  <a:schemeClr val="accent6"/>
                </a:solidFill>
                <a:latin typeface="Calibri" pitchFamily="34" charset="0"/>
                <a:sym typeface="Calibri" pitchFamily="34" charset="0"/>
              </a:endParaRPr>
            </a:p>
          </p:txBody>
        </p:sp>
        <p:grpSp>
          <p:nvGrpSpPr>
            <p:cNvPr id="5" name="Group 29"/>
            <p:cNvGrpSpPr>
              <a:grpSpLocks/>
            </p:cNvGrpSpPr>
            <p:nvPr/>
          </p:nvGrpSpPr>
          <p:grpSpPr bwMode="auto">
            <a:xfrm>
              <a:off x="4616450" y="2301418"/>
              <a:ext cx="569913" cy="484188"/>
              <a:chOff x="0" y="0"/>
              <a:chExt cx="496661" cy="421788"/>
            </a:xfrm>
          </p:grpSpPr>
          <p:sp>
            <p:nvSpPr>
              <p:cNvPr id="6" name="Freeform 12"/>
              <p:cNvSpPr>
                <a:spLocks noChangeArrowheads="1"/>
              </p:cNvSpPr>
              <p:nvPr/>
            </p:nvSpPr>
            <p:spPr bwMode="auto">
              <a:xfrm>
                <a:off x="157235" y="244586"/>
                <a:ext cx="89848" cy="89848"/>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chemeClr val="bg1"/>
              </a:solidFill>
              <a:ln w="9525" cmpd="sng">
                <a:noFill/>
                <a:bevel/>
                <a:headEnd/>
                <a:tailEnd/>
              </a:ln>
            </p:spPr>
            <p:txBody>
              <a:bodyPr/>
              <a:lstStyle/>
              <a:p>
                <a:endParaRPr lang="zh-CN" altLang="en-US" sz="1012"/>
              </a:p>
            </p:txBody>
          </p:sp>
          <p:sp>
            <p:nvSpPr>
              <p:cNvPr id="7" name="Rectangle 13"/>
              <p:cNvSpPr>
                <a:spLocks noChangeArrowheads="1"/>
              </p:cNvSpPr>
              <p:nvPr/>
            </p:nvSpPr>
            <p:spPr bwMode="auto">
              <a:xfrm>
                <a:off x="247083" y="294502"/>
                <a:ext cx="2497" cy="2497"/>
              </a:xfrm>
              <a:prstGeom prst="rect">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sp>
            <p:nvSpPr>
              <p:cNvPr id="8" name="Freeform 14"/>
              <p:cNvSpPr>
                <a:spLocks noChangeArrowheads="1"/>
              </p:cNvSpPr>
              <p:nvPr/>
            </p:nvSpPr>
            <p:spPr bwMode="auto">
              <a:xfrm>
                <a:off x="209645" y="29949"/>
                <a:ext cx="227117" cy="222125"/>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chemeClr val="bg1"/>
              </a:solidFill>
              <a:ln w="9525" cmpd="sng">
                <a:noFill/>
                <a:bevel/>
                <a:headEnd/>
                <a:tailEnd/>
              </a:ln>
            </p:spPr>
            <p:txBody>
              <a:bodyPr/>
              <a:lstStyle/>
              <a:p>
                <a:endParaRPr lang="zh-CN" altLang="en-US" sz="1012"/>
              </a:p>
            </p:txBody>
          </p:sp>
          <p:sp>
            <p:nvSpPr>
              <p:cNvPr id="9" name="Freeform 15"/>
              <p:cNvSpPr>
                <a:spLocks noChangeArrowheads="1"/>
              </p:cNvSpPr>
              <p:nvPr/>
            </p:nvSpPr>
            <p:spPr bwMode="auto">
              <a:xfrm>
                <a:off x="239595" y="59899"/>
                <a:ext cx="227117" cy="224620"/>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chemeClr val="bg1"/>
              </a:solidFill>
              <a:ln w="9525" cmpd="sng">
                <a:noFill/>
                <a:bevel/>
                <a:headEnd/>
                <a:tailEnd/>
              </a:ln>
            </p:spPr>
            <p:txBody>
              <a:bodyPr/>
              <a:lstStyle/>
              <a:p>
                <a:endParaRPr lang="zh-CN" altLang="en-US" sz="1012"/>
              </a:p>
            </p:txBody>
          </p:sp>
          <p:sp>
            <p:nvSpPr>
              <p:cNvPr id="10" name="Freeform 16"/>
              <p:cNvSpPr>
                <a:spLocks noChangeArrowheads="1"/>
              </p:cNvSpPr>
              <p:nvPr/>
            </p:nvSpPr>
            <p:spPr bwMode="auto">
              <a:xfrm>
                <a:off x="426779" y="0"/>
                <a:ext cx="69882" cy="64890"/>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chemeClr val="bg1"/>
              </a:solidFill>
              <a:ln w="9525" cmpd="sng">
                <a:noFill/>
                <a:bevel/>
                <a:headEnd/>
                <a:tailEnd/>
              </a:ln>
            </p:spPr>
            <p:txBody>
              <a:bodyPr/>
              <a:lstStyle/>
              <a:p>
                <a:endParaRPr lang="zh-CN" altLang="en-US" sz="1012"/>
              </a:p>
            </p:txBody>
          </p:sp>
          <p:sp>
            <p:nvSpPr>
              <p:cNvPr id="11" name="Freeform 17"/>
              <p:cNvSpPr>
                <a:spLocks noChangeArrowheads="1"/>
              </p:cNvSpPr>
              <p:nvPr/>
            </p:nvSpPr>
            <p:spPr bwMode="auto">
              <a:xfrm>
                <a:off x="0" y="9983"/>
                <a:ext cx="416796" cy="41180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chemeClr val="bg1"/>
              </a:solidFill>
              <a:ln w="9525" cmpd="sng">
                <a:noFill/>
                <a:bevel/>
                <a:headEnd/>
                <a:tailEnd/>
              </a:ln>
            </p:spPr>
            <p:txBody>
              <a:bodyPr/>
              <a:lstStyle/>
              <a:p>
                <a:endParaRPr lang="zh-CN" altLang="en-US" sz="1012"/>
              </a:p>
            </p:txBody>
          </p:sp>
        </p:grpSp>
      </p:grpSp>
      <p:grpSp>
        <p:nvGrpSpPr>
          <p:cNvPr id="12" name="组合 11"/>
          <p:cNvGrpSpPr/>
          <p:nvPr/>
        </p:nvGrpSpPr>
        <p:grpSpPr>
          <a:xfrm>
            <a:off x="2904916" y="2232519"/>
            <a:ext cx="776108" cy="779679"/>
            <a:chOff x="3871913" y="3225343"/>
            <a:chExt cx="1035050" cy="1039813"/>
          </a:xfrm>
        </p:grpSpPr>
        <p:sp>
          <p:nvSpPr>
            <p:cNvPr id="13" name="Oval 4"/>
            <p:cNvSpPr>
              <a:spLocks noChangeArrowheads="1"/>
            </p:cNvSpPr>
            <p:nvPr/>
          </p:nvSpPr>
          <p:spPr bwMode="auto">
            <a:xfrm>
              <a:off x="3871913" y="3225343"/>
              <a:ext cx="1035050" cy="1039813"/>
            </a:xfrm>
            <a:prstGeom prst="ellipse">
              <a:avLst/>
            </a:prstGeom>
            <a:solidFill>
              <a:schemeClr val="accent2"/>
            </a:solidFill>
            <a:ln w="28575">
              <a:noFill/>
              <a:bevel/>
              <a:headEnd/>
              <a:tailEnd/>
            </a:ln>
          </p:spPr>
          <p:txBody>
            <a:bodyPr anchor="ctr"/>
            <a:lstStyle/>
            <a:p>
              <a:pPr algn="ctr"/>
              <a:endParaRPr lang="zh-CN" altLang="zh-CN" sz="6598">
                <a:solidFill>
                  <a:schemeClr val="accent5"/>
                </a:solidFill>
                <a:latin typeface="Calibri" pitchFamily="34" charset="0"/>
                <a:sym typeface="Calibri" pitchFamily="34" charset="0"/>
              </a:endParaRPr>
            </a:p>
          </p:txBody>
        </p:sp>
        <p:grpSp>
          <p:nvGrpSpPr>
            <p:cNvPr id="14" name="Group 36"/>
            <p:cNvGrpSpPr>
              <a:grpSpLocks/>
            </p:cNvGrpSpPr>
            <p:nvPr/>
          </p:nvGrpSpPr>
          <p:grpSpPr bwMode="auto">
            <a:xfrm>
              <a:off x="4108450" y="3492043"/>
              <a:ext cx="536575" cy="528638"/>
              <a:chOff x="0" y="0"/>
              <a:chExt cx="314468" cy="309477"/>
            </a:xfrm>
          </p:grpSpPr>
          <p:sp>
            <p:nvSpPr>
              <p:cNvPr id="15" name="Freeform 59"/>
              <p:cNvSpPr>
                <a:spLocks noEditPoints="1" noChangeArrowheads="1"/>
              </p:cNvSpPr>
              <p:nvPr/>
            </p:nvSpPr>
            <p:spPr bwMode="auto">
              <a:xfrm>
                <a:off x="0" y="0"/>
                <a:ext cx="314468" cy="309477"/>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chemeClr val="bg1"/>
              </a:solidFill>
              <a:ln w="9525" cmpd="sng">
                <a:noFill/>
                <a:bevel/>
                <a:headEnd/>
                <a:tailEnd/>
              </a:ln>
            </p:spPr>
            <p:txBody>
              <a:bodyPr/>
              <a:lstStyle/>
              <a:p>
                <a:endParaRPr lang="zh-CN" altLang="en-US" sz="1012"/>
              </a:p>
            </p:txBody>
          </p:sp>
          <p:sp>
            <p:nvSpPr>
              <p:cNvPr id="16" name="Oval 60"/>
              <p:cNvSpPr>
                <a:spLocks noChangeArrowheads="1"/>
              </p:cNvSpPr>
              <p:nvPr/>
            </p:nvSpPr>
            <p:spPr bwMode="auto">
              <a:xfrm>
                <a:off x="124789" y="122294"/>
                <a:ext cx="64890" cy="62395"/>
              </a:xfrm>
              <a:prstGeom prst="ellipse">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grpSp>
      </p:grpSp>
      <p:grpSp>
        <p:nvGrpSpPr>
          <p:cNvPr id="17" name="组合 16"/>
          <p:cNvGrpSpPr/>
          <p:nvPr/>
        </p:nvGrpSpPr>
        <p:grpSpPr>
          <a:xfrm>
            <a:off x="5433218" y="2232519"/>
            <a:ext cx="776108" cy="779679"/>
            <a:chOff x="7243763" y="3225343"/>
            <a:chExt cx="1035050" cy="1039813"/>
          </a:xfrm>
        </p:grpSpPr>
        <p:sp>
          <p:nvSpPr>
            <p:cNvPr id="18" name="Oval 7"/>
            <p:cNvSpPr>
              <a:spLocks noChangeArrowheads="1"/>
            </p:cNvSpPr>
            <p:nvPr/>
          </p:nvSpPr>
          <p:spPr bwMode="auto">
            <a:xfrm>
              <a:off x="7243763" y="3225343"/>
              <a:ext cx="1035050" cy="1039813"/>
            </a:xfrm>
            <a:prstGeom prst="ellipse">
              <a:avLst/>
            </a:prstGeom>
            <a:solidFill>
              <a:schemeClr val="accent2"/>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19" name="Group 39"/>
            <p:cNvGrpSpPr>
              <a:grpSpLocks/>
            </p:cNvGrpSpPr>
            <p:nvPr/>
          </p:nvGrpSpPr>
          <p:grpSpPr bwMode="auto">
            <a:xfrm>
              <a:off x="7540625" y="3441243"/>
              <a:ext cx="439738" cy="552450"/>
              <a:chOff x="0" y="0"/>
              <a:chExt cx="324452" cy="406813"/>
            </a:xfrm>
          </p:grpSpPr>
          <p:sp>
            <p:nvSpPr>
              <p:cNvPr id="20" name="Freeform 80"/>
              <p:cNvSpPr>
                <a:spLocks noChangeArrowheads="1"/>
              </p:cNvSpPr>
              <p:nvPr/>
            </p:nvSpPr>
            <p:spPr bwMode="auto">
              <a:xfrm>
                <a:off x="0" y="169713"/>
                <a:ext cx="324452" cy="134772"/>
              </a:xfrm>
              <a:custGeom>
                <a:avLst/>
                <a:gdLst>
                  <a:gd name="T0" fmla="*/ 162226 w 98"/>
                  <a:gd name="T1" fmla="*/ 53909 h 40"/>
                  <a:gd name="T2" fmla="*/ 6621 w 98"/>
                  <a:gd name="T3" fmla="*/ 0 h 40"/>
                  <a:gd name="T4" fmla="*/ 0 w 98"/>
                  <a:gd name="T5" fmla="*/ 16847 h 40"/>
                  <a:gd name="T6" fmla="*/ 0 w 98"/>
                  <a:gd name="T7" fmla="*/ 67386 h 40"/>
                  <a:gd name="T8" fmla="*/ 162226 w 98"/>
                  <a:gd name="T9" fmla="*/ 134772 h 40"/>
                  <a:gd name="T10" fmla="*/ 324452 w 98"/>
                  <a:gd name="T11" fmla="*/ 67386 h 40"/>
                  <a:gd name="T12" fmla="*/ 324452 w 98"/>
                  <a:gd name="T13" fmla="*/ 16847 h 40"/>
                  <a:gd name="T14" fmla="*/ 317831 w 98"/>
                  <a:gd name="T15" fmla="*/ 0 h 40"/>
                  <a:gd name="T16" fmla="*/ 162226 w 98"/>
                  <a:gd name="T17" fmla="*/ 53909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solidFill>
              <a:ln w="9525" cmpd="sng">
                <a:noFill/>
                <a:bevel/>
                <a:headEnd/>
                <a:tailEnd/>
              </a:ln>
            </p:spPr>
            <p:txBody>
              <a:bodyPr/>
              <a:lstStyle/>
              <a:p>
                <a:endParaRPr lang="zh-CN" altLang="en-US" sz="1012"/>
              </a:p>
            </p:txBody>
          </p:sp>
          <p:sp>
            <p:nvSpPr>
              <p:cNvPr id="21" name="Freeform 81"/>
              <p:cNvSpPr>
                <a:spLocks noChangeArrowheads="1"/>
              </p:cNvSpPr>
              <p:nvPr/>
            </p:nvSpPr>
            <p:spPr bwMode="auto">
              <a:xfrm>
                <a:off x="0" y="274536"/>
                <a:ext cx="324452" cy="132277"/>
              </a:xfrm>
              <a:custGeom>
                <a:avLst/>
                <a:gdLst>
                  <a:gd name="T0" fmla="*/ 162226 w 98"/>
                  <a:gd name="T1" fmla="*/ 49604 h 40"/>
                  <a:gd name="T2" fmla="*/ 6621 w 98"/>
                  <a:gd name="T3" fmla="*/ 0 h 40"/>
                  <a:gd name="T4" fmla="*/ 0 w 98"/>
                  <a:gd name="T5" fmla="*/ 13228 h 40"/>
                  <a:gd name="T6" fmla="*/ 0 w 98"/>
                  <a:gd name="T7" fmla="*/ 62832 h 40"/>
                  <a:gd name="T8" fmla="*/ 162226 w 98"/>
                  <a:gd name="T9" fmla="*/ 132277 h 40"/>
                  <a:gd name="T10" fmla="*/ 324452 w 98"/>
                  <a:gd name="T11" fmla="*/ 62832 h 40"/>
                  <a:gd name="T12" fmla="*/ 324452 w 98"/>
                  <a:gd name="T13" fmla="*/ 13228 h 40"/>
                  <a:gd name="T14" fmla="*/ 317831 w 98"/>
                  <a:gd name="T15" fmla="*/ 0 h 40"/>
                  <a:gd name="T16" fmla="*/ 162226 w 98"/>
                  <a:gd name="T17" fmla="*/ 49604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solidFill>
              <a:ln w="9525" cmpd="sng">
                <a:noFill/>
                <a:bevel/>
                <a:headEnd/>
                <a:tailEnd/>
              </a:ln>
            </p:spPr>
            <p:txBody>
              <a:bodyPr/>
              <a:lstStyle/>
              <a:p>
                <a:endParaRPr lang="zh-CN" altLang="en-US" sz="1012"/>
              </a:p>
            </p:txBody>
          </p:sp>
          <p:sp>
            <p:nvSpPr>
              <p:cNvPr id="22" name="Freeform 82"/>
              <p:cNvSpPr>
                <a:spLocks noChangeArrowheads="1"/>
              </p:cNvSpPr>
              <p:nvPr/>
            </p:nvSpPr>
            <p:spPr bwMode="auto">
              <a:xfrm>
                <a:off x="0" y="69882"/>
                <a:ext cx="324452" cy="137269"/>
              </a:xfrm>
              <a:custGeom>
                <a:avLst/>
                <a:gdLst>
                  <a:gd name="T0" fmla="*/ 317831 w 98"/>
                  <a:gd name="T1" fmla="*/ 0 h 41"/>
                  <a:gd name="T2" fmla="*/ 162226 w 98"/>
                  <a:gd name="T3" fmla="*/ 50220 h 41"/>
                  <a:gd name="T4" fmla="*/ 6621 w 98"/>
                  <a:gd name="T5" fmla="*/ 0 h 41"/>
                  <a:gd name="T6" fmla="*/ 0 w 98"/>
                  <a:gd name="T7" fmla="*/ 16740 h 41"/>
                  <a:gd name="T8" fmla="*/ 0 w 98"/>
                  <a:gd name="T9" fmla="*/ 66960 h 41"/>
                  <a:gd name="T10" fmla="*/ 162226 w 98"/>
                  <a:gd name="T11" fmla="*/ 137269 h 41"/>
                  <a:gd name="T12" fmla="*/ 324452 w 98"/>
                  <a:gd name="T13" fmla="*/ 66960 h 41"/>
                  <a:gd name="T14" fmla="*/ 324452 w 98"/>
                  <a:gd name="T15" fmla="*/ 16740 h 41"/>
                  <a:gd name="T16" fmla="*/ 317831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solidFill>
              <a:ln w="9525" cmpd="sng">
                <a:noFill/>
                <a:bevel/>
                <a:headEnd/>
                <a:tailEnd/>
              </a:ln>
            </p:spPr>
            <p:txBody>
              <a:bodyPr/>
              <a:lstStyle/>
              <a:p>
                <a:endParaRPr lang="zh-CN" altLang="en-US" sz="1012"/>
              </a:p>
            </p:txBody>
          </p:sp>
          <p:sp>
            <p:nvSpPr>
              <p:cNvPr id="23" name="Oval 83"/>
              <p:cNvSpPr>
                <a:spLocks noChangeArrowheads="1"/>
              </p:cNvSpPr>
              <p:nvPr/>
            </p:nvSpPr>
            <p:spPr bwMode="auto">
              <a:xfrm>
                <a:off x="4991" y="0"/>
                <a:ext cx="316965" cy="107319"/>
              </a:xfrm>
              <a:prstGeom prst="ellipse">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grpSp>
      </p:grpSp>
      <p:grpSp>
        <p:nvGrpSpPr>
          <p:cNvPr id="24" name="组合 23"/>
          <p:cNvGrpSpPr/>
          <p:nvPr/>
        </p:nvGrpSpPr>
        <p:grpSpPr>
          <a:xfrm>
            <a:off x="3262021" y="3163372"/>
            <a:ext cx="774917" cy="780869"/>
            <a:chOff x="4348163" y="4466768"/>
            <a:chExt cx="1033462" cy="1041400"/>
          </a:xfrm>
        </p:grpSpPr>
        <p:sp>
          <p:nvSpPr>
            <p:cNvPr id="25" name="Oval 5"/>
            <p:cNvSpPr>
              <a:spLocks noChangeArrowheads="1"/>
            </p:cNvSpPr>
            <p:nvPr/>
          </p:nvSpPr>
          <p:spPr bwMode="auto">
            <a:xfrm>
              <a:off x="4348163" y="4466768"/>
              <a:ext cx="1033462" cy="1041400"/>
            </a:xfrm>
            <a:prstGeom prst="ellipse">
              <a:avLst/>
            </a:prstGeom>
            <a:solidFill>
              <a:schemeClr val="accent3"/>
            </a:solidFill>
            <a:ln w="28575">
              <a:noFill/>
              <a:bevel/>
              <a:headEnd/>
              <a:tailEnd/>
            </a:ln>
          </p:spPr>
          <p:txBody>
            <a:bodyPr anchor="ctr"/>
            <a:lstStyle/>
            <a:p>
              <a:pPr algn="ctr"/>
              <a:endParaRPr lang="zh-CN" altLang="zh-CN" sz="6598">
                <a:solidFill>
                  <a:schemeClr val="accent4"/>
                </a:solidFill>
                <a:latin typeface="Calibri" pitchFamily="34" charset="0"/>
                <a:sym typeface="Calibri" pitchFamily="34" charset="0"/>
              </a:endParaRPr>
            </a:p>
          </p:txBody>
        </p:sp>
        <p:sp>
          <p:nvSpPr>
            <p:cNvPr id="26" name="Freeform 103"/>
            <p:cNvSpPr>
              <a:spLocks noEditPoints="1" noChangeArrowheads="1"/>
            </p:cNvSpPr>
            <p:nvPr/>
          </p:nvSpPr>
          <p:spPr bwMode="auto">
            <a:xfrm>
              <a:off x="4568825" y="4735056"/>
              <a:ext cx="512763" cy="504825"/>
            </a:xfrm>
            <a:custGeom>
              <a:avLst/>
              <a:gdLst>
                <a:gd name="T0" fmla="*/ 63528 w 113"/>
                <a:gd name="T1" fmla="*/ 58596 h 112"/>
                <a:gd name="T2" fmla="*/ 63528 w 113"/>
                <a:gd name="T3" fmla="*/ 283964 h 112"/>
                <a:gd name="T4" fmla="*/ 222349 w 113"/>
                <a:gd name="T5" fmla="*/ 320023 h 112"/>
                <a:gd name="T6" fmla="*/ 272264 w 113"/>
                <a:gd name="T7" fmla="*/ 369604 h 112"/>
                <a:gd name="T8" fmla="*/ 340329 w 113"/>
                <a:gd name="T9" fmla="*/ 356082 h 112"/>
                <a:gd name="T10" fmla="*/ 340329 w 113"/>
                <a:gd name="T11" fmla="*/ 419185 h 112"/>
                <a:gd name="T12" fmla="*/ 353943 w 113"/>
                <a:gd name="T13" fmla="*/ 437215 h 112"/>
                <a:gd name="T14" fmla="*/ 417471 w 113"/>
                <a:gd name="T15" fmla="*/ 437215 h 112"/>
                <a:gd name="T16" fmla="*/ 412933 w 113"/>
                <a:gd name="T17" fmla="*/ 504825 h 112"/>
                <a:gd name="T18" fmla="*/ 512763 w 113"/>
                <a:gd name="T19" fmla="*/ 504825 h 112"/>
                <a:gd name="T20" fmla="*/ 512763 w 113"/>
                <a:gd name="T21" fmla="*/ 410170 h 112"/>
                <a:gd name="T22" fmla="*/ 322179 w 113"/>
                <a:gd name="T23" fmla="*/ 220861 h 112"/>
                <a:gd name="T24" fmla="*/ 285877 w 113"/>
                <a:gd name="T25" fmla="*/ 58596 h 112"/>
                <a:gd name="T26" fmla="*/ 63528 w 113"/>
                <a:gd name="T27" fmla="*/ 58596 h 112"/>
                <a:gd name="T28" fmla="*/ 77141 w 113"/>
                <a:gd name="T29" fmla="*/ 238890 h 112"/>
                <a:gd name="T30" fmla="*/ 90755 w 113"/>
                <a:gd name="T31" fmla="*/ 90147 h 112"/>
                <a:gd name="T32" fmla="*/ 240499 w 113"/>
                <a:gd name="T33" fmla="*/ 76625 h 112"/>
                <a:gd name="T34" fmla="*/ 77141 w 113"/>
                <a:gd name="T35" fmla="*/ 238890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chemeClr val="bg1"/>
            </a:solidFill>
            <a:ln w="9525" cmpd="sng">
              <a:noFill/>
              <a:bevel/>
              <a:headEnd/>
              <a:tailEnd/>
            </a:ln>
          </p:spPr>
          <p:txBody>
            <a:bodyPr/>
            <a:lstStyle/>
            <a:p>
              <a:endParaRPr lang="zh-CN" altLang="en-US" sz="1012"/>
            </a:p>
          </p:txBody>
        </p:sp>
      </p:grpSp>
      <p:grpSp>
        <p:nvGrpSpPr>
          <p:cNvPr id="27" name="组合 26"/>
          <p:cNvGrpSpPr/>
          <p:nvPr/>
        </p:nvGrpSpPr>
        <p:grpSpPr>
          <a:xfrm>
            <a:off x="5057941" y="3140718"/>
            <a:ext cx="776108" cy="780869"/>
            <a:chOff x="6829425" y="4466768"/>
            <a:chExt cx="1035050" cy="1041400"/>
          </a:xfrm>
        </p:grpSpPr>
        <p:sp>
          <p:nvSpPr>
            <p:cNvPr id="28" name="Oval 8"/>
            <p:cNvSpPr>
              <a:spLocks noChangeArrowheads="1"/>
            </p:cNvSpPr>
            <p:nvPr/>
          </p:nvSpPr>
          <p:spPr bwMode="auto">
            <a:xfrm>
              <a:off x="6829425" y="4466768"/>
              <a:ext cx="1035050" cy="1041400"/>
            </a:xfrm>
            <a:prstGeom prst="ellipse">
              <a:avLst/>
            </a:prstGeom>
            <a:solidFill>
              <a:schemeClr val="accent3"/>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sp>
          <p:nvSpPr>
            <p:cNvPr id="29" name="Freeform 104"/>
            <p:cNvSpPr>
              <a:spLocks noEditPoints="1" noChangeArrowheads="1"/>
            </p:cNvSpPr>
            <p:nvPr/>
          </p:nvSpPr>
          <p:spPr bwMode="auto">
            <a:xfrm>
              <a:off x="7077075" y="4704893"/>
              <a:ext cx="541338" cy="534988"/>
            </a:xfrm>
            <a:custGeom>
              <a:avLst/>
              <a:gdLst>
                <a:gd name="T0" fmla="*/ 239091 w 120"/>
                <a:gd name="T1" fmla="*/ 158683 h 118"/>
                <a:gd name="T2" fmla="*/ 212024 w 120"/>
                <a:gd name="T3" fmla="*/ 40804 h 118"/>
                <a:gd name="T4" fmla="*/ 94734 w 120"/>
                <a:gd name="T5" fmla="*/ 9068 h 118"/>
                <a:gd name="T6" fmla="*/ 162401 w 120"/>
                <a:gd name="T7" fmla="*/ 77075 h 118"/>
                <a:gd name="T8" fmla="*/ 144357 w 120"/>
                <a:gd name="T9" fmla="*/ 145082 h 118"/>
                <a:gd name="T10" fmla="*/ 76690 w 120"/>
                <a:gd name="T11" fmla="*/ 163217 h 118"/>
                <a:gd name="T12" fmla="*/ 9022 w 120"/>
                <a:gd name="T13" fmla="*/ 95210 h 118"/>
                <a:gd name="T14" fmla="*/ 40600 w 120"/>
                <a:gd name="T15" fmla="*/ 213088 h 118"/>
                <a:gd name="T16" fmla="*/ 162401 w 120"/>
                <a:gd name="T17" fmla="*/ 240291 h 118"/>
                <a:gd name="T18" fmla="*/ 162401 w 120"/>
                <a:gd name="T19" fmla="*/ 240291 h 118"/>
                <a:gd name="T20" fmla="*/ 442093 w 120"/>
                <a:gd name="T21" fmla="*/ 521387 h 118"/>
                <a:gd name="T22" fmla="*/ 482693 w 120"/>
                <a:gd name="T23" fmla="*/ 534988 h 118"/>
                <a:gd name="T24" fmla="*/ 518782 w 120"/>
                <a:gd name="T25" fmla="*/ 521387 h 118"/>
                <a:gd name="T26" fmla="*/ 518782 w 120"/>
                <a:gd name="T27" fmla="*/ 439778 h 118"/>
                <a:gd name="T28" fmla="*/ 239091 w 120"/>
                <a:gd name="T29" fmla="*/ 158683 h 118"/>
                <a:gd name="T30" fmla="*/ 487204 w 120"/>
                <a:gd name="T31" fmla="*/ 512319 h 118"/>
                <a:gd name="T32" fmla="*/ 464648 w 120"/>
                <a:gd name="T33" fmla="*/ 489650 h 118"/>
                <a:gd name="T34" fmla="*/ 487204 w 120"/>
                <a:gd name="T35" fmla="*/ 466981 h 118"/>
                <a:gd name="T36" fmla="*/ 509760 w 120"/>
                <a:gd name="T37" fmla="*/ 489650 h 118"/>
                <a:gd name="T38" fmla="*/ 487204 w 120"/>
                <a:gd name="T39" fmla="*/ 512319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chemeClr val="bg1"/>
            </a:solidFill>
            <a:ln w="9525" cmpd="sng">
              <a:noFill/>
              <a:bevel/>
              <a:headEnd/>
              <a:tailEnd/>
            </a:ln>
          </p:spPr>
          <p:txBody>
            <a:bodyPr/>
            <a:lstStyle/>
            <a:p>
              <a:endParaRPr lang="zh-CN" altLang="en-US" sz="1012"/>
            </a:p>
          </p:txBody>
        </p:sp>
      </p:grpSp>
      <p:grpSp>
        <p:nvGrpSpPr>
          <p:cNvPr id="30" name="组合 29"/>
          <p:cNvGrpSpPr/>
          <p:nvPr/>
        </p:nvGrpSpPr>
        <p:grpSpPr>
          <a:xfrm>
            <a:off x="5122537" y="1345709"/>
            <a:ext cx="776108" cy="779679"/>
            <a:chOff x="6829425" y="2042656"/>
            <a:chExt cx="1035050" cy="1039812"/>
          </a:xfrm>
        </p:grpSpPr>
        <p:sp>
          <p:nvSpPr>
            <p:cNvPr id="31" name="Oval 6"/>
            <p:cNvSpPr>
              <a:spLocks noChangeArrowheads="1"/>
            </p:cNvSpPr>
            <p:nvPr/>
          </p:nvSpPr>
          <p:spPr bwMode="auto">
            <a:xfrm>
              <a:off x="6829425" y="2042656"/>
              <a:ext cx="1035050" cy="1039812"/>
            </a:xfrm>
            <a:prstGeom prst="ellipse">
              <a:avLst/>
            </a:prstGeom>
            <a:solidFill>
              <a:schemeClr val="accent1"/>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32" name="Group 46"/>
            <p:cNvGrpSpPr>
              <a:grpSpLocks/>
            </p:cNvGrpSpPr>
            <p:nvPr/>
          </p:nvGrpSpPr>
          <p:grpSpPr bwMode="auto">
            <a:xfrm>
              <a:off x="7064375" y="2209343"/>
              <a:ext cx="554038" cy="630238"/>
              <a:chOff x="0" y="0"/>
              <a:chExt cx="361887" cy="411804"/>
            </a:xfrm>
          </p:grpSpPr>
          <p:sp>
            <p:nvSpPr>
              <p:cNvPr id="33" name="Freeform 68"/>
              <p:cNvSpPr>
                <a:spLocks noEditPoints="1" noChangeArrowheads="1"/>
              </p:cNvSpPr>
              <p:nvPr/>
            </p:nvSpPr>
            <p:spPr bwMode="auto">
              <a:xfrm>
                <a:off x="0" y="0"/>
                <a:ext cx="164722" cy="299494"/>
              </a:xfrm>
              <a:custGeom>
                <a:avLst/>
                <a:gdLst>
                  <a:gd name="T0" fmla="*/ 164722 w 50"/>
                  <a:gd name="T1" fmla="*/ 276200 h 90"/>
                  <a:gd name="T2" fmla="*/ 164722 w 50"/>
                  <a:gd name="T3" fmla="*/ 23294 h 90"/>
                  <a:gd name="T4" fmla="*/ 144955 w 50"/>
                  <a:gd name="T5" fmla="*/ 0 h 90"/>
                  <a:gd name="T6" fmla="*/ 19767 w 50"/>
                  <a:gd name="T7" fmla="*/ 0 h 90"/>
                  <a:gd name="T8" fmla="*/ 0 w 50"/>
                  <a:gd name="T9" fmla="*/ 23294 h 90"/>
                  <a:gd name="T10" fmla="*/ 0 w 50"/>
                  <a:gd name="T11" fmla="*/ 276200 h 90"/>
                  <a:gd name="T12" fmla="*/ 19767 w 50"/>
                  <a:gd name="T13" fmla="*/ 299494 h 90"/>
                  <a:gd name="T14" fmla="*/ 144955 w 50"/>
                  <a:gd name="T15" fmla="*/ 299494 h 90"/>
                  <a:gd name="T16" fmla="*/ 164722 w 50"/>
                  <a:gd name="T17" fmla="*/ 276200 h 90"/>
                  <a:gd name="T18" fmla="*/ 128483 w 50"/>
                  <a:gd name="T19" fmla="*/ 16639 h 90"/>
                  <a:gd name="T20" fmla="*/ 135072 w 50"/>
                  <a:gd name="T21" fmla="*/ 19966 h 90"/>
                  <a:gd name="T22" fmla="*/ 128483 w 50"/>
                  <a:gd name="T23" fmla="*/ 26622 h 90"/>
                  <a:gd name="T24" fmla="*/ 125189 w 50"/>
                  <a:gd name="T25" fmla="*/ 19966 h 90"/>
                  <a:gd name="T26" fmla="*/ 128483 w 50"/>
                  <a:gd name="T27" fmla="*/ 16639 h 90"/>
                  <a:gd name="T28" fmla="*/ 52711 w 50"/>
                  <a:gd name="T29" fmla="*/ 16639 h 90"/>
                  <a:gd name="T30" fmla="*/ 112011 w 50"/>
                  <a:gd name="T31" fmla="*/ 16639 h 90"/>
                  <a:gd name="T32" fmla="*/ 112011 w 50"/>
                  <a:gd name="T33" fmla="*/ 23294 h 90"/>
                  <a:gd name="T34" fmla="*/ 52711 w 50"/>
                  <a:gd name="T35" fmla="*/ 23294 h 90"/>
                  <a:gd name="T36" fmla="*/ 52711 w 50"/>
                  <a:gd name="T37" fmla="*/ 16639 h 90"/>
                  <a:gd name="T38" fmla="*/ 16472 w 50"/>
                  <a:gd name="T39" fmla="*/ 229612 h 90"/>
                  <a:gd name="T40" fmla="*/ 16472 w 50"/>
                  <a:gd name="T41" fmla="*/ 36605 h 90"/>
                  <a:gd name="T42" fmla="*/ 148250 w 50"/>
                  <a:gd name="T43" fmla="*/ 36605 h 90"/>
                  <a:gd name="T44" fmla="*/ 148250 w 50"/>
                  <a:gd name="T45" fmla="*/ 229612 h 90"/>
                  <a:gd name="T46" fmla="*/ 16472 w 50"/>
                  <a:gd name="T47" fmla="*/ 229612 h 90"/>
                  <a:gd name="T48" fmla="*/ 82361 w 50"/>
                  <a:gd name="T49" fmla="*/ 276200 h 90"/>
                  <a:gd name="T50" fmla="*/ 69183 w 50"/>
                  <a:gd name="T51" fmla="*/ 262889 h 90"/>
                  <a:gd name="T52" fmla="*/ 82361 w 50"/>
                  <a:gd name="T53" fmla="*/ 249578 h 90"/>
                  <a:gd name="T54" fmla="*/ 95539 w 50"/>
                  <a:gd name="T55" fmla="*/ 262889 h 90"/>
                  <a:gd name="T56" fmla="*/ 82361 w 50"/>
                  <a:gd name="T57" fmla="*/ 276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headEnd/>
                <a:tailEnd/>
              </a:ln>
            </p:spPr>
            <p:txBody>
              <a:bodyPr/>
              <a:lstStyle/>
              <a:p>
                <a:endParaRPr lang="zh-CN" altLang="en-US" sz="1012"/>
              </a:p>
            </p:txBody>
          </p:sp>
          <p:sp>
            <p:nvSpPr>
              <p:cNvPr id="34" name="Freeform 69"/>
              <p:cNvSpPr>
                <a:spLocks noEditPoints="1" noChangeArrowheads="1"/>
              </p:cNvSpPr>
              <p:nvPr/>
            </p:nvSpPr>
            <p:spPr bwMode="auto">
              <a:xfrm>
                <a:off x="192174" y="112310"/>
                <a:ext cx="169713" cy="299494"/>
              </a:xfrm>
              <a:custGeom>
                <a:avLst/>
                <a:gdLst>
                  <a:gd name="T0" fmla="*/ 146419 w 51"/>
                  <a:gd name="T1" fmla="*/ 0 h 90"/>
                  <a:gd name="T2" fmla="*/ 23294 w 51"/>
                  <a:gd name="T3" fmla="*/ 0 h 90"/>
                  <a:gd name="T4" fmla="*/ 0 w 51"/>
                  <a:gd name="T5" fmla="*/ 23294 h 90"/>
                  <a:gd name="T6" fmla="*/ 0 w 51"/>
                  <a:gd name="T7" fmla="*/ 276200 h 90"/>
                  <a:gd name="T8" fmla="*/ 23294 w 51"/>
                  <a:gd name="T9" fmla="*/ 299494 h 90"/>
                  <a:gd name="T10" fmla="*/ 146419 w 51"/>
                  <a:gd name="T11" fmla="*/ 299494 h 90"/>
                  <a:gd name="T12" fmla="*/ 169713 w 51"/>
                  <a:gd name="T13" fmla="*/ 276200 h 90"/>
                  <a:gd name="T14" fmla="*/ 169713 w 51"/>
                  <a:gd name="T15" fmla="*/ 23294 h 90"/>
                  <a:gd name="T16" fmla="*/ 146419 w 51"/>
                  <a:gd name="T17" fmla="*/ 0 h 90"/>
                  <a:gd name="T18" fmla="*/ 133108 w 51"/>
                  <a:gd name="T19" fmla="*/ 16639 h 90"/>
                  <a:gd name="T20" fmla="*/ 139764 w 51"/>
                  <a:gd name="T21" fmla="*/ 19966 h 90"/>
                  <a:gd name="T22" fmla="*/ 133108 w 51"/>
                  <a:gd name="T23" fmla="*/ 26622 h 90"/>
                  <a:gd name="T24" fmla="*/ 126453 w 51"/>
                  <a:gd name="T25" fmla="*/ 19966 h 90"/>
                  <a:gd name="T26" fmla="*/ 133108 w 51"/>
                  <a:gd name="T27" fmla="*/ 16639 h 90"/>
                  <a:gd name="T28" fmla="*/ 56571 w 51"/>
                  <a:gd name="T29" fmla="*/ 16639 h 90"/>
                  <a:gd name="T30" fmla="*/ 113142 w 51"/>
                  <a:gd name="T31" fmla="*/ 16639 h 90"/>
                  <a:gd name="T32" fmla="*/ 113142 w 51"/>
                  <a:gd name="T33" fmla="*/ 23294 h 90"/>
                  <a:gd name="T34" fmla="*/ 56571 w 51"/>
                  <a:gd name="T35" fmla="*/ 23294 h 90"/>
                  <a:gd name="T36" fmla="*/ 56571 w 51"/>
                  <a:gd name="T37" fmla="*/ 16639 h 90"/>
                  <a:gd name="T38" fmla="*/ 86520 w 51"/>
                  <a:gd name="T39" fmla="*/ 276200 h 90"/>
                  <a:gd name="T40" fmla="*/ 69882 w 51"/>
                  <a:gd name="T41" fmla="*/ 262889 h 90"/>
                  <a:gd name="T42" fmla="*/ 86520 w 51"/>
                  <a:gd name="T43" fmla="*/ 249578 h 90"/>
                  <a:gd name="T44" fmla="*/ 99831 w 51"/>
                  <a:gd name="T45" fmla="*/ 262889 h 90"/>
                  <a:gd name="T46" fmla="*/ 86520 w 51"/>
                  <a:gd name="T47" fmla="*/ 276200 h 90"/>
                  <a:gd name="T48" fmla="*/ 153074 w 51"/>
                  <a:gd name="T49" fmla="*/ 229612 h 90"/>
                  <a:gd name="T50" fmla="*/ 16639 w 51"/>
                  <a:gd name="T51" fmla="*/ 229612 h 90"/>
                  <a:gd name="T52" fmla="*/ 16639 w 51"/>
                  <a:gd name="T53" fmla="*/ 36605 h 90"/>
                  <a:gd name="T54" fmla="*/ 153074 w 51"/>
                  <a:gd name="T55" fmla="*/ 36605 h 90"/>
                  <a:gd name="T56" fmla="*/ 153074 w 51"/>
                  <a:gd name="T57" fmla="*/ 229612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headEnd/>
                <a:tailEnd/>
              </a:ln>
            </p:spPr>
            <p:txBody>
              <a:bodyPr/>
              <a:lstStyle/>
              <a:p>
                <a:endParaRPr lang="zh-CN" altLang="en-US" sz="1012"/>
              </a:p>
            </p:txBody>
          </p:sp>
          <p:sp>
            <p:nvSpPr>
              <p:cNvPr id="35" name="Freeform 70"/>
              <p:cNvSpPr>
                <a:spLocks noChangeArrowheads="1"/>
              </p:cNvSpPr>
              <p:nvPr/>
            </p:nvSpPr>
            <p:spPr bwMode="auto">
              <a:xfrm>
                <a:off x="179696" y="17470"/>
                <a:ext cx="99831" cy="82362"/>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w="9525" cmpd="sng">
                <a:noFill/>
                <a:bevel/>
                <a:headEnd/>
                <a:tailEnd/>
              </a:ln>
            </p:spPr>
            <p:txBody>
              <a:bodyPr/>
              <a:lstStyle/>
              <a:p>
                <a:endParaRPr lang="zh-CN" altLang="en-US" sz="1012"/>
              </a:p>
            </p:txBody>
          </p:sp>
          <p:sp>
            <p:nvSpPr>
              <p:cNvPr id="36" name="Freeform 71"/>
              <p:cNvSpPr>
                <a:spLocks noChangeArrowheads="1"/>
              </p:cNvSpPr>
              <p:nvPr/>
            </p:nvSpPr>
            <p:spPr bwMode="auto">
              <a:xfrm>
                <a:off x="89848" y="316964"/>
                <a:ext cx="82362" cy="82362"/>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w="9525" cmpd="sng">
                <a:noFill/>
                <a:bevel/>
                <a:headEnd/>
                <a:tailEnd/>
              </a:ln>
            </p:spPr>
            <p:txBody>
              <a:bodyPr/>
              <a:lstStyle/>
              <a:p>
                <a:endParaRPr lang="zh-CN" altLang="en-US" sz="1012"/>
              </a:p>
            </p:txBody>
          </p:sp>
        </p:grpSp>
      </p:grpSp>
      <p:grpSp>
        <p:nvGrpSpPr>
          <p:cNvPr id="37" name="组合 36"/>
          <p:cNvGrpSpPr/>
          <p:nvPr/>
        </p:nvGrpSpPr>
        <p:grpSpPr>
          <a:xfrm>
            <a:off x="965656" y="1329899"/>
            <a:ext cx="2150481" cy="845108"/>
            <a:chOff x="1285634" y="2021572"/>
            <a:chExt cx="2867972" cy="1127072"/>
          </a:xfrm>
        </p:grpSpPr>
        <p:sp>
          <p:nvSpPr>
            <p:cNvPr id="38" name="TextBox 7"/>
            <p:cNvSpPr>
              <a:spLocks noChangeArrowheads="1"/>
            </p:cNvSpPr>
            <p:nvPr/>
          </p:nvSpPr>
          <p:spPr bwMode="auto">
            <a:xfrm>
              <a:off x="1285634" y="2379025"/>
              <a:ext cx="2867972"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19"/>
            <p:cNvSpPr>
              <a:spLocks noChangeArrowheads="1"/>
            </p:cNvSpPr>
            <p:nvPr/>
          </p:nvSpPr>
          <p:spPr bwMode="auto">
            <a:xfrm>
              <a:off x="1285634" y="2021572"/>
              <a:ext cx="1785517" cy="43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0" name="组合 39"/>
          <p:cNvGrpSpPr/>
          <p:nvPr/>
        </p:nvGrpSpPr>
        <p:grpSpPr>
          <a:xfrm>
            <a:off x="534251" y="2355775"/>
            <a:ext cx="2176622" cy="800998"/>
            <a:chOff x="710294" y="3389724"/>
            <a:chExt cx="2902835" cy="1068245"/>
          </a:xfrm>
        </p:grpSpPr>
        <p:sp>
          <p:nvSpPr>
            <p:cNvPr id="41" name="TextBox 7"/>
            <p:cNvSpPr>
              <a:spLocks noChangeArrowheads="1"/>
            </p:cNvSpPr>
            <p:nvPr/>
          </p:nvSpPr>
          <p:spPr bwMode="auto">
            <a:xfrm>
              <a:off x="710294" y="3688350"/>
              <a:ext cx="2902835"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19"/>
            <p:cNvSpPr>
              <a:spLocks noChangeArrowheads="1"/>
            </p:cNvSpPr>
            <p:nvPr/>
          </p:nvSpPr>
          <p:spPr bwMode="auto">
            <a:xfrm>
              <a:off x="710294" y="3389724"/>
              <a:ext cx="1785518" cy="43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3" name="组合 42"/>
          <p:cNvGrpSpPr/>
          <p:nvPr/>
        </p:nvGrpSpPr>
        <p:grpSpPr>
          <a:xfrm>
            <a:off x="909758" y="3381655"/>
            <a:ext cx="2176622" cy="814413"/>
            <a:chOff x="1211086" y="4757876"/>
            <a:chExt cx="2902835" cy="1086135"/>
          </a:xfrm>
        </p:grpSpPr>
        <p:sp>
          <p:nvSpPr>
            <p:cNvPr id="44" name="TextBox 7"/>
            <p:cNvSpPr>
              <a:spLocks noChangeArrowheads="1"/>
            </p:cNvSpPr>
            <p:nvPr/>
          </p:nvSpPr>
          <p:spPr bwMode="auto">
            <a:xfrm>
              <a:off x="1211086" y="5074391"/>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19"/>
            <p:cNvSpPr>
              <a:spLocks noChangeArrowheads="1"/>
            </p:cNvSpPr>
            <p:nvPr/>
          </p:nvSpPr>
          <p:spPr bwMode="auto">
            <a:xfrm>
              <a:off x="1211086" y="4757876"/>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6" name="组合 45"/>
          <p:cNvGrpSpPr/>
          <p:nvPr/>
        </p:nvGrpSpPr>
        <p:grpSpPr>
          <a:xfrm>
            <a:off x="6120445" y="1329900"/>
            <a:ext cx="2176622" cy="824975"/>
            <a:chOff x="8160276" y="2093580"/>
            <a:chExt cx="2902835" cy="1100221"/>
          </a:xfrm>
        </p:grpSpPr>
        <p:sp>
          <p:nvSpPr>
            <p:cNvPr id="47" name="TextBox 7"/>
            <p:cNvSpPr>
              <a:spLocks noChangeArrowheads="1"/>
            </p:cNvSpPr>
            <p:nvPr/>
          </p:nvSpPr>
          <p:spPr bwMode="auto">
            <a:xfrm>
              <a:off x="8160276" y="2424182"/>
              <a:ext cx="2902835"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文本框 19"/>
            <p:cNvSpPr>
              <a:spLocks noChangeArrowheads="1"/>
            </p:cNvSpPr>
            <p:nvPr/>
          </p:nvSpPr>
          <p:spPr bwMode="auto">
            <a:xfrm>
              <a:off x="8160276" y="2093580"/>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9" name="组合 48"/>
          <p:cNvGrpSpPr/>
          <p:nvPr/>
        </p:nvGrpSpPr>
        <p:grpSpPr>
          <a:xfrm>
            <a:off x="6407780" y="2355777"/>
            <a:ext cx="2176622" cy="834860"/>
            <a:chOff x="8769876" y="3389724"/>
            <a:chExt cx="2902835" cy="1113404"/>
          </a:xfrm>
        </p:grpSpPr>
        <p:sp>
          <p:nvSpPr>
            <p:cNvPr id="50" name="TextBox 7"/>
            <p:cNvSpPr>
              <a:spLocks noChangeArrowheads="1"/>
            </p:cNvSpPr>
            <p:nvPr/>
          </p:nvSpPr>
          <p:spPr bwMode="auto">
            <a:xfrm>
              <a:off x="8769876" y="3733508"/>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文本框 19"/>
            <p:cNvSpPr>
              <a:spLocks noChangeArrowheads="1"/>
            </p:cNvSpPr>
            <p:nvPr/>
          </p:nvSpPr>
          <p:spPr bwMode="auto">
            <a:xfrm>
              <a:off x="8769876" y="3389724"/>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52" name="组合 51"/>
          <p:cNvGrpSpPr/>
          <p:nvPr/>
        </p:nvGrpSpPr>
        <p:grpSpPr>
          <a:xfrm>
            <a:off x="6120445" y="3381655"/>
            <a:ext cx="2176622" cy="848272"/>
            <a:chOff x="8160276" y="4757876"/>
            <a:chExt cx="2902835" cy="1131291"/>
          </a:xfrm>
        </p:grpSpPr>
        <p:sp>
          <p:nvSpPr>
            <p:cNvPr id="53" name="TextBox 7"/>
            <p:cNvSpPr>
              <a:spLocks noChangeArrowheads="1"/>
            </p:cNvSpPr>
            <p:nvPr/>
          </p:nvSpPr>
          <p:spPr bwMode="auto">
            <a:xfrm>
              <a:off x="8160276" y="5119547"/>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文本框 19"/>
            <p:cNvSpPr>
              <a:spLocks noChangeArrowheads="1"/>
            </p:cNvSpPr>
            <p:nvPr/>
          </p:nvSpPr>
          <p:spPr bwMode="auto">
            <a:xfrm>
              <a:off x="8160276" y="4757876"/>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sp>
        <p:nvSpPr>
          <p:cNvPr id="55" name="矩形 54"/>
          <p:cNvSpPr/>
          <p:nvPr/>
        </p:nvSpPr>
        <p:spPr>
          <a:xfrm>
            <a:off x="4086059" y="2061861"/>
            <a:ext cx="1031051" cy="1107739"/>
          </a:xfrm>
          <a:prstGeom prst="rect">
            <a:avLst/>
          </a:prstGeom>
        </p:spPr>
        <p:txBody>
          <a:bodyPr wrap="none">
            <a:spAutoFit/>
          </a:bodyPr>
          <a:lstStyle/>
          <a:p>
            <a:r>
              <a:rPr lang="zh-CN" altLang="en-US"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a:t>
            </a:r>
            <a:endParaRPr lang="en-US" altLang="zh-CN"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a:p>
            <a:r>
              <a:rPr lang="zh-CN" altLang="en-US"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标题</a:t>
            </a:r>
            <a:endParaRPr lang="en-US" altLang="zh-CN" sz="20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66441322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700"/>
                                        <p:tgtEl>
                                          <p:spTgt spid="2"/>
                                        </p:tgtEl>
                                      </p:cBhvr>
                                    </p:animEffect>
                                  </p:childTnLst>
                                </p:cTn>
                              </p:par>
                            </p:childTnLst>
                          </p:cTn>
                        </p:par>
                        <p:par>
                          <p:cTn id="13" fill="hold">
                            <p:stCondLst>
                              <p:cond delay="12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700"/>
                            </p:stCondLst>
                            <p:childTnLst>
                              <p:par>
                                <p:cTn id="20" presetID="22" presetClass="entr" presetSubtype="1"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childTnLst>
                          </p:cTn>
                        </p:par>
                        <p:par>
                          <p:cTn id="23" fill="hold">
                            <p:stCondLst>
                              <p:cond delay="22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2700"/>
                            </p:stCondLst>
                            <p:childTnLst>
                              <p:par>
                                <p:cTn id="30" presetID="22" presetClass="entr" presetSubtype="1"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par>
                          <p:cTn id="33" fill="hold">
                            <p:stCondLst>
                              <p:cond delay="3200"/>
                            </p:stCondLst>
                            <p:childTnLst>
                              <p:par>
                                <p:cTn id="34" presetID="53" presetClass="entr" presetSubtype="16"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par>
                          <p:cTn id="39" fill="hold">
                            <p:stCondLst>
                              <p:cond delay="3700"/>
                            </p:stCondLst>
                            <p:childTnLst>
                              <p:par>
                                <p:cTn id="40" presetID="22" presetClass="entr" presetSubtype="1"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par>
                          <p:cTn id="43" fill="hold">
                            <p:stCondLst>
                              <p:cond delay="42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4700"/>
                            </p:stCondLst>
                            <p:childTnLst>
                              <p:par>
                                <p:cTn id="50" presetID="22" presetClass="entr" presetSubtype="1"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up)">
                                      <p:cBhvr>
                                        <p:cTn id="52" dur="500"/>
                                        <p:tgtEl>
                                          <p:spTgt spid="52"/>
                                        </p:tgtEl>
                                      </p:cBhvr>
                                    </p:animEffect>
                                  </p:childTnLst>
                                </p:cTn>
                              </p:par>
                            </p:childTnLst>
                          </p:cTn>
                        </p:par>
                        <p:par>
                          <p:cTn id="53" fill="hold">
                            <p:stCondLst>
                              <p:cond delay="5200"/>
                            </p:stCondLst>
                            <p:childTnLst>
                              <p:par>
                                <p:cTn id="54" presetID="53" presetClass="entr" presetSubtype="16"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5700"/>
                            </p:stCondLst>
                            <p:childTnLst>
                              <p:par>
                                <p:cTn id="60" presetID="22" presetClass="entr" presetSubtype="1"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up)">
                                      <p:cBhvr>
                                        <p:cTn id="62" dur="500"/>
                                        <p:tgtEl>
                                          <p:spTgt spid="49"/>
                                        </p:tgtEl>
                                      </p:cBhvr>
                                    </p:animEffect>
                                  </p:childTnLst>
                                </p:cTn>
                              </p:par>
                            </p:childTnLst>
                          </p:cTn>
                        </p:par>
                        <p:par>
                          <p:cTn id="63" fill="hold">
                            <p:stCondLst>
                              <p:cond delay="6200"/>
                            </p:stCondLst>
                            <p:childTnLst>
                              <p:par>
                                <p:cTn id="64" presetID="53" presetClass="entr" presetSubtype="16"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6700"/>
                            </p:stCondLst>
                            <p:childTnLst>
                              <p:par>
                                <p:cTn id="70" presetID="22" presetClass="entr" presetSubtype="1"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up)">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22849" y="3663619"/>
            <a:ext cx="2860013" cy="455508"/>
            <a:chOff x="2428822" y="5173989"/>
            <a:chExt cx="3814233" cy="607484"/>
          </a:xfrm>
          <a:solidFill>
            <a:srgbClr val="000000"/>
          </a:solidFill>
        </p:grpSpPr>
        <p:sp>
          <p:nvSpPr>
            <p:cNvPr id="3" name="Freeform 9"/>
            <p:cNvSpPr>
              <a:spLocks/>
            </p:cNvSpPr>
            <p:nvPr/>
          </p:nvSpPr>
          <p:spPr bwMode="auto">
            <a:xfrm>
              <a:off x="2428822" y="5173989"/>
              <a:ext cx="3814233" cy="607484"/>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4" name="矩形 1"/>
            <p:cNvSpPr>
              <a:spLocks noChangeArrowheads="1"/>
            </p:cNvSpPr>
            <p:nvPr/>
          </p:nvSpPr>
          <p:spPr bwMode="auto">
            <a:xfrm>
              <a:off x="2828188" y="5248632"/>
              <a:ext cx="3063501" cy="3308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12" b="1" dirty="0">
                  <a:solidFill>
                    <a:schemeClr val="bg1"/>
                  </a:solidFill>
                  <a:latin typeface="微软雅黑" panose="020B0503020204020204" pitchFamily="34" charset="-122"/>
                  <a:ea typeface="微软雅黑" panose="020B0503020204020204" pitchFamily="34" charset="-122"/>
                </a:rPr>
                <a:t>添加标题</a:t>
              </a:r>
            </a:p>
          </p:txBody>
        </p:sp>
      </p:gr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6096" y="1349265"/>
            <a:ext cx="919988" cy="277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组合 5"/>
          <p:cNvGrpSpPr/>
          <p:nvPr/>
        </p:nvGrpSpPr>
        <p:grpSpPr>
          <a:xfrm>
            <a:off x="2086313" y="3136692"/>
            <a:ext cx="2333085" cy="455508"/>
            <a:chOff x="2780189" y="4471256"/>
            <a:chExt cx="3111500" cy="607484"/>
          </a:xfrm>
        </p:grpSpPr>
        <p:sp>
          <p:nvSpPr>
            <p:cNvPr id="7" name="Freeform 10"/>
            <p:cNvSpPr>
              <a:spLocks/>
            </p:cNvSpPr>
            <p:nvPr/>
          </p:nvSpPr>
          <p:spPr bwMode="auto">
            <a:xfrm>
              <a:off x="2780189" y="4471256"/>
              <a:ext cx="3111500" cy="607484"/>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chemeClr val="accent4"/>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227054" y="4638577"/>
              <a:ext cx="2265768" cy="33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9" name="组合 8"/>
          <p:cNvGrpSpPr/>
          <p:nvPr/>
        </p:nvGrpSpPr>
        <p:grpSpPr>
          <a:xfrm>
            <a:off x="2349776" y="2609764"/>
            <a:ext cx="1806156" cy="455508"/>
            <a:chOff x="3131555" y="3768523"/>
            <a:chExt cx="2408766" cy="607484"/>
          </a:xfrm>
          <a:solidFill>
            <a:srgbClr val="000000"/>
          </a:solidFill>
        </p:grpSpPr>
        <p:sp>
          <p:nvSpPr>
            <p:cNvPr id="10" name="Freeform 6"/>
            <p:cNvSpPr>
              <a:spLocks/>
            </p:cNvSpPr>
            <p:nvPr/>
          </p:nvSpPr>
          <p:spPr bwMode="auto">
            <a:xfrm>
              <a:off x="3131555" y="3768523"/>
              <a:ext cx="2408766" cy="607484"/>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chemeClr val="accent3"/>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chemeClr val="bg1"/>
                </a:solidFill>
                <a:latin typeface="微软雅黑" panose="020B0503020204020204" pitchFamily="34" charset="-122"/>
                <a:ea typeface="微软雅黑" panose="020B0503020204020204" pitchFamily="34" charset="-122"/>
              </a:endParaRPr>
            </a:p>
          </p:txBody>
        </p:sp>
        <p:sp>
          <p:nvSpPr>
            <p:cNvPr id="11" name="矩形 1"/>
            <p:cNvSpPr>
              <a:spLocks noChangeArrowheads="1"/>
            </p:cNvSpPr>
            <p:nvPr/>
          </p:nvSpPr>
          <p:spPr bwMode="auto">
            <a:xfrm>
              <a:off x="3703596" y="3959292"/>
              <a:ext cx="1312687" cy="33863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2" name="组合 11"/>
          <p:cNvGrpSpPr/>
          <p:nvPr/>
        </p:nvGrpSpPr>
        <p:grpSpPr>
          <a:xfrm>
            <a:off x="2613241" y="2082835"/>
            <a:ext cx="1279229" cy="455508"/>
            <a:chOff x="3482922" y="3065789"/>
            <a:chExt cx="1706033" cy="607484"/>
          </a:xfrm>
        </p:grpSpPr>
        <p:sp>
          <p:nvSpPr>
            <p:cNvPr id="13" name="Freeform 8"/>
            <p:cNvSpPr>
              <a:spLocks/>
            </p:cNvSpPr>
            <p:nvPr/>
          </p:nvSpPr>
          <p:spPr bwMode="auto">
            <a:xfrm>
              <a:off x="3482922" y="3065789"/>
              <a:ext cx="1706033" cy="607484"/>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chemeClr val="accent2"/>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chemeClr val="bg1"/>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3725227" y="3278266"/>
              <a:ext cx="1269421" cy="33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5" name="组合 14"/>
          <p:cNvGrpSpPr/>
          <p:nvPr/>
        </p:nvGrpSpPr>
        <p:grpSpPr>
          <a:xfrm>
            <a:off x="2876705" y="1252764"/>
            <a:ext cx="756453" cy="774123"/>
            <a:chOff x="3834289" y="1958772"/>
            <a:chExt cx="1008837" cy="1032403"/>
          </a:xfrm>
          <a:solidFill>
            <a:srgbClr val="000000"/>
          </a:solidFill>
        </p:grpSpPr>
        <p:sp>
          <p:nvSpPr>
            <p:cNvPr id="16" name="Freeform 7"/>
            <p:cNvSpPr>
              <a:spLocks/>
            </p:cNvSpPr>
            <p:nvPr/>
          </p:nvSpPr>
          <p:spPr bwMode="auto">
            <a:xfrm>
              <a:off x="3834289" y="1958772"/>
              <a:ext cx="1003300" cy="1011767"/>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rgbClr val="680701"/>
                </a:solidFill>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3876749" y="2652542"/>
              <a:ext cx="966377" cy="33863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sp>
        <p:nvSpPr>
          <p:cNvPr id="18" name="TextBox 174"/>
          <p:cNvSpPr txBox="1"/>
          <p:nvPr/>
        </p:nvSpPr>
        <p:spPr>
          <a:xfrm>
            <a:off x="5014529" y="1536845"/>
            <a:ext cx="3121042"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5003948" y="1257298"/>
            <a:ext cx="2422969" cy="323165"/>
          </a:xfrm>
          <a:prstGeom prst="rect">
            <a:avLst/>
          </a:prstGeom>
          <a:noFill/>
        </p:spPr>
        <p:txBody>
          <a:bodyPr wrap="square" rtlCol="0">
            <a:spAutoFit/>
          </a:bodyPr>
          <a:lstStyle/>
          <a:p>
            <a:pPr fontAlgn="base">
              <a:spcBef>
                <a:spcPct val="0"/>
              </a:spcBef>
              <a:spcAft>
                <a:spcPct val="0"/>
              </a:spcAft>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20" name="TextBox 174"/>
          <p:cNvSpPr txBox="1"/>
          <p:nvPr/>
        </p:nvSpPr>
        <p:spPr>
          <a:xfrm>
            <a:off x="5014529" y="3307193"/>
            <a:ext cx="3121042"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175"/>
          <p:cNvSpPr txBox="1"/>
          <p:nvPr/>
        </p:nvSpPr>
        <p:spPr>
          <a:xfrm>
            <a:off x="5003948" y="3027646"/>
            <a:ext cx="2422969" cy="323165"/>
          </a:xfrm>
          <a:prstGeom prst="rect">
            <a:avLst/>
          </a:prstGeom>
          <a:noFill/>
        </p:spPr>
        <p:txBody>
          <a:bodyPr wrap="square" rtlCol="0">
            <a:spAutoFit/>
          </a:bodyPr>
          <a:lstStyle/>
          <a:p>
            <a:pPr fontAlgn="base">
              <a:spcBef>
                <a:spcPct val="0"/>
              </a:spcBef>
              <a:spcAft>
                <a:spcPct val="0"/>
              </a:spcAft>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16198420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
                                        <p:tgtEl>
                                          <p:spTgt spid="6"/>
                                        </p:tgtEl>
                                      </p:cBhvr>
                                    </p:animEffect>
                                    <p:anim calcmode="lin" valueType="num">
                                      <p:cBhvr>
                                        <p:cTn id="14" dur="300" fill="hold"/>
                                        <p:tgtEl>
                                          <p:spTgt spid="6"/>
                                        </p:tgtEl>
                                        <p:attrNameLst>
                                          <p:attrName>ppt_x</p:attrName>
                                        </p:attrNameLst>
                                      </p:cBhvr>
                                      <p:tavLst>
                                        <p:tav tm="0">
                                          <p:val>
                                            <p:strVal val="#ppt_x"/>
                                          </p:val>
                                        </p:tav>
                                        <p:tav tm="100000">
                                          <p:val>
                                            <p:strVal val="#ppt_x"/>
                                          </p:val>
                                        </p:tav>
                                      </p:tavLst>
                                    </p:anim>
                                    <p:anim calcmode="lin" valueType="num">
                                      <p:cBhvr>
                                        <p:cTn id="15" dur="3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
                                        <p:tgtEl>
                                          <p:spTgt spid="9"/>
                                        </p:tgtEl>
                                      </p:cBhvr>
                                    </p:animEffect>
                                    <p:anim calcmode="lin" valueType="num">
                                      <p:cBhvr>
                                        <p:cTn id="20" dur="300" fill="hold"/>
                                        <p:tgtEl>
                                          <p:spTgt spid="9"/>
                                        </p:tgtEl>
                                        <p:attrNameLst>
                                          <p:attrName>ppt_x</p:attrName>
                                        </p:attrNameLst>
                                      </p:cBhvr>
                                      <p:tavLst>
                                        <p:tav tm="0">
                                          <p:val>
                                            <p:strVal val="#ppt_x"/>
                                          </p:val>
                                        </p:tav>
                                        <p:tav tm="100000">
                                          <p:val>
                                            <p:strVal val="#ppt_x"/>
                                          </p:val>
                                        </p:tav>
                                      </p:tavLst>
                                    </p:anim>
                                    <p:anim calcmode="lin" valueType="num">
                                      <p:cBhvr>
                                        <p:cTn id="21" dur="3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
                                        <p:tgtEl>
                                          <p:spTgt spid="12"/>
                                        </p:tgtEl>
                                      </p:cBhvr>
                                    </p:animEffect>
                                    <p:anim calcmode="lin" valueType="num">
                                      <p:cBhvr>
                                        <p:cTn id="26" dur="300" fill="hold"/>
                                        <p:tgtEl>
                                          <p:spTgt spid="12"/>
                                        </p:tgtEl>
                                        <p:attrNameLst>
                                          <p:attrName>ppt_x</p:attrName>
                                        </p:attrNameLst>
                                      </p:cBhvr>
                                      <p:tavLst>
                                        <p:tav tm="0">
                                          <p:val>
                                            <p:strVal val="#ppt_x"/>
                                          </p:val>
                                        </p:tav>
                                        <p:tav tm="100000">
                                          <p:val>
                                            <p:strVal val="#ppt_x"/>
                                          </p:val>
                                        </p:tav>
                                      </p:tavLst>
                                    </p:anim>
                                    <p:anim calcmode="lin" valueType="num">
                                      <p:cBhvr>
                                        <p:cTn id="27" dur="3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
                                        <p:tgtEl>
                                          <p:spTgt spid="15"/>
                                        </p:tgtEl>
                                      </p:cBhvr>
                                    </p:animEffect>
                                    <p:anim calcmode="lin" valueType="num">
                                      <p:cBhvr>
                                        <p:cTn id="32" dur="300" fill="hold"/>
                                        <p:tgtEl>
                                          <p:spTgt spid="15"/>
                                        </p:tgtEl>
                                        <p:attrNameLst>
                                          <p:attrName>ppt_x</p:attrName>
                                        </p:attrNameLst>
                                      </p:cBhvr>
                                      <p:tavLst>
                                        <p:tav tm="0">
                                          <p:val>
                                            <p:strVal val="#ppt_x"/>
                                          </p:val>
                                        </p:tav>
                                        <p:tav tm="100000">
                                          <p:val>
                                            <p:strVal val="#ppt_x"/>
                                          </p:val>
                                        </p:tav>
                                      </p:tavLst>
                                    </p:anim>
                                    <p:anim calcmode="lin" valueType="num">
                                      <p:cBhvr>
                                        <p:cTn id="33" dur="3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25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randombar(horizontal)">
                                      <p:cBhvr>
                                        <p:cTn id="49" dur="500"/>
                                        <p:tgtEl>
                                          <p:spTgt spid="21"/>
                                        </p:tgtEl>
                                      </p:cBhvr>
                                    </p:animEffect>
                                  </p:childTnLst>
                                </p:cTn>
                              </p:par>
                            </p:childTnLst>
                          </p:cTn>
                        </p:par>
                        <p:par>
                          <p:cTn id="50" fill="hold">
                            <p:stCondLst>
                              <p:cond delay="3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1840104" y="1372621"/>
            <a:ext cx="732748" cy="2540831"/>
            <a:chOff x="1475656" y="1294656"/>
            <a:chExt cx="977223" cy="3790530"/>
          </a:xfrm>
        </p:grpSpPr>
        <p:sp>
          <p:nvSpPr>
            <p:cNvPr id="57" name="矩形 27"/>
            <p:cNvSpPr/>
            <p:nvPr/>
          </p:nvSpPr>
          <p:spPr>
            <a:xfrm>
              <a:off x="1475656" y="1294656"/>
              <a:ext cx="977223" cy="3790530"/>
            </a:xfrm>
            <a:custGeom>
              <a:avLst/>
              <a:gdLst>
                <a:gd name="connsiteX0" fmla="*/ 0 w 1512168"/>
                <a:gd name="connsiteY0" fmla="*/ 0 h 4025639"/>
                <a:gd name="connsiteX1" fmla="*/ 1512168 w 1512168"/>
                <a:gd name="connsiteY1" fmla="*/ 0 h 4025639"/>
                <a:gd name="connsiteX2" fmla="*/ 1512168 w 1512168"/>
                <a:gd name="connsiteY2" fmla="*/ 4025639 h 4025639"/>
                <a:gd name="connsiteX3" fmla="*/ 0 w 1512168"/>
                <a:gd name="connsiteY3" fmla="*/ 4025639 h 4025639"/>
                <a:gd name="connsiteX4" fmla="*/ 0 w 1512168"/>
                <a:gd name="connsiteY4" fmla="*/ 0 h 4025639"/>
                <a:gd name="connsiteX0" fmla="*/ 1512168 w 1603608"/>
                <a:gd name="connsiteY0" fmla="*/ 0 h 4025639"/>
                <a:gd name="connsiteX1" fmla="*/ 1512168 w 1603608"/>
                <a:gd name="connsiteY1" fmla="*/ 4025639 h 4025639"/>
                <a:gd name="connsiteX2" fmla="*/ 0 w 1603608"/>
                <a:gd name="connsiteY2" fmla="*/ 4025639 h 4025639"/>
                <a:gd name="connsiteX3" fmla="*/ 0 w 1603608"/>
                <a:gd name="connsiteY3" fmla="*/ 0 h 4025639"/>
                <a:gd name="connsiteX4" fmla="*/ 1603608 w 1603608"/>
                <a:gd name="connsiteY4" fmla="*/ 91440 h 4025639"/>
                <a:gd name="connsiteX0" fmla="*/ 1512168 w 1603608"/>
                <a:gd name="connsiteY0" fmla="*/ 4025639 h 4025639"/>
                <a:gd name="connsiteX1" fmla="*/ 0 w 1603608"/>
                <a:gd name="connsiteY1" fmla="*/ 4025639 h 4025639"/>
                <a:gd name="connsiteX2" fmla="*/ 0 w 1603608"/>
                <a:gd name="connsiteY2" fmla="*/ 0 h 4025639"/>
                <a:gd name="connsiteX3" fmla="*/ 1603608 w 1603608"/>
                <a:gd name="connsiteY3" fmla="*/ 91440 h 4025639"/>
                <a:gd name="connsiteX0" fmla="*/ 1512168 w 1512168"/>
                <a:gd name="connsiteY0" fmla="*/ 4025639 h 4025639"/>
                <a:gd name="connsiteX1" fmla="*/ 0 w 1512168"/>
                <a:gd name="connsiteY1" fmla="*/ 4025639 h 4025639"/>
                <a:gd name="connsiteX2" fmla="*/ 0 w 1512168"/>
                <a:gd name="connsiteY2" fmla="*/ 0 h 4025639"/>
                <a:gd name="connsiteX3" fmla="*/ 1462931 w 1512168"/>
                <a:gd name="connsiteY3" fmla="*/ 21102 h 4025639"/>
                <a:gd name="connsiteX0" fmla="*/ 1512168 w 1512168"/>
                <a:gd name="connsiteY0" fmla="*/ 4039706 h 4039706"/>
                <a:gd name="connsiteX1" fmla="*/ 0 w 1512168"/>
                <a:gd name="connsiteY1" fmla="*/ 4039706 h 4039706"/>
                <a:gd name="connsiteX2" fmla="*/ 0 w 1512168"/>
                <a:gd name="connsiteY2" fmla="*/ 14067 h 4039706"/>
                <a:gd name="connsiteX3" fmla="*/ 1462931 w 1512168"/>
                <a:gd name="connsiteY3" fmla="*/ 0 h 4039706"/>
                <a:gd name="connsiteX0" fmla="*/ 1512168 w 1512168"/>
                <a:gd name="connsiteY0" fmla="*/ 4026213 h 4026213"/>
                <a:gd name="connsiteX1" fmla="*/ 0 w 1512168"/>
                <a:gd name="connsiteY1" fmla="*/ 4026213 h 4026213"/>
                <a:gd name="connsiteX2" fmla="*/ 0 w 1512168"/>
                <a:gd name="connsiteY2" fmla="*/ 574 h 4026213"/>
                <a:gd name="connsiteX3" fmla="*/ 1471569 w 1512168"/>
                <a:gd name="connsiteY3" fmla="*/ 16938 h 4026213"/>
                <a:gd name="connsiteX0" fmla="*/ 1512168 w 1512168"/>
                <a:gd name="connsiteY0" fmla="*/ 4033619 h 4033619"/>
                <a:gd name="connsiteX1" fmla="*/ 0 w 1512168"/>
                <a:gd name="connsiteY1" fmla="*/ 4033619 h 4033619"/>
                <a:gd name="connsiteX2" fmla="*/ 0 w 1512168"/>
                <a:gd name="connsiteY2" fmla="*/ 7980 h 4033619"/>
                <a:gd name="connsiteX3" fmla="*/ 1488845 w 1512168"/>
                <a:gd name="connsiteY3" fmla="*/ 0 h 4033619"/>
                <a:gd name="connsiteX0" fmla="*/ 1512168 w 1512168"/>
                <a:gd name="connsiteY0" fmla="*/ 4025639 h 4025639"/>
                <a:gd name="connsiteX1" fmla="*/ 0 w 1512168"/>
                <a:gd name="connsiteY1" fmla="*/ 4025639 h 4025639"/>
                <a:gd name="connsiteX2" fmla="*/ 0 w 1512168"/>
                <a:gd name="connsiteY2" fmla="*/ 0 h 4025639"/>
                <a:gd name="connsiteX3" fmla="*/ 1497483 w 1512168"/>
                <a:gd name="connsiteY3" fmla="*/ 4193 h 4025639"/>
                <a:gd name="connsiteX0" fmla="*/ 1512168 w 1512168"/>
                <a:gd name="connsiteY0" fmla="*/ 4039704 h 4039704"/>
                <a:gd name="connsiteX1" fmla="*/ 0 w 1512168"/>
                <a:gd name="connsiteY1" fmla="*/ 4039704 h 4039704"/>
                <a:gd name="connsiteX2" fmla="*/ 0 w 1512168"/>
                <a:gd name="connsiteY2" fmla="*/ 14065 h 4039704"/>
                <a:gd name="connsiteX3" fmla="*/ 1506122 w 1512168"/>
                <a:gd name="connsiteY3" fmla="*/ 0 h 4039704"/>
                <a:gd name="connsiteX0" fmla="*/ 1512168 w 1532036"/>
                <a:gd name="connsiteY0" fmla="*/ 4039704 h 4039704"/>
                <a:gd name="connsiteX1" fmla="*/ 0 w 1532036"/>
                <a:gd name="connsiteY1" fmla="*/ 4039704 h 4039704"/>
                <a:gd name="connsiteX2" fmla="*/ 0 w 1532036"/>
                <a:gd name="connsiteY2" fmla="*/ 14065 h 4039704"/>
                <a:gd name="connsiteX3" fmla="*/ 1532036 w 1532036"/>
                <a:gd name="connsiteY3" fmla="*/ 0 h 4039704"/>
                <a:gd name="connsiteX0" fmla="*/ 1512168 w 1536268"/>
                <a:gd name="connsiteY0" fmla="*/ 4027775 h 4027775"/>
                <a:gd name="connsiteX1" fmla="*/ 0 w 1536268"/>
                <a:gd name="connsiteY1" fmla="*/ 4027775 h 4027775"/>
                <a:gd name="connsiteX2" fmla="*/ 0 w 1536268"/>
                <a:gd name="connsiteY2" fmla="*/ 2136 h 4027775"/>
                <a:gd name="connsiteX3" fmla="*/ 1536268 w 1536268"/>
                <a:gd name="connsiteY3" fmla="*/ 0 h 4027775"/>
                <a:gd name="connsiteX0" fmla="*/ 1512168 w 1548965"/>
                <a:gd name="connsiteY0" fmla="*/ 4025639 h 4025639"/>
                <a:gd name="connsiteX1" fmla="*/ 0 w 1548965"/>
                <a:gd name="connsiteY1" fmla="*/ 4025639 h 4025639"/>
                <a:gd name="connsiteX2" fmla="*/ 0 w 1548965"/>
                <a:gd name="connsiteY2" fmla="*/ 0 h 4025639"/>
                <a:gd name="connsiteX3" fmla="*/ 1548965 w 1548965"/>
                <a:gd name="connsiteY3" fmla="*/ 847 h 4025639"/>
                <a:gd name="connsiteX0" fmla="*/ 1512168 w 1553197"/>
                <a:gd name="connsiteY0" fmla="*/ 4030756 h 4030756"/>
                <a:gd name="connsiteX1" fmla="*/ 0 w 1553197"/>
                <a:gd name="connsiteY1" fmla="*/ 4030756 h 4030756"/>
                <a:gd name="connsiteX2" fmla="*/ 0 w 1553197"/>
                <a:gd name="connsiteY2" fmla="*/ 5117 h 4030756"/>
                <a:gd name="connsiteX3" fmla="*/ 1553197 w 1553197"/>
                <a:gd name="connsiteY3" fmla="*/ 0 h 4030756"/>
                <a:gd name="connsiteX0" fmla="*/ 1512168 w 1557429"/>
                <a:gd name="connsiteY0" fmla="*/ 4027774 h 4027774"/>
                <a:gd name="connsiteX1" fmla="*/ 0 w 1557429"/>
                <a:gd name="connsiteY1" fmla="*/ 4027774 h 4027774"/>
                <a:gd name="connsiteX2" fmla="*/ 0 w 1557429"/>
                <a:gd name="connsiteY2" fmla="*/ 2135 h 4027774"/>
                <a:gd name="connsiteX3" fmla="*/ 1557429 w 1557429"/>
                <a:gd name="connsiteY3" fmla="*/ 0 h 4027774"/>
                <a:gd name="connsiteX0" fmla="*/ 1512168 w 1561661"/>
                <a:gd name="connsiteY0" fmla="*/ 4025639 h 4025639"/>
                <a:gd name="connsiteX1" fmla="*/ 0 w 1561661"/>
                <a:gd name="connsiteY1" fmla="*/ 4025639 h 4025639"/>
                <a:gd name="connsiteX2" fmla="*/ 0 w 1561661"/>
                <a:gd name="connsiteY2" fmla="*/ 0 h 4025639"/>
                <a:gd name="connsiteX3" fmla="*/ 1561661 w 1561661"/>
                <a:gd name="connsiteY3" fmla="*/ 6811 h 4025639"/>
                <a:gd name="connsiteX0" fmla="*/ 1512168 w 1570126"/>
                <a:gd name="connsiteY0" fmla="*/ 4027774 h 4027774"/>
                <a:gd name="connsiteX1" fmla="*/ 0 w 1570126"/>
                <a:gd name="connsiteY1" fmla="*/ 4027774 h 4027774"/>
                <a:gd name="connsiteX2" fmla="*/ 0 w 1570126"/>
                <a:gd name="connsiteY2" fmla="*/ 2135 h 4027774"/>
                <a:gd name="connsiteX3" fmla="*/ 1570126 w 1570126"/>
                <a:gd name="connsiteY3" fmla="*/ 0 h 4027774"/>
                <a:gd name="connsiteX0" fmla="*/ 1512168 w 1574358"/>
                <a:gd name="connsiteY0" fmla="*/ 4025639 h 4025639"/>
                <a:gd name="connsiteX1" fmla="*/ 0 w 1574358"/>
                <a:gd name="connsiteY1" fmla="*/ 4025639 h 4025639"/>
                <a:gd name="connsiteX2" fmla="*/ 0 w 1574358"/>
                <a:gd name="connsiteY2" fmla="*/ 0 h 4025639"/>
                <a:gd name="connsiteX3" fmla="*/ 1574358 w 1574358"/>
                <a:gd name="connsiteY3" fmla="*/ 9793 h 4025639"/>
                <a:gd name="connsiteX0" fmla="*/ 1512168 w 1578590"/>
                <a:gd name="connsiteY0" fmla="*/ 4025639 h 4025639"/>
                <a:gd name="connsiteX1" fmla="*/ 0 w 1578590"/>
                <a:gd name="connsiteY1" fmla="*/ 4025639 h 4025639"/>
                <a:gd name="connsiteX2" fmla="*/ 0 w 1578590"/>
                <a:gd name="connsiteY2" fmla="*/ 0 h 4025639"/>
                <a:gd name="connsiteX3" fmla="*/ 1578590 w 1578590"/>
                <a:gd name="connsiteY3" fmla="*/ 847 h 4025639"/>
              </a:gdLst>
              <a:ahLst/>
              <a:cxnLst>
                <a:cxn ang="0">
                  <a:pos x="connsiteX0" y="connsiteY0"/>
                </a:cxn>
                <a:cxn ang="0">
                  <a:pos x="connsiteX1" y="connsiteY1"/>
                </a:cxn>
                <a:cxn ang="0">
                  <a:pos x="connsiteX2" y="connsiteY2"/>
                </a:cxn>
                <a:cxn ang="0">
                  <a:pos x="connsiteX3" y="connsiteY3"/>
                </a:cxn>
              </a:cxnLst>
              <a:rect l="l" t="t" r="r" b="b"/>
              <a:pathLst>
                <a:path w="1578590" h="4025639">
                  <a:moveTo>
                    <a:pt x="1512168" y="4025639"/>
                  </a:moveTo>
                  <a:lnTo>
                    <a:pt x="0" y="4025639"/>
                  </a:lnTo>
                  <a:lnTo>
                    <a:pt x="0" y="0"/>
                  </a:lnTo>
                  <a:lnTo>
                    <a:pt x="1578590" y="847"/>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cxnSp>
          <p:nvCxnSpPr>
            <p:cNvPr id="58" name="直接连接符 57"/>
            <p:cNvCxnSpPr/>
            <p:nvPr/>
          </p:nvCxnSpPr>
          <p:spPr>
            <a:xfrm>
              <a:off x="1475656" y="3101846"/>
              <a:ext cx="86409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1" name="TextBox 9"/>
          <p:cNvSpPr txBox="1"/>
          <p:nvPr/>
        </p:nvSpPr>
        <p:spPr>
          <a:xfrm>
            <a:off x="3297927" y="1710629"/>
            <a:ext cx="41897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是体现公司价值创造成果的最直接的效益指标。如投资资本回报率、息税前利润等。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6" name="组合 5"/>
          <p:cNvGrpSpPr/>
          <p:nvPr/>
        </p:nvGrpSpPr>
        <p:grpSpPr>
          <a:xfrm>
            <a:off x="2326043" y="1197094"/>
            <a:ext cx="5593554" cy="441085"/>
            <a:chOff x="3099904" y="1452479"/>
            <a:chExt cx="7459798" cy="588250"/>
          </a:xfrm>
        </p:grpSpPr>
        <p:sp>
          <p:nvSpPr>
            <p:cNvPr id="59" name="矩形 1"/>
            <p:cNvSpPr/>
            <p:nvPr/>
          </p:nvSpPr>
          <p:spPr>
            <a:xfrm>
              <a:off x="3099904" y="14524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62" name="TextBox 61"/>
            <p:cNvSpPr txBox="1"/>
            <p:nvPr/>
          </p:nvSpPr>
          <p:spPr>
            <a:xfrm>
              <a:off x="4373288" y="1527970"/>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50%</a:t>
              </a:r>
              <a:r>
                <a:rPr lang="zh-CN" altLang="en-US" sz="1800" b="1" dirty="0">
                  <a:solidFill>
                    <a:schemeClr val="bg1"/>
                  </a:solidFill>
                  <a:latin typeface="微软雅黑" pitchFamily="34" charset="-122"/>
                  <a:ea typeface="微软雅黑" pitchFamily="34" charset="-122"/>
                </a:rPr>
                <a:t>）</a:t>
              </a:r>
            </a:p>
          </p:txBody>
        </p:sp>
      </p:grpSp>
      <p:grpSp>
        <p:nvGrpSpPr>
          <p:cNvPr id="3" name="组合 2"/>
          <p:cNvGrpSpPr/>
          <p:nvPr/>
        </p:nvGrpSpPr>
        <p:grpSpPr>
          <a:xfrm>
            <a:off x="2596013" y="951945"/>
            <a:ext cx="640647" cy="677097"/>
            <a:chOff x="3459946" y="1125538"/>
            <a:chExt cx="854394" cy="903005"/>
          </a:xfrm>
        </p:grpSpPr>
        <p:sp>
          <p:nvSpPr>
            <p:cNvPr id="60" name="等腰三角形 59"/>
            <p:cNvSpPr/>
            <p:nvPr/>
          </p:nvSpPr>
          <p:spPr>
            <a:xfrm flipV="1">
              <a:off x="3459946" y="1207397"/>
              <a:ext cx="854394" cy="821146"/>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63" name="TextBox 62"/>
            <p:cNvSpPr txBox="1"/>
            <p:nvPr/>
          </p:nvSpPr>
          <p:spPr>
            <a:xfrm>
              <a:off x="3615683" y="1125538"/>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1</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66" name="TextBox 65"/>
          <p:cNvSpPr txBox="1"/>
          <p:nvPr/>
        </p:nvSpPr>
        <p:spPr>
          <a:xfrm>
            <a:off x="3297928" y="2941207"/>
            <a:ext cx="4189722"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为实现公司价值增长的重要营运操作控制活动的效果。如行政管理费用、大客户投诉次数等。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7" name="组合 6"/>
          <p:cNvGrpSpPr/>
          <p:nvPr/>
        </p:nvGrpSpPr>
        <p:grpSpPr>
          <a:xfrm>
            <a:off x="2326043" y="2427673"/>
            <a:ext cx="5593554" cy="441085"/>
            <a:chOff x="3099904" y="3252679"/>
            <a:chExt cx="7459798" cy="588250"/>
          </a:xfrm>
        </p:grpSpPr>
        <p:sp>
          <p:nvSpPr>
            <p:cNvPr id="64" name="矩形 1"/>
            <p:cNvSpPr/>
            <p:nvPr/>
          </p:nvSpPr>
          <p:spPr>
            <a:xfrm>
              <a:off x="3099904" y="32526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67" name="TextBox 66"/>
            <p:cNvSpPr txBox="1"/>
            <p:nvPr/>
          </p:nvSpPr>
          <p:spPr>
            <a:xfrm>
              <a:off x="4373288" y="3340286"/>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30%</a:t>
              </a:r>
              <a:r>
                <a:rPr lang="zh-CN" altLang="en-US" sz="1800" b="1" dirty="0">
                  <a:solidFill>
                    <a:schemeClr val="bg1"/>
                  </a:solidFill>
                  <a:latin typeface="微软雅黑" pitchFamily="34" charset="-122"/>
                  <a:ea typeface="微软雅黑" pitchFamily="34" charset="-122"/>
                </a:rPr>
                <a:t>）</a:t>
              </a:r>
            </a:p>
          </p:txBody>
        </p:sp>
      </p:grpSp>
      <p:grpSp>
        <p:nvGrpSpPr>
          <p:cNvPr id="4" name="组合 3"/>
          <p:cNvGrpSpPr/>
          <p:nvPr/>
        </p:nvGrpSpPr>
        <p:grpSpPr>
          <a:xfrm>
            <a:off x="2596013" y="2182524"/>
            <a:ext cx="640647" cy="677097"/>
            <a:chOff x="3459946" y="2925738"/>
            <a:chExt cx="854394" cy="903005"/>
          </a:xfrm>
        </p:grpSpPr>
        <p:sp>
          <p:nvSpPr>
            <p:cNvPr id="65" name="等腰三角形 64"/>
            <p:cNvSpPr/>
            <p:nvPr/>
          </p:nvSpPr>
          <p:spPr>
            <a:xfrm flipV="1">
              <a:off x="3459946" y="3007597"/>
              <a:ext cx="854394" cy="821146"/>
            </a:xfrm>
            <a:prstGeom prst="triangl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68" name="TextBox 67"/>
            <p:cNvSpPr txBox="1"/>
            <p:nvPr/>
          </p:nvSpPr>
          <p:spPr>
            <a:xfrm>
              <a:off x="3650853" y="2925738"/>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2</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71" name="TextBox 23"/>
          <p:cNvSpPr txBox="1"/>
          <p:nvPr/>
        </p:nvSpPr>
        <p:spPr>
          <a:xfrm>
            <a:off x="3297928" y="4207094"/>
            <a:ext cx="4189722"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用来评估员工管理、激励与职业发展等保持公司长期稳定发展的能力。如员工人数控制、员工满意度等。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8" name="组合 7"/>
          <p:cNvGrpSpPr/>
          <p:nvPr/>
        </p:nvGrpSpPr>
        <p:grpSpPr>
          <a:xfrm>
            <a:off x="2326043" y="3669525"/>
            <a:ext cx="5593554" cy="444107"/>
            <a:chOff x="3099904" y="5020823"/>
            <a:chExt cx="7459798" cy="592280"/>
          </a:xfrm>
        </p:grpSpPr>
        <p:sp>
          <p:nvSpPr>
            <p:cNvPr id="69" name="矩形 1"/>
            <p:cNvSpPr/>
            <p:nvPr/>
          </p:nvSpPr>
          <p:spPr>
            <a:xfrm>
              <a:off x="3099904" y="5020823"/>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72" name="TextBox 24"/>
            <p:cNvSpPr txBox="1"/>
            <p:nvPr/>
          </p:nvSpPr>
          <p:spPr>
            <a:xfrm>
              <a:off x="4373288" y="5120546"/>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20%</a:t>
              </a:r>
              <a:r>
                <a:rPr lang="zh-CN" altLang="en-US" sz="1800" b="1" dirty="0">
                  <a:solidFill>
                    <a:schemeClr val="bg1"/>
                  </a:solidFill>
                  <a:latin typeface="微软雅黑" pitchFamily="34" charset="-122"/>
                  <a:ea typeface="微软雅黑" pitchFamily="34" charset="-122"/>
                </a:rPr>
                <a:t>）</a:t>
              </a:r>
            </a:p>
          </p:txBody>
        </p:sp>
      </p:grpSp>
      <p:grpSp>
        <p:nvGrpSpPr>
          <p:cNvPr id="5" name="组合 4"/>
          <p:cNvGrpSpPr/>
          <p:nvPr/>
        </p:nvGrpSpPr>
        <p:grpSpPr>
          <a:xfrm>
            <a:off x="2596013" y="3424374"/>
            <a:ext cx="640647" cy="677097"/>
            <a:chOff x="3459946" y="4693882"/>
            <a:chExt cx="854394" cy="903005"/>
          </a:xfrm>
        </p:grpSpPr>
        <p:sp>
          <p:nvSpPr>
            <p:cNvPr id="70" name="等腰三角形 69"/>
            <p:cNvSpPr/>
            <p:nvPr/>
          </p:nvSpPr>
          <p:spPr>
            <a:xfrm flipV="1">
              <a:off x="3459946" y="4775741"/>
              <a:ext cx="854394" cy="821146"/>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73" name="TextBox 25"/>
            <p:cNvSpPr txBox="1"/>
            <p:nvPr/>
          </p:nvSpPr>
          <p:spPr>
            <a:xfrm>
              <a:off x="3650853" y="4693882"/>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3</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74" name="TextBox 31"/>
          <p:cNvSpPr txBox="1"/>
          <p:nvPr/>
        </p:nvSpPr>
        <p:spPr>
          <a:xfrm>
            <a:off x="1232240" y="1373572"/>
            <a:ext cx="553870" cy="2692856"/>
          </a:xfrm>
          <a:prstGeom prst="rect">
            <a:avLst/>
          </a:prstGeom>
          <a:noFill/>
        </p:spPr>
        <p:txBody>
          <a:bodyPr vert="eaVert" wrap="square" rtlCol="0">
            <a:spAutoFit/>
          </a:bodyPr>
          <a:lstStyle/>
          <a:p>
            <a:pPr algn="ctr"/>
            <a:r>
              <a:rPr lang="en-US" altLang="zh-CN" sz="2399" b="1" dirty="0">
                <a:solidFill>
                  <a:schemeClr val="tx1">
                    <a:lumMod val="75000"/>
                    <a:lumOff val="25000"/>
                  </a:schemeClr>
                </a:solidFill>
                <a:latin typeface="微软雅黑" pitchFamily="34" charset="-122"/>
                <a:ea typeface="微软雅黑" pitchFamily="34" charset="-122"/>
              </a:rPr>
              <a:t>[ </a:t>
            </a:r>
            <a:r>
              <a:rPr lang="zh-CN" altLang="en-US" sz="2399" b="1" dirty="0">
                <a:solidFill>
                  <a:schemeClr val="tx1">
                    <a:lumMod val="75000"/>
                    <a:lumOff val="25000"/>
                  </a:schemeClr>
                </a:solidFill>
                <a:latin typeface="微软雅黑" pitchFamily="34" charset="-122"/>
                <a:ea typeface="微软雅黑" pitchFamily="34" charset="-122"/>
              </a:rPr>
              <a:t>标题内容 </a:t>
            </a:r>
            <a:r>
              <a:rPr lang="en-US" altLang="zh-CN" sz="2399" b="1" dirty="0">
                <a:solidFill>
                  <a:schemeClr val="tx1">
                    <a:lumMod val="75000"/>
                    <a:lumOff val="25000"/>
                  </a:schemeClr>
                </a:solidFill>
                <a:latin typeface="微软雅黑" pitchFamily="34" charset="-122"/>
                <a:ea typeface="微软雅黑" pitchFamily="34" charset="-122"/>
              </a:rPr>
              <a:t>]</a:t>
            </a:r>
            <a:endParaRPr lang="zh-CN" altLang="en-US" sz="2399"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7649567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left)">
                                      <p:cBhvr>
                                        <p:cTn id="12" dur="500"/>
                                        <p:tgtEl>
                                          <p:spTgt spid="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randombar(horizontal)">
                                      <p:cBhvr>
                                        <p:cTn id="24" dur="500"/>
                                        <p:tgtEl>
                                          <p:spTgt spid="61"/>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randombar(horizontal)">
                                      <p:cBhvr>
                                        <p:cTn id="36" dur="500"/>
                                        <p:tgtEl>
                                          <p:spTgt spid="66"/>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14" presetClass="entr" presetSubtype="1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randombar(horizontal)">
                                      <p:cBhvr>
                                        <p:cTn id="48"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6" grpId="0"/>
      <p:bldP spid="71" grpId="0"/>
      <p:bldP spid="7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7023871"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0" name="右箭头 29"/>
          <p:cNvSpPr/>
          <p:nvPr/>
        </p:nvSpPr>
        <p:spPr>
          <a:xfrm>
            <a:off x="5745960"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1" name="右箭头 30"/>
          <p:cNvSpPr/>
          <p:nvPr/>
        </p:nvSpPr>
        <p:spPr>
          <a:xfrm>
            <a:off x="4436480"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2" name="右箭头 31"/>
          <p:cNvSpPr/>
          <p:nvPr/>
        </p:nvSpPr>
        <p:spPr>
          <a:xfrm>
            <a:off x="3158569"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3" name="右箭头 32"/>
          <p:cNvSpPr/>
          <p:nvPr/>
        </p:nvSpPr>
        <p:spPr>
          <a:xfrm>
            <a:off x="1867793"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4" name="右箭头 33"/>
          <p:cNvSpPr/>
          <p:nvPr/>
        </p:nvSpPr>
        <p:spPr>
          <a:xfrm>
            <a:off x="589882"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5" name="TextBox 34"/>
          <p:cNvSpPr txBox="1"/>
          <p:nvPr/>
        </p:nvSpPr>
        <p:spPr>
          <a:xfrm>
            <a:off x="991913"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2</a:t>
            </a:r>
            <a:r>
              <a:rPr lang="zh-CN" altLang="en-US" sz="1050" b="1" dirty="0">
                <a:solidFill>
                  <a:schemeClr val="bg1"/>
                </a:solidFill>
                <a:latin typeface="微软雅黑" pitchFamily="34" charset="-122"/>
                <a:ea typeface="微软雅黑" pitchFamily="34" charset="-122"/>
              </a:rPr>
              <a:t>月份</a:t>
            </a:r>
          </a:p>
        </p:txBody>
      </p:sp>
      <p:cxnSp>
        <p:nvCxnSpPr>
          <p:cNvPr id="36" name="直接连接符 35"/>
          <p:cNvCxnSpPr/>
          <p:nvPr/>
        </p:nvCxnSpPr>
        <p:spPr>
          <a:xfrm flipV="1">
            <a:off x="1367385"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64500"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38" name="TextBox 37"/>
          <p:cNvSpPr txBox="1"/>
          <p:nvPr/>
        </p:nvSpPr>
        <p:spPr>
          <a:xfrm>
            <a:off x="1494371"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39" name="直接连接符 38"/>
          <p:cNvCxnSpPr/>
          <p:nvPr/>
        </p:nvCxnSpPr>
        <p:spPr>
          <a:xfrm>
            <a:off x="2645295"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269825"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3</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4</a:t>
            </a:r>
            <a:r>
              <a:rPr lang="zh-CN" altLang="en-US" sz="1050" b="1" dirty="0">
                <a:solidFill>
                  <a:schemeClr val="bg1"/>
                </a:solidFill>
                <a:latin typeface="微软雅黑" pitchFamily="34" charset="-122"/>
                <a:ea typeface="微软雅黑" pitchFamily="34" charset="-122"/>
              </a:rPr>
              <a:t>月份</a:t>
            </a:r>
          </a:p>
        </p:txBody>
      </p:sp>
      <p:sp>
        <p:nvSpPr>
          <p:cNvPr id="41" name="TextBox 40"/>
          <p:cNvSpPr txBox="1"/>
          <p:nvPr/>
        </p:nvSpPr>
        <p:spPr>
          <a:xfrm>
            <a:off x="3560601"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5</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6</a:t>
            </a:r>
            <a:r>
              <a:rPr lang="zh-CN" altLang="en-US" sz="1050" b="1" dirty="0">
                <a:solidFill>
                  <a:schemeClr val="bg1"/>
                </a:solidFill>
                <a:latin typeface="微软雅黑" pitchFamily="34" charset="-122"/>
                <a:ea typeface="微软雅黑" pitchFamily="34" charset="-122"/>
              </a:rPr>
              <a:t>月份</a:t>
            </a:r>
          </a:p>
        </p:txBody>
      </p:sp>
      <p:sp>
        <p:nvSpPr>
          <p:cNvPr id="42" name="TextBox 41"/>
          <p:cNvSpPr txBox="1"/>
          <p:nvPr/>
        </p:nvSpPr>
        <p:spPr>
          <a:xfrm>
            <a:off x="4807650" y="2620481"/>
            <a:ext cx="960701"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7</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8</a:t>
            </a:r>
            <a:r>
              <a:rPr lang="zh-CN" altLang="en-US" sz="1050" b="1" dirty="0">
                <a:solidFill>
                  <a:schemeClr val="bg1"/>
                </a:solidFill>
                <a:latin typeface="微软雅黑" pitchFamily="34" charset="-122"/>
                <a:ea typeface="微软雅黑" pitchFamily="34" charset="-122"/>
              </a:rPr>
              <a:t>月份</a:t>
            </a:r>
          </a:p>
        </p:txBody>
      </p:sp>
      <p:sp>
        <p:nvSpPr>
          <p:cNvPr id="43" name="TextBox 42"/>
          <p:cNvSpPr txBox="1"/>
          <p:nvPr/>
        </p:nvSpPr>
        <p:spPr>
          <a:xfrm>
            <a:off x="6109131" y="2620481"/>
            <a:ext cx="979618"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9</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10</a:t>
            </a:r>
            <a:r>
              <a:rPr lang="zh-CN" altLang="en-US" sz="1050" b="1" dirty="0">
                <a:solidFill>
                  <a:schemeClr val="bg1"/>
                </a:solidFill>
                <a:latin typeface="微软雅黑" pitchFamily="34" charset="-122"/>
                <a:ea typeface="微软雅黑" pitchFamily="34" charset="-122"/>
              </a:rPr>
              <a:t>月份</a:t>
            </a:r>
          </a:p>
        </p:txBody>
      </p:sp>
      <p:sp>
        <p:nvSpPr>
          <p:cNvPr id="44" name="TextBox 43"/>
          <p:cNvSpPr txBox="1"/>
          <p:nvPr/>
        </p:nvSpPr>
        <p:spPr>
          <a:xfrm>
            <a:off x="7397335" y="2620481"/>
            <a:ext cx="955276"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12</a:t>
            </a:r>
            <a:r>
              <a:rPr lang="zh-CN" altLang="en-US" sz="1050" b="1" dirty="0">
                <a:solidFill>
                  <a:schemeClr val="bg1"/>
                </a:solidFill>
                <a:latin typeface="微软雅黑" pitchFamily="34" charset="-122"/>
                <a:ea typeface="微软雅黑" pitchFamily="34" charset="-122"/>
              </a:rPr>
              <a:t>月份</a:t>
            </a:r>
          </a:p>
        </p:txBody>
      </p:sp>
      <p:cxnSp>
        <p:nvCxnSpPr>
          <p:cNvPr id="45" name="直接连接符 44"/>
          <p:cNvCxnSpPr/>
          <p:nvPr/>
        </p:nvCxnSpPr>
        <p:spPr>
          <a:xfrm flipV="1">
            <a:off x="3936072"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133187"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47" name="TextBox 46"/>
          <p:cNvSpPr txBox="1"/>
          <p:nvPr/>
        </p:nvSpPr>
        <p:spPr>
          <a:xfrm>
            <a:off x="4063057"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48" name="直接连接符 47"/>
          <p:cNvCxnSpPr/>
          <p:nvPr/>
        </p:nvCxnSpPr>
        <p:spPr>
          <a:xfrm>
            <a:off x="521398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523463"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720578"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51" name="TextBox 50"/>
          <p:cNvSpPr txBox="1"/>
          <p:nvPr/>
        </p:nvSpPr>
        <p:spPr>
          <a:xfrm>
            <a:off x="6617798"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52" name="直接连接符 51"/>
          <p:cNvCxnSpPr/>
          <p:nvPr/>
        </p:nvCxnSpPr>
        <p:spPr>
          <a:xfrm>
            <a:off x="780137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635080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7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2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19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24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26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31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36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38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43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48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55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62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67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09980" y="1166443"/>
            <a:ext cx="3237502" cy="107987"/>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4763637" y="1166443"/>
            <a:ext cx="3237502" cy="107987"/>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4205317"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7" name="TextBox 26"/>
          <p:cNvSpPr txBox="1"/>
          <p:nvPr/>
        </p:nvSpPr>
        <p:spPr>
          <a:xfrm>
            <a:off x="3851302"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20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8" name="TextBox 27"/>
          <p:cNvSpPr txBox="1"/>
          <p:nvPr/>
        </p:nvSpPr>
        <p:spPr>
          <a:xfrm>
            <a:off x="349158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30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9" name="TextBox 28"/>
          <p:cNvSpPr txBox="1"/>
          <p:nvPr/>
        </p:nvSpPr>
        <p:spPr>
          <a:xfrm>
            <a:off x="3131858"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40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0" name="TextBox 29"/>
          <p:cNvSpPr txBox="1"/>
          <p:nvPr/>
        </p:nvSpPr>
        <p:spPr>
          <a:xfrm>
            <a:off x="277213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50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1" name="TextBox 30"/>
          <p:cNvSpPr txBox="1"/>
          <p:nvPr/>
        </p:nvSpPr>
        <p:spPr>
          <a:xfrm>
            <a:off x="2412414"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60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2" name="TextBox 31"/>
          <p:cNvSpPr txBox="1"/>
          <p:nvPr/>
        </p:nvSpPr>
        <p:spPr>
          <a:xfrm>
            <a:off x="2052691"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70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3" name="TextBox 32"/>
          <p:cNvSpPr txBox="1"/>
          <p:nvPr/>
        </p:nvSpPr>
        <p:spPr>
          <a:xfrm>
            <a:off x="169297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80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4" name="TextBox 33"/>
          <p:cNvSpPr txBox="1"/>
          <p:nvPr/>
        </p:nvSpPr>
        <p:spPr>
          <a:xfrm>
            <a:off x="1333247"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90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5" name="TextBox 34"/>
          <p:cNvSpPr txBox="1"/>
          <p:nvPr/>
        </p:nvSpPr>
        <p:spPr>
          <a:xfrm>
            <a:off x="939891" y="942633"/>
            <a:ext cx="453970" cy="276999"/>
          </a:xfrm>
          <a:prstGeom prst="rect">
            <a:avLst/>
          </a:prstGeom>
          <a:noFill/>
        </p:spPr>
        <p:txBody>
          <a:bodyPr wrap="none" rtlCol="0">
            <a:spAutoFit/>
          </a:bodyPr>
          <a:lstStyle/>
          <a:p>
            <a:r>
              <a:rPr lang="en-US" altLang="zh-CN" sz="1200" dirty="0">
                <a:solidFill>
                  <a:schemeClr val="tx1">
                    <a:lumMod val="75000"/>
                    <a:lumOff val="25000"/>
                  </a:schemeClr>
                </a:solidFill>
                <a:latin typeface="微软雅黑" pitchFamily="34" charset="-122"/>
                <a:ea typeface="微软雅黑" pitchFamily="34" charset="-122"/>
              </a:rPr>
              <a:t>100</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36" name="TextBox 35"/>
          <p:cNvSpPr txBox="1"/>
          <p:nvPr/>
        </p:nvSpPr>
        <p:spPr>
          <a:xfrm>
            <a:off x="462877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7" name="TextBox 36"/>
          <p:cNvSpPr txBox="1"/>
          <p:nvPr/>
        </p:nvSpPr>
        <p:spPr>
          <a:xfrm>
            <a:off x="4986903"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20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8" name="TextBox 37"/>
          <p:cNvSpPr txBox="1"/>
          <p:nvPr/>
        </p:nvSpPr>
        <p:spPr>
          <a:xfrm>
            <a:off x="534662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30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5706348"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40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0" name="TextBox 39"/>
          <p:cNvSpPr txBox="1"/>
          <p:nvPr/>
        </p:nvSpPr>
        <p:spPr>
          <a:xfrm>
            <a:off x="606607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50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1" name="TextBox 40"/>
          <p:cNvSpPr txBox="1"/>
          <p:nvPr/>
        </p:nvSpPr>
        <p:spPr>
          <a:xfrm>
            <a:off x="6425792"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60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2" name="TextBox 41"/>
          <p:cNvSpPr txBox="1"/>
          <p:nvPr/>
        </p:nvSpPr>
        <p:spPr>
          <a:xfrm>
            <a:off x="6785515"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70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3" name="TextBox 42"/>
          <p:cNvSpPr txBox="1"/>
          <p:nvPr/>
        </p:nvSpPr>
        <p:spPr>
          <a:xfrm>
            <a:off x="714523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80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4" name="TextBox 43"/>
          <p:cNvSpPr txBox="1"/>
          <p:nvPr/>
        </p:nvSpPr>
        <p:spPr>
          <a:xfrm>
            <a:off x="7504959"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90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7831050" y="942633"/>
            <a:ext cx="453970"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6" name="五边形 45"/>
          <p:cNvSpPr/>
          <p:nvPr/>
        </p:nvSpPr>
        <p:spPr>
          <a:xfrm flipH="1">
            <a:off x="1965878" y="1511102"/>
            <a:ext cx="2381602"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7" name="五边形 46"/>
          <p:cNvSpPr/>
          <p:nvPr/>
        </p:nvSpPr>
        <p:spPr>
          <a:xfrm flipH="1">
            <a:off x="2882799" y="1889056"/>
            <a:ext cx="1464682"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8" name="五边形 47"/>
          <p:cNvSpPr/>
          <p:nvPr/>
        </p:nvSpPr>
        <p:spPr>
          <a:xfrm flipH="1">
            <a:off x="2325602" y="2267011"/>
            <a:ext cx="2021880"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9" name="五边形 48"/>
          <p:cNvSpPr/>
          <p:nvPr/>
        </p:nvSpPr>
        <p:spPr>
          <a:xfrm flipH="1">
            <a:off x="1133249" y="2644965"/>
            <a:ext cx="321423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0" name="五边形 49"/>
          <p:cNvSpPr/>
          <p:nvPr/>
        </p:nvSpPr>
        <p:spPr>
          <a:xfrm flipH="1">
            <a:off x="1692969" y="3022920"/>
            <a:ext cx="265451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1" name="五边形 50"/>
          <p:cNvSpPr/>
          <p:nvPr/>
        </p:nvSpPr>
        <p:spPr>
          <a:xfrm flipH="1">
            <a:off x="2548869" y="3400874"/>
            <a:ext cx="179861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2" name="五边形 51"/>
          <p:cNvSpPr/>
          <p:nvPr/>
        </p:nvSpPr>
        <p:spPr>
          <a:xfrm flipH="1">
            <a:off x="3268312" y="3779182"/>
            <a:ext cx="1079169"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3" name="TextBox 52"/>
          <p:cNvSpPr txBox="1"/>
          <p:nvPr/>
        </p:nvSpPr>
        <p:spPr>
          <a:xfrm>
            <a:off x="1227009" y="1508719"/>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4" name="TextBox 53"/>
          <p:cNvSpPr txBox="1"/>
          <p:nvPr/>
        </p:nvSpPr>
        <p:spPr>
          <a:xfrm>
            <a:off x="2126022" y="188714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5" name="TextBox 54"/>
          <p:cNvSpPr txBox="1"/>
          <p:nvPr/>
        </p:nvSpPr>
        <p:spPr>
          <a:xfrm>
            <a:off x="1589756" y="2264805"/>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6" name="TextBox 55"/>
          <p:cNvSpPr txBox="1"/>
          <p:nvPr/>
        </p:nvSpPr>
        <p:spPr>
          <a:xfrm>
            <a:off x="440298" y="2636501"/>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7" name="TextBox 56"/>
          <p:cNvSpPr txBox="1"/>
          <p:nvPr/>
        </p:nvSpPr>
        <p:spPr>
          <a:xfrm>
            <a:off x="1003571" y="3020537"/>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8" name="TextBox 57"/>
          <p:cNvSpPr txBox="1"/>
          <p:nvPr/>
        </p:nvSpPr>
        <p:spPr>
          <a:xfrm>
            <a:off x="1790454" y="3398960"/>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9" name="TextBox 58"/>
          <p:cNvSpPr txBox="1"/>
          <p:nvPr/>
        </p:nvSpPr>
        <p:spPr>
          <a:xfrm>
            <a:off x="2503857" y="377662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0" name="五边形 59"/>
          <p:cNvSpPr/>
          <p:nvPr/>
        </p:nvSpPr>
        <p:spPr>
          <a:xfrm>
            <a:off x="4763636" y="1511102"/>
            <a:ext cx="1215622"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1" name="五边形 60"/>
          <p:cNvSpPr/>
          <p:nvPr/>
        </p:nvSpPr>
        <p:spPr>
          <a:xfrm>
            <a:off x="4763637" y="1889056"/>
            <a:ext cx="2294788"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2" name="五边形 61"/>
          <p:cNvSpPr/>
          <p:nvPr/>
        </p:nvSpPr>
        <p:spPr>
          <a:xfrm>
            <a:off x="4763637" y="2267011"/>
            <a:ext cx="1438889"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3" name="五边形 62"/>
          <p:cNvSpPr/>
          <p:nvPr/>
        </p:nvSpPr>
        <p:spPr>
          <a:xfrm>
            <a:off x="4763635" y="2644965"/>
            <a:ext cx="3067414"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4" name="五边形 63"/>
          <p:cNvSpPr/>
          <p:nvPr/>
        </p:nvSpPr>
        <p:spPr>
          <a:xfrm>
            <a:off x="4763636" y="3022920"/>
            <a:ext cx="2518056"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5" name="五边形 64"/>
          <p:cNvSpPr/>
          <p:nvPr/>
        </p:nvSpPr>
        <p:spPr>
          <a:xfrm>
            <a:off x="4763636" y="3400874"/>
            <a:ext cx="2741323"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6" name="五边形 65"/>
          <p:cNvSpPr/>
          <p:nvPr/>
        </p:nvSpPr>
        <p:spPr>
          <a:xfrm>
            <a:off x="4763636" y="3779182"/>
            <a:ext cx="2158333"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7" name="TextBox 66"/>
          <p:cNvSpPr txBox="1"/>
          <p:nvPr/>
        </p:nvSpPr>
        <p:spPr>
          <a:xfrm>
            <a:off x="6025584" y="1508719"/>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8" name="TextBox 67"/>
          <p:cNvSpPr txBox="1"/>
          <p:nvPr/>
        </p:nvSpPr>
        <p:spPr>
          <a:xfrm>
            <a:off x="7115826" y="1895608"/>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9" name="TextBox 68"/>
          <p:cNvSpPr txBox="1"/>
          <p:nvPr/>
        </p:nvSpPr>
        <p:spPr>
          <a:xfrm>
            <a:off x="6235573" y="2264805"/>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0" name="TextBox 69"/>
          <p:cNvSpPr txBox="1"/>
          <p:nvPr/>
        </p:nvSpPr>
        <p:spPr>
          <a:xfrm>
            <a:off x="7814132" y="2636501"/>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1" name="TextBox 70"/>
          <p:cNvSpPr txBox="1"/>
          <p:nvPr/>
        </p:nvSpPr>
        <p:spPr>
          <a:xfrm>
            <a:off x="7319852" y="3020537"/>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2" name="TextBox 71"/>
          <p:cNvSpPr txBox="1"/>
          <p:nvPr/>
        </p:nvSpPr>
        <p:spPr>
          <a:xfrm>
            <a:off x="7518554" y="3398960"/>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3" name="TextBox 72"/>
          <p:cNvSpPr txBox="1"/>
          <p:nvPr/>
        </p:nvSpPr>
        <p:spPr>
          <a:xfrm>
            <a:off x="6993785" y="377662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4" name="TextBox 73"/>
          <p:cNvSpPr txBox="1"/>
          <p:nvPr/>
        </p:nvSpPr>
        <p:spPr>
          <a:xfrm>
            <a:off x="4418503" y="1482567"/>
            <a:ext cx="319318"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A</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5" name="TextBox 74"/>
          <p:cNvSpPr txBox="1"/>
          <p:nvPr/>
        </p:nvSpPr>
        <p:spPr>
          <a:xfrm>
            <a:off x="4418502" y="1860522"/>
            <a:ext cx="304892"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B</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6" name="TextBox 75"/>
          <p:cNvSpPr txBox="1"/>
          <p:nvPr/>
        </p:nvSpPr>
        <p:spPr>
          <a:xfrm>
            <a:off x="4418503" y="2238476"/>
            <a:ext cx="312906"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C</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7" name="TextBox 76"/>
          <p:cNvSpPr txBox="1"/>
          <p:nvPr/>
        </p:nvSpPr>
        <p:spPr>
          <a:xfrm>
            <a:off x="4418502" y="2616431"/>
            <a:ext cx="330540"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D</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8" name="TextBox 77"/>
          <p:cNvSpPr txBox="1"/>
          <p:nvPr/>
        </p:nvSpPr>
        <p:spPr>
          <a:xfrm>
            <a:off x="4418503" y="2994385"/>
            <a:ext cx="290464"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E</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9" name="TextBox 78"/>
          <p:cNvSpPr txBox="1"/>
          <p:nvPr/>
        </p:nvSpPr>
        <p:spPr>
          <a:xfrm>
            <a:off x="4418503" y="3372340"/>
            <a:ext cx="287258"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F</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80" name="TextBox 79"/>
          <p:cNvSpPr txBox="1"/>
          <p:nvPr/>
        </p:nvSpPr>
        <p:spPr>
          <a:xfrm>
            <a:off x="4418503" y="3750294"/>
            <a:ext cx="327334"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G</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81" name="矩形 47"/>
          <p:cNvSpPr>
            <a:spLocks noChangeArrowheads="1"/>
          </p:cNvSpPr>
          <p:nvPr/>
        </p:nvSpPr>
        <p:spPr bwMode="auto">
          <a:xfrm>
            <a:off x="630475" y="4128249"/>
            <a:ext cx="7883051" cy="54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buFont typeface="Arial" pitchFamily="34" charset="0"/>
              <a:buNone/>
            </a:pPr>
            <a:r>
              <a:rPr lang="zh-CN" altLang="en-US" sz="1200" dirty="0">
                <a:solidFill>
                  <a:schemeClr val="tx1">
                    <a:lumMod val="75000"/>
                    <a:lumOff val="25000"/>
                  </a:schemeClr>
                </a:solidFill>
                <a:latin typeface="微软雅黑" pitchFamily="34" charset="-122"/>
                <a:ea typeface="微软雅黑" pitchFamily="34" charset="-122"/>
                <a:sym typeface="方正兰亭黑_GBK" pitchFamily="2" charset="-122"/>
              </a:rPr>
              <a:t>        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7594581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10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1000"/>
                                        <p:tgtEl>
                                          <p:spTgt spid="27"/>
                                        </p:tgtEl>
                                      </p:cBhvr>
                                    </p:animEffect>
                                    <p:anim calcmode="lin" valueType="num">
                                      <p:cBhvr>
                                        <p:cTn id="24" dur="1000" fill="hold"/>
                                        <p:tgtEl>
                                          <p:spTgt spid="27"/>
                                        </p:tgtEl>
                                        <p:attrNameLst>
                                          <p:attrName>ppt_x</p:attrName>
                                        </p:attrNameLst>
                                      </p:cBhvr>
                                      <p:tavLst>
                                        <p:tav tm="0">
                                          <p:val>
                                            <p:strVal val="#ppt_x"/>
                                          </p:val>
                                        </p:tav>
                                        <p:tav tm="100000">
                                          <p:val>
                                            <p:strVal val="#ppt_x"/>
                                          </p:val>
                                        </p:tav>
                                      </p:tavLst>
                                    </p:anim>
                                    <p:anim calcmode="lin" valueType="num">
                                      <p:cBhvr>
                                        <p:cTn id="25" dur="1000" fill="hold"/>
                                        <p:tgtEl>
                                          <p:spTgt spid="27"/>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2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30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60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70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80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1000"/>
                                        <p:tgtEl>
                                          <p:spTgt spid="34"/>
                                        </p:tgtEl>
                                      </p:cBhvr>
                                    </p:animEffect>
                                    <p:anim calcmode="lin" valueType="num">
                                      <p:cBhvr>
                                        <p:cTn id="59" dur="1000" fill="hold"/>
                                        <p:tgtEl>
                                          <p:spTgt spid="34"/>
                                        </p:tgtEl>
                                        <p:attrNameLst>
                                          <p:attrName>ppt_x</p:attrName>
                                        </p:attrNameLst>
                                      </p:cBhvr>
                                      <p:tavLst>
                                        <p:tav tm="0">
                                          <p:val>
                                            <p:strVal val="#ppt_x"/>
                                          </p:val>
                                        </p:tav>
                                        <p:tav tm="100000">
                                          <p:val>
                                            <p:strVal val="#ppt_x"/>
                                          </p:val>
                                        </p:tav>
                                      </p:tavLst>
                                    </p:anim>
                                    <p:anim calcmode="lin" valueType="num">
                                      <p:cBhvr>
                                        <p:cTn id="60" dur="1000" fill="hold"/>
                                        <p:tgtEl>
                                          <p:spTgt spid="34"/>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90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1000"/>
                                        <p:tgtEl>
                                          <p:spTgt spid="35"/>
                                        </p:tgtEl>
                                      </p:cBhvr>
                                    </p:animEffect>
                                    <p:anim calcmode="lin" valueType="num">
                                      <p:cBhvr>
                                        <p:cTn id="64" dur="1000" fill="hold"/>
                                        <p:tgtEl>
                                          <p:spTgt spid="35"/>
                                        </p:tgtEl>
                                        <p:attrNameLst>
                                          <p:attrName>ppt_x</p:attrName>
                                        </p:attrNameLst>
                                      </p:cBhvr>
                                      <p:tavLst>
                                        <p:tav tm="0">
                                          <p:val>
                                            <p:strVal val="#ppt_x"/>
                                          </p:val>
                                        </p:tav>
                                        <p:tav tm="100000">
                                          <p:val>
                                            <p:strVal val="#ppt_x"/>
                                          </p:val>
                                        </p:tav>
                                      </p:tavLst>
                                    </p:anim>
                                    <p:anim calcmode="lin" valueType="num">
                                      <p:cBhvr>
                                        <p:cTn id="65" dur="1000" fill="hold"/>
                                        <p:tgtEl>
                                          <p:spTgt spid="3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1000"/>
                                        <p:tgtEl>
                                          <p:spTgt spid="36"/>
                                        </p:tgtEl>
                                      </p:cBhvr>
                                    </p:animEffect>
                                    <p:anim calcmode="lin" valueType="num">
                                      <p:cBhvr>
                                        <p:cTn id="69" dur="1000" fill="hold"/>
                                        <p:tgtEl>
                                          <p:spTgt spid="36"/>
                                        </p:tgtEl>
                                        <p:attrNameLst>
                                          <p:attrName>ppt_x</p:attrName>
                                        </p:attrNameLst>
                                      </p:cBhvr>
                                      <p:tavLst>
                                        <p:tav tm="0">
                                          <p:val>
                                            <p:strVal val="#ppt_x"/>
                                          </p:val>
                                        </p:tav>
                                        <p:tav tm="100000">
                                          <p:val>
                                            <p:strVal val="#ppt_x"/>
                                          </p:val>
                                        </p:tav>
                                      </p:tavLst>
                                    </p:anim>
                                    <p:anim calcmode="lin" valueType="num">
                                      <p:cBhvr>
                                        <p:cTn id="70" dur="1000" fill="hold"/>
                                        <p:tgtEl>
                                          <p:spTgt spid="3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1000"/>
                                        <p:tgtEl>
                                          <p:spTgt spid="38"/>
                                        </p:tgtEl>
                                      </p:cBhvr>
                                    </p:animEffect>
                                    <p:anim calcmode="lin" valueType="num">
                                      <p:cBhvr>
                                        <p:cTn id="79" dur="1000" fill="hold"/>
                                        <p:tgtEl>
                                          <p:spTgt spid="38"/>
                                        </p:tgtEl>
                                        <p:attrNameLst>
                                          <p:attrName>ppt_x</p:attrName>
                                        </p:attrNameLst>
                                      </p:cBhvr>
                                      <p:tavLst>
                                        <p:tav tm="0">
                                          <p:val>
                                            <p:strVal val="#ppt_x"/>
                                          </p:val>
                                        </p:tav>
                                        <p:tav tm="100000">
                                          <p:val>
                                            <p:strVal val="#ppt_x"/>
                                          </p:val>
                                        </p:tav>
                                      </p:tavLst>
                                    </p:anim>
                                    <p:anim calcmode="lin" valueType="num">
                                      <p:cBhvr>
                                        <p:cTn id="80" dur="1000" fill="hold"/>
                                        <p:tgtEl>
                                          <p:spTgt spid="38"/>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30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0"/>
                                        <p:tgtEl>
                                          <p:spTgt spid="40"/>
                                        </p:tgtEl>
                                      </p:cBhvr>
                                    </p:animEffect>
                                    <p:anim calcmode="lin" valueType="num">
                                      <p:cBhvr>
                                        <p:cTn id="89" dur="1000" fill="hold"/>
                                        <p:tgtEl>
                                          <p:spTgt spid="40"/>
                                        </p:tgtEl>
                                        <p:attrNameLst>
                                          <p:attrName>ppt_x</p:attrName>
                                        </p:attrNameLst>
                                      </p:cBhvr>
                                      <p:tavLst>
                                        <p:tav tm="0">
                                          <p:val>
                                            <p:strVal val="#ppt_x"/>
                                          </p:val>
                                        </p:tav>
                                        <p:tav tm="100000">
                                          <p:val>
                                            <p:strVal val="#ppt_x"/>
                                          </p:val>
                                        </p:tav>
                                      </p:tavLst>
                                    </p:anim>
                                    <p:anim calcmode="lin" valueType="num">
                                      <p:cBhvr>
                                        <p:cTn id="90" dur="1000" fill="hold"/>
                                        <p:tgtEl>
                                          <p:spTgt spid="40"/>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50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60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70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80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90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childTnLst>
                          </p:cTn>
                        </p:par>
                        <p:par>
                          <p:cTn id="116" fill="hold">
                            <p:stCondLst>
                              <p:cond delay="2900"/>
                            </p:stCondLst>
                            <p:childTnLst>
                              <p:par>
                                <p:cTn id="117" presetID="2" presetClass="entr" presetSubtype="4" decel="100000" fill="hold" grpId="0" nodeType="afterEffect">
                                  <p:stCondLst>
                                    <p:cond delay="0"/>
                                  </p:stCondLst>
                                  <p:childTnLst>
                                    <p:set>
                                      <p:cBhvr>
                                        <p:cTn id="118" dur="1" fill="hold">
                                          <p:stCondLst>
                                            <p:cond delay="0"/>
                                          </p:stCondLst>
                                        </p:cTn>
                                        <p:tgtEl>
                                          <p:spTgt spid="74"/>
                                        </p:tgtEl>
                                        <p:attrNameLst>
                                          <p:attrName>style.visibility</p:attrName>
                                        </p:attrNameLst>
                                      </p:cBhvr>
                                      <p:to>
                                        <p:strVal val="visible"/>
                                      </p:to>
                                    </p:set>
                                    <p:anim calcmode="lin" valueType="num">
                                      <p:cBhvr additive="base">
                                        <p:cTn id="119" dur="500" fill="hold"/>
                                        <p:tgtEl>
                                          <p:spTgt spid="74"/>
                                        </p:tgtEl>
                                        <p:attrNameLst>
                                          <p:attrName>ppt_x</p:attrName>
                                        </p:attrNameLst>
                                      </p:cBhvr>
                                      <p:tavLst>
                                        <p:tav tm="0">
                                          <p:val>
                                            <p:strVal val="#ppt_x"/>
                                          </p:val>
                                        </p:tav>
                                        <p:tav tm="100000">
                                          <p:val>
                                            <p:strVal val="#ppt_x"/>
                                          </p:val>
                                        </p:tav>
                                      </p:tavLst>
                                    </p:anim>
                                    <p:anim calcmode="lin" valueType="num">
                                      <p:cBhvr additive="base">
                                        <p:cTn id="120" dur="500" fill="hold"/>
                                        <p:tgtEl>
                                          <p:spTgt spid="74"/>
                                        </p:tgtEl>
                                        <p:attrNameLst>
                                          <p:attrName>ppt_y</p:attrName>
                                        </p:attrNameLst>
                                      </p:cBhvr>
                                      <p:tavLst>
                                        <p:tav tm="0">
                                          <p:val>
                                            <p:strVal val="1+#ppt_h/2"/>
                                          </p:val>
                                        </p:tav>
                                        <p:tav tm="100000">
                                          <p:val>
                                            <p:strVal val="#ppt_y"/>
                                          </p:val>
                                        </p:tav>
                                      </p:tavLst>
                                    </p:anim>
                                  </p:childTnLst>
                                </p:cTn>
                              </p:par>
                              <p:par>
                                <p:cTn id="121" presetID="2" presetClass="entr" presetSubtype="4" decel="100000"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500" fill="hold"/>
                                        <p:tgtEl>
                                          <p:spTgt spid="75"/>
                                        </p:tgtEl>
                                        <p:attrNameLst>
                                          <p:attrName>ppt_x</p:attrName>
                                        </p:attrNameLst>
                                      </p:cBhvr>
                                      <p:tavLst>
                                        <p:tav tm="0">
                                          <p:val>
                                            <p:strVal val="#ppt_x"/>
                                          </p:val>
                                        </p:tav>
                                        <p:tav tm="100000">
                                          <p:val>
                                            <p:strVal val="#ppt_x"/>
                                          </p:val>
                                        </p:tav>
                                      </p:tavLst>
                                    </p:anim>
                                    <p:anim calcmode="lin" valueType="num">
                                      <p:cBhvr additive="base">
                                        <p:cTn id="124" dur="500" fill="hold"/>
                                        <p:tgtEl>
                                          <p:spTgt spid="75"/>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additive="base">
                                        <p:cTn id="127" dur="500" fill="hold"/>
                                        <p:tgtEl>
                                          <p:spTgt spid="76"/>
                                        </p:tgtEl>
                                        <p:attrNameLst>
                                          <p:attrName>ppt_x</p:attrName>
                                        </p:attrNameLst>
                                      </p:cBhvr>
                                      <p:tavLst>
                                        <p:tav tm="0">
                                          <p:val>
                                            <p:strVal val="#ppt_x"/>
                                          </p:val>
                                        </p:tav>
                                        <p:tav tm="100000">
                                          <p:val>
                                            <p:strVal val="#ppt_x"/>
                                          </p:val>
                                        </p:tav>
                                      </p:tavLst>
                                    </p:anim>
                                    <p:anim calcmode="lin" valueType="num">
                                      <p:cBhvr additive="base">
                                        <p:cTn id="128" dur="500" fill="hold"/>
                                        <p:tgtEl>
                                          <p:spTgt spid="76"/>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7"/>
                                        </p:tgtEl>
                                        <p:attrNameLst>
                                          <p:attrName>style.visibility</p:attrName>
                                        </p:attrNameLst>
                                      </p:cBhvr>
                                      <p:to>
                                        <p:strVal val="visible"/>
                                      </p:to>
                                    </p:set>
                                    <p:anim calcmode="lin" valueType="num">
                                      <p:cBhvr additive="base">
                                        <p:cTn id="131" dur="500" fill="hold"/>
                                        <p:tgtEl>
                                          <p:spTgt spid="77"/>
                                        </p:tgtEl>
                                        <p:attrNameLst>
                                          <p:attrName>ppt_x</p:attrName>
                                        </p:attrNameLst>
                                      </p:cBhvr>
                                      <p:tavLst>
                                        <p:tav tm="0">
                                          <p:val>
                                            <p:strVal val="#ppt_x"/>
                                          </p:val>
                                        </p:tav>
                                        <p:tav tm="100000">
                                          <p:val>
                                            <p:strVal val="#ppt_x"/>
                                          </p:val>
                                        </p:tav>
                                      </p:tavLst>
                                    </p:anim>
                                    <p:anim calcmode="lin" valueType="num">
                                      <p:cBhvr additive="base">
                                        <p:cTn id="132" dur="500" fill="hold"/>
                                        <p:tgtEl>
                                          <p:spTgt spid="77"/>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8"/>
                                        </p:tgtEl>
                                        <p:attrNameLst>
                                          <p:attrName>style.visibility</p:attrName>
                                        </p:attrNameLst>
                                      </p:cBhvr>
                                      <p:to>
                                        <p:strVal val="visible"/>
                                      </p:to>
                                    </p:set>
                                    <p:anim calcmode="lin" valueType="num">
                                      <p:cBhvr additive="base">
                                        <p:cTn id="135" dur="500" fill="hold"/>
                                        <p:tgtEl>
                                          <p:spTgt spid="78"/>
                                        </p:tgtEl>
                                        <p:attrNameLst>
                                          <p:attrName>ppt_x</p:attrName>
                                        </p:attrNameLst>
                                      </p:cBhvr>
                                      <p:tavLst>
                                        <p:tav tm="0">
                                          <p:val>
                                            <p:strVal val="#ppt_x"/>
                                          </p:val>
                                        </p:tav>
                                        <p:tav tm="100000">
                                          <p:val>
                                            <p:strVal val="#ppt_x"/>
                                          </p:val>
                                        </p:tav>
                                      </p:tavLst>
                                    </p:anim>
                                    <p:anim calcmode="lin" valueType="num">
                                      <p:cBhvr additive="base">
                                        <p:cTn id="136" dur="500" fill="hold"/>
                                        <p:tgtEl>
                                          <p:spTgt spid="78"/>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500" fill="hold"/>
                                        <p:tgtEl>
                                          <p:spTgt spid="79"/>
                                        </p:tgtEl>
                                        <p:attrNameLst>
                                          <p:attrName>ppt_x</p:attrName>
                                        </p:attrNameLst>
                                      </p:cBhvr>
                                      <p:tavLst>
                                        <p:tav tm="0">
                                          <p:val>
                                            <p:strVal val="#ppt_x"/>
                                          </p:val>
                                        </p:tav>
                                        <p:tav tm="100000">
                                          <p:val>
                                            <p:strVal val="#ppt_x"/>
                                          </p:val>
                                        </p:tav>
                                      </p:tavLst>
                                    </p:anim>
                                    <p:anim calcmode="lin" valueType="num">
                                      <p:cBhvr additive="base">
                                        <p:cTn id="140" dur="500" fill="hold"/>
                                        <p:tgtEl>
                                          <p:spTgt spid="79"/>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80"/>
                                        </p:tgtEl>
                                        <p:attrNameLst>
                                          <p:attrName>style.visibility</p:attrName>
                                        </p:attrNameLst>
                                      </p:cBhvr>
                                      <p:to>
                                        <p:strVal val="visible"/>
                                      </p:to>
                                    </p:set>
                                    <p:anim calcmode="lin" valueType="num">
                                      <p:cBhvr additive="base">
                                        <p:cTn id="143" dur="500" fill="hold"/>
                                        <p:tgtEl>
                                          <p:spTgt spid="80"/>
                                        </p:tgtEl>
                                        <p:attrNameLst>
                                          <p:attrName>ppt_x</p:attrName>
                                        </p:attrNameLst>
                                      </p:cBhvr>
                                      <p:tavLst>
                                        <p:tav tm="0">
                                          <p:val>
                                            <p:strVal val="#ppt_x"/>
                                          </p:val>
                                        </p:tav>
                                        <p:tav tm="100000">
                                          <p:val>
                                            <p:strVal val="#ppt_x"/>
                                          </p:val>
                                        </p:tav>
                                      </p:tavLst>
                                    </p:anim>
                                    <p:anim calcmode="lin" valueType="num">
                                      <p:cBhvr additive="base">
                                        <p:cTn id="144" dur="500" fill="hold"/>
                                        <p:tgtEl>
                                          <p:spTgt spid="80"/>
                                        </p:tgtEl>
                                        <p:attrNameLst>
                                          <p:attrName>ppt_y</p:attrName>
                                        </p:attrNameLst>
                                      </p:cBhvr>
                                      <p:tavLst>
                                        <p:tav tm="0">
                                          <p:val>
                                            <p:strVal val="1+#ppt_h/2"/>
                                          </p:val>
                                        </p:tav>
                                        <p:tav tm="100000">
                                          <p:val>
                                            <p:strVal val="#ppt_y"/>
                                          </p:val>
                                        </p:tav>
                                      </p:tavLst>
                                    </p:anim>
                                  </p:childTnLst>
                                </p:cTn>
                              </p:par>
                            </p:childTnLst>
                          </p:cTn>
                        </p:par>
                        <p:par>
                          <p:cTn id="145" fill="hold">
                            <p:stCondLst>
                              <p:cond delay="3400"/>
                            </p:stCondLst>
                            <p:childTnLst>
                              <p:par>
                                <p:cTn id="146" presetID="22" presetClass="entr" presetSubtype="8" fill="hold" grpId="0" nodeType="after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left)">
                                      <p:cBhvr>
                                        <p:cTn id="148" dur="500"/>
                                        <p:tgtEl>
                                          <p:spTgt spid="60"/>
                                        </p:tgtEl>
                                      </p:cBhvr>
                                    </p:animEffect>
                                  </p:childTnLst>
                                </p:cTn>
                              </p:par>
                              <p:par>
                                <p:cTn id="149" presetID="22" presetClass="entr" presetSubtype="8" fill="hold" grpId="0" nodeType="withEffect">
                                  <p:stCondLst>
                                    <p:cond delay="100"/>
                                  </p:stCondLst>
                                  <p:childTnLst>
                                    <p:set>
                                      <p:cBhvr>
                                        <p:cTn id="150" dur="1" fill="hold">
                                          <p:stCondLst>
                                            <p:cond delay="0"/>
                                          </p:stCondLst>
                                        </p:cTn>
                                        <p:tgtEl>
                                          <p:spTgt spid="61"/>
                                        </p:tgtEl>
                                        <p:attrNameLst>
                                          <p:attrName>style.visibility</p:attrName>
                                        </p:attrNameLst>
                                      </p:cBhvr>
                                      <p:to>
                                        <p:strVal val="visible"/>
                                      </p:to>
                                    </p:set>
                                    <p:animEffect transition="in" filter="wipe(left)">
                                      <p:cBhvr>
                                        <p:cTn id="151" dur="500"/>
                                        <p:tgtEl>
                                          <p:spTgt spid="61"/>
                                        </p:tgtEl>
                                      </p:cBhvr>
                                    </p:animEffect>
                                  </p:childTnLst>
                                </p:cTn>
                              </p:par>
                              <p:par>
                                <p:cTn id="152" presetID="22" presetClass="entr" presetSubtype="8" fill="hold" grpId="0" nodeType="withEffect">
                                  <p:stCondLst>
                                    <p:cond delay="200"/>
                                  </p:stCondLst>
                                  <p:childTnLst>
                                    <p:set>
                                      <p:cBhvr>
                                        <p:cTn id="153" dur="1" fill="hold">
                                          <p:stCondLst>
                                            <p:cond delay="0"/>
                                          </p:stCondLst>
                                        </p:cTn>
                                        <p:tgtEl>
                                          <p:spTgt spid="62"/>
                                        </p:tgtEl>
                                        <p:attrNameLst>
                                          <p:attrName>style.visibility</p:attrName>
                                        </p:attrNameLst>
                                      </p:cBhvr>
                                      <p:to>
                                        <p:strVal val="visible"/>
                                      </p:to>
                                    </p:set>
                                    <p:animEffect transition="in" filter="wipe(left)">
                                      <p:cBhvr>
                                        <p:cTn id="154" dur="500"/>
                                        <p:tgtEl>
                                          <p:spTgt spid="62"/>
                                        </p:tgtEl>
                                      </p:cBhvr>
                                    </p:animEffect>
                                  </p:childTnLst>
                                </p:cTn>
                              </p:par>
                              <p:par>
                                <p:cTn id="155" presetID="22" presetClass="entr" presetSubtype="8" fill="hold" grpId="0" nodeType="withEffect">
                                  <p:stCondLst>
                                    <p:cond delay="300"/>
                                  </p:stCondLst>
                                  <p:childTnLst>
                                    <p:set>
                                      <p:cBhvr>
                                        <p:cTn id="156" dur="1" fill="hold">
                                          <p:stCondLst>
                                            <p:cond delay="0"/>
                                          </p:stCondLst>
                                        </p:cTn>
                                        <p:tgtEl>
                                          <p:spTgt spid="63"/>
                                        </p:tgtEl>
                                        <p:attrNameLst>
                                          <p:attrName>style.visibility</p:attrName>
                                        </p:attrNameLst>
                                      </p:cBhvr>
                                      <p:to>
                                        <p:strVal val="visible"/>
                                      </p:to>
                                    </p:set>
                                    <p:animEffect transition="in" filter="wipe(left)">
                                      <p:cBhvr>
                                        <p:cTn id="157" dur="500"/>
                                        <p:tgtEl>
                                          <p:spTgt spid="63"/>
                                        </p:tgtEl>
                                      </p:cBhvr>
                                    </p:animEffect>
                                  </p:childTnLst>
                                </p:cTn>
                              </p:par>
                              <p:par>
                                <p:cTn id="158" presetID="22" presetClass="entr" presetSubtype="8" fill="hold" grpId="0" nodeType="withEffect">
                                  <p:stCondLst>
                                    <p:cond delay="400"/>
                                  </p:stCondLst>
                                  <p:childTnLst>
                                    <p:set>
                                      <p:cBhvr>
                                        <p:cTn id="159" dur="1" fill="hold">
                                          <p:stCondLst>
                                            <p:cond delay="0"/>
                                          </p:stCondLst>
                                        </p:cTn>
                                        <p:tgtEl>
                                          <p:spTgt spid="64"/>
                                        </p:tgtEl>
                                        <p:attrNameLst>
                                          <p:attrName>style.visibility</p:attrName>
                                        </p:attrNameLst>
                                      </p:cBhvr>
                                      <p:to>
                                        <p:strVal val="visible"/>
                                      </p:to>
                                    </p:set>
                                    <p:animEffect transition="in" filter="wipe(left)">
                                      <p:cBhvr>
                                        <p:cTn id="160" dur="500"/>
                                        <p:tgtEl>
                                          <p:spTgt spid="64"/>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65"/>
                                        </p:tgtEl>
                                        <p:attrNameLst>
                                          <p:attrName>style.visibility</p:attrName>
                                        </p:attrNameLst>
                                      </p:cBhvr>
                                      <p:to>
                                        <p:strVal val="visible"/>
                                      </p:to>
                                    </p:set>
                                    <p:animEffect transition="in" filter="wipe(left)">
                                      <p:cBhvr>
                                        <p:cTn id="163" dur="500"/>
                                        <p:tgtEl>
                                          <p:spTgt spid="65"/>
                                        </p:tgtEl>
                                      </p:cBhvr>
                                    </p:animEffect>
                                  </p:childTnLst>
                                </p:cTn>
                              </p:par>
                              <p:par>
                                <p:cTn id="164" presetID="22" presetClass="entr" presetSubtype="8" fill="hold" grpId="0" nodeType="withEffect">
                                  <p:stCondLst>
                                    <p:cond delay="600"/>
                                  </p:stCondLst>
                                  <p:childTnLst>
                                    <p:set>
                                      <p:cBhvr>
                                        <p:cTn id="165" dur="1" fill="hold">
                                          <p:stCondLst>
                                            <p:cond delay="0"/>
                                          </p:stCondLst>
                                        </p:cTn>
                                        <p:tgtEl>
                                          <p:spTgt spid="66"/>
                                        </p:tgtEl>
                                        <p:attrNameLst>
                                          <p:attrName>style.visibility</p:attrName>
                                        </p:attrNameLst>
                                      </p:cBhvr>
                                      <p:to>
                                        <p:strVal val="visible"/>
                                      </p:to>
                                    </p:set>
                                    <p:animEffect transition="in" filter="wipe(left)">
                                      <p:cBhvr>
                                        <p:cTn id="166" dur="500"/>
                                        <p:tgtEl>
                                          <p:spTgt spid="66"/>
                                        </p:tgtEl>
                                      </p:cBhvr>
                                    </p:animEffect>
                                  </p:childTnLst>
                                </p:cTn>
                              </p:par>
                              <p:par>
                                <p:cTn id="167" presetID="22" presetClass="entr" presetSubtype="2" fill="hold" grpId="0" nodeType="withEffect">
                                  <p:stCondLst>
                                    <p:cond delay="0"/>
                                  </p:stCondLst>
                                  <p:childTnLst>
                                    <p:set>
                                      <p:cBhvr>
                                        <p:cTn id="168" dur="1" fill="hold">
                                          <p:stCondLst>
                                            <p:cond delay="0"/>
                                          </p:stCondLst>
                                        </p:cTn>
                                        <p:tgtEl>
                                          <p:spTgt spid="46"/>
                                        </p:tgtEl>
                                        <p:attrNameLst>
                                          <p:attrName>style.visibility</p:attrName>
                                        </p:attrNameLst>
                                      </p:cBhvr>
                                      <p:to>
                                        <p:strVal val="visible"/>
                                      </p:to>
                                    </p:set>
                                    <p:animEffect transition="in" filter="wipe(right)">
                                      <p:cBhvr>
                                        <p:cTn id="169" dur="500"/>
                                        <p:tgtEl>
                                          <p:spTgt spid="46"/>
                                        </p:tgtEl>
                                      </p:cBhvr>
                                    </p:animEffect>
                                  </p:childTnLst>
                                </p:cTn>
                              </p:par>
                              <p:par>
                                <p:cTn id="170" presetID="22" presetClass="entr" presetSubtype="2" fill="hold" grpId="0" nodeType="withEffect">
                                  <p:stCondLst>
                                    <p:cond delay="100"/>
                                  </p:stCondLst>
                                  <p:childTnLst>
                                    <p:set>
                                      <p:cBhvr>
                                        <p:cTn id="171" dur="1" fill="hold">
                                          <p:stCondLst>
                                            <p:cond delay="0"/>
                                          </p:stCondLst>
                                        </p:cTn>
                                        <p:tgtEl>
                                          <p:spTgt spid="47"/>
                                        </p:tgtEl>
                                        <p:attrNameLst>
                                          <p:attrName>style.visibility</p:attrName>
                                        </p:attrNameLst>
                                      </p:cBhvr>
                                      <p:to>
                                        <p:strVal val="visible"/>
                                      </p:to>
                                    </p:set>
                                    <p:animEffect transition="in" filter="wipe(right)">
                                      <p:cBhvr>
                                        <p:cTn id="172" dur="500"/>
                                        <p:tgtEl>
                                          <p:spTgt spid="47"/>
                                        </p:tgtEl>
                                      </p:cBhvr>
                                    </p:animEffect>
                                  </p:childTnLst>
                                </p:cTn>
                              </p:par>
                              <p:par>
                                <p:cTn id="173" presetID="22" presetClass="entr" presetSubtype="2" fill="hold" grpId="0" nodeType="withEffect">
                                  <p:stCondLst>
                                    <p:cond delay="200"/>
                                  </p:stCondLst>
                                  <p:childTnLst>
                                    <p:set>
                                      <p:cBhvr>
                                        <p:cTn id="174" dur="1" fill="hold">
                                          <p:stCondLst>
                                            <p:cond delay="0"/>
                                          </p:stCondLst>
                                        </p:cTn>
                                        <p:tgtEl>
                                          <p:spTgt spid="48"/>
                                        </p:tgtEl>
                                        <p:attrNameLst>
                                          <p:attrName>style.visibility</p:attrName>
                                        </p:attrNameLst>
                                      </p:cBhvr>
                                      <p:to>
                                        <p:strVal val="visible"/>
                                      </p:to>
                                    </p:set>
                                    <p:animEffect transition="in" filter="wipe(right)">
                                      <p:cBhvr>
                                        <p:cTn id="175" dur="500"/>
                                        <p:tgtEl>
                                          <p:spTgt spid="48"/>
                                        </p:tgtEl>
                                      </p:cBhvr>
                                    </p:animEffect>
                                  </p:childTnLst>
                                </p:cTn>
                              </p:par>
                              <p:par>
                                <p:cTn id="176" presetID="22" presetClass="entr" presetSubtype="2" fill="hold" grpId="0" nodeType="withEffect">
                                  <p:stCondLst>
                                    <p:cond delay="300"/>
                                  </p:stCondLst>
                                  <p:childTnLst>
                                    <p:set>
                                      <p:cBhvr>
                                        <p:cTn id="177" dur="1" fill="hold">
                                          <p:stCondLst>
                                            <p:cond delay="0"/>
                                          </p:stCondLst>
                                        </p:cTn>
                                        <p:tgtEl>
                                          <p:spTgt spid="49"/>
                                        </p:tgtEl>
                                        <p:attrNameLst>
                                          <p:attrName>style.visibility</p:attrName>
                                        </p:attrNameLst>
                                      </p:cBhvr>
                                      <p:to>
                                        <p:strVal val="visible"/>
                                      </p:to>
                                    </p:set>
                                    <p:animEffect transition="in" filter="wipe(right)">
                                      <p:cBhvr>
                                        <p:cTn id="178" dur="500"/>
                                        <p:tgtEl>
                                          <p:spTgt spid="49"/>
                                        </p:tgtEl>
                                      </p:cBhvr>
                                    </p:animEffect>
                                  </p:childTnLst>
                                </p:cTn>
                              </p:par>
                              <p:par>
                                <p:cTn id="179" presetID="22" presetClass="entr" presetSubtype="2" fill="hold" grpId="0" nodeType="withEffect">
                                  <p:stCondLst>
                                    <p:cond delay="400"/>
                                  </p:stCondLst>
                                  <p:childTnLst>
                                    <p:set>
                                      <p:cBhvr>
                                        <p:cTn id="180" dur="1" fill="hold">
                                          <p:stCondLst>
                                            <p:cond delay="0"/>
                                          </p:stCondLst>
                                        </p:cTn>
                                        <p:tgtEl>
                                          <p:spTgt spid="50"/>
                                        </p:tgtEl>
                                        <p:attrNameLst>
                                          <p:attrName>style.visibility</p:attrName>
                                        </p:attrNameLst>
                                      </p:cBhvr>
                                      <p:to>
                                        <p:strVal val="visible"/>
                                      </p:to>
                                    </p:set>
                                    <p:animEffect transition="in" filter="wipe(right)">
                                      <p:cBhvr>
                                        <p:cTn id="181" dur="500"/>
                                        <p:tgtEl>
                                          <p:spTgt spid="50"/>
                                        </p:tgtEl>
                                      </p:cBhvr>
                                    </p:animEffect>
                                  </p:childTnLst>
                                </p:cTn>
                              </p:par>
                              <p:par>
                                <p:cTn id="182" presetID="22" presetClass="entr" presetSubtype="2" fill="hold" grpId="0" nodeType="withEffect">
                                  <p:stCondLst>
                                    <p:cond delay="500"/>
                                  </p:stCondLst>
                                  <p:childTnLst>
                                    <p:set>
                                      <p:cBhvr>
                                        <p:cTn id="183" dur="1" fill="hold">
                                          <p:stCondLst>
                                            <p:cond delay="0"/>
                                          </p:stCondLst>
                                        </p:cTn>
                                        <p:tgtEl>
                                          <p:spTgt spid="51"/>
                                        </p:tgtEl>
                                        <p:attrNameLst>
                                          <p:attrName>style.visibility</p:attrName>
                                        </p:attrNameLst>
                                      </p:cBhvr>
                                      <p:to>
                                        <p:strVal val="visible"/>
                                      </p:to>
                                    </p:set>
                                    <p:animEffect transition="in" filter="wipe(right)">
                                      <p:cBhvr>
                                        <p:cTn id="184" dur="500"/>
                                        <p:tgtEl>
                                          <p:spTgt spid="51"/>
                                        </p:tgtEl>
                                      </p:cBhvr>
                                    </p:animEffect>
                                  </p:childTnLst>
                                </p:cTn>
                              </p:par>
                              <p:par>
                                <p:cTn id="185" presetID="22" presetClass="entr" presetSubtype="2" fill="hold" grpId="0" nodeType="withEffect">
                                  <p:stCondLst>
                                    <p:cond delay="600"/>
                                  </p:stCondLst>
                                  <p:childTnLst>
                                    <p:set>
                                      <p:cBhvr>
                                        <p:cTn id="186" dur="1" fill="hold">
                                          <p:stCondLst>
                                            <p:cond delay="0"/>
                                          </p:stCondLst>
                                        </p:cTn>
                                        <p:tgtEl>
                                          <p:spTgt spid="52"/>
                                        </p:tgtEl>
                                        <p:attrNameLst>
                                          <p:attrName>style.visibility</p:attrName>
                                        </p:attrNameLst>
                                      </p:cBhvr>
                                      <p:to>
                                        <p:strVal val="visible"/>
                                      </p:to>
                                    </p:set>
                                    <p:animEffect transition="in" filter="wipe(right)">
                                      <p:cBhvr>
                                        <p:cTn id="187" dur="500"/>
                                        <p:tgtEl>
                                          <p:spTgt spid="52"/>
                                        </p:tgtEl>
                                      </p:cBhvr>
                                    </p:animEffect>
                                  </p:childTnLst>
                                </p:cTn>
                              </p:par>
                            </p:childTnLst>
                          </p:cTn>
                        </p:par>
                        <p:par>
                          <p:cTn id="188" fill="hold">
                            <p:stCondLst>
                              <p:cond delay="4500"/>
                            </p:stCondLst>
                            <p:childTnLst>
                              <p:par>
                                <p:cTn id="189" presetID="22" presetClass="entr" presetSubtype="8" fill="hold" grpId="0" nodeType="afterEffect">
                                  <p:stCondLst>
                                    <p:cond delay="0"/>
                                  </p:stCondLst>
                                  <p:childTnLst>
                                    <p:set>
                                      <p:cBhvr>
                                        <p:cTn id="190" dur="1" fill="hold">
                                          <p:stCondLst>
                                            <p:cond delay="0"/>
                                          </p:stCondLst>
                                        </p:cTn>
                                        <p:tgtEl>
                                          <p:spTgt spid="67"/>
                                        </p:tgtEl>
                                        <p:attrNameLst>
                                          <p:attrName>style.visibility</p:attrName>
                                        </p:attrNameLst>
                                      </p:cBhvr>
                                      <p:to>
                                        <p:strVal val="visible"/>
                                      </p:to>
                                    </p:set>
                                    <p:animEffect transition="in" filter="wipe(left)">
                                      <p:cBhvr>
                                        <p:cTn id="191" dur="500"/>
                                        <p:tgtEl>
                                          <p:spTgt spid="67"/>
                                        </p:tgtEl>
                                      </p:cBhvr>
                                    </p:animEffect>
                                  </p:childTnLst>
                                </p:cTn>
                              </p:par>
                              <p:par>
                                <p:cTn id="192" presetID="22" presetClass="entr" presetSubtype="8"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Effect transition="in" filter="wipe(left)">
                                      <p:cBhvr>
                                        <p:cTn id="194" dur="500"/>
                                        <p:tgtEl>
                                          <p:spTgt spid="68"/>
                                        </p:tgtEl>
                                      </p:cBhvr>
                                    </p:animEffect>
                                  </p:childTnLst>
                                </p:cTn>
                              </p:par>
                              <p:par>
                                <p:cTn id="195" presetID="22" presetClass="entr" presetSubtype="8" fill="hold" grpId="0" nodeType="withEffect">
                                  <p:stCondLst>
                                    <p:cond delay="0"/>
                                  </p:stCondLst>
                                  <p:childTnLst>
                                    <p:set>
                                      <p:cBhvr>
                                        <p:cTn id="196" dur="1" fill="hold">
                                          <p:stCondLst>
                                            <p:cond delay="0"/>
                                          </p:stCondLst>
                                        </p:cTn>
                                        <p:tgtEl>
                                          <p:spTgt spid="69"/>
                                        </p:tgtEl>
                                        <p:attrNameLst>
                                          <p:attrName>style.visibility</p:attrName>
                                        </p:attrNameLst>
                                      </p:cBhvr>
                                      <p:to>
                                        <p:strVal val="visible"/>
                                      </p:to>
                                    </p:set>
                                    <p:animEffect transition="in" filter="wipe(left)">
                                      <p:cBhvr>
                                        <p:cTn id="197" dur="500"/>
                                        <p:tgtEl>
                                          <p:spTgt spid="69"/>
                                        </p:tgtEl>
                                      </p:cBhvr>
                                    </p:animEffect>
                                  </p:childTnLst>
                                </p:cTn>
                              </p:par>
                              <p:par>
                                <p:cTn id="198" presetID="22" presetClass="entr" presetSubtype="8" fill="hold" grpId="0" nodeType="withEffect">
                                  <p:stCondLst>
                                    <p:cond delay="0"/>
                                  </p:stCondLst>
                                  <p:childTnLst>
                                    <p:set>
                                      <p:cBhvr>
                                        <p:cTn id="199" dur="1" fill="hold">
                                          <p:stCondLst>
                                            <p:cond delay="0"/>
                                          </p:stCondLst>
                                        </p:cTn>
                                        <p:tgtEl>
                                          <p:spTgt spid="70"/>
                                        </p:tgtEl>
                                        <p:attrNameLst>
                                          <p:attrName>style.visibility</p:attrName>
                                        </p:attrNameLst>
                                      </p:cBhvr>
                                      <p:to>
                                        <p:strVal val="visible"/>
                                      </p:to>
                                    </p:set>
                                    <p:animEffect transition="in" filter="wipe(left)">
                                      <p:cBhvr>
                                        <p:cTn id="200" dur="500"/>
                                        <p:tgtEl>
                                          <p:spTgt spid="70"/>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71"/>
                                        </p:tgtEl>
                                        <p:attrNameLst>
                                          <p:attrName>style.visibility</p:attrName>
                                        </p:attrNameLst>
                                      </p:cBhvr>
                                      <p:to>
                                        <p:strVal val="visible"/>
                                      </p:to>
                                    </p:set>
                                    <p:animEffect transition="in" filter="wipe(left)">
                                      <p:cBhvr>
                                        <p:cTn id="203" dur="500"/>
                                        <p:tgtEl>
                                          <p:spTgt spid="71"/>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72"/>
                                        </p:tgtEl>
                                        <p:attrNameLst>
                                          <p:attrName>style.visibility</p:attrName>
                                        </p:attrNameLst>
                                      </p:cBhvr>
                                      <p:to>
                                        <p:strVal val="visible"/>
                                      </p:to>
                                    </p:set>
                                    <p:animEffect transition="in" filter="wipe(left)">
                                      <p:cBhvr>
                                        <p:cTn id="206" dur="500"/>
                                        <p:tgtEl>
                                          <p:spTgt spid="72"/>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73"/>
                                        </p:tgtEl>
                                        <p:attrNameLst>
                                          <p:attrName>style.visibility</p:attrName>
                                        </p:attrNameLst>
                                      </p:cBhvr>
                                      <p:to>
                                        <p:strVal val="visible"/>
                                      </p:to>
                                    </p:set>
                                    <p:animEffect transition="in" filter="wipe(left)">
                                      <p:cBhvr>
                                        <p:cTn id="209" dur="500"/>
                                        <p:tgtEl>
                                          <p:spTgt spid="73"/>
                                        </p:tgtEl>
                                      </p:cBhvr>
                                    </p:animEffect>
                                  </p:childTnLst>
                                </p:cTn>
                              </p:par>
                              <p:par>
                                <p:cTn id="210" presetID="22" presetClass="entr" presetSubtype="2" fill="hold" grpId="0" nodeType="withEffect">
                                  <p:stCondLst>
                                    <p:cond delay="0"/>
                                  </p:stCondLst>
                                  <p:childTnLst>
                                    <p:set>
                                      <p:cBhvr>
                                        <p:cTn id="211" dur="1" fill="hold">
                                          <p:stCondLst>
                                            <p:cond delay="0"/>
                                          </p:stCondLst>
                                        </p:cTn>
                                        <p:tgtEl>
                                          <p:spTgt spid="53"/>
                                        </p:tgtEl>
                                        <p:attrNameLst>
                                          <p:attrName>style.visibility</p:attrName>
                                        </p:attrNameLst>
                                      </p:cBhvr>
                                      <p:to>
                                        <p:strVal val="visible"/>
                                      </p:to>
                                    </p:set>
                                    <p:animEffect transition="in" filter="wipe(right)">
                                      <p:cBhvr>
                                        <p:cTn id="212" dur="500"/>
                                        <p:tgtEl>
                                          <p:spTgt spid="53"/>
                                        </p:tgtEl>
                                      </p:cBhvr>
                                    </p:animEffect>
                                  </p:childTnLst>
                                </p:cTn>
                              </p:par>
                              <p:par>
                                <p:cTn id="213" presetID="22" presetClass="entr" presetSubtype="2" fill="hold" grpId="0" nodeType="withEffect">
                                  <p:stCondLst>
                                    <p:cond delay="0"/>
                                  </p:stCondLst>
                                  <p:childTnLst>
                                    <p:set>
                                      <p:cBhvr>
                                        <p:cTn id="214" dur="1" fill="hold">
                                          <p:stCondLst>
                                            <p:cond delay="0"/>
                                          </p:stCondLst>
                                        </p:cTn>
                                        <p:tgtEl>
                                          <p:spTgt spid="54"/>
                                        </p:tgtEl>
                                        <p:attrNameLst>
                                          <p:attrName>style.visibility</p:attrName>
                                        </p:attrNameLst>
                                      </p:cBhvr>
                                      <p:to>
                                        <p:strVal val="visible"/>
                                      </p:to>
                                    </p:set>
                                    <p:animEffect transition="in" filter="wipe(right)">
                                      <p:cBhvr>
                                        <p:cTn id="215" dur="500"/>
                                        <p:tgtEl>
                                          <p:spTgt spid="54"/>
                                        </p:tgtEl>
                                      </p:cBhvr>
                                    </p:animEffect>
                                  </p:childTnLst>
                                </p:cTn>
                              </p:par>
                              <p:par>
                                <p:cTn id="216" presetID="22" presetClass="entr" presetSubtype="2"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Effect transition="in" filter="wipe(right)">
                                      <p:cBhvr>
                                        <p:cTn id="218" dur="500"/>
                                        <p:tgtEl>
                                          <p:spTgt spid="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Effect transition="in" filter="wipe(right)">
                                      <p:cBhvr>
                                        <p:cTn id="221" dur="500"/>
                                        <p:tgtEl>
                                          <p:spTgt spid="56"/>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57"/>
                                        </p:tgtEl>
                                        <p:attrNameLst>
                                          <p:attrName>style.visibility</p:attrName>
                                        </p:attrNameLst>
                                      </p:cBhvr>
                                      <p:to>
                                        <p:strVal val="visible"/>
                                      </p:to>
                                    </p:set>
                                    <p:animEffect transition="in" filter="wipe(right)">
                                      <p:cBhvr>
                                        <p:cTn id="224" dur="500"/>
                                        <p:tgtEl>
                                          <p:spTgt spid="57"/>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58"/>
                                        </p:tgtEl>
                                        <p:attrNameLst>
                                          <p:attrName>style.visibility</p:attrName>
                                        </p:attrNameLst>
                                      </p:cBhvr>
                                      <p:to>
                                        <p:strVal val="visible"/>
                                      </p:to>
                                    </p:set>
                                    <p:animEffect transition="in" filter="wipe(right)">
                                      <p:cBhvr>
                                        <p:cTn id="227" dur="500"/>
                                        <p:tgtEl>
                                          <p:spTgt spid="58"/>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59"/>
                                        </p:tgtEl>
                                        <p:attrNameLst>
                                          <p:attrName>style.visibility</p:attrName>
                                        </p:attrNameLst>
                                      </p:cBhvr>
                                      <p:to>
                                        <p:strVal val="visible"/>
                                      </p:to>
                                    </p:set>
                                    <p:animEffect transition="in" filter="wipe(right)">
                                      <p:cBhvr>
                                        <p:cTn id="230" dur="500"/>
                                        <p:tgtEl>
                                          <p:spTgt spid="59"/>
                                        </p:tgtEl>
                                      </p:cBhvr>
                                    </p:animEffect>
                                  </p:childTnLst>
                                </p:cTn>
                              </p:par>
                            </p:childTnLst>
                          </p:cTn>
                        </p:par>
                        <p:par>
                          <p:cTn id="231" fill="hold">
                            <p:stCondLst>
                              <p:cond delay="5000"/>
                            </p:stCondLst>
                            <p:childTnLst>
                              <p:par>
                                <p:cTn id="232" presetID="16" presetClass="entr" presetSubtype="37" fill="hold" grpId="0" nodeType="afterEffect">
                                  <p:stCondLst>
                                    <p:cond delay="0"/>
                                  </p:stCondLst>
                                  <p:childTnLst>
                                    <p:set>
                                      <p:cBhvr>
                                        <p:cTn id="233" dur="1" fill="hold">
                                          <p:stCondLst>
                                            <p:cond delay="0"/>
                                          </p:stCondLst>
                                        </p:cTn>
                                        <p:tgtEl>
                                          <p:spTgt spid="81"/>
                                        </p:tgtEl>
                                        <p:attrNameLst>
                                          <p:attrName>style.visibility</p:attrName>
                                        </p:attrNameLst>
                                      </p:cBhvr>
                                      <p:to>
                                        <p:strVal val="visible"/>
                                      </p:to>
                                    </p:set>
                                    <p:animEffect transition="in" filter="barn(outVertical)">
                                      <p:cBhvr>
                                        <p:cTn id="234"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0" y="0"/>
            <a:ext cx="9144000" cy="5130800"/>
            <a:chOff x="0" y="0"/>
            <a:chExt cx="9144000" cy="5130800"/>
          </a:xfrm>
        </p:grpSpPr>
        <p:pic>
          <p:nvPicPr>
            <p:cNvPr id="9" name="图片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grpSp>
      <p:sp>
        <p:nvSpPr>
          <p:cNvPr id="8" name="圆角矩形 7"/>
          <p:cNvSpPr/>
          <p:nvPr/>
        </p:nvSpPr>
        <p:spPr>
          <a:xfrm>
            <a:off x="4094843" y="1944915"/>
            <a:ext cx="4140199" cy="77944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5330177" y="843286"/>
            <a:ext cx="1598515" cy="830997"/>
          </a:xfrm>
          <a:prstGeom prst="rect">
            <a:avLst/>
          </a:prstGeom>
          <a:noFill/>
        </p:spPr>
        <p:txBody>
          <a:bodyPr wrap="none" rtlCol="0">
            <a:spAutoFit/>
          </a:bodyPr>
          <a:lstStyle/>
          <a:p>
            <a:r>
              <a:rPr lang="zh-CN" altLang="en-US" sz="4800" b="1" dirty="0" smtClean="0">
                <a:solidFill>
                  <a:schemeClr val="accent3"/>
                </a:solidFill>
                <a:latin typeface="微软雅黑" panose="020B0503020204020204" pitchFamily="34" charset="-122"/>
                <a:ea typeface="微软雅黑" panose="020B0503020204020204" pitchFamily="34" charset="-122"/>
              </a:rPr>
              <a:t>目 录</a:t>
            </a:r>
            <a:endParaRPr lang="zh-CN" altLang="en-US" sz="4800" b="1" dirty="0">
              <a:solidFill>
                <a:schemeClr val="accent3"/>
              </a:solidFill>
              <a:latin typeface="微软雅黑" panose="020B0503020204020204" pitchFamily="34" charset="-122"/>
              <a:ea typeface="微软雅黑" panose="020B0503020204020204" pitchFamily="34" charset="-122"/>
            </a:endParaRPr>
          </a:p>
        </p:txBody>
      </p:sp>
      <p:sp>
        <p:nvSpPr>
          <p:cNvPr id="4" name="椭圆 3"/>
          <p:cNvSpPr/>
          <p:nvPr/>
        </p:nvSpPr>
        <p:spPr>
          <a:xfrm>
            <a:off x="3234418" y="1697895"/>
            <a:ext cx="1219200" cy="1219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02</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666280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0-#ppt_w/2"/>
                                          </p:val>
                                        </p:tav>
                                        <p:tav tm="100000">
                                          <p:val>
                                            <p:strVal val="#ppt_x"/>
                                          </p:val>
                                        </p:tav>
                                      </p:tavLst>
                                    </p:anim>
                                    <p:anim calcmode="lin" valueType="num">
                                      <p:cBhvr additive="base">
                                        <p:cTn id="15" dur="1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1+#ppt_w/2"/>
                                          </p:val>
                                        </p:tav>
                                        <p:tav tm="100000">
                                          <p:val>
                                            <p:strVal val="#ppt_x"/>
                                          </p:val>
                                        </p:tav>
                                      </p:tavLst>
                                    </p:anim>
                                    <p:anim calcmode="lin" valueType="num">
                                      <p:cBhvr additive="base">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0214" y="1480428"/>
            <a:ext cx="1457825" cy="7019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7" name="矩形 6"/>
          <p:cNvSpPr/>
          <p:nvPr/>
        </p:nvSpPr>
        <p:spPr>
          <a:xfrm>
            <a:off x="4356026" y="1470195"/>
            <a:ext cx="3941526" cy="757130"/>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领导力是一种影响力，领导即是一种影响过程，是影响人们心甘情愿和满怀热情为实现组织目标而努力的艺术或过程。</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2790214" y="2454661"/>
            <a:ext cx="1457825" cy="701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9" name="矩形 8"/>
          <p:cNvSpPr/>
          <p:nvPr/>
        </p:nvSpPr>
        <p:spPr>
          <a:xfrm>
            <a:off x="2790214" y="3428895"/>
            <a:ext cx="1457825" cy="7019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a:t>
            </a:r>
            <a:r>
              <a:rPr lang="zh-CN" altLang="en-US" sz="1500" dirty="0">
                <a:latin typeface="微软雅黑" panose="020B0503020204020204" pitchFamily="34" charset="-122"/>
                <a:ea typeface="微软雅黑" panose="020B0503020204020204" pitchFamily="34" charset="-122"/>
              </a:rPr>
              <a:t>内容</a:t>
            </a:r>
            <a:endParaRPr lang="en-US" altLang="zh-CN" sz="1500"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10" name="矩形 9"/>
          <p:cNvSpPr/>
          <p:nvPr/>
        </p:nvSpPr>
        <p:spPr>
          <a:xfrm>
            <a:off x="4356026" y="2557089"/>
            <a:ext cx="3941526" cy="535531"/>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现代领导者的才能就是其影响力，真正的领导者是能够影响别人，使别人追随自己的人物。</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4356026" y="3403685"/>
            <a:ext cx="3941526" cy="757130"/>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结合前面领导力的定义，我们发现，领导力实质就是领导者的影响力，即领导者拥有影响被领导者的能力或力量。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708878" y="2454661"/>
            <a:ext cx="1457825" cy="7019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99" b="1" dirty="0">
                <a:latin typeface="微软雅黑" panose="020B0503020204020204" pitchFamily="34" charset="-122"/>
                <a:ea typeface="微软雅黑" panose="020B0503020204020204" pitchFamily="34" charset="-122"/>
              </a:rPr>
              <a:t>添加内容</a:t>
            </a:r>
          </a:p>
        </p:txBody>
      </p:sp>
      <p:cxnSp>
        <p:nvCxnSpPr>
          <p:cNvPr id="13" name="肘形连接符 12"/>
          <p:cNvCxnSpPr>
            <a:stCxn id="12" idx="3"/>
            <a:endCxn id="8" idx="1"/>
          </p:cNvCxnSpPr>
          <p:nvPr/>
        </p:nvCxnSpPr>
        <p:spPr>
          <a:xfrm>
            <a:off x="2166704" y="2805619"/>
            <a:ext cx="623511" cy="9523"/>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166704" y="1831385"/>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166704" y="2805620"/>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5993" y="2301782"/>
            <a:ext cx="3509578"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5993" y="3273666"/>
            <a:ext cx="3509578"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64377883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204344" y="1369657"/>
            <a:ext cx="2735314" cy="2736304"/>
          </a:xfrm>
          <a:prstGeom prst="ellipse">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 name="等腰三角形 22"/>
          <p:cNvSpPr/>
          <p:nvPr/>
        </p:nvSpPr>
        <p:spPr>
          <a:xfrm rot="16200000" flipH="1">
            <a:off x="4632428" y="1696628"/>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grpSp>
        <p:nvGrpSpPr>
          <p:cNvPr id="4" name="组合 3"/>
          <p:cNvGrpSpPr/>
          <p:nvPr/>
        </p:nvGrpSpPr>
        <p:grpSpPr>
          <a:xfrm>
            <a:off x="5849572" y="1752828"/>
            <a:ext cx="503874" cy="504056"/>
            <a:chOff x="5850034" y="1848492"/>
            <a:chExt cx="504056" cy="504056"/>
          </a:xfrm>
        </p:grpSpPr>
        <p:sp>
          <p:nvSpPr>
            <p:cNvPr id="5" name="椭圆 4"/>
            <p:cNvSpPr/>
            <p:nvPr/>
          </p:nvSpPr>
          <p:spPr>
            <a:xfrm>
              <a:off x="5850034"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 name="TextBox 5"/>
            <p:cNvSpPr txBox="1"/>
            <p:nvPr/>
          </p:nvSpPr>
          <p:spPr>
            <a:xfrm>
              <a:off x="5889504" y="1931243"/>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04</a:t>
              </a:r>
              <a:endParaRPr lang="zh-CN" altLang="en-US" sz="1575" b="1" dirty="0">
                <a:solidFill>
                  <a:schemeClr val="bg1"/>
                </a:solidFill>
                <a:latin typeface="微软雅黑" pitchFamily="34" charset="-122"/>
                <a:ea typeface="微软雅黑" pitchFamily="34" charset="-122"/>
              </a:endParaRPr>
            </a:p>
          </p:txBody>
        </p:sp>
      </p:grpSp>
      <p:grpSp>
        <p:nvGrpSpPr>
          <p:cNvPr id="7" name="组合 6"/>
          <p:cNvGrpSpPr/>
          <p:nvPr/>
        </p:nvGrpSpPr>
        <p:grpSpPr>
          <a:xfrm>
            <a:off x="5849572" y="3229364"/>
            <a:ext cx="503874" cy="504056"/>
            <a:chOff x="5850034" y="3325028"/>
            <a:chExt cx="504056" cy="504056"/>
          </a:xfrm>
        </p:grpSpPr>
        <p:sp>
          <p:nvSpPr>
            <p:cNvPr id="8" name="椭圆 7"/>
            <p:cNvSpPr/>
            <p:nvPr/>
          </p:nvSpPr>
          <p:spPr>
            <a:xfrm>
              <a:off x="5850034"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9" name="TextBox 8"/>
            <p:cNvSpPr txBox="1"/>
            <p:nvPr/>
          </p:nvSpPr>
          <p:spPr>
            <a:xfrm>
              <a:off x="5889504" y="3407779"/>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06</a:t>
              </a:r>
              <a:endParaRPr lang="zh-CN" altLang="en-US" sz="1575" b="1" dirty="0">
                <a:solidFill>
                  <a:schemeClr val="bg1"/>
                </a:solidFill>
                <a:latin typeface="微软雅黑" pitchFamily="34" charset="-122"/>
                <a:ea typeface="微软雅黑" pitchFamily="34" charset="-122"/>
              </a:endParaRPr>
            </a:p>
          </p:txBody>
        </p:sp>
      </p:grpSp>
      <p:grpSp>
        <p:nvGrpSpPr>
          <p:cNvPr id="10" name="组合 9"/>
          <p:cNvGrpSpPr/>
          <p:nvPr/>
        </p:nvGrpSpPr>
        <p:grpSpPr>
          <a:xfrm>
            <a:off x="6156017" y="2491096"/>
            <a:ext cx="503874" cy="504056"/>
            <a:chOff x="6156589" y="2586760"/>
            <a:chExt cx="504056" cy="504056"/>
          </a:xfrm>
        </p:grpSpPr>
        <p:sp>
          <p:nvSpPr>
            <p:cNvPr id="11" name="椭圆 10"/>
            <p:cNvSpPr/>
            <p:nvPr/>
          </p:nvSpPr>
          <p:spPr>
            <a:xfrm>
              <a:off x="6156589"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b="1">
                <a:latin typeface="微软雅黑" panose="020B0503020204020204" pitchFamily="34" charset="-122"/>
                <a:ea typeface="微软雅黑" panose="020B0503020204020204" pitchFamily="34" charset="-122"/>
              </a:endParaRPr>
            </a:p>
          </p:txBody>
        </p:sp>
        <p:sp>
          <p:nvSpPr>
            <p:cNvPr id="12" name="TextBox 11"/>
            <p:cNvSpPr txBox="1"/>
            <p:nvPr/>
          </p:nvSpPr>
          <p:spPr>
            <a:xfrm>
              <a:off x="6196059" y="2669511"/>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05</a:t>
              </a:r>
              <a:endParaRPr lang="zh-CN" altLang="en-US" sz="1575" b="1" dirty="0">
                <a:solidFill>
                  <a:schemeClr val="bg1"/>
                </a:solidFill>
                <a:latin typeface="微软雅黑" pitchFamily="34" charset="-122"/>
                <a:ea typeface="微软雅黑" pitchFamily="34" charset="-122"/>
              </a:endParaRPr>
            </a:p>
          </p:txBody>
        </p:sp>
      </p:grpSp>
      <p:sp>
        <p:nvSpPr>
          <p:cNvPr id="13" name="TextBox 12"/>
          <p:cNvSpPr txBox="1"/>
          <p:nvPr/>
        </p:nvSpPr>
        <p:spPr>
          <a:xfrm>
            <a:off x="1009073" y="1508180"/>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等腰三角形 22"/>
          <p:cNvSpPr/>
          <p:nvPr/>
        </p:nvSpPr>
        <p:spPr>
          <a:xfrm rot="5400000">
            <a:off x="2997781" y="1696627"/>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grpSp>
        <p:nvGrpSpPr>
          <p:cNvPr id="15" name="组合 14"/>
          <p:cNvGrpSpPr/>
          <p:nvPr/>
        </p:nvGrpSpPr>
        <p:grpSpPr>
          <a:xfrm>
            <a:off x="2769771" y="1752828"/>
            <a:ext cx="503874" cy="504056"/>
            <a:chOff x="2769119" y="1848492"/>
            <a:chExt cx="504056" cy="504056"/>
          </a:xfrm>
        </p:grpSpPr>
        <p:sp>
          <p:nvSpPr>
            <p:cNvPr id="16" name="椭圆 15"/>
            <p:cNvSpPr/>
            <p:nvPr/>
          </p:nvSpPr>
          <p:spPr>
            <a:xfrm>
              <a:off x="2769119"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7" name="TextBox 16"/>
            <p:cNvSpPr txBox="1"/>
            <p:nvPr/>
          </p:nvSpPr>
          <p:spPr>
            <a:xfrm>
              <a:off x="2808589" y="1931244"/>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01</a:t>
              </a:r>
              <a:endParaRPr lang="zh-CN" altLang="en-US" sz="1575" b="1" dirty="0">
                <a:solidFill>
                  <a:schemeClr val="bg1"/>
                </a:solidFill>
                <a:latin typeface="微软雅黑" pitchFamily="34" charset="-122"/>
                <a:ea typeface="微软雅黑" pitchFamily="34" charset="-122"/>
              </a:endParaRPr>
            </a:p>
          </p:txBody>
        </p:sp>
      </p:grpSp>
      <p:grpSp>
        <p:nvGrpSpPr>
          <p:cNvPr id="18" name="组合 17"/>
          <p:cNvGrpSpPr/>
          <p:nvPr/>
        </p:nvGrpSpPr>
        <p:grpSpPr>
          <a:xfrm>
            <a:off x="2471902" y="2491096"/>
            <a:ext cx="503874" cy="504056"/>
            <a:chOff x="2471142" y="2586760"/>
            <a:chExt cx="504056" cy="504056"/>
          </a:xfrm>
        </p:grpSpPr>
        <p:sp>
          <p:nvSpPr>
            <p:cNvPr id="19" name="椭圆 18"/>
            <p:cNvSpPr/>
            <p:nvPr/>
          </p:nvSpPr>
          <p:spPr>
            <a:xfrm>
              <a:off x="2471142"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0" name="TextBox 19"/>
            <p:cNvSpPr txBox="1"/>
            <p:nvPr/>
          </p:nvSpPr>
          <p:spPr>
            <a:xfrm>
              <a:off x="2510612" y="2669510"/>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02</a:t>
              </a:r>
              <a:endParaRPr lang="zh-CN" altLang="en-US" sz="1575" b="1" dirty="0">
                <a:solidFill>
                  <a:schemeClr val="bg1"/>
                </a:solidFill>
                <a:latin typeface="微软雅黑" pitchFamily="34" charset="-122"/>
                <a:ea typeface="微软雅黑" pitchFamily="34" charset="-122"/>
              </a:endParaRPr>
            </a:p>
          </p:txBody>
        </p:sp>
      </p:grpSp>
      <p:grpSp>
        <p:nvGrpSpPr>
          <p:cNvPr id="21" name="组合 20"/>
          <p:cNvGrpSpPr/>
          <p:nvPr/>
        </p:nvGrpSpPr>
        <p:grpSpPr>
          <a:xfrm>
            <a:off x="2769771" y="3229364"/>
            <a:ext cx="503874" cy="504056"/>
            <a:chOff x="2769119" y="3325028"/>
            <a:chExt cx="504056" cy="504056"/>
          </a:xfrm>
          <a:solidFill>
            <a:schemeClr val="accent3"/>
          </a:solidFill>
        </p:grpSpPr>
        <p:sp>
          <p:nvSpPr>
            <p:cNvPr id="22" name="椭圆 21"/>
            <p:cNvSpPr/>
            <p:nvPr/>
          </p:nvSpPr>
          <p:spPr>
            <a:xfrm>
              <a:off x="2769119"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3" name="TextBox 22"/>
            <p:cNvSpPr txBox="1"/>
            <p:nvPr/>
          </p:nvSpPr>
          <p:spPr>
            <a:xfrm>
              <a:off x="2808589" y="3407779"/>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03</a:t>
              </a:r>
              <a:endParaRPr lang="zh-CN" altLang="en-US" sz="1575" b="1" dirty="0">
                <a:solidFill>
                  <a:schemeClr val="bg1"/>
                </a:solidFill>
                <a:latin typeface="微软雅黑" pitchFamily="34" charset="-122"/>
                <a:ea typeface="微软雅黑" pitchFamily="34" charset="-122"/>
              </a:endParaRPr>
            </a:p>
          </p:txBody>
        </p:sp>
      </p:grpSp>
      <p:grpSp>
        <p:nvGrpSpPr>
          <p:cNvPr id="24" name="组合 23"/>
          <p:cNvGrpSpPr/>
          <p:nvPr/>
        </p:nvGrpSpPr>
        <p:grpSpPr>
          <a:xfrm>
            <a:off x="3960154" y="2128961"/>
            <a:ext cx="1223693" cy="1224136"/>
            <a:chOff x="3933873" y="2159157"/>
            <a:chExt cx="1224136" cy="1224136"/>
          </a:xfrm>
        </p:grpSpPr>
        <p:sp>
          <p:nvSpPr>
            <p:cNvPr id="25" name="椭圆 24"/>
            <p:cNvSpPr/>
            <p:nvPr/>
          </p:nvSpPr>
          <p:spPr>
            <a:xfrm>
              <a:off x="3933873" y="2159157"/>
              <a:ext cx="1224136" cy="1224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6" name="TextBox 25"/>
            <p:cNvSpPr txBox="1"/>
            <p:nvPr/>
          </p:nvSpPr>
          <p:spPr>
            <a:xfrm>
              <a:off x="4067944" y="2355727"/>
              <a:ext cx="955994" cy="830740"/>
            </a:xfrm>
            <a:prstGeom prst="rect">
              <a:avLst/>
            </a:prstGeom>
            <a:noFill/>
          </p:spPr>
          <p:txBody>
            <a:bodyPr wrap="square" rtlCol="0">
              <a:spAutoFit/>
            </a:bodyPr>
            <a:lstStyle/>
            <a:p>
              <a:pPr algn="ctr"/>
              <a:r>
                <a:rPr lang="zh-CN" altLang="en-US" sz="2399" b="1" dirty="0">
                  <a:solidFill>
                    <a:schemeClr val="bg1"/>
                  </a:solidFill>
                  <a:latin typeface="微软雅黑" panose="020B0503020204020204" pitchFamily="34" charset="-122"/>
                  <a:ea typeface="微软雅黑" panose="020B0503020204020204" pitchFamily="34" charset="-122"/>
                </a:rPr>
                <a:t>工作不足</a:t>
              </a:r>
            </a:p>
          </p:txBody>
        </p:sp>
      </p:grpSp>
      <p:sp>
        <p:nvSpPr>
          <p:cNvPr id="27" name="右箭头 26"/>
          <p:cNvSpPr/>
          <p:nvPr/>
        </p:nvSpPr>
        <p:spPr>
          <a:xfrm>
            <a:off x="3224856"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8" name="右箭头 27"/>
          <p:cNvSpPr/>
          <p:nvPr/>
        </p:nvSpPr>
        <p:spPr>
          <a:xfrm flipH="1">
            <a:off x="5427521"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9" name="TextBox 28"/>
          <p:cNvSpPr txBox="1"/>
          <p:nvPr/>
        </p:nvSpPr>
        <p:spPr>
          <a:xfrm>
            <a:off x="721145" y="2675548"/>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1009073" y="3788781"/>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6414882" y="1508180"/>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6834221" y="2675548"/>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6414882" y="3788781"/>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009072" y="127560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5" name="TextBox 34"/>
          <p:cNvSpPr txBox="1"/>
          <p:nvPr/>
        </p:nvSpPr>
        <p:spPr>
          <a:xfrm>
            <a:off x="721144" y="2459093"/>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6" name="TextBox 35"/>
          <p:cNvSpPr txBox="1"/>
          <p:nvPr/>
        </p:nvSpPr>
        <p:spPr>
          <a:xfrm>
            <a:off x="1009072" y="355833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7" name="TextBox 36"/>
          <p:cNvSpPr txBox="1"/>
          <p:nvPr/>
        </p:nvSpPr>
        <p:spPr>
          <a:xfrm>
            <a:off x="6414882" y="127560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8" name="TextBox 37"/>
          <p:cNvSpPr txBox="1"/>
          <p:nvPr/>
        </p:nvSpPr>
        <p:spPr>
          <a:xfrm>
            <a:off x="6834220" y="2459093"/>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9" name="TextBox 38"/>
          <p:cNvSpPr txBox="1"/>
          <p:nvPr/>
        </p:nvSpPr>
        <p:spPr>
          <a:xfrm>
            <a:off x="6414882" y="355833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Tree>
    <p:extLst>
      <p:ext uri="{BB962C8B-B14F-4D97-AF65-F5344CB8AC3E}">
        <p14:creationId xmlns:p14="http://schemas.microsoft.com/office/powerpoint/2010/main" val="253066934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800"/>
                            </p:stCondLst>
                            <p:childTnLst>
                              <p:par>
                                <p:cTn id="17" presetID="21" presetClass="entr" presetSubtype="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1000"/>
                                        <p:tgtEl>
                                          <p:spTgt spid="2"/>
                                        </p:tgtEl>
                                      </p:cBhvr>
                                    </p:animEffect>
                                  </p:childTnLst>
                                </p:cTn>
                              </p:par>
                            </p:childTnLst>
                          </p:cTn>
                        </p:par>
                        <p:par>
                          <p:cTn id="20" fill="hold">
                            <p:stCondLst>
                              <p:cond delay="1800"/>
                            </p:stCondLst>
                            <p:childTnLst>
                              <p:par>
                                <p:cTn id="21" presetID="53" presetClass="entr" presetSubtype="52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fltVal val="0.5"/>
                                          </p:val>
                                        </p:tav>
                                        <p:tav tm="100000">
                                          <p:val>
                                            <p:strVal val="#ppt_x"/>
                                          </p:val>
                                        </p:tav>
                                      </p:tavLst>
                                    </p:anim>
                                    <p:anim calcmode="lin" valueType="num">
                                      <p:cBhvr>
                                        <p:cTn id="34" dur="500" fill="hold"/>
                                        <p:tgtEl>
                                          <p:spTgt spid="18"/>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4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fltVal val="0.5"/>
                                          </p:val>
                                        </p:tav>
                                        <p:tav tm="100000">
                                          <p:val>
                                            <p:strVal val="#ppt_x"/>
                                          </p:val>
                                        </p:tav>
                                      </p:tavLst>
                                    </p:anim>
                                    <p:anim calcmode="lin" valueType="num">
                                      <p:cBhvr>
                                        <p:cTn id="41" dur="500" fill="hold"/>
                                        <p:tgtEl>
                                          <p:spTgt spid="21"/>
                                        </p:tgtEl>
                                        <p:attrNameLst>
                                          <p:attrName>ppt_y</p:attrName>
                                        </p:attrNameLst>
                                      </p:cBhvr>
                                      <p:tavLst>
                                        <p:tav tm="0">
                                          <p:val>
                                            <p:fltVal val="0.5"/>
                                          </p:val>
                                        </p:tav>
                                        <p:tav tm="100000">
                                          <p:val>
                                            <p:strVal val="#ppt_y"/>
                                          </p:val>
                                        </p:tav>
                                      </p:tavLst>
                                    </p:anim>
                                  </p:childTnLst>
                                </p:cTn>
                              </p:par>
                              <p:par>
                                <p:cTn id="42" presetID="53" presetClass="entr" presetSubtype="528" fill="hold" nodeType="withEffect">
                                  <p:stCondLst>
                                    <p:cond delay="60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par>
                                <p:cTn id="49" presetID="53" presetClass="entr" presetSubtype="528" fill="hold" nodeType="withEffect">
                                  <p:stCondLst>
                                    <p:cond delay="8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anim calcmode="lin" valueType="num">
                                      <p:cBhvr>
                                        <p:cTn id="54" dur="500" fill="hold"/>
                                        <p:tgtEl>
                                          <p:spTgt spid="10"/>
                                        </p:tgtEl>
                                        <p:attrNameLst>
                                          <p:attrName>ppt_x</p:attrName>
                                        </p:attrNameLst>
                                      </p:cBhvr>
                                      <p:tavLst>
                                        <p:tav tm="0">
                                          <p:val>
                                            <p:fltVal val="0.5"/>
                                          </p:val>
                                        </p:tav>
                                        <p:tav tm="100000">
                                          <p:val>
                                            <p:strVal val="#ppt_x"/>
                                          </p:val>
                                        </p:tav>
                                      </p:tavLst>
                                    </p:anim>
                                    <p:anim calcmode="lin" valueType="num">
                                      <p:cBhvr>
                                        <p:cTn id="55" dur="500" fill="hold"/>
                                        <p:tgtEl>
                                          <p:spTgt spid="10"/>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100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Effect transition="in" filter="fade">
                                      <p:cBhvr>
                                        <p:cTn id="60" dur="500"/>
                                        <p:tgtEl>
                                          <p:spTgt spid="7"/>
                                        </p:tgtEl>
                                      </p:cBhvr>
                                    </p:animEffect>
                                    <p:anim calcmode="lin" valueType="num">
                                      <p:cBhvr>
                                        <p:cTn id="61" dur="500" fill="hold"/>
                                        <p:tgtEl>
                                          <p:spTgt spid="7"/>
                                        </p:tgtEl>
                                        <p:attrNameLst>
                                          <p:attrName>ppt_x</p:attrName>
                                        </p:attrNameLst>
                                      </p:cBhvr>
                                      <p:tavLst>
                                        <p:tav tm="0">
                                          <p:val>
                                            <p:fltVal val="0.5"/>
                                          </p:val>
                                        </p:tav>
                                        <p:tav tm="100000">
                                          <p:val>
                                            <p:strVal val="#ppt_x"/>
                                          </p:val>
                                        </p:tav>
                                      </p:tavLst>
                                    </p:anim>
                                    <p:anim calcmode="lin" valueType="num">
                                      <p:cBhvr>
                                        <p:cTn id="62" dur="500" fill="hold"/>
                                        <p:tgtEl>
                                          <p:spTgt spid="7"/>
                                        </p:tgtEl>
                                        <p:attrNameLst>
                                          <p:attrName>ppt_y</p:attrName>
                                        </p:attrNameLst>
                                      </p:cBhvr>
                                      <p:tavLst>
                                        <p:tav tm="0">
                                          <p:val>
                                            <p:fltVal val="0.5"/>
                                          </p:val>
                                        </p:tav>
                                        <p:tav tm="100000">
                                          <p:val>
                                            <p:strVal val="#ppt_y"/>
                                          </p:val>
                                        </p:tav>
                                      </p:tavLst>
                                    </p:anim>
                                  </p:childTnLst>
                                </p:cTn>
                              </p:par>
                            </p:childTnLst>
                          </p:cTn>
                        </p:par>
                        <p:par>
                          <p:cTn id="63" fill="hold">
                            <p:stCondLst>
                              <p:cond delay="33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par>
                          <p:cTn id="70" fill="hold">
                            <p:stCondLst>
                              <p:cond delay="3800"/>
                            </p:stCondLst>
                            <p:childTnLst>
                              <p:par>
                                <p:cTn id="71" presetID="2" presetClass="entr" presetSubtype="8"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300" fill="hold"/>
                                        <p:tgtEl>
                                          <p:spTgt spid="34"/>
                                        </p:tgtEl>
                                        <p:attrNameLst>
                                          <p:attrName>ppt_x</p:attrName>
                                        </p:attrNameLst>
                                      </p:cBhvr>
                                      <p:tavLst>
                                        <p:tav tm="0">
                                          <p:val>
                                            <p:strVal val="0-#ppt_w/2"/>
                                          </p:val>
                                        </p:tav>
                                        <p:tav tm="100000">
                                          <p:val>
                                            <p:strVal val="#ppt_x"/>
                                          </p:val>
                                        </p:tav>
                                      </p:tavLst>
                                    </p:anim>
                                    <p:anim calcmode="lin" valueType="num">
                                      <p:cBhvr additive="base">
                                        <p:cTn id="74" dur="3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0-#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 fill="hold"/>
                                        <p:tgtEl>
                                          <p:spTgt spid="36"/>
                                        </p:tgtEl>
                                        <p:attrNameLst>
                                          <p:attrName>ppt_x</p:attrName>
                                        </p:attrNameLst>
                                      </p:cBhvr>
                                      <p:tavLst>
                                        <p:tav tm="0">
                                          <p:val>
                                            <p:strVal val="0-#ppt_w/2"/>
                                          </p:val>
                                        </p:tav>
                                        <p:tav tm="100000">
                                          <p:val>
                                            <p:strVal val="#ppt_x"/>
                                          </p:val>
                                        </p:tav>
                                      </p:tavLst>
                                    </p:anim>
                                    <p:anim calcmode="lin" valueType="num">
                                      <p:cBhvr additive="base">
                                        <p:cTn id="82" dur="300" fill="hold"/>
                                        <p:tgtEl>
                                          <p:spTgt spid="36"/>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300" fill="hold"/>
                                        <p:tgtEl>
                                          <p:spTgt spid="37"/>
                                        </p:tgtEl>
                                        <p:attrNameLst>
                                          <p:attrName>ppt_x</p:attrName>
                                        </p:attrNameLst>
                                      </p:cBhvr>
                                      <p:tavLst>
                                        <p:tav tm="0">
                                          <p:val>
                                            <p:strVal val="1+#ppt_w/2"/>
                                          </p:val>
                                        </p:tav>
                                        <p:tav tm="100000">
                                          <p:val>
                                            <p:strVal val="#ppt_x"/>
                                          </p:val>
                                        </p:tav>
                                      </p:tavLst>
                                    </p:anim>
                                    <p:anim calcmode="lin" valueType="num">
                                      <p:cBhvr additive="base">
                                        <p:cTn id="86" dur="300" fill="hold"/>
                                        <p:tgtEl>
                                          <p:spTgt spid="3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300" fill="hold"/>
                                        <p:tgtEl>
                                          <p:spTgt spid="38"/>
                                        </p:tgtEl>
                                        <p:attrNameLst>
                                          <p:attrName>ppt_x</p:attrName>
                                        </p:attrNameLst>
                                      </p:cBhvr>
                                      <p:tavLst>
                                        <p:tav tm="0">
                                          <p:val>
                                            <p:strVal val="1+#ppt_w/2"/>
                                          </p:val>
                                        </p:tav>
                                        <p:tav tm="100000">
                                          <p:val>
                                            <p:strVal val="#ppt_x"/>
                                          </p:val>
                                        </p:tav>
                                      </p:tavLst>
                                    </p:anim>
                                    <p:anim calcmode="lin" valueType="num">
                                      <p:cBhvr additive="base">
                                        <p:cTn id="90" dur="300" fill="hold"/>
                                        <p:tgtEl>
                                          <p:spTgt spid="3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300" fill="hold"/>
                                        <p:tgtEl>
                                          <p:spTgt spid="39"/>
                                        </p:tgtEl>
                                        <p:attrNameLst>
                                          <p:attrName>ppt_x</p:attrName>
                                        </p:attrNameLst>
                                      </p:cBhvr>
                                      <p:tavLst>
                                        <p:tav tm="0">
                                          <p:val>
                                            <p:strVal val="1+#ppt_w/2"/>
                                          </p:val>
                                        </p:tav>
                                        <p:tav tm="100000">
                                          <p:val>
                                            <p:strVal val="#ppt_x"/>
                                          </p:val>
                                        </p:tav>
                                      </p:tavLst>
                                    </p:anim>
                                    <p:anim calcmode="lin" valueType="num">
                                      <p:cBhvr additive="base">
                                        <p:cTn id="94" dur="300" fill="hold"/>
                                        <p:tgtEl>
                                          <p:spTgt spid="39"/>
                                        </p:tgtEl>
                                        <p:attrNameLst>
                                          <p:attrName>ppt_y</p:attrName>
                                        </p:attrNameLst>
                                      </p:cBhvr>
                                      <p:tavLst>
                                        <p:tav tm="0">
                                          <p:val>
                                            <p:strVal val="#ppt_y"/>
                                          </p:val>
                                        </p:tav>
                                        <p:tav tm="100000">
                                          <p:val>
                                            <p:strVal val="#ppt_y"/>
                                          </p:val>
                                        </p:tav>
                                      </p:tavLst>
                                    </p:anim>
                                  </p:childTnLst>
                                </p:cTn>
                              </p:par>
                            </p:childTnLst>
                          </p:cTn>
                        </p:par>
                        <p:par>
                          <p:cTn id="95" fill="hold">
                            <p:stCondLst>
                              <p:cond delay="4100"/>
                            </p:stCondLst>
                            <p:childTnLst>
                              <p:par>
                                <p:cTn id="96" presetID="22" presetClass="entr" presetSubtype="2"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right)">
                                      <p:cBhvr>
                                        <p:cTn id="98" dur="300"/>
                                        <p:tgtEl>
                                          <p:spTgt spid="29"/>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right)">
                                      <p:cBhvr>
                                        <p:cTn id="101" dur="300"/>
                                        <p:tgtEl>
                                          <p:spTgt spid="13"/>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right)">
                                      <p:cBhvr>
                                        <p:cTn id="104" dur="300"/>
                                        <p:tgtEl>
                                          <p:spTgt spid="30"/>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left)">
                                      <p:cBhvr>
                                        <p:cTn id="107" dur="300"/>
                                        <p:tgtEl>
                                          <p:spTgt spid="3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Effect transition="in" filter="wipe(left)">
                                      <p:cBhvr>
                                        <p:cTn id="110" dur="300"/>
                                        <p:tgtEl>
                                          <p:spTgt spid="3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wipe(left)">
                                      <p:cBhvr>
                                        <p:cTn id="113" dur="3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738462" y="2226104"/>
            <a:ext cx="7667077" cy="157706"/>
          </a:xfrm>
          <a:prstGeom prst="homePlat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 name="五角星 18"/>
          <p:cNvSpPr/>
          <p:nvPr/>
        </p:nvSpPr>
        <p:spPr>
          <a:xfrm rot="2134838">
            <a:off x="1122688"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4" name="TextBox 3"/>
          <p:cNvSpPr txBox="1"/>
          <p:nvPr/>
        </p:nvSpPr>
        <p:spPr>
          <a:xfrm>
            <a:off x="1226627"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5" name="五角星 18"/>
          <p:cNvSpPr/>
          <p:nvPr/>
        </p:nvSpPr>
        <p:spPr>
          <a:xfrm rot="2134838">
            <a:off x="2935627"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 name="五角星 18"/>
          <p:cNvSpPr/>
          <p:nvPr/>
        </p:nvSpPr>
        <p:spPr>
          <a:xfrm rot="2134838">
            <a:off x="4800995"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 name="TextBox 6"/>
          <p:cNvSpPr txBox="1"/>
          <p:nvPr/>
        </p:nvSpPr>
        <p:spPr>
          <a:xfrm>
            <a:off x="3053433"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8" name="TextBox 7"/>
          <p:cNvSpPr txBox="1"/>
          <p:nvPr/>
        </p:nvSpPr>
        <p:spPr>
          <a:xfrm>
            <a:off x="4891070"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9" name="五角星 18"/>
          <p:cNvSpPr/>
          <p:nvPr/>
        </p:nvSpPr>
        <p:spPr>
          <a:xfrm rot="2134838">
            <a:off x="6613934"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0" name="TextBox 9"/>
          <p:cNvSpPr txBox="1"/>
          <p:nvPr/>
        </p:nvSpPr>
        <p:spPr>
          <a:xfrm>
            <a:off x="6715247"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11" name="矩形 10"/>
          <p:cNvSpPr/>
          <p:nvPr/>
        </p:nvSpPr>
        <p:spPr>
          <a:xfrm>
            <a:off x="1116275"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2" name="矩形 47"/>
          <p:cNvSpPr>
            <a:spLocks noChangeArrowheads="1"/>
          </p:cNvSpPr>
          <p:nvPr/>
        </p:nvSpPr>
        <p:spPr bwMode="auto">
          <a:xfrm>
            <a:off x="1062423"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3" name="矩形 12"/>
          <p:cNvSpPr/>
          <p:nvPr/>
        </p:nvSpPr>
        <p:spPr>
          <a:xfrm>
            <a:off x="2938556"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2884703"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5" name="矩形 14"/>
          <p:cNvSpPr/>
          <p:nvPr/>
        </p:nvSpPr>
        <p:spPr>
          <a:xfrm>
            <a:off x="4828329"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6" name="矩形 47"/>
          <p:cNvSpPr>
            <a:spLocks noChangeArrowheads="1"/>
          </p:cNvSpPr>
          <p:nvPr/>
        </p:nvSpPr>
        <p:spPr bwMode="auto">
          <a:xfrm>
            <a:off x="4774476"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7" name="矩形 16"/>
          <p:cNvSpPr/>
          <p:nvPr/>
        </p:nvSpPr>
        <p:spPr>
          <a:xfrm>
            <a:off x="6650609"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8" name="矩形 47"/>
          <p:cNvSpPr>
            <a:spLocks noChangeArrowheads="1"/>
          </p:cNvSpPr>
          <p:nvPr/>
        </p:nvSpPr>
        <p:spPr bwMode="auto">
          <a:xfrm>
            <a:off x="6596756"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9" name="矩形 47"/>
          <p:cNvSpPr>
            <a:spLocks noChangeArrowheads="1"/>
          </p:cNvSpPr>
          <p:nvPr/>
        </p:nvSpPr>
        <p:spPr bwMode="auto">
          <a:xfrm>
            <a:off x="753581" y="897951"/>
            <a:ext cx="7597964" cy="54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75000"/>
                    <a:lumOff val="25000"/>
                  </a:scheme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Tree>
    <p:extLst>
      <p:ext uri="{BB962C8B-B14F-4D97-AF65-F5344CB8AC3E}">
        <p14:creationId xmlns:p14="http://schemas.microsoft.com/office/powerpoint/2010/main" val="152085711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9" presetClass="entr" presetSubtype="0" decel="10000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style.rotation</p:attrName>
                                        </p:attrNameLst>
                                      </p:cBhvr>
                                      <p:tavLst>
                                        <p:tav tm="0">
                                          <p:val>
                                            <p:fltVal val="360"/>
                                          </p:val>
                                        </p:tav>
                                        <p:tav tm="100000">
                                          <p:val>
                                            <p:fltVal val="0"/>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par>
                          <p:cTn id="30" fill="hold">
                            <p:stCondLst>
                              <p:cond delay="2000"/>
                            </p:stCondLst>
                            <p:childTnLst>
                              <p:par>
                                <p:cTn id="31" presetID="49" presetClass="entr" presetSubtype="0" decel="10000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 calcmode="lin" valueType="num">
                                      <p:cBhvr>
                                        <p:cTn id="35" dur="500" fill="hold"/>
                                        <p:tgtEl>
                                          <p:spTgt spid="5"/>
                                        </p:tgtEl>
                                        <p:attrNameLst>
                                          <p:attrName>style.rotation</p:attrName>
                                        </p:attrNameLst>
                                      </p:cBhvr>
                                      <p:tavLst>
                                        <p:tav tm="0">
                                          <p:val>
                                            <p:fltVal val="360"/>
                                          </p:val>
                                        </p:tav>
                                        <p:tav tm="100000">
                                          <p:val>
                                            <p:fltVal val="0"/>
                                          </p:val>
                                        </p:tav>
                                      </p:tavLst>
                                    </p:anim>
                                    <p:animEffect transition="in" filter="fade">
                                      <p:cBhvr>
                                        <p:cTn id="36" dur="500"/>
                                        <p:tgtEl>
                                          <p:spTgt spid="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 calcmode="lin" valueType="num">
                                      <p:cBhvr>
                                        <p:cTn id="52" dur="500" fill="hold"/>
                                        <p:tgtEl>
                                          <p:spTgt spid="6"/>
                                        </p:tgtEl>
                                        <p:attrNameLst>
                                          <p:attrName>style.rotation</p:attrName>
                                        </p:attrNameLst>
                                      </p:cBhvr>
                                      <p:tavLst>
                                        <p:tav tm="0">
                                          <p:val>
                                            <p:fltVal val="360"/>
                                          </p:val>
                                        </p:tav>
                                        <p:tav tm="100000">
                                          <p:val>
                                            <p:fltVal val="0"/>
                                          </p:val>
                                        </p:tav>
                                      </p:tavLst>
                                    </p:anim>
                                    <p:animEffect transition="in" filter="fade">
                                      <p:cBhvr>
                                        <p:cTn id="53" dur="500"/>
                                        <p:tgtEl>
                                          <p:spTgt spid="6"/>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randombar(horizontal)">
                                      <p:cBhvr>
                                        <p:cTn id="60" dur="500"/>
                                        <p:tgtEl>
                                          <p:spTgt spid="1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4000"/>
                            </p:stCondLst>
                            <p:childTnLst>
                              <p:par>
                                <p:cTn id="65" presetID="49" presetClass="entr" presetSubtype="0" decel="10000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style.rotation</p:attrName>
                                        </p:attrNameLst>
                                      </p:cBhvr>
                                      <p:tavLst>
                                        <p:tav tm="0">
                                          <p:val>
                                            <p:fltVal val="360"/>
                                          </p:val>
                                        </p:tav>
                                        <p:tav tm="100000">
                                          <p:val>
                                            <p:fltVal val="0"/>
                                          </p:val>
                                        </p:tav>
                                      </p:tavLst>
                                    </p:anim>
                                    <p:animEffect transition="in" filter="fade">
                                      <p:cBhvr>
                                        <p:cTn id="70" dur="500"/>
                                        <p:tgtEl>
                                          <p:spTgt spid="9"/>
                                        </p:tgtEl>
                                      </p:cBhvr>
                                    </p:animEffect>
                                  </p:childTnLst>
                                </p:cTn>
                              </p:par>
                            </p:childTnLst>
                          </p:cTn>
                        </p:par>
                        <p:par>
                          <p:cTn id="71" fill="hold">
                            <p:stCondLst>
                              <p:cond delay="4500"/>
                            </p:stCondLst>
                            <p:childTnLst>
                              <p:par>
                                <p:cTn id="72" presetID="10"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500"/>
                                        <p:tgtEl>
                                          <p:spTgt spid="1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randombar(horizontal)">
                                      <p:cBhvr>
                                        <p:cTn id="77" dur="500"/>
                                        <p:tgtEl>
                                          <p:spTgt spid="1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randombar(horizontal)">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p:bldP spid="9" grpId="0" animBg="1"/>
      <p:bldP spid="10" grpId="0"/>
      <p:bldP spid="11" grpId="0"/>
      <p:bldP spid="12" grpId="0"/>
      <p:bldP spid="13" grpId="0"/>
      <p:bldP spid="14" grpId="0"/>
      <p:bldP spid="15"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7"/>
          <p:cNvSpPr/>
          <p:nvPr/>
        </p:nvSpPr>
        <p:spPr>
          <a:xfrm>
            <a:off x="767570" y="1005938"/>
            <a:ext cx="2040429" cy="166505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algn="ctr"/>
            <a:endParaRPr lang="en-US" sz="1012" dirty="0">
              <a:latin typeface="微软雅黑" panose="020B0503020204020204" pitchFamily="34" charset="-122"/>
              <a:ea typeface="微软雅黑" panose="020B0503020204020204" pitchFamily="34" charset="-122"/>
            </a:endParaRPr>
          </a:p>
        </p:txBody>
      </p:sp>
      <p:sp>
        <p:nvSpPr>
          <p:cNvPr id="22" name="Rectangle 8"/>
          <p:cNvSpPr/>
          <p:nvPr/>
        </p:nvSpPr>
        <p:spPr>
          <a:xfrm>
            <a:off x="2927310" y="2796214"/>
            <a:ext cx="2040429" cy="166505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algn="ctr"/>
            <a:endParaRPr lang="en-US" sz="1012" dirty="0">
              <a:latin typeface="微软雅黑" panose="020B0503020204020204" pitchFamily="34" charset="-122"/>
              <a:ea typeface="微软雅黑" panose="020B0503020204020204" pitchFamily="34" charset="-122"/>
            </a:endParaRPr>
          </a:p>
        </p:txBody>
      </p:sp>
      <p:sp>
        <p:nvSpPr>
          <p:cNvPr id="23" name="TextBox 22"/>
          <p:cNvSpPr txBox="1"/>
          <p:nvPr/>
        </p:nvSpPr>
        <p:spPr>
          <a:xfrm>
            <a:off x="3143284" y="3097349"/>
            <a:ext cx="1582623" cy="1073355"/>
          </a:xfrm>
          <a:prstGeom prst="rect">
            <a:avLst/>
          </a:prstGeom>
          <a:noFill/>
        </p:spPr>
        <p:txBody>
          <a:bodyPr wrap="square" lIns="34275" tIns="17137" rIns="34275" bIns="17137"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单击此处添加标题</a:t>
            </a:r>
          </a:p>
          <a:p>
            <a:pPr algn="ctr"/>
            <a:r>
              <a:rPr lang="en-US" sz="1200" dirty="0">
                <a:solidFill>
                  <a:schemeClr val="bg1"/>
                </a:solidFill>
                <a:latin typeface="微软雅黑" panose="020B0503020204020204" pitchFamily="34" charset="-122"/>
                <a:ea typeface="微软雅黑" panose="020B0503020204020204" pitchFamily="34" charset="-122"/>
                <a:cs typeface="Roboto Regular"/>
              </a:rPr>
              <a:t>—</a:t>
            </a:r>
          </a:p>
          <a:p>
            <a:pPr algn="ct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点击此处添加文字说明内容，可以通过复制您的文本内容，在此文本框粘贴并选择只保留文字内容。</a:t>
            </a:r>
            <a:endParaRPr lang="en-US" sz="1200" dirty="0">
              <a:solidFill>
                <a:schemeClr val="bg1"/>
              </a:solidFill>
              <a:latin typeface="微软雅黑" panose="020B0503020204020204" pitchFamily="34" charset="-122"/>
              <a:ea typeface="微软雅黑" panose="020B0503020204020204" pitchFamily="34" charset="-122"/>
              <a:cs typeface="Roboto Light"/>
            </a:endParaRPr>
          </a:p>
        </p:txBody>
      </p:sp>
      <p:sp>
        <p:nvSpPr>
          <p:cNvPr id="24" name="TextBox 23"/>
          <p:cNvSpPr txBox="1"/>
          <p:nvPr/>
        </p:nvSpPr>
        <p:spPr>
          <a:xfrm>
            <a:off x="998424" y="1285730"/>
            <a:ext cx="1604925" cy="1073355"/>
          </a:xfrm>
          <a:prstGeom prst="rect">
            <a:avLst/>
          </a:prstGeom>
          <a:noFill/>
        </p:spPr>
        <p:txBody>
          <a:bodyPr wrap="square" lIns="34275" tIns="17137" rIns="34275" bIns="17137"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单击此处添加标题</a:t>
            </a:r>
          </a:p>
          <a:p>
            <a:pPr algn="ctr"/>
            <a:r>
              <a:rPr lang="en-US" sz="1200" dirty="0">
                <a:solidFill>
                  <a:schemeClr val="bg1"/>
                </a:solidFill>
                <a:latin typeface="微软雅黑" panose="020B0503020204020204" pitchFamily="34" charset="-122"/>
                <a:ea typeface="微软雅黑" panose="020B0503020204020204" pitchFamily="34" charset="-122"/>
                <a:cs typeface="Roboto Regular"/>
              </a:rPr>
              <a:t>—</a:t>
            </a:r>
          </a:p>
          <a:p>
            <a:pPr algn="ct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点击此处添加文字说明内容，可以通过复制您的文本内容，在此文本框粘贴并选择只保留文字内容。</a:t>
            </a:r>
            <a:endParaRPr lang="en-US" sz="1200" dirty="0">
              <a:solidFill>
                <a:schemeClr val="bg1"/>
              </a:solidFill>
              <a:latin typeface="微软雅黑" panose="020B0503020204020204" pitchFamily="34" charset="-122"/>
              <a:ea typeface="微软雅黑" panose="020B0503020204020204" pitchFamily="34" charset="-122"/>
              <a:cs typeface="Roboto Light"/>
            </a:endParaRPr>
          </a:p>
        </p:txBody>
      </p:sp>
      <p:pic>
        <p:nvPicPr>
          <p:cNvPr id="25" name="图片占位符 5"/>
          <p:cNvPicPr>
            <a:picLocks noChangeAspect="1"/>
          </p:cNvPicPr>
          <p:nvPr/>
        </p:nvPicPr>
        <p:blipFill rotWithShape="1">
          <a:blip r:embed="rId3" cstate="print">
            <a:extLst>
              <a:ext uri="{28A0092B-C50C-407E-A947-70E740481C1C}">
                <a14:useLocalDpi xmlns:a14="http://schemas.microsoft.com/office/drawing/2010/main" val="0"/>
              </a:ext>
            </a:extLst>
          </a:blip>
          <a:srcRect l="6707" r="6707"/>
          <a:stretch/>
        </p:blipFill>
        <p:spPr>
          <a:xfrm>
            <a:off x="2927310" y="1015664"/>
            <a:ext cx="2040429" cy="1672466"/>
          </a:xfrm>
          <a:prstGeom prst="rect">
            <a:avLst/>
          </a:prstGeom>
        </p:spPr>
      </p:pic>
      <p:pic>
        <p:nvPicPr>
          <p:cNvPr id="26" name="图片占位符 6"/>
          <p:cNvPicPr>
            <a:picLocks noChangeAspect="1"/>
          </p:cNvPicPr>
          <p:nvPr/>
        </p:nvPicPr>
        <p:blipFill rotWithShape="1">
          <a:blip r:embed="rId4" cstate="print">
            <a:extLst>
              <a:ext uri="{28A0092B-C50C-407E-A947-70E740481C1C}">
                <a14:useLocalDpi xmlns:a14="http://schemas.microsoft.com/office/drawing/2010/main" val="0"/>
              </a:ext>
            </a:extLst>
          </a:blip>
          <a:srcRect l="-1081" r="14494"/>
          <a:stretch/>
        </p:blipFill>
        <p:spPr>
          <a:xfrm>
            <a:off x="767570" y="2798879"/>
            <a:ext cx="2040429" cy="1672468"/>
          </a:xfrm>
          <a:prstGeom prst="rect">
            <a:avLst/>
          </a:prstGeom>
        </p:spPr>
      </p:pic>
      <p:pic>
        <p:nvPicPr>
          <p:cNvPr id="27" name="图片占位符 2"/>
          <p:cNvPicPr>
            <a:picLocks noChangeAspect="1"/>
          </p:cNvPicPr>
          <p:nvPr/>
        </p:nvPicPr>
        <p:blipFill>
          <a:blip r:embed="rId5" cstate="print">
            <a:extLst>
              <a:ext uri="{28A0092B-C50C-407E-A947-70E740481C1C}">
                <a14:useLocalDpi xmlns:a14="http://schemas.microsoft.com/office/drawing/2010/main" val="0"/>
              </a:ext>
            </a:extLst>
          </a:blip>
          <a:srcRect l="14494" r="14494"/>
          <a:stretch>
            <a:fillRect/>
          </a:stretch>
        </p:blipFill>
        <p:spPr>
          <a:xfrm>
            <a:off x="5061414" y="1005939"/>
            <a:ext cx="3452112" cy="3450204"/>
          </a:xfrm>
          <a:prstGeom prst="rect">
            <a:avLst/>
          </a:prstGeom>
        </p:spPr>
      </p:pic>
    </p:spTree>
    <p:extLst>
      <p:ext uri="{BB962C8B-B14F-4D97-AF65-F5344CB8AC3E}">
        <p14:creationId xmlns:p14="http://schemas.microsoft.com/office/powerpoint/2010/main" val="288091810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a:spLocks/>
          </p:cNvSpPr>
          <p:nvPr/>
        </p:nvSpPr>
        <p:spPr bwMode="auto">
          <a:xfrm>
            <a:off x="4626703" y="3266202"/>
            <a:ext cx="863400"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 name="Freeform 107"/>
          <p:cNvSpPr>
            <a:spLocks/>
          </p:cNvSpPr>
          <p:nvPr/>
        </p:nvSpPr>
        <p:spPr bwMode="auto">
          <a:xfrm>
            <a:off x="3620461" y="3266202"/>
            <a:ext cx="866574"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sz="1800">
              <a:solidFill>
                <a:prstClr val="black"/>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4" name="组合 3"/>
          <p:cNvGrpSpPr/>
          <p:nvPr/>
        </p:nvGrpSpPr>
        <p:grpSpPr>
          <a:xfrm>
            <a:off x="3044330" y="1329900"/>
            <a:ext cx="3021901" cy="2874298"/>
            <a:chOff x="3748193" y="2000673"/>
            <a:chExt cx="4030134" cy="3833285"/>
          </a:xfrm>
        </p:grpSpPr>
        <p:sp>
          <p:nvSpPr>
            <p:cNvPr id="5"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6"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8"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9"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0"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1"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2"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186854" y="1352121"/>
            <a:ext cx="1956935" cy="403957"/>
            <a:chOff x="7939194" y="2030307"/>
            <a:chExt cx="2609851" cy="538734"/>
          </a:xfrm>
        </p:grpSpPr>
        <p:sp>
          <p:nvSpPr>
            <p:cNvPr id="14" name="矩形 1"/>
            <p:cNvSpPr>
              <a:spLocks noChangeArrowheads="1"/>
            </p:cNvSpPr>
            <p:nvPr/>
          </p:nvSpPr>
          <p:spPr bwMode="auto">
            <a:xfrm>
              <a:off x="8250345" y="2030307"/>
              <a:ext cx="2298700" cy="538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sp>
          <p:nvSpPr>
            <p:cNvPr id="15" name="Freeform 11"/>
            <p:cNvSpPr>
              <a:spLocks/>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236108" y="1352120"/>
            <a:ext cx="1987090" cy="403957"/>
            <a:chOff x="1336673" y="2030307"/>
            <a:chExt cx="2650066" cy="538735"/>
          </a:xfrm>
        </p:grpSpPr>
        <p:sp>
          <p:nvSpPr>
            <p:cNvPr id="17" name="矩形 1"/>
            <p:cNvSpPr>
              <a:spLocks noChangeArrowheads="1"/>
            </p:cNvSpPr>
            <p:nvPr/>
          </p:nvSpPr>
          <p:spPr bwMode="auto">
            <a:xfrm>
              <a:off x="1688040" y="2030307"/>
              <a:ext cx="2298699" cy="538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18" name="组合 122"/>
            <p:cNvGrpSpPr>
              <a:grpSpLocks/>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3" name="组合 22"/>
          <p:cNvGrpSpPr/>
          <p:nvPr/>
        </p:nvGrpSpPr>
        <p:grpSpPr>
          <a:xfrm>
            <a:off x="6215422" y="2871006"/>
            <a:ext cx="1928367" cy="403957"/>
            <a:chOff x="7977294" y="4055958"/>
            <a:chExt cx="2571751" cy="538734"/>
          </a:xfrm>
        </p:grpSpPr>
        <p:sp>
          <p:nvSpPr>
            <p:cNvPr id="24" name="矩形 1"/>
            <p:cNvSpPr>
              <a:spLocks noChangeArrowheads="1"/>
            </p:cNvSpPr>
            <p:nvPr/>
          </p:nvSpPr>
          <p:spPr bwMode="auto">
            <a:xfrm>
              <a:off x="8250345" y="4055958"/>
              <a:ext cx="2298700" cy="538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25" name="组合 13321"/>
            <p:cNvGrpSpPr>
              <a:grpSpLocks/>
            </p:cNvGrpSpPr>
            <p:nvPr/>
          </p:nvGrpSpPr>
          <p:grpSpPr bwMode="auto">
            <a:xfrm>
              <a:off x="7977294" y="4233757"/>
              <a:ext cx="281517" cy="279400"/>
              <a:chOff x="1057275" y="3008313"/>
              <a:chExt cx="368300" cy="368300"/>
            </a:xfrm>
            <a:solidFill>
              <a:schemeClr val="accent2"/>
            </a:solidFill>
          </p:grpSpPr>
          <p:sp>
            <p:nvSpPr>
              <p:cNvPr id="26"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1227259" y="2872595"/>
            <a:ext cx="1959467" cy="403957"/>
            <a:chOff x="1324871" y="4058074"/>
            <a:chExt cx="2613228" cy="538733"/>
          </a:xfrm>
        </p:grpSpPr>
        <p:sp>
          <p:nvSpPr>
            <p:cNvPr id="29" name="矩形 1"/>
            <p:cNvSpPr>
              <a:spLocks noChangeArrowheads="1"/>
            </p:cNvSpPr>
            <p:nvPr/>
          </p:nvSpPr>
          <p:spPr bwMode="auto">
            <a:xfrm>
              <a:off x="1639399" y="4058074"/>
              <a:ext cx="2298700" cy="53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30" name="组合 13322"/>
            <p:cNvGrpSpPr>
              <a:grpSpLocks/>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1116417" y="1734619"/>
            <a:ext cx="3013513" cy="661834"/>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5155217" y="1744142"/>
            <a:ext cx="2783830" cy="658660"/>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5202831" y="3259854"/>
            <a:ext cx="2756850" cy="661834"/>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1116416" y="3259854"/>
            <a:ext cx="2729417" cy="661834"/>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sp>
        <p:nvSpPr>
          <p:cNvPr id="47" name="矩形 1"/>
          <p:cNvSpPr>
            <a:spLocks noChangeArrowheads="1"/>
          </p:cNvSpPr>
          <p:nvPr/>
        </p:nvSpPr>
        <p:spPr bwMode="auto">
          <a:xfrm>
            <a:off x="1160792" y="1801622"/>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矩形 1"/>
          <p:cNvSpPr>
            <a:spLocks noChangeArrowheads="1"/>
          </p:cNvSpPr>
          <p:nvPr/>
        </p:nvSpPr>
        <p:spPr bwMode="auto">
          <a:xfrm>
            <a:off x="1185915" y="3321759"/>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6208128" y="1812460"/>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矩形 1"/>
          <p:cNvSpPr>
            <a:spLocks noChangeArrowheads="1"/>
          </p:cNvSpPr>
          <p:nvPr/>
        </p:nvSpPr>
        <p:spPr bwMode="auto">
          <a:xfrm>
            <a:off x="6264762" y="3334261"/>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8847488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0" y="0"/>
            <a:ext cx="9144000" cy="5130800"/>
            <a:chOff x="0" y="0"/>
            <a:chExt cx="9144000" cy="5130800"/>
          </a:xfrm>
        </p:grpSpPr>
        <p:pic>
          <p:nvPicPr>
            <p:cNvPr id="9" name="图片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grpSp>
      <p:sp>
        <p:nvSpPr>
          <p:cNvPr id="8" name="圆角矩形 7"/>
          <p:cNvSpPr/>
          <p:nvPr/>
        </p:nvSpPr>
        <p:spPr>
          <a:xfrm>
            <a:off x="4094843" y="1944915"/>
            <a:ext cx="4140199" cy="77944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5330177" y="843286"/>
            <a:ext cx="1598515" cy="830997"/>
          </a:xfrm>
          <a:prstGeom prst="rect">
            <a:avLst/>
          </a:prstGeom>
          <a:noFill/>
        </p:spPr>
        <p:txBody>
          <a:bodyPr wrap="none" rtlCol="0">
            <a:spAutoFit/>
          </a:bodyPr>
          <a:lstStyle/>
          <a:p>
            <a:r>
              <a:rPr lang="zh-CN" altLang="en-US" sz="4800" b="1" dirty="0" smtClean="0">
                <a:solidFill>
                  <a:schemeClr val="accent3"/>
                </a:solidFill>
                <a:latin typeface="微软雅黑" panose="020B0503020204020204" pitchFamily="34" charset="-122"/>
                <a:ea typeface="微软雅黑" panose="020B0503020204020204" pitchFamily="34" charset="-122"/>
              </a:rPr>
              <a:t>目 录</a:t>
            </a:r>
            <a:endParaRPr lang="zh-CN" altLang="en-US" sz="4800" b="1" dirty="0">
              <a:solidFill>
                <a:schemeClr val="accent3"/>
              </a:solidFill>
              <a:latin typeface="微软雅黑" panose="020B0503020204020204" pitchFamily="34" charset="-122"/>
              <a:ea typeface="微软雅黑" panose="020B0503020204020204" pitchFamily="34" charset="-122"/>
            </a:endParaRPr>
          </a:p>
        </p:txBody>
      </p:sp>
      <p:sp>
        <p:nvSpPr>
          <p:cNvPr id="4" name="椭圆 3"/>
          <p:cNvSpPr/>
          <p:nvPr/>
        </p:nvSpPr>
        <p:spPr>
          <a:xfrm>
            <a:off x="3234418" y="1697895"/>
            <a:ext cx="1219200" cy="1219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03</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940233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0-#ppt_w/2"/>
                                          </p:val>
                                        </p:tav>
                                        <p:tav tm="100000">
                                          <p:val>
                                            <p:strVal val="#ppt_x"/>
                                          </p:val>
                                        </p:tav>
                                      </p:tavLst>
                                    </p:anim>
                                    <p:anim calcmode="lin" valueType="num">
                                      <p:cBhvr additive="base">
                                        <p:cTn id="15" dur="1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1+#ppt_w/2"/>
                                          </p:val>
                                        </p:tav>
                                        <p:tav tm="100000">
                                          <p:val>
                                            <p:strVal val="#ppt_x"/>
                                          </p:val>
                                        </p:tav>
                                      </p:tavLst>
                                    </p:anim>
                                    <p:anim calcmode="lin" valueType="num">
                                      <p:cBhvr additive="base">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5093946" y="1383894"/>
            <a:ext cx="3598146" cy="869345"/>
            <a:chOff x="5161824" y="1994966"/>
            <a:chExt cx="3297964" cy="756804"/>
          </a:xfrm>
        </p:grpSpPr>
        <p:sp>
          <p:nvSpPr>
            <p:cNvPr id="32" name="矩形 31"/>
            <p:cNvSpPr/>
            <p:nvPr/>
          </p:nvSpPr>
          <p:spPr>
            <a:xfrm>
              <a:off x="5161824" y="1994966"/>
              <a:ext cx="3297964" cy="756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5284317" y="2032622"/>
              <a:ext cx="3036413" cy="674951"/>
              <a:chOff x="5284317" y="2911032"/>
              <a:chExt cx="3036413" cy="674951"/>
            </a:xfrm>
          </p:grpSpPr>
          <p:sp>
            <p:nvSpPr>
              <p:cNvPr id="34" name="矩形 33"/>
              <p:cNvSpPr/>
              <p:nvPr/>
            </p:nvSpPr>
            <p:spPr>
              <a:xfrm>
                <a:off x="5284317" y="2911032"/>
                <a:ext cx="1438708" cy="261235"/>
              </a:xfrm>
              <a:prstGeom prst="rect">
                <a:avLst/>
              </a:prstGeom>
            </p:spPr>
            <p:txBody>
              <a:bodyPr wrap="none">
                <a:spAutoFit/>
              </a:bodyPr>
              <a:lstStyle/>
              <a:p>
                <a:pPr lvl="0" eaLnBrk="0" fontAlgn="base" hangingPunct="0">
                  <a:spcBef>
                    <a:spcPct val="0"/>
                  </a:spcBef>
                  <a:spcAft>
                    <a:spcPct val="0"/>
                  </a:spcAft>
                  <a:defRPr/>
                </a:pPr>
                <a:r>
                  <a:rPr lang="zh-CN" altLang="en-US" kern="0" dirty="0">
                    <a:solidFill>
                      <a:schemeClr val="bg1"/>
                    </a:solidFill>
                    <a:latin typeface="微软雅黑" panose="020B0503020204020204" pitchFamily="34" charset="-122"/>
                    <a:ea typeface="微软雅黑" panose="020B0503020204020204" pitchFamily="34" charset="-122"/>
                  </a:rPr>
                  <a:t>点击添加标题内容</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5284317" y="3153940"/>
                <a:ext cx="3036413" cy="432043"/>
              </a:xfrm>
              <a:prstGeom prst="rect">
                <a:avLst/>
              </a:prstGeom>
            </p:spPr>
            <p:txBody>
              <a:bodyPr wrap="square">
                <a:spAutoFit/>
              </a:bodyPr>
              <a:lstStyle/>
              <a:p>
                <a:pPr lvl="0" fontAlgn="base">
                  <a:lnSpc>
                    <a:spcPct val="125000"/>
                  </a:lnSpc>
                  <a:spcBef>
                    <a:spcPct val="0"/>
                  </a:spcBef>
                  <a:spcAft>
                    <a:spcPct val="0"/>
                  </a:spcAft>
                  <a:buClr>
                    <a:srgbClr val="007EEA"/>
                  </a:buClr>
                  <a:defRPr/>
                </a:pP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5093946" y="2331815"/>
            <a:ext cx="3598146" cy="869345"/>
            <a:chOff x="5161824" y="1994966"/>
            <a:chExt cx="3297964" cy="756804"/>
          </a:xfrm>
        </p:grpSpPr>
        <p:sp>
          <p:nvSpPr>
            <p:cNvPr id="37" name="矩形 36"/>
            <p:cNvSpPr/>
            <p:nvPr/>
          </p:nvSpPr>
          <p:spPr>
            <a:xfrm>
              <a:off x="5161824" y="1994966"/>
              <a:ext cx="3297964" cy="7568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5284317" y="2032622"/>
              <a:ext cx="3036413" cy="674951"/>
              <a:chOff x="5284317" y="2911032"/>
              <a:chExt cx="3036413" cy="674951"/>
            </a:xfrm>
          </p:grpSpPr>
          <p:sp>
            <p:nvSpPr>
              <p:cNvPr id="39" name="矩形 38"/>
              <p:cNvSpPr/>
              <p:nvPr/>
            </p:nvSpPr>
            <p:spPr>
              <a:xfrm>
                <a:off x="5284317" y="2911032"/>
                <a:ext cx="1438708" cy="261235"/>
              </a:xfrm>
              <a:prstGeom prst="rect">
                <a:avLst/>
              </a:prstGeom>
            </p:spPr>
            <p:txBody>
              <a:bodyPr wrap="none">
                <a:spAutoFit/>
              </a:bodyPr>
              <a:lstStyle/>
              <a:p>
                <a:pPr lvl="0" eaLnBrk="0" fontAlgn="base" hangingPunct="0">
                  <a:spcBef>
                    <a:spcPct val="0"/>
                  </a:spcBef>
                  <a:spcAft>
                    <a:spcPct val="0"/>
                  </a:spcAft>
                  <a:defRPr/>
                </a:pPr>
                <a:r>
                  <a:rPr lang="zh-CN" altLang="en-US" kern="0" dirty="0">
                    <a:solidFill>
                      <a:schemeClr val="bg1"/>
                    </a:solidFill>
                    <a:latin typeface="微软雅黑" panose="020B0503020204020204" pitchFamily="34" charset="-122"/>
                    <a:ea typeface="微软雅黑" panose="020B0503020204020204" pitchFamily="34" charset="-122"/>
                  </a:rPr>
                  <a:t>点击添加标题内容</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40" name="矩形 39"/>
              <p:cNvSpPr/>
              <p:nvPr/>
            </p:nvSpPr>
            <p:spPr>
              <a:xfrm>
                <a:off x="5284317" y="3153940"/>
                <a:ext cx="3036413" cy="432043"/>
              </a:xfrm>
              <a:prstGeom prst="rect">
                <a:avLst/>
              </a:prstGeom>
            </p:spPr>
            <p:txBody>
              <a:bodyPr wrap="square">
                <a:spAutoFit/>
              </a:bodyPr>
              <a:lstStyle/>
              <a:p>
                <a:pPr lvl="0" fontAlgn="base">
                  <a:lnSpc>
                    <a:spcPct val="125000"/>
                  </a:lnSpc>
                  <a:spcBef>
                    <a:spcPct val="0"/>
                  </a:spcBef>
                  <a:spcAft>
                    <a:spcPct val="0"/>
                  </a:spcAft>
                  <a:buClr>
                    <a:srgbClr val="007EEA"/>
                  </a:buClr>
                  <a:defRPr/>
                </a:pP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5093946" y="3279116"/>
            <a:ext cx="3598146" cy="869345"/>
            <a:chOff x="5161824" y="1994966"/>
            <a:chExt cx="3297964" cy="756804"/>
          </a:xfrm>
        </p:grpSpPr>
        <p:sp>
          <p:nvSpPr>
            <p:cNvPr id="42" name="矩形 41"/>
            <p:cNvSpPr/>
            <p:nvPr/>
          </p:nvSpPr>
          <p:spPr>
            <a:xfrm>
              <a:off x="5161824" y="1994966"/>
              <a:ext cx="3297964" cy="7568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5284317" y="2032622"/>
              <a:ext cx="2939494" cy="674951"/>
              <a:chOff x="5284317" y="2911032"/>
              <a:chExt cx="2939494" cy="674951"/>
            </a:xfrm>
          </p:grpSpPr>
          <p:sp>
            <p:nvSpPr>
              <p:cNvPr id="44" name="矩形 43"/>
              <p:cNvSpPr/>
              <p:nvPr/>
            </p:nvSpPr>
            <p:spPr>
              <a:xfrm>
                <a:off x="5284317" y="2911032"/>
                <a:ext cx="1438708" cy="261235"/>
              </a:xfrm>
              <a:prstGeom prst="rect">
                <a:avLst/>
              </a:prstGeom>
            </p:spPr>
            <p:txBody>
              <a:bodyPr wrap="none">
                <a:spAutoFit/>
              </a:bodyPr>
              <a:lstStyle/>
              <a:p>
                <a:pPr lvl="0" eaLnBrk="0" fontAlgn="base" hangingPunct="0">
                  <a:spcBef>
                    <a:spcPct val="0"/>
                  </a:spcBef>
                  <a:spcAft>
                    <a:spcPct val="0"/>
                  </a:spcAft>
                  <a:defRPr/>
                </a:pPr>
                <a:r>
                  <a:rPr lang="zh-CN" altLang="en-US" kern="0" dirty="0">
                    <a:solidFill>
                      <a:schemeClr val="bg1"/>
                    </a:solidFill>
                    <a:latin typeface="微软雅黑" panose="020B0503020204020204" pitchFamily="34" charset="-122"/>
                    <a:ea typeface="微软雅黑" panose="020B0503020204020204" pitchFamily="34" charset="-122"/>
                  </a:rPr>
                  <a:t>点击添加标题内容</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5284317" y="3153940"/>
                <a:ext cx="2939494" cy="432043"/>
              </a:xfrm>
              <a:prstGeom prst="rect">
                <a:avLst/>
              </a:prstGeom>
            </p:spPr>
            <p:txBody>
              <a:bodyPr wrap="square">
                <a:spAutoFit/>
              </a:bodyPr>
              <a:lstStyle/>
              <a:p>
                <a:pPr lvl="0" fontAlgn="base">
                  <a:lnSpc>
                    <a:spcPct val="125000"/>
                  </a:lnSpc>
                  <a:spcBef>
                    <a:spcPct val="0"/>
                  </a:spcBef>
                  <a:spcAft>
                    <a:spcPct val="0"/>
                  </a:spcAft>
                  <a:buClr>
                    <a:srgbClr val="007EEA"/>
                  </a:buClr>
                  <a:defRPr/>
                </a:pP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grpSp>
      </p:grpSp>
      <p:pic>
        <p:nvPicPr>
          <p:cNvPr id="4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980"/>
          <a:stretch/>
        </p:blipFill>
        <p:spPr bwMode="auto">
          <a:xfrm>
            <a:off x="552098" y="1383893"/>
            <a:ext cx="4451851" cy="2760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027746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p:tgtEl>
                                          <p:spTgt spid="30"/>
                                        </p:tgtEl>
                                        <p:attrNameLst>
                                          <p:attrName>ppt_x</p:attrName>
                                        </p:attrNameLst>
                                      </p:cBhvr>
                                      <p:tavLst>
                                        <p:tav tm="0">
                                          <p:val>
                                            <p:strVal val="#ppt_x-#ppt_w*1.125000"/>
                                          </p:val>
                                        </p:tav>
                                        <p:tav tm="100000">
                                          <p:val>
                                            <p:strVal val="#ppt_x"/>
                                          </p:val>
                                        </p:tav>
                                      </p:tavLst>
                                    </p:anim>
                                    <p:animEffect transition="in" filter="wipe(right)">
                                      <p:cBhvr>
                                        <p:cTn id="13" dur="500"/>
                                        <p:tgtEl>
                                          <p:spTgt spid="3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p:tgtEl>
                                          <p:spTgt spid="36"/>
                                        </p:tgtEl>
                                        <p:attrNameLst>
                                          <p:attrName>ppt_x</p:attrName>
                                        </p:attrNameLst>
                                      </p:cBhvr>
                                      <p:tavLst>
                                        <p:tav tm="0">
                                          <p:val>
                                            <p:strVal val="#ppt_x-#ppt_w*1.125000"/>
                                          </p:val>
                                        </p:tav>
                                        <p:tav tm="100000">
                                          <p:val>
                                            <p:strVal val="#ppt_x"/>
                                          </p:val>
                                        </p:tav>
                                      </p:tavLst>
                                    </p:anim>
                                    <p:animEffect transition="in" filter="wipe(right)">
                                      <p:cBhvr>
                                        <p:cTn id="18" dur="500"/>
                                        <p:tgtEl>
                                          <p:spTgt spid="36"/>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p:tgtEl>
                                          <p:spTgt spid="41"/>
                                        </p:tgtEl>
                                        <p:attrNameLst>
                                          <p:attrName>ppt_x</p:attrName>
                                        </p:attrNameLst>
                                      </p:cBhvr>
                                      <p:tavLst>
                                        <p:tav tm="0">
                                          <p:val>
                                            <p:strVal val="#ppt_x-#ppt_w*1.125000"/>
                                          </p:val>
                                        </p:tav>
                                        <p:tav tm="100000">
                                          <p:val>
                                            <p:strVal val="#ppt_x"/>
                                          </p:val>
                                        </p:tav>
                                      </p:tavLst>
                                    </p:anim>
                                    <p:animEffect transition="in" filter="wipe(right)">
                                      <p:cBhvr>
                                        <p:cTn id="2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a:grpSpLocks noChangeAspect="1"/>
          </p:cNvGrpSpPr>
          <p:nvPr/>
        </p:nvGrpSpPr>
        <p:grpSpPr>
          <a:xfrm>
            <a:off x="3764492" y="1479127"/>
            <a:ext cx="1511451" cy="1260000"/>
            <a:chOff x="1017666" y="1460660"/>
            <a:chExt cx="1241816" cy="1034848"/>
          </a:xfrm>
        </p:grpSpPr>
        <p:grpSp>
          <p:nvGrpSpPr>
            <p:cNvPr id="61" name="组合 60"/>
            <p:cNvGrpSpPr/>
            <p:nvPr/>
          </p:nvGrpSpPr>
          <p:grpSpPr>
            <a:xfrm>
              <a:off x="1017666" y="1460660"/>
              <a:ext cx="1241816" cy="1034848"/>
              <a:chOff x="1017666" y="1609725"/>
              <a:chExt cx="1241816" cy="1034848"/>
            </a:xfrm>
          </p:grpSpPr>
          <p:sp>
            <p:nvSpPr>
              <p:cNvPr id="63" name="六边形 62"/>
              <p:cNvSpPr>
                <a:spLocks noChangeAspect="1"/>
              </p:cNvSpPr>
              <p:nvPr/>
            </p:nvSpPr>
            <p:spPr>
              <a:xfrm>
                <a:off x="1017666" y="1609725"/>
                <a:ext cx="1241816" cy="1034848"/>
              </a:xfrm>
              <a:prstGeom prst="hexagon">
                <a:avLst/>
              </a:prstGeom>
              <a:solidFill>
                <a:schemeClr val="bg1"/>
              </a:solidFill>
              <a:ln w="63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4" name="六边形 63"/>
              <p:cNvSpPr>
                <a:spLocks noChangeAspect="1"/>
              </p:cNvSpPr>
              <p:nvPr/>
            </p:nvSpPr>
            <p:spPr>
              <a:xfrm>
                <a:off x="1120174" y="1695149"/>
                <a:ext cx="1036800" cy="864000"/>
              </a:xfrm>
              <a:prstGeom prst="hexagon">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62" name="TextBox 61"/>
            <p:cNvSpPr txBox="1"/>
            <p:nvPr/>
          </p:nvSpPr>
          <p:spPr>
            <a:xfrm>
              <a:off x="1266655" y="1808549"/>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方法二</a:t>
              </a:r>
            </a:p>
          </p:txBody>
        </p:sp>
      </p:grpSp>
      <p:grpSp>
        <p:nvGrpSpPr>
          <p:cNvPr id="65" name="组合 64"/>
          <p:cNvGrpSpPr>
            <a:grpSpLocks noChangeAspect="1"/>
          </p:cNvGrpSpPr>
          <p:nvPr/>
        </p:nvGrpSpPr>
        <p:grpSpPr>
          <a:xfrm>
            <a:off x="2464269" y="2179849"/>
            <a:ext cx="1511451" cy="1260000"/>
            <a:chOff x="1017666" y="2695004"/>
            <a:chExt cx="1241816" cy="1034848"/>
          </a:xfrm>
        </p:grpSpPr>
        <p:grpSp>
          <p:nvGrpSpPr>
            <p:cNvPr id="66" name="组合 65"/>
            <p:cNvGrpSpPr/>
            <p:nvPr/>
          </p:nvGrpSpPr>
          <p:grpSpPr>
            <a:xfrm>
              <a:off x="1017666" y="2695004"/>
              <a:ext cx="1241816" cy="1034848"/>
              <a:chOff x="1017666" y="1609725"/>
              <a:chExt cx="1241816" cy="1034848"/>
            </a:xfrm>
          </p:grpSpPr>
          <p:sp>
            <p:nvSpPr>
              <p:cNvPr id="68" name="六边形 67"/>
              <p:cNvSpPr>
                <a:spLocks noChangeAspect="1"/>
              </p:cNvSpPr>
              <p:nvPr/>
            </p:nvSpPr>
            <p:spPr>
              <a:xfrm>
                <a:off x="1017666" y="1609725"/>
                <a:ext cx="1241816" cy="1034848"/>
              </a:xfrm>
              <a:prstGeom prst="hexagon">
                <a:avLst/>
              </a:prstGeom>
              <a:solidFill>
                <a:schemeClr val="bg1"/>
              </a:solidFill>
              <a:ln w="63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9" name="六边形 68"/>
              <p:cNvSpPr>
                <a:spLocks noChangeAspect="1"/>
              </p:cNvSpPr>
              <p:nvPr/>
            </p:nvSpPr>
            <p:spPr>
              <a:xfrm>
                <a:off x="1120174" y="1695149"/>
                <a:ext cx="1036800" cy="864000"/>
              </a:xfrm>
              <a:prstGeom prst="hexagon">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67" name="TextBox 66"/>
            <p:cNvSpPr txBox="1"/>
            <p:nvPr/>
          </p:nvSpPr>
          <p:spPr>
            <a:xfrm>
              <a:off x="1266026" y="3058089"/>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方法一</a:t>
              </a:r>
            </a:p>
          </p:txBody>
        </p:sp>
      </p:grpSp>
      <p:grpSp>
        <p:nvGrpSpPr>
          <p:cNvPr id="70" name="组合 69"/>
          <p:cNvGrpSpPr>
            <a:grpSpLocks noChangeAspect="1"/>
          </p:cNvGrpSpPr>
          <p:nvPr/>
        </p:nvGrpSpPr>
        <p:grpSpPr>
          <a:xfrm>
            <a:off x="3764492" y="2876418"/>
            <a:ext cx="1511451" cy="1260000"/>
            <a:chOff x="1017666" y="3929062"/>
            <a:chExt cx="1241816" cy="1034848"/>
          </a:xfrm>
        </p:grpSpPr>
        <p:grpSp>
          <p:nvGrpSpPr>
            <p:cNvPr id="71" name="组合 70"/>
            <p:cNvGrpSpPr/>
            <p:nvPr/>
          </p:nvGrpSpPr>
          <p:grpSpPr>
            <a:xfrm>
              <a:off x="1017666" y="3929062"/>
              <a:ext cx="1241816" cy="1034848"/>
              <a:chOff x="1017666" y="1609725"/>
              <a:chExt cx="1241816" cy="1034848"/>
            </a:xfrm>
          </p:grpSpPr>
          <p:sp>
            <p:nvSpPr>
              <p:cNvPr id="73" name="六边形 72"/>
              <p:cNvSpPr>
                <a:spLocks noChangeAspect="1"/>
              </p:cNvSpPr>
              <p:nvPr/>
            </p:nvSpPr>
            <p:spPr>
              <a:xfrm>
                <a:off x="1017666" y="1609725"/>
                <a:ext cx="1241816" cy="1034848"/>
              </a:xfrm>
              <a:prstGeom prst="hexagon">
                <a:avLst/>
              </a:prstGeom>
              <a:solidFill>
                <a:schemeClr val="bg1"/>
              </a:solidFill>
              <a:ln w="63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4" name="六边形 73"/>
              <p:cNvSpPr>
                <a:spLocks noChangeAspect="1"/>
              </p:cNvSpPr>
              <p:nvPr/>
            </p:nvSpPr>
            <p:spPr>
              <a:xfrm>
                <a:off x="1120174" y="1695149"/>
                <a:ext cx="1036800" cy="864000"/>
              </a:xfrm>
              <a:prstGeom prst="hexagon">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72" name="TextBox 71"/>
            <p:cNvSpPr txBox="1"/>
            <p:nvPr/>
          </p:nvSpPr>
          <p:spPr>
            <a:xfrm>
              <a:off x="1257924" y="4274220"/>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方法四</a:t>
              </a:r>
            </a:p>
          </p:txBody>
        </p:sp>
      </p:grpSp>
      <p:grpSp>
        <p:nvGrpSpPr>
          <p:cNvPr id="75" name="组合 74"/>
          <p:cNvGrpSpPr>
            <a:grpSpLocks noChangeAspect="1"/>
          </p:cNvGrpSpPr>
          <p:nvPr/>
        </p:nvGrpSpPr>
        <p:grpSpPr>
          <a:xfrm>
            <a:off x="5064042" y="2179849"/>
            <a:ext cx="1511451" cy="1260000"/>
            <a:chOff x="1017666" y="2695004"/>
            <a:chExt cx="1241816" cy="1034848"/>
          </a:xfrm>
        </p:grpSpPr>
        <p:grpSp>
          <p:nvGrpSpPr>
            <p:cNvPr id="76" name="组合 75"/>
            <p:cNvGrpSpPr/>
            <p:nvPr/>
          </p:nvGrpSpPr>
          <p:grpSpPr>
            <a:xfrm>
              <a:off x="1017666" y="2695004"/>
              <a:ext cx="1241816" cy="1034848"/>
              <a:chOff x="1017666" y="1609725"/>
              <a:chExt cx="1241816" cy="1034848"/>
            </a:xfrm>
          </p:grpSpPr>
          <p:sp>
            <p:nvSpPr>
              <p:cNvPr id="78" name="六边形 77"/>
              <p:cNvSpPr>
                <a:spLocks noChangeAspect="1"/>
              </p:cNvSpPr>
              <p:nvPr/>
            </p:nvSpPr>
            <p:spPr>
              <a:xfrm>
                <a:off x="1017666" y="1609725"/>
                <a:ext cx="1241816" cy="1034848"/>
              </a:xfrm>
              <a:prstGeom prst="hexagon">
                <a:avLst/>
              </a:prstGeom>
              <a:solidFill>
                <a:schemeClr val="bg1"/>
              </a:solidFill>
              <a:ln w="63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9" name="六边形 78"/>
              <p:cNvSpPr>
                <a:spLocks noChangeAspect="1"/>
              </p:cNvSpPr>
              <p:nvPr/>
            </p:nvSpPr>
            <p:spPr>
              <a:xfrm>
                <a:off x="1120174" y="1695149"/>
                <a:ext cx="1036800" cy="864000"/>
              </a:xfrm>
              <a:prstGeom prst="hexagon">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77" name="TextBox 76"/>
            <p:cNvSpPr txBox="1"/>
            <p:nvPr/>
          </p:nvSpPr>
          <p:spPr>
            <a:xfrm>
              <a:off x="1266026" y="3058089"/>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方法三</a:t>
              </a:r>
            </a:p>
          </p:txBody>
        </p:sp>
      </p:grpSp>
      <p:sp>
        <p:nvSpPr>
          <p:cNvPr id="80" name="Rectangle 13" descr="FD1DDF730CE4456e89755B07FE1653D0# #Rectangle 13"/>
          <p:cNvSpPr>
            <a:spLocks noChangeArrowheads="1"/>
          </p:cNvSpPr>
          <p:nvPr/>
        </p:nvSpPr>
        <p:spPr bwMode="auto">
          <a:xfrm>
            <a:off x="684468" y="985021"/>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Rectangle 13" descr="FD1DDF730CE4456e89755B07FE1653D0# #Rectangle 13"/>
          <p:cNvSpPr>
            <a:spLocks noChangeArrowheads="1"/>
          </p:cNvSpPr>
          <p:nvPr/>
        </p:nvSpPr>
        <p:spPr bwMode="auto">
          <a:xfrm>
            <a:off x="684469" y="1342357"/>
            <a:ext cx="1491091" cy="1546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5531013" y="985021"/>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Rectangle 13" descr="FD1DDF730CE4456e89755B07FE1653D0# #Rectangle 13"/>
          <p:cNvSpPr>
            <a:spLocks noChangeArrowheads="1"/>
          </p:cNvSpPr>
          <p:nvPr/>
        </p:nvSpPr>
        <p:spPr bwMode="auto">
          <a:xfrm>
            <a:off x="5531013" y="1342356"/>
            <a:ext cx="2879279" cy="73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Rectangle 13" descr="FD1DDF730CE4456e89755B07FE1653D0# #Rectangle 13"/>
          <p:cNvSpPr>
            <a:spLocks noChangeArrowheads="1"/>
          </p:cNvSpPr>
          <p:nvPr/>
        </p:nvSpPr>
        <p:spPr bwMode="auto">
          <a:xfrm>
            <a:off x="694373" y="3558282"/>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694373" y="3915617"/>
            <a:ext cx="2821145" cy="73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Rectangle 13" descr="FD1DDF730CE4456e89755B07FE1653D0# #Rectangle 13"/>
          <p:cNvSpPr>
            <a:spLocks noChangeArrowheads="1"/>
          </p:cNvSpPr>
          <p:nvPr/>
        </p:nvSpPr>
        <p:spPr bwMode="auto">
          <a:xfrm>
            <a:off x="6754707" y="3013874"/>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Rectangle 13" descr="FD1DDF730CE4456e89755B07FE1653D0# #Rectangle 13"/>
          <p:cNvSpPr>
            <a:spLocks noChangeArrowheads="1"/>
          </p:cNvSpPr>
          <p:nvPr/>
        </p:nvSpPr>
        <p:spPr bwMode="auto">
          <a:xfrm>
            <a:off x="6754706" y="3371210"/>
            <a:ext cx="1727567" cy="122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780203" y="1323575"/>
            <a:ext cx="2439791" cy="856274"/>
            <a:chOff x="611560" y="1470144"/>
            <a:chExt cx="2440674" cy="856274"/>
          </a:xfrm>
        </p:grpSpPr>
        <p:cxnSp>
          <p:nvCxnSpPr>
            <p:cNvPr id="89" name="直接连接符 88"/>
            <p:cNvCxnSpPr/>
            <p:nvPr/>
          </p:nvCxnSpPr>
          <p:spPr>
            <a:xfrm>
              <a:off x="611560" y="1470144"/>
              <a:ext cx="1872208"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483768" y="1470144"/>
              <a:ext cx="568466" cy="856274"/>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91" name="组合 90"/>
          <p:cNvGrpSpPr/>
          <p:nvPr/>
        </p:nvGrpSpPr>
        <p:grpSpPr>
          <a:xfrm flipH="1">
            <a:off x="5099120" y="1323575"/>
            <a:ext cx="3311171" cy="453534"/>
            <a:chOff x="-380931" y="1470144"/>
            <a:chExt cx="3312368" cy="453534"/>
          </a:xfrm>
        </p:grpSpPr>
        <p:cxnSp>
          <p:nvCxnSpPr>
            <p:cNvPr id="92" name="直接连接符 91"/>
            <p:cNvCxnSpPr/>
            <p:nvPr/>
          </p:nvCxnSpPr>
          <p:spPr>
            <a:xfrm>
              <a:off x="-380931" y="1470144"/>
              <a:ext cx="2864699"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2483767" y="1470144"/>
              <a:ext cx="447670" cy="453534"/>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94" name="直接连接符 93"/>
          <p:cNvCxnSpPr/>
          <p:nvPr/>
        </p:nvCxnSpPr>
        <p:spPr>
          <a:xfrm>
            <a:off x="780203" y="3892990"/>
            <a:ext cx="3167206"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6311011" y="3352428"/>
            <a:ext cx="2131688"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00584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0-#ppt_w/2"/>
                                          </p:val>
                                        </p:tav>
                                        <p:tav tm="100000">
                                          <p:val>
                                            <p:strVal val="#ppt_x"/>
                                          </p:val>
                                        </p:tav>
                                      </p:tavLst>
                                    </p:anim>
                                    <p:anim calcmode="lin" valueType="num">
                                      <p:cBhvr additive="base">
                                        <p:cTn id="12" dur="500" fill="hold"/>
                                        <p:tgtEl>
                                          <p:spTgt spid="65"/>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fill="hold"/>
                                        <p:tgtEl>
                                          <p:spTgt spid="75"/>
                                        </p:tgtEl>
                                        <p:attrNameLst>
                                          <p:attrName>ppt_x</p:attrName>
                                        </p:attrNameLst>
                                      </p:cBhvr>
                                      <p:tavLst>
                                        <p:tav tm="0">
                                          <p:val>
                                            <p:strVal val="1+#ppt_w/2"/>
                                          </p:val>
                                        </p:tav>
                                        <p:tav tm="100000">
                                          <p:val>
                                            <p:strVal val="#ppt_x"/>
                                          </p:val>
                                        </p:tav>
                                      </p:tavLst>
                                    </p:anim>
                                    <p:anim calcmode="lin" valueType="num">
                                      <p:cBhvr additive="base">
                                        <p:cTn id="20" dur="500" fill="hold"/>
                                        <p:tgtEl>
                                          <p:spTgt spid="7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88"/>
                                        </p:tgtEl>
                                        <p:attrNameLst>
                                          <p:attrName>style.visibility</p:attrName>
                                        </p:attrNameLst>
                                      </p:cBhvr>
                                      <p:to>
                                        <p:strVal val="visible"/>
                                      </p:to>
                                    </p:set>
                                    <p:animEffect transition="in" filter="wipe(right)">
                                      <p:cBhvr>
                                        <p:cTn id="24" dur="1000"/>
                                        <p:tgtEl>
                                          <p:spTgt spid="88"/>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fade">
                                      <p:cBhvr>
                                        <p:cTn id="27" dur="1000"/>
                                        <p:tgtEl>
                                          <p:spTgt spid="81"/>
                                        </p:tgtEl>
                                      </p:cBhvr>
                                    </p:animEffect>
                                    <p:anim calcmode="lin" valueType="num">
                                      <p:cBhvr>
                                        <p:cTn id="28" dur="1000" fill="hold"/>
                                        <p:tgtEl>
                                          <p:spTgt spid="81"/>
                                        </p:tgtEl>
                                        <p:attrNameLst>
                                          <p:attrName>ppt_x</p:attrName>
                                        </p:attrNameLst>
                                      </p:cBhvr>
                                      <p:tavLst>
                                        <p:tav tm="0">
                                          <p:val>
                                            <p:strVal val="#ppt_x"/>
                                          </p:val>
                                        </p:tav>
                                        <p:tav tm="100000">
                                          <p:val>
                                            <p:strVal val="#ppt_x"/>
                                          </p:val>
                                        </p:tav>
                                      </p:tavLst>
                                    </p:anim>
                                    <p:anim calcmode="lin" valueType="num">
                                      <p:cBhvr>
                                        <p:cTn id="29" dur="1000" fill="hold"/>
                                        <p:tgtEl>
                                          <p:spTgt spid="81"/>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Effect transition="in" filter="fade">
                                      <p:cBhvr>
                                        <p:cTn id="32" dur="1000"/>
                                        <p:tgtEl>
                                          <p:spTgt spid="80"/>
                                        </p:tgtEl>
                                      </p:cBhvr>
                                    </p:animEffect>
                                    <p:anim calcmode="lin" valueType="num">
                                      <p:cBhvr>
                                        <p:cTn id="33" dur="1000" fill="hold"/>
                                        <p:tgtEl>
                                          <p:spTgt spid="80"/>
                                        </p:tgtEl>
                                        <p:attrNameLst>
                                          <p:attrName>ppt_x</p:attrName>
                                        </p:attrNameLst>
                                      </p:cBhvr>
                                      <p:tavLst>
                                        <p:tav tm="0">
                                          <p:val>
                                            <p:strVal val="#ppt_x"/>
                                          </p:val>
                                        </p:tav>
                                        <p:tav tm="100000">
                                          <p:val>
                                            <p:strVal val="#ppt_x"/>
                                          </p:val>
                                        </p:tav>
                                      </p:tavLst>
                                    </p:anim>
                                    <p:anim calcmode="lin" valueType="num">
                                      <p:cBhvr>
                                        <p:cTn id="34" dur="1000" fill="hold"/>
                                        <p:tgtEl>
                                          <p:spTgt spid="80"/>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91"/>
                                        </p:tgtEl>
                                        <p:attrNameLst>
                                          <p:attrName>style.visibility</p:attrName>
                                        </p:attrNameLst>
                                      </p:cBhvr>
                                      <p:to>
                                        <p:strVal val="visible"/>
                                      </p:to>
                                    </p:set>
                                    <p:animEffect transition="in" filter="wipe(down)">
                                      <p:cBhvr>
                                        <p:cTn id="38" dur="1000"/>
                                        <p:tgtEl>
                                          <p:spTgt spid="91"/>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1000"/>
                                        <p:tgtEl>
                                          <p:spTgt spid="83"/>
                                        </p:tgtEl>
                                      </p:cBhvr>
                                    </p:animEffect>
                                    <p:anim calcmode="lin" valueType="num">
                                      <p:cBhvr>
                                        <p:cTn id="42" dur="1000" fill="hold"/>
                                        <p:tgtEl>
                                          <p:spTgt spid="83"/>
                                        </p:tgtEl>
                                        <p:attrNameLst>
                                          <p:attrName>ppt_x</p:attrName>
                                        </p:attrNameLst>
                                      </p:cBhvr>
                                      <p:tavLst>
                                        <p:tav tm="0">
                                          <p:val>
                                            <p:strVal val="#ppt_x"/>
                                          </p:val>
                                        </p:tav>
                                        <p:tav tm="100000">
                                          <p:val>
                                            <p:strVal val="#ppt_x"/>
                                          </p:val>
                                        </p:tav>
                                      </p:tavLst>
                                    </p:anim>
                                    <p:anim calcmode="lin" valueType="num">
                                      <p:cBhvr>
                                        <p:cTn id="43" dur="1000" fill="hold"/>
                                        <p:tgtEl>
                                          <p:spTgt spid="83"/>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82"/>
                                        </p:tgtEl>
                                        <p:attrNameLst>
                                          <p:attrName>style.visibility</p:attrName>
                                        </p:attrNameLst>
                                      </p:cBhvr>
                                      <p:to>
                                        <p:strVal val="visible"/>
                                      </p:to>
                                    </p:set>
                                    <p:animEffect transition="in" filter="fade">
                                      <p:cBhvr>
                                        <p:cTn id="46" dur="1000"/>
                                        <p:tgtEl>
                                          <p:spTgt spid="82"/>
                                        </p:tgtEl>
                                      </p:cBhvr>
                                    </p:animEffect>
                                    <p:anim calcmode="lin" valueType="num">
                                      <p:cBhvr>
                                        <p:cTn id="47" dur="1000" fill="hold"/>
                                        <p:tgtEl>
                                          <p:spTgt spid="82"/>
                                        </p:tgtEl>
                                        <p:attrNameLst>
                                          <p:attrName>ppt_x</p:attrName>
                                        </p:attrNameLst>
                                      </p:cBhvr>
                                      <p:tavLst>
                                        <p:tav tm="0">
                                          <p:val>
                                            <p:strVal val="#ppt_x"/>
                                          </p:val>
                                        </p:tav>
                                        <p:tav tm="100000">
                                          <p:val>
                                            <p:strVal val="#ppt_x"/>
                                          </p:val>
                                        </p:tav>
                                      </p:tavLst>
                                    </p:anim>
                                    <p:anim calcmode="lin" valueType="num">
                                      <p:cBhvr>
                                        <p:cTn id="48" dur="1000" fill="hold"/>
                                        <p:tgtEl>
                                          <p:spTgt spid="8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94"/>
                                        </p:tgtEl>
                                        <p:attrNameLst>
                                          <p:attrName>style.visibility</p:attrName>
                                        </p:attrNameLst>
                                      </p:cBhvr>
                                      <p:to>
                                        <p:strVal val="visible"/>
                                      </p:to>
                                    </p:set>
                                    <p:animEffect transition="in" filter="wipe(right)">
                                      <p:cBhvr>
                                        <p:cTn id="52" dur="1000"/>
                                        <p:tgtEl>
                                          <p:spTgt spid="94"/>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84"/>
                                        </p:tgtEl>
                                        <p:attrNameLst>
                                          <p:attrName>style.visibility</p:attrName>
                                        </p:attrNameLst>
                                      </p:cBhvr>
                                      <p:to>
                                        <p:strVal val="visible"/>
                                      </p:to>
                                    </p:set>
                                    <p:animEffect transition="in" filter="fade">
                                      <p:cBhvr>
                                        <p:cTn id="55" dur="1000"/>
                                        <p:tgtEl>
                                          <p:spTgt spid="84"/>
                                        </p:tgtEl>
                                      </p:cBhvr>
                                    </p:animEffect>
                                    <p:anim calcmode="lin" valueType="num">
                                      <p:cBhvr>
                                        <p:cTn id="56" dur="1000" fill="hold"/>
                                        <p:tgtEl>
                                          <p:spTgt spid="84"/>
                                        </p:tgtEl>
                                        <p:attrNameLst>
                                          <p:attrName>ppt_x</p:attrName>
                                        </p:attrNameLst>
                                      </p:cBhvr>
                                      <p:tavLst>
                                        <p:tav tm="0">
                                          <p:val>
                                            <p:strVal val="#ppt_x"/>
                                          </p:val>
                                        </p:tav>
                                        <p:tav tm="100000">
                                          <p:val>
                                            <p:strVal val="#ppt_x"/>
                                          </p:val>
                                        </p:tav>
                                      </p:tavLst>
                                    </p:anim>
                                    <p:anim calcmode="lin" valueType="num">
                                      <p:cBhvr>
                                        <p:cTn id="57" dur="1000" fill="hold"/>
                                        <p:tgtEl>
                                          <p:spTgt spid="8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85"/>
                                        </p:tgtEl>
                                        <p:attrNameLst>
                                          <p:attrName>style.visibility</p:attrName>
                                        </p:attrNameLst>
                                      </p:cBhvr>
                                      <p:to>
                                        <p:strVal val="visible"/>
                                      </p:to>
                                    </p:set>
                                    <p:animEffect transition="in" filter="fade">
                                      <p:cBhvr>
                                        <p:cTn id="60" dur="1000"/>
                                        <p:tgtEl>
                                          <p:spTgt spid="85"/>
                                        </p:tgtEl>
                                      </p:cBhvr>
                                    </p:animEffect>
                                    <p:anim calcmode="lin" valueType="num">
                                      <p:cBhvr>
                                        <p:cTn id="61" dur="1000" fill="hold"/>
                                        <p:tgtEl>
                                          <p:spTgt spid="85"/>
                                        </p:tgtEl>
                                        <p:attrNameLst>
                                          <p:attrName>ppt_x</p:attrName>
                                        </p:attrNameLst>
                                      </p:cBhvr>
                                      <p:tavLst>
                                        <p:tav tm="0">
                                          <p:val>
                                            <p:strVal val="#ppt_x"/>
                                          </p:val>
                                        </p:tav>
                                        <p:tav tm="100000">
                                          <p:val>
                                            <p:strVal val="#ppt_x"/>
                                          </p:val>
                                        </p:tav>
                                      </p:tavLst>
                                    </p:anim>
                                    <p:anim calcmode="lin" valueType="num">
                                      <p:cBhvr>
                                        <p:cTn id="62" dur="1000" fill="hold"/>
                                        <p:tgtEl>
                                          <p:spTgt spid="85"/>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95"/>
                                        </p:tgtEl>
                                        <p:attrNameLst>
                                          <p:attrName>style.visibility</p:attrName>
                                        </p:attrNameLst>
                                      </p:cBhvr>
                                      <p:to>
                                        <p:strVal val="visible"/>
                                      </p:to>
                                    </p:set>
                                    <p:animEffect transition="in" filter="wipe(left)">
                                      <p:cBhvr>
                                        <p:cTn id="66" dur="1000"/>
                                        <p:tgtEl>
                                          <p:spTgt spid="95"/>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87"/>
                                        </p:tgtEl>
                                        <p:attrNameLst>
                                          <p:attrName>style.visibility</p:attrName>
                                        </p:attrNameLst>
                                      </p:cBhvr>
                                      <p:to>
                                        <p:strVal val="visible"/>
                                      </p:to>
                                    </p:set>
                                    <p:animEffect transition="in" filter="fade">
                                      <p:cBhvr>
                                        <p:cTn id="69" dur="1000"/>
                                        <p:tgtEl>
                                          <p:spTgt spid="87"/>
                                        </p:tgtEl>
                                      </p:cBhvr>
                                    </p:animEffect>
                                    <p:anim calcmode="lin" valueType="num">
                                      <p:cBhvr>
                                        <p:cTn id="70" dur="1000" fill="hold"/>
                                        <p:tgtEl>
                                          <p:spTgt spid="87"/>
                                        </p:tgtEl>
                                        <p:attrNameLst>
                                          <p:attrName>ppt_x</p:attrName>
                                        </p:attrNameLst>
                                      </p:cBhvr>
                                      <p:tavLst>
                                        <p:tav tm="0">
                                          <p:val>
                                            <p:strVal val="#ppt_x"/>
                                          </p:val>
                                        </p:tav>
                                        <p:tav tm="100000">
                                          <p:val>
                                            <p:strVal val="#ppt_x"/>
                                          </p:val>
                                        </p:tav>
                                      </p:tavLst>
                                    </p:anim>
                                    <p:anim calcmode="lin" valueType="num">
                                      <p:cBhvr>
                                        <p:cTn id="71" dur="1000" fill="hold"/>
                                        <p:tgtEl>
                                          <p:spTgt spid="8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86"/>
                                        </p:tgtEl>
                                        <p:attrNameLst>
                                          <p:attrName>style.visibility</p:attrName>
                                        </p:attrNameLst>
                                      </p:cBhvr>
                                      <p:to>
                                        <p:strVal val="visible"/>
                                      </p:to>
                                    </p:set>
                                    <p:animEffect transition="in" filter="fade">
                                      <p:cBhvr>
                                        <p:cTn id="74" dur="1000"/>
                                        <p:tgtEl>
                                          <p:spTgt spid="86"/>
                                        </p:tgtEl>
                                      </p:cBhvr>
                                    </p:animEffect>
                                    <p:anim calcmode="lin" valueType="num">
                                      <p:cBhvr>
                                        <p:cTn id="75" dur="1000" fill="hold"/>
                                        <p:tgtEl>
                                          <p:spTgt spid="86"/>
                                        </p:tgtEl>
                                        <p:attrNameLst>
                                          <p:attrName>ppt_x</p:attrName>
                                        </p:attrNameLst>
                                      </p:cBhvr>
                                      <p:tavLst>
                                        <p:tav tm="0">
                                          <p:val>
                                            <p:strVal val="#ppt_x"/>
                                          </p:val>
                                        </p:tav>
                                        <p:tav tm="100000">
                                          <p:val>
                                            <p:strVal val="#ppt_x"/>
                                          </p:val>
                                        </p:tav>
                                      </p:tavLst>
                                    </p:anim>
                                    <p:anim calcmode="lin" valueType="num">
                                      <p:cBhvr>
                                        <p:cTn id="76" dur="1000" fill="hold"/>
                                        <p:tgtEl>
                                          <p:spTgt spid="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P spid="85" grpId="0"/>
      <p:bldP spid="86" grpId="0"/>
      <p:bldP spid="8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66"/>
          <p:cNvGrpSpPr>
            <a:grpSpLocks/>
          </p:cNvGrpSpPr>
          <p:nvPr/>
        </p:nvGrpSpPr>
        <p:grpSpPr bwMode="auto">
          <a:xfrm>
            <a:off x="414770" y="843958"/>
            <a:ext cx="4454805" cy="3745706"/>
            <a:chOff x="720" y="839"/>
            <a:chExt cx="3740" cy="3146"/>
          </a:xfrm>
          <a:solidFill>
            <a:srgbClr val="E8E8E6"/>
          </a:solidFill>
        </p:grpSpPr>
        <p:sp>
          <p:nvSpPr>
            <p:cNvPr id="47"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rgbClr val="414455"/>
              </a:solidFill>
              <a:prstDash val="solid"/>
              <a:round/>
              <a:headEnd/>
              <a:tailEnd/>
            </a:ln>
          </p:spPr>
          <p:txBody>
            <a:bodyPr/>
            <a:lstStyle/>
            <a:p>
              <a:endParaRPr lang="zh-CN" altLang="en-US" sz="1012"/>
            </a:p>
          </p:txBody>
        </p:sp>
        <p:sp>
          <p:nvSpPr>
            <p:cNvPr id="48"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rgbClr val="414455"/>
              </a:solidFill>
              <a:prstDash val="solid"/>
              <a:round/>
              <a:headEnd/>
              <a:tailEnd/>
            </a:ln>
          </p:spPr>
          <p:txBody>
            <a:bodyPr/>
            <a:lstStyle/>
            <a:p>
              <a:endParaRPr lang="zh-CN" altLang="en-US" sz="1012"/>
            </a:p>
          </p:txBody>
        </p:sp>
        <p:sp>
          <p:nvSpPr>
            <p:cNvPr id="49"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rgbClr val="414455"/>
              </a:solidFill>
              <a:prstDash val="solid"/>
              <a:round/>
              <a:headEnd/>
              <a:tailEnd/>
            </a:ln>
          </p:spPr>
          <p:txBody>
            <a:bodyPr/>
            <a:lstStyle/>
            <a:p>
              <a:endParaRPr lang="zh-CN" altLang="en-US" sz="1012"/>
            </a:p>
          </p:txBody>
        </p:sp>
        <p:sp>
          <p:nvSpPr>
            <p:cNvPr id="50"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rgbClr val="414455"/>
              </a:solidFill>
              <a:prstDash val="solid"/>
              <a:round/>
              <a:headEnd/>
              <a:tailEnd/>
            </a:ln>
          </p:spPr>
          <p:txBody>
            <a:bodyPr/>
            <a:lstStyle/>
            <a:p>
              <a:endParaRPr lang="zh-CN" altLang="en-US" sz="1012"/>
            </a:p>
          </p:txBody>
        </p:sp>
        <p:sp>
          <p:nvSpPr>
            <p:cNvPr id="51"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rgbClr val="414455"/>
              </a:solidFill>
              <a:prstDash val="solid"/>
              <a:round/>
              <a:headEnd/>
              <a:tailEnd/>
            </a:ln>
          </p:spPr>
          <p:txBody>
            <a:bodyPr/>
            <a:lstStyle/>
            <a:p>
              <a:endParaRPr lang="zh-CN" altLang="en-US" sz="1012"/>
            </a:p>
          </p:txBody>
        </p:sp>
        <p:sp>
          <p:nvSpPr>
            <p:cNvPr id="5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rgbClr val="414455"/>
              </a:solidFill>
              <a:prstDash val="solid"/>
              <a:round/>
              <a:headEnd/>
              <a:tailEnd/>
            </a:ln>
          </p:spPr>
          <p:txBody>
            <a:bodyPr/>
            <a:lstStyle/>
            <a:p>
              <a:endParaRPr lang="zh-CN" altLang="en-US" sz="1012"/>
            </a:p>
          </p:txBody>
        </p:sp>
        <p:sp>
          <p:nvSpPr>
            <p:cNvPr id="5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rgbClr val="414455"/>
              </a:solidFill>
              <a:prstDash val="solid"/>
              <a:round/>
              <a:headEnd/>
              <a:tailEnd/>
            </a:ln>
          </p:spPr>
          <p:txBody>
            <a:bodyPr/>
            <a:lstStyle/>
            <a:p>
              <a:endParaRPr lang="zh-CN" altLang="en-US" sz="1012"/>
            </a:p>
          </p:txBody>
        </p:sp>
        <p:sp>
          <p:nvSpPr>
            <p:cNvPr id="5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rgbClr val="414455"/>
              </a:solidFill>
              <a:prstDash val="solid"/>
              <a:round/>
              <a:headEnd/>
              <a:tailEnd/>
            </a:ln>
          </p:spPr>
          <p:txBody>
            <a:bodyPr/>
            <a:lstStyle/>
            <a:p>
              <a:endParaRPr lang="zh-CN" altLang="en-US" sz="1012"/>
            </a:p>
          </p:txBody>
        </p:sp>
        <p:sp>
          <p:nvSpPr>
            <p:cNvPr id="5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rgbClr val="414455"/>
              </a:solidFill>
              <a:prstDash val="solid"/>
              <a:round/>
              <a:headEnd/>
              <a:tailEnd/>
            </a:ln>
          </p:spPr>
          <p:txBody>
            <a:bodyPr/>
            <a:lstStyle/>
            <a:p>
              <a:endParaRPr lang="zh-CN" altLang="en-US" sz="1012"/>
            </a:p>
          </p:txBody>
        </p:sp>
        <p:sp>
          <p:nvSpPr>
            <p:cNvPr id="5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rgbClr val="414455"/>
              </a:solidFill>
              <a:prstDash val="solid"/>
              <a:round/>
              <a:headEnd/>
              <a:tailEnd/>
            </a:ln>
          </p:spPr>
          <p:txBody>
            <a:bodyPr/>
            <a:lstStyle/>
            <a:p>
              <a:endParaRPr lang="zh-CN" altLang="en-US" sz="1012"/>
            </a:p>
          </p:txBody>
        </p:sp>
        <p:sp>
          <p:nvSpPr>
            <p:cNvPr id="5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rgbClr val="414455"/>
              </a:solidFill>
              <a:prstDash val="solid"/>
              <a:round/>
              <a:headEnd/>
              <a:tailEnd/>
            </a:ln>
          </p:spPr>
          <p:txBody>
            <a:bodyPr/>
            <a:lstStyle/>
            <a:p>
              <a:endParaRPr lang="zh-CN" altLang="en-US" sz="1012"/>
            </a:p>
          </p:txBody>
        </p:sp>
        <p:sp>
          <p:nvSpPr>
            <p:cNvPr id="5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rgbClr val="414455"/>
              </a:solidFill>
              <a:prstDash val="solid"/>
              <a:round/>
              <a:headEnd/>
              <a:tailEnd/>
            </a:ln>
          </p:spPr>
          <p:txBody>
            <a:bodyPr/>
            <a:lstStyle/>
            <a:p>
              <a:endParaRPr lang="zh-CN" altLang="en-US" sz="1012"/>
            </a:p>
          </p:txBody>
        </p:sp>
        <p:sp>
          <p:nvSpPr>
            <p:cNvPr id="5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rgbClr val="414455"/>
              </a:solidFill>
              <a:prstDash val="solid"/>
              <a:round/>
              <a:headEnd/>
              <a:tailEnd/>
            </a:ln>
          </p:spPr>
          <p:txBody>
            <a:bodyPr/>
            <a:lstStyle/>
            <a:p>
              <a:endParaRPr lang="zh-CN" altLang="en-US" sz="1012"/>
            </a:p>
          </p:txBody>
        </p:sp>
        <p:sp>
          <p:nvSpPr>
            <p:cNvPr id="6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rgbClr val="414455"/>
              </a:solidFill>
              <a:prstDash val="solid"/>
              <a:round/>
              <a:headEnd/>
              <a:tailEnd/>
            </a:ln>
          </p:spPr>
          <p:txBody>
            <a:bodyPr/>
            <a:lstStyle/>
            <a:p>
              <a:endParaRPr lang="zh-CN" altLang="en-US" sz="1012"/>
            </a:p>
          </p:txBody>
        </p:sp>
        <p:sp>
          <p:nvSpPr>
            <p:cNvPr id="6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rgbClr val="414455"/>
              </a:solidFill>
              <a:prstDash val="solid"/>
              <a:round/>
              <a:headEnd/>
              <a:tailEnd/>
            </a:ln>
          </p:spPr>
          <p:txBody>
            <a:bodyPr/>
            <a:lstStyle/>
            <a:p>
              <a:endParaRPr lang="zh-CN" altLang="en-US" sz="1012"/>
            </a:p>
          </p:txBody>
        </p:sp>
        <p:sp>
          <p:nvSpPr>
            <p:cNvPr id="6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rgbClr val="414455"/>
              </a:solidFill>
              <a:prstDash val="solid"/>
              <a:round/>
              <a:headEnd/>
              <a:tailEnd/>
            </a:ln>
          </p:spPr>
          <p:txBody>
            <a:bodyPr/>
            <a:lstStyle/>
            <a:p>
              <a:endParaRPr lang="zh-CN" altLang="en-US" sz="1012"/>
            </a:p>
          </p:txBody>
        </p:sp>
        <p:sp>
          <p:nvSpPr>
            <p:cNvPr id="6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rgbClr val="414455"/>
              </a:solidFill>
              <a:prstDash val="solid"/>
              <a:round/>
              <a:headEnd/>
              <a:tailEnd/>
            </a:ln>
          </p:spPr>
          <p:txBody>
            <a:bodyPr/>
            <a:lstStyle/>
            <a:p>
              <a:endParaRPr lang="zh-CN" altLang="en-US" sz="1012"/>
            </a:p>
          </p:txBody>
        </p:sp>
        <p:sp>
          <p:nvSpPr>
            <p:cNvPr id="6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rgbClr val="414455"/>
              </a:solidFill>
              <a:prstDash val="solid"/>
              <a:round/>
              <a:headEnd/>
              <a:tailEnd/>
            </a:ln>
          </p:spPr>
          <p:txBody>
            <a:bodyPr/>
            <a:lstStyle/>
            <a:p>
              <a:endParaRPr lang="zh-CN" altLang="en-US" sz="1012"/>
            </a:p>
          </p:txBody>
        </p:sp>
        <p:sp>
          <p:nvSpPr>
            <p:cNvPr id="6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rgbClr val="414455"/>
              </a:solidFill>
              <a:prstDash val="solid"/>
              <a:round/>
              <a:headEnd/>
              <a:tailEnd/>
            </a:ln>
          </p:spPr>
          <p:txBody>
            <a:bodyPr/>
            <a:lstStyle/>
            <a:p>
              <a:endParaRPr lang="zh-CN" altLang="en-US" sz="1012"/>
            </a:p>
          </p:txBody>
        </p:sp>
        <p:sp>
          <p:nvSpPr>
            <p:cNvPr id="6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rgbClr val="414455"/>
              </a:solidFill>
              <a:prstDash val="solid"/>
              <a:round/>
              <a:headEnd/>
              <a:tailEnd/>
            </a:ln>
          </p:spPr>
          <p:txBody>
            <a:bodyPr/>
            <a:lstStyle/>
            <a:p>
              <a:endParaRPr lang="zh-CN" altLang="en-US" sz="1012"/>
            </a:p>
          </p:txBody>
        </p:sp>
        <p:sp>
          <p:nvSpPr>
            <p:cNvPr id="6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rgbClr val="414455"/>
              </a:solidFill>
              <a:prstDash val="solid"/>
              <a:round/>
              <a:headEnd/>
              <a:tailEnd/>
            </a:ln>
          </p:spPr>
          <p:txBody>
            <a:bodyPr/>
            <a:lstStyle/>
            <a:p>
              <a:endParaRPr lang="zh-CN" altLang="en-US" sz="1012"/>
            </a:p>
          </p:txBody>
        </p:sp>
        <p:sp>
          <p:nvSpPr>
            <p:cNvPr id="6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rgbClr val="414455"/>
              </a:solidFill>
              <a:prstDash val="solid"/>
              <a:round/>
              <a:headEnd/>
              <a:tailEnd/>
            </a:ln>
          </p:spPr>
          <p:txBody>
            <a:bodyPr/>
            <a:lstStyle/>
            <a:p>
              <a:endParaRPr lang="zh-CN" altLang="en-US" sz="1012"/>
            </a:p>
          </p:txBody>
        </p:sp>
        <p:sp>
          <p:nvSpPr>
            <p:cNvPr id="6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rgbClr val="414455"/>
              </a:solidFill>
              <a:prstDash val="solid"/>
              <a:round/>
              <a:headEnd/>
              <a:tailEnd/>
            </a:ln>
          </p:spPr>
          <p:txBody>
            <a:bodyPr/>
            <a:lstStyle/>
            <a:p>
              <a:endParaRPr lang="zh-CN" altLang="en-US" sz="1012"/>
            </a:p>
          </p:txBody>
        </p:sp>
        <p:sp>
          <p:nvSpPr>
            <p:cNvPr id="7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rgbClr val="414455"/>
              </a:solidFill>
              <a:prstDash val="solid"/>
              <a:round/>
              <a:headEnd/>
              <a:tailEnd/>
            </a:ln>
          </p:spPr>
          <p:txBody>
            <a:bodyPr/>
            <a:lstStyle/>
            <a:p>
              <a:endParaRPr lang="zh-CN" altLang="en-US" sz="1012"/>
            </a:p>
          </p:txBody>
        </p:sp>
        <p:sp>
          <p:nvSpPr>
            <p:cNvPr id="7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rgbClr val="414455"/>
              </a:solidFill>
              <a:prstDash val="solid"/>
              <a:round/>
              <a:headEnd/>
              <a:tailEnd/>
            </a:ln>
          </p:spPr>
          <p:txBody>
            <a:bodyPr/>
            <a:lstStyle/>
            <a:p>
              <a:endParaRPr lang="zh-CN" altLang="en-US" sz="1012"/>
            </a:p>
          </p:txBody>
        </p:sp>
        <p:sp>
          <p:nvSpPr>
            <p:cNvPr id="7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rgbClr val="414455"/>
              </a:solidFill>
              <a:prstDash val="solid"/>
              <a:round/>
              <a:headEnd/>
              <a:tailEnd/>
            </a:ln>
          </p:spPr>
          <p:txBody>
            <a:bodyPr/>
            <a:lstStyle/>
            <a:p>
              <a:endParaRPr lang="zh-CN" altLang="en-US" sz="1012"/>
            </a:p>
          </p:txBody>
        </p:sp>
        <p:sp>
          <p:nvSpPr>
            <p:cNvPr id="7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rgbClr val="414455"/>
              </a:solidFill>
              <a:prstDash val="solid"/>
              <a:round/>
              <a:headEnd/>
              <a:tailEnd/>
            </a:ln>
          </p:spPr>
          <p:txBody>
            <a:bodyPr/>
            <a:lstStyle/>
            <a:p>
              <a:endParaRPr lang="zh-CN" altLang="en-US" sz="1012"/>
            </a:p>
          </p:txBody>
        </p:sp>
        <p:sp>
          <p:nvSpPr>
            <p:cNvPr id="7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rgbClr val="414455"/>
              </a:solidFill>
              <a:prstDash val="solid"/>
              <a:round/>
              <a:headEnd/>
              <a:tailEnd/>
            </a:ln>
          </p:spPr>
          <p:txBody>
            <a:bodyPr/>
            <a:lstStyle/>
            <a:p>
              <a:endParaRPr lang="zh-CN" altLang="en-US" sz="1012"/>
            </a:p>
          </p:txBody>
        </p:sp>
        <p:sp>
          <p:nvSpPr>
            <p:cNvPr id="7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rgbClr val="414455"/>
              </a:solidFill>
              <a:prstDash val="solid"/>
              <a:round/>
              <a:headEnd/>
              <a:tailEnd/>
            </a:ln>
          </p:spPr>
          <p:txBody>
            <a:bodyPr/>
            <a:lstStyle/>
            <a:p>
              <a:endParaRPr lang="zh-CN" altLang="en-US" sz="1012"/>
            </a:p>
          </p:txBody>
        </p:sp>
        <p:sp>
          <p:nvSpPr>
            <p:cNvPr id="7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rgbClr val="414455"/>
              </a:solidFill>
              <a:prstDash val="solid"/>
              <a:round/>
              <a:headEnd/>
              <a:tailEnd/>
            </a:ln>
          </p:spPr>
          <p:txBody>
            <a:bodyPr/>
            <a:lstStyle/>
            <a:p>
              <a:endParaRPr lang="zh-CN" altLang="en-US" sz="1012"/>
            </a:p>
          </p:txBody>
        </p:sp>
        <p:sp>
          <p:nvSpPr>
            <p:cNvPr id="7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rgbClr val="414455"/>
              </a:solidFill>
              <a:prstDash val="solid"/>
              <a:round/>
              <a:headEnd/>
              <a:tailEnd/>
            </a:ln>
          </p:spPr>
          <p:txBody>
            <a:bodyPr/>
            <a:lstStyle/>
            <a:p>
              <a:endParaRPr lang="zh-CN" altLang="en-US" sz="1012"/>
            </a:p>
          </p:txBody>
        </p:sp>
        <p:sp>
          <p:nvSpPr>
            <p:cNvPr id="7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rgbClr val="414455"/>
              </a:solidFill>
              <a:prstDash val="solid"/>
              <a:round/>
              <a:headEnd/>
              <a:tailEnd/>
            </a:ln>
          </p:spPr>
          <p:txBody>
            <a:bodyPr/>
            <a:lstStyle/>
            <a:p>
              <a:endParaRPr lang="zh-CN" altLang="en-US" sz="1012"/>
            </a:p>
          </p:txBody>
        </p:sp>
        <p:sp>
          <p:nvSpPr>
            <p:cNvPr id="7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rgbClr val="414455"/>
              </a:solidFill>
              <a:prstDash val="solid"/>
              <a:round/>
              <a:headEnd/>
              <a:tailEnd/>
            </a:ln>
          </p:spPr>
          <p:txBody>
            <a:bodyPr/>
            <a:lstStyle/>
            <a:p>
              <a:endParaRPr lang="zh-CN" altLang="en-US" sz="1012"/>
            </a:p>
          </p:txBody>
        </p:sp>
        <p:sp>
          <p:nvSpPr>
            <p:cNvPr id="8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rgbClr val="414455"/>
              </a:solidFill>
              <a:prstDash val="solid"/>
              <a:round/>
              <a:headEnd/>
              <a:tailEnd/>
            </a:ln>
          </p:spPr>
          <p:txBody>
            <a:bodyPr/>
            <a:lstStyle/>
            <a:p>
              <a:endParaRPr lang="zh-CN" altLang="en-US" sz="1012"/>
            </a:p>
          </p:txBody>
        </p:sp>
        <p:sp>
          <p:nvSpPr>
            <p:cNvPr id="8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rgbClr val="414455"/>
              </a:solidFill>
              <a:prstDash val="solid"/>
              <a:round/>
              <a:headEnd/>
              <a:tailEnd/>
            </a:ln>
          </p:spPr>
          <p:txBody>
            <a:bodyPr/>
            <a:lstStyle/>
            <a:p>
              <a:endParaRPr lang="zh-CN" altLang="en-US" sz="1012"/>
            </a:p>
          </p:txBody>
        </p:sp>
        <p:sp>
          <p:nvSpPr>
            <p:cNvPr id="8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rgbClr val="414455"/>
              </a:solidFill>
              <a:prstDash val="solid"/>
              <a:round/>
              <a:headEnd/>
              <a:tailEnd/>
            </a:ln>
          </p:spPr>
          <p:txBody>
            <a:bodyPr/>
            <a:lstStyle/>
            <a:p>
              <a:endParaRPr lang="zh-CN" altLang="en-US" sz="1012"/>
            </a:p>
          </p:txBody>
        </p:sp>
        <p:sp>
          <p:nvSpPr>
            <p:cNvPr id="8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rgbClr val="414455"/>
              </a:solidFill>
              <a:prstDash val="solid"/>
              <a:round/>
              <a:headEnd/>
              <a:tailEnd/>
            </a:ln>
          </p:spPr>
          <p:txBody>
            <a:bodyPr/>
            <a:lstStyle/>
            <a:p>
              <a:endParaRPr lang="zh-CN" altLang="en-US" sz="1012"/>
            </a:p>
          </p:txBody>
        </p:sp>
        <p:sp>
          <p:nvSpPr>
            <p:cNvPr id="8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rgbClr val="414455"/>
              </a:solidFill>
              <a:prstDash val="solid"/>
              <a:round/>
              <a:headEnd/>
              <a:tailEnd/>
            </a:ln>
          </p:spPr>
          <p:txBody>
            <a:bodyPr/>
            <a:lstStyle/>
            <a:p>
              <a:endParaRPr lang="zh-CN" altLang="en-US" sz="1012"/>
            </a:p>
          </p:txBody>
        </p:sp>
        <p:sp>
          <p:nvSpPr>
            <p:cNvPr id="8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rgbClr val="414455"/>
              </a:solidFill>
              <a:prstDash val="solid"/>
              <a:round/>
              <a:headEnd/>
              <a:tailEnd/>
            </a:ln>
          </p:spPr>
          <p:txBody>
            <a:bodyPr/>
            <a:lstStyle/>
            <a:p>
              <a:endParaRPr lang="zh-CN" altLang="en-US" sz="1012"/>
            </a:p>
          </p:txBody>
        </p:sp>
        <p:sp>
          <p:nvSpPr>
            <p:cNvPr id="8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rgbClr val="414455"/>
              </a:solidFill>
              <a:prstDash val="solid"/>
              <a:round/>
              <a:headEnd/>
              <a:tailEnd/>
            </a:ln>
          </p:spPr>
          <p:txBody>
            <a:bodyPr/>
            <a:lstStyle/>
            <a:p>
              <a:endParaRPr lang="zh-CN" altLang="en-US" sz="1012"/>
            </a:p>
          </p:txBody>
        </p:sp>
        <p:sp>
          <p:nvSpPr>
            <p:cNvPr id="8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rgbClr val="414455"/>
              </a:solidFill>
              <a:prstDash val="solid"/>
              <a:round/>
              <a:headEnd/>
              <a:tailEnd/>
            </a:ln>
          </p:spPr>
          <p:txBody>
            <a:bodyPr/>
            <a:lstStyle/>
            <a:p>
              <a:endParaRPr lang="zh-CN" altLang="en-US" sz="1012"/>
            </a:p>
          </p:txBody>
        </p:sp>
        <p:sp>
          <p:nvSpPr>
            <p:cNvPr id="8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rgbClr val="414455"/>
              </a:solidFill>
              <a:prstDash val="solid"/>
              <a:round/>
              <a:headEnd/>
              <a:tailEnd/>
            </a:ln>
          </p:spPr>
          <p:txBody>
            <a:bodyPr/>
            <a:lstStyle/>
            <a:p>
              <a:endParaRPr lang="zh-CN" altLang="en-US" sz="1012"/>
            </a:p>
          </p:txBody>
        </p:sp>
        <p:sp>
          <p:nvSpPr>
            <p:cNvPr id="8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rgbClr val="414455"/>
              </a:solidFill>
              <a:prstDash val="solid"/>
              <a:round/>
              <a:headEnd/>
              <a:tailEnd/>
            </a:ln>
          </p:spPr>
          <p:txBody>
            <a:bodyPr/>
            <a:lstStyle/>
            <a:p>
              <a:endParaRPr lang="zh-CN" altLang="en-US" sz="1012"/>
            </a:p>
          </p:txBody>
        </p:sp>
        <p:sp>
          <p:nvSpPr>
            <p:cNvPr id="9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rgbClr val="414455"/>
              </a:solidFill>
              <a:prstDash val="solid"/>
              <a:round/>
              <a:headEnd/>
              <a:tailEnd/>
            </a:ln>
          </p:spPr>
          <p:txBody>
            <a:bodyPr/>
            <a:lstStyle/>
            <a:p>
              <a:endParaRPr lang="zh-CN" altLang="en-US" sz="1012"/>
            </a:p>
          </p:txBody>
        </p:sp>
        <p:sp>
          <p:nvSpPr>
            <p:cNvPr id="9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rgbClr val="414455"/>
              </a:solidFill>
              <a:prstDash val="solid"/>
              <a:round/>
              <a:headEnd/>
              <a:tailEnd/>
            </a:ln>
          </p:spPr>
          <p:txBody>
            <a:bodyPr/>
            <a:lstStyle/>
            <a:p>
              <a:endParaRPr lang="zh-CN" altLang="en-US" sz="1012"/>
            </a:p>
          </p:txBody>
        </p:sp>
        <p:sp>
          <p:nvSpPr>
            <p:cNvPr id="9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rgbClr val="414455"/>
              </a:solidFill>
              <a:prstDash val="solid"/>
              <a:round/>
              <a:headEnd/>
              <a:tailEnd/>
            </a:ln>
          </p:spPr>
          <p:txBody>
            <a:bodyPr/>
            <a:lstStyle/>
            <a:p>
              <a:endParaRPr lang="zh-CN" altLang="en-US" sz="1012"/>
            </a:p>
          </p:txBody>
        </p:sp>
        <p:sp>
          <p:nvSpPr>
            <p:cNvPr id="9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rgbClr val="414455"/>
              </a:solidFill>
              <a:prstDash val="solid"/>
              <a:round/>
              <a:headEnd/>
              <a:tailEnd/>
            </a:ln>
          </p:spPr>
          <p:txBody>
            <a:bodyPr/>
            <a:lstStyle/>
            <a:p>
              <a:endParaRPr lang="zh-CN" altLang="en-US" sz="1012"/>
            </a:p>
          </p:txBody>
        </p:sp>
        <p:sp>
          <p:nvSpPr>
            <p:cNvPr id="9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rgbClr val="414455"/>
              </a:solidFill>
              <a:prstDash val="solid"/>
              <a:round/>
              <a:headEnd/>
              <a:tailEnd/>
            </a:ln>
          </p:spPr>
          <p:txBody>
            <a:bodyPr/>
            <a:lstStyle/>
            <a:p>
              <a:endParaRPr lang="zh-CN" altLang="en-US" sz="1012"/>
            </a:p>
          </p:txBody>
        </p:sp>
        <p:sp>
          <p:nvSpPr>
            <p:cNvPr id="9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rgbClr val="414455"/>
              </a:solidFill>
              <a:prstDash val="solid"/>
              <a:round/>
              <a:headEnd/>
              <a:tailEnd/>
            </a:ln>
          </p:spPr>
          <p:txBody>
            <a:bodyPr/>
            <a:lstStyle/>
            <a:p>
              <a:endParaRPr lang="zh-CN" altLang="en-US" sz="1012"/>
            </a:p>
          </p:txBody>
        </p:sp>
        <p:sp>
          <p:nvSpPr>
            <p:cNvPr id="9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rgbClr val="414455"/>
              </a:solidFill>
              <a:prstDash val="solid"/>
              <a:round/>
              <a:headEnd/>
              <a:tailEnd/>
            </a:ln>
          </p:spPr>
          <p:txBody>
            <a:bodyPr/>
            <a:lstStyle/>
            <a:p>
              <a:endParaRPr lang="zh-CN" altLang="en-US" sz="1012"/>
            </a:p>
          </p:txBody>
        </p:sp>
        <p:sp>
          <p:nvSpPr>
            <p:cNvPr id="9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rgbClr val="414455"/>
              </a:solidFill>
              <a:prstDash val="solid"/>
              <a:round/>
              <a:headEnd/>
              <a:tailEnd/>
            </a:ln>
          </p:spPr>
          <p:txBody>
            <a:bodyPr/>
            <a:lstStyle/>
            <a:p>
              <a:endParaRPr lang="zh-CN" altLang="en-US" sz="1012"/>
            </a:p>
          </p:txBody>
        </p:sp>
        <p:sp>
          <p:nvSpPr>
            <p:cNvPr id="9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rgbClr val="414455"/>
              </a:solidFill>
              <a:prstDash val="solid"/>
              <a:round/>
              <a:headEnd/>
              <a:tailEnd/>
            </a:ln>
          </p:spPr>
          <p:txBody>
            <a:bodyPr/>
            <a:lstStyle/>
            <a:p>
              <a:endParaRPr lang="zh-CN" altLang="en-US" sz="1012"/>
            </a:p>
          </p:txBody>
        </p:sp>
        <p:sp>
          <p:nvSpPr>
            <p:cNvPr id="9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rgbClr val="414455"/>
              </a:solidFill>
              <a:prstDash val="solid"/>
              <a:round/>
              <a:headEnd/>
              <a:tailEnd/>
            </a:ln>
          </p:spPr>
          <p:txBody>
            <a:bodyPr/>
            <a:lstStyle/>
            <a:p>
              <a:endParaRPr lang="zh-CN" altLang="en-US" sz="1012"/>
            </a:p>
          </p:txBody>
        </p:sp>
        <p:sp>
          <p:nvSpPr>
            <p:cNvPr id="10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rgbClr val="414455"/>
              </a:solidFill>
              <a:prstDash val="solid"/>
              <a:round/>
              <a:headEnd/>
              <a:tailEnd/>
            </a:ln>
          </p:spPr>
          <p:txBody>
            <a:bodyPr/>
            <a:lstStyle/>
            <a:p>
              <a:endParaRPr lang="zh-CN" altLang="en-US" sz="1012"/>
            </a:p>
          </p:txBody>
        </p:sp>
        <p:sp>
          <p:nvSpPr>
            <p:cNvPr id="10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rgbClr val="414455"/>
              </a:solidFill>
              <a:prstDash val="solid"/>
              <a:round/>
              <a:headEnd/>
              <a:tailEnd/>
            </a:ln>
          </p:spPr>
          <p:txBody>
            <a:bodyPr/>
            <a:lstStyle/>
            <a:p>
              <a:endParaRPr lang="zh-CN" altLang="en-US" sz="1012"/>
            </a:p>
          </p:txBody>
        </p:sp>
        <p:sp>
          <p:nvSpPr>
            <p:cNvPr id="10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rgbClr val="414455"/>
              </a:solidFill>
              <a:prstDash val="solid"/>
              <a:round/>
              <a:headEnd/>
              <a:tailEnd/>
            </a:ln>
          </p:spPr>
          <p:txBody>
            <a:bodyPr/>
            <a:lstStyle/>
            <a:p>
              <a:endParaRPr lang="zh-CN" altLang="en-US" sz="1012"/>
            </a:p>
          </p:txBody>
        </p:sp>
        <p:sp>
          <p:nvSpPr>
            <p:cNvPr id="10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rgbClr val="414455"/>
              </a:solidFill>
              <a:prstDash val="solid"/>
              <a:round/>
              <a:headEnd/>
              <a:tailEnd/>
            </a:ln>
          </p:spPr>
          <p:txBody>
            <a:bodyPr/>
            <a:lstStyle/>
            <a:p>
              <a:endParaRPr lang="zh-CN" altLang="en-US" sz="1012"/>
            </a:p>
          </p:txBody>
        </p:sp>
        <p:sp>
          <p:nvSpPr>
            <p:cNvPr id="10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rgbClr val="414455"/>
              </a:solidFill>
              <a:prstDash val="solid"/>
              <a:round/>
              <a:headEnd/>
              <a:tailEnd/>
            </a:ln>
          </p:spPr>
          <p:txBody>
            <a:bodyPr/>
            <a:lstStyle/>
            <a:p>
              <a:endParaRPr lang="zh-CN" altLang="en-US" sz="1012"/>
            </a:p>
          </p:txBody>
        </p:sp>
        <p:sp>
          <p:nvSpPr>
            <p:cNvPr id="10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rgbClr val="414455"/>
              </a:solidFill>
              <a:prstDash val="solid"/>
              <a:round/>
              <a:headEnd/>
              <a:tailEnd/>
            </a:ln>
          </p:spPr>
          <p:txBody>
            <a:bodyPr/>
            <a:lstStyle/>
            <a:p>
              <a:endParaRPr lang="zh-CN" altLang="en-US" sz="1012"/>
            </a:p>
          </p:txBody>
        </p:sp>
        <p:sp>
          <p:nvSpPr>
            <p:cNvPr id="10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rgbClr val="414455"/>
              </a:solidFill>
              <a:prstDash val="solid"/>
              <a:round/>
              <a:headEnd/>
              <a:tailEnd/>
            </a:ln>
          </p:spPr>
          <p:txBody>
            <a:bodyPr/>
            <a:lstStyle/>
            <a:p>
              <a:endParaRPr lang="zh-CN" altLang="en-US" sz="1012"/>
            </a:p>
          </p:txBody>
        </p:sp>
        <p:sp>
          <p:nvSpPr>
            <p:cNvPr id="10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rgbClr val="414455"/>
              </a:solidFill>
              <a:prstDash val="solid"/>
              <a:round/>
              <a:headEnd/>
              <a:tailEnd/>
            </a:ln>
          </p:spPr>
          <p:txBody>
            <a:bodyPr/>
            <a:lstStyle/>
            <a:p>
              <a:endParaRPr lang="zh-CN" altLang="en-US" sz="1012"/>
            </a:p>
          </p:txBody>
        </p:sp>
        <p:sp>
          <p:nvSpPr>
            <p:cNvPr id="10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rgbClr val="414455"/>
              </a:solidFill>
              <a:prstDash val="solid"/>
              <a:round/>
              <a:headEnd/>
              <a:tailEnd/>
            </a:ln>
          </p:spPr>
          <p:txBody>
            <a:bodyPr/>
            <a:lstStyle/>
            <a:p>
              <a:endParaRPr lang="zh-CN" altLang="en-US" sz="1012"/>
            </a:p>
          </p:txBody>
        </p:sp>
      </p:grpSp>
      <p:sp>
        <p:nvSpPr>
          <p:cNvPr id="109" name="Freeform 78"/>
          <p:cNvSpPr>
            <a:spLocks/>
          </p:cNvSpPr>
          <p:nvPr/>
        </p:nvSpPr>
        <p:spPr bwMode="gray">
          <a:xfrm>
            <a:off x="3354465" y="3796708"/>
            <a:ext cx="671794"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bg1"/>
            </a:solidFill>
            <a:prstDash val="solid"/>
            <a:round/>
            <a:headEnd/>
            <a:tailEnd/>
          </a:ln>
        </p:spPr>
        <p:txBody>
          <a:bodyPr lIns="68588" tIns="34294" rIns="68588" bIns="34294"/>
          <a:lstStyle/>
          <a:p>
            <a:endParaRPr lang="zh-CN" altLang="en-US" sz="1012"/>
          </a:p>
        </p:txBody>
      </p:sp>
      <p:sp>
        <p:nvSpPr>
          <p:cNvPr id="110" name="Freeform 92"/>
          <p:cNvSpPr>
            <a:spLocks/>
          </p:cNvSpPr>
          <p:nvPr/>
        </p:nvSpPr>
        <p:spPr bwMode="gray">
          <a:xfrm>
            <a:off x="3667731" y="2472733"/>
            <a:ext cx="58722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bg1"/>
            </a:solidFill>
            <a:prstDash val="solid"/>
            <a:round/>
            <a:headEnd/>
            <a:tailEnd/>
          </a:ln>
        </p:spPr>
        <p:txBody>
          <a:bodyPr lIns="68588" tIns="34294" rIns="68588" bIns="34294"/>
          <a:lstStyle/>
          <a:p>
            <a:endParaRPr lang="zh-CN" altLang="en-US" sz="1012"/>
          </a:p>
        </p:txBody>
      </p:sp>
      <p:sp>
        <p:nvSpPr>
          <p:cNvPr id="111" name="Freeform 100"/>
          <p:cNvSpPr>
            <a:spLocks/>
          </p:cNvSpPr>
          <p:nvPr/>
        </p:nvSpPr>
        <p:spPr bwMode="gray">
          <a:xfrm>
            <a:off x="3896427" y="1867895"/>
            <a:ext cx="512183"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bg1"/>
            </a:solidFill>
            <a:prstDash val="solid"/>
            <a:round/>
            <a:headEnd/>
            <a:tailEnd/>
          </a:ln>
        </p:spPr>
        <p:txBody>
          <a:bodyPr lIns="68588" tIns="34294" rIns="68588" bIns="34294"/>
          <a:lstStyle/>
          <a:p>
            <a:endParaRPr lang="zh-CN" altLang="en-US" sz="1012"/>
          </a:p>
        </p:txBody>
      </p:sp>
      <p:sp>
        <p:nvSpPr>
          <p:cNvPr id="112" name="Freeform 82"/>
          <p:cNvSpPr>
            <a:spLocks/>
          </p:cNvSpPr>
          <p:nvPr/>
        </p:nvSpPr>
        <p:spPr bwMode="gray">
          <a:xfrm>
            <a:off x="4021589" y="3151388"/>
            <a:ext cx="337088"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6350">
            <a:solidFill>
              <a:schemeClr val="bg1"/>
            </a:solidFill>
            <a:prstDash val="solid"/>
            <a:round/>
            <a:headEnd/>
            <a:tailEnd/>
          </a:ln>
        </p:spPr>
        <p:txBody>
          <a:bodyPr lIns="68588" tIns="34294" rIns="68588" bIns="34294"/>
          <a:lstStyle/>
          <a:p>
            <a:endParaRPr lang="zh-CN" altLang="en-US" sz="1012"/>
          </a:p>
        </p:txBody>
      </p:sp>
      <p:cxnSp>
        <p:nvCxnSpPr>
          <p:cNvPr id="113" name="直接连接符 112"/>
          <p:cNvCxnSpPr/>
          <p:nvPr/>
        </p:nvCxnSpPr>
        <p:spPr>
          <a:xfrm>
            <a:off x="4346926" y="2188770"/>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4536314" y="2375102"/>
            <a:ext cx="168944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4186767" y="2570898"/>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4376157" y="2757231"/>
            <a:ext cx="18496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flipV="1">
            <a:off x="4299027" y="3254974"/>
            <a:ext cx="237286"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4536314" y="3254974"/>
            <a:ext cx="168944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3804710" y="4118773"/>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3994099" y="4305105"/>
            <a:ext cx="164279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1" name="矩形 120"/>
          <p:cNvSpPr/>
          <p:nvPr/>
        </p:nvSpPr>
        <p:spPr>
          <a:xfrm>
            <a:off x="5048022" y="2014759"/>
            <a:ext cx="1234970" cy="288549"/>
          </a:xfrm>
          <a:prstGeom prst="rect">
            <a:avLst/>
          </a:prstGeom>
        </p:spPr>
        <p:txBody>
          <a:bodyPr wrap="none" lIns="68588" tIns="34294" rIns="68588" bIns="34294">
            <a:spAutoFit/>
          </a:bodyPr>
          <a:lstStyle/>
          <a:p>
            <a:r>
              <a:rPr lang="zh-CN" altLang="en-US" sz="1425" dirty="0">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dirty="0">
              <a:solidFill>
                <a:schemeClr val="tx1">
                  <a:lumMod val="75000"/>
                  <a:lumOff val="25000"/>
                </a:schemeClr>
              </a:solidFill>
              <a:latin typeface="微软雅黑" pitchFamily="34" charset="-122"/>
              <a:ea typeface="微软雅黑" pitchFamily="34" charset="-122"/>
            </a:endParaRPr>
          </a:p>
        </p:txBody>
      </p:sp>
      <p:sp>
        <p:nvSpPr>
          <p:cNvPr id="122" name="矩形 121"/>
          <p:cNvSpPr/>
          <p:nvPr/>
        </p:nvSpPr>
        <p:spPr>
          <a:xfrm>
            <a:off x="5048022" y="2446540"/>
            <a:ext cx="1234970" cy="288549"/>
          </a:xfrm>
          <a:prstGeom prst="rect">
            <a:avLst/>
          </a:prstGeom>
        </p:spPr>
        <p:txBody>
          <a:bodyPr wrap="none" lIns="68588" tIns="34294" rIns="68588" bIns="34294">
            <a:spAutoFit/>
          </a:bodyPr>
          <a:lstStyle/>
          <a:p>
            <a:r>
              <a:rPr lang="zh-CN" altLang="en-US" sz="1425">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a:solidFill>
                <a:schemeClr val="tx1">
                  <a:lumMod val="75000"/>
                  <a:lumOff val="25000"/>
                </a:schemeClr>
              </a:solidFill>
              <a:latin typeface="微软雅黑" pitchFamily="34" charset="-122"/>
              <a:ea typeface="微软雅黑" pitchFamily="34" charset="-122"/>
            </a:endParaRPr>
          </a:p>
        </p:txBody>
      </p:sp>
      <p:sp>
        <p:nvSpPr>
          <p:cNvPr id="123" name="矩形 122"/>
          <p:cNvSpPr/>
          <p:nvPr/>
        </p:nvSpPr>
        <p:spPr>
          <a:xfrm>
            <a:off x="5048022" y="2945619"/>
            <a:ext cx="1234970" cy="288549"/>
          </a:xfrm>
          <a:prstGeom prst="rect">
            <a:avLst/>
          </a:prstGeom>
        </p:spPr>
        <p:txBody>
          <a:bodyPr wrap="none" lIns="68588" tIns="34294" rIns="68588" bIns="34294">
            <a:spAutoFit/>
          </a:bodyPr>
          <a:lstStyle/>
          <a:p>
            <a:r>
              <a:rPr lang="zh-CN" altLang="en-US" sz="1425">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a:solidFill>
                <a:schemeClr val="tx1">
                  <a:lumMod val="75000"/>
                  <a:lumOff val="25000"/>
                </a:schemeClr>
              </a:solidFill>
              <a:latin typeface="微软雅黑" pitchFamily="34" charset="-122"/>
              <a:ea typeface="微软雅黑" pitchFamily="34" charset="-122"/>
            </a:endParaRPr>
          </a:p>
        </p:txBody>
      </p:sp>
      <p:sp>
        <p:nvSpPr>
          <p:cNvPr id="124" name="矩形 123"/>
          <p:cNvSpPr/>
          <p:nvPr/>
        </p:nvSpPr>
        <p:spPr>
          <a:xfrm>
            <a:off x="4476767" y="3943097"/>
            <a:ext cx="1234970" cy="288549"/>
          </a:xfrm>
          <a:prstGeom prst="rect">
            <a:avLst/>
          </a:prstGeom>
        </p:spPr>
        <p:txBody>
          <a:bodyPr wrap="none" lIns="68588" tIns="34294" rIns="68588" bIns="34294">
            <a:spAutoFit/>
          </a:bodyPr>
          <a:lstStyle/>
          <a:p>
            <a:r>
              <a:rPr lang="zh-CN" altLang="en-US" sz="1425">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a:solidFill>
                <a:schemeClr val="tx1">
                  <a:lumMod val="75000"/>
                  <a:lumOff val="25000"/>
                </a:schemeClr>
              </a:solidFill>
              <a:latin typeface="微软雅黑" pitchFamily="34" charset="-122"/>
              <a:ea typeface="微软雅黑" pitchFamily="34" charset="-122"/>
            </a:endParaRPr>
          </a:p>
        </p:txBody>
      </p:sp>
      <p:sp>
        <p:nvSpPr>
          <p:cNvPr id="125" name="矩形标注 124"/>
          <p:cNvSpPr/>
          <p:nvPr/>
        </p:nvSpPr>
        <p:spPr>
          <a:xfrm>
            <a:off x="6628065" y="1580956"/>
            <a:ext cx="2175765" cy="2923856"/>
          </a:xfrm>
          <a:prstGeom prst="wedgeRectCallout">
            <a:avLst>
              <a:gd name="adj1" fmla="val -72333"/>
              <a:gd name="adj2" fmla="val 1971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126" name="TextBox 125"/>
          <p:cNvSpPr txBox="1"/>
          <p:nvPr/>
        </p:nvSpPr>
        <p:spPr>
          <a:xfrm>
            <a:off x="6736123" y="1682192"/>
            <a:ext cx="2067707" cy="2709981"/>
          </a:xfrm>
          <a:prstGeom prst="rect">
            <a:avLst/>
          </a:prstGeom>
          <a:noFill/>
        </p:spPr>
        <p:txBody>
          <a:bodyPr wrap="square" lIns="68588" tIns="34294" rIns="68588" bIns="34294"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64246085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14:bounceEnd="58000">
                                          <p:cBhvr additive="base">
                                            <p:cTn id="7" dur="1000" fill="hold"/>
                                            <p:tgtEl>
                                              <p:spTgt spid="46"/>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4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500"/>
                                            <p:tgtEl>
                                              <p:spTgt spid="11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9"/>
                                            </p:tgtEl>
                                            <p:attrNameLst>
                                              <p:attrName>style.visibility</p:attrName>
                                            </p:attrNameLst>
                                          </p:cBhvr>
                                          <p:to>
                                            <p:strVal val="visible"/>
                                          </p:to>
                                        </p:set>
                                        <p:animEffect transition="in" filter="fade">
                                          <p:cBhvr>
                                            <p:cTn id="20" dur="500"/>
                                            <p:tgtEl>
                                              <p:spTgt spid="10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par>
                                    <p:cTn id="25" presetID="10" presetClass="entr" presetSubtype="0" fill="hold" nodeType="with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fade">
                                          <p:cBhvr>
                                            <p:cTn id="27" dur="500"/>
                                            <p:tgtEl>
                                              <p:spTgt spid="114"/>
                                            </p:tgtEl>
                                          </p:cBhvr>
                                        </p:animEffect>
                                      </p:childTnLst>
                                    </p:cTn>
                                  </p:par>
                                  <p:par>
                                    <p:cTn id="28" presetID="10" presetClass="entr" presetSubtype="0" fill="hold" nodeType="withEffect">
                                      <p:stCondLst>
                                        <p:cond delay="0"/>
                                      </p:stCondLst>
                                      <p:childTnLst>
                                        <p:set>
                                          <p:cBhvr>
                                            <p:cTn id="29" dur="1" fill="hold">
                                              <p:stCondLst>
                                                <p:cond delay="0"/>
                                              </p:stCondLst>
                                            </p:cTn>
                                            <p:tgtEl>
                                              <p:spTgt spid="115"/>
                                            </p:tgtEl>
                                            <p:attrNameLst>
                                              <p:attrName>style.visibility</p:attrName>
                                            </p:attrNameLst>
                                          </p:cBhvr>
                                          <p:to>
                                            <p:strVal val="visible"/>
                                          </p:to>
                                        </p:set>
                                        <p:animEffect transition="in" filter="fade">
                                          <p:cBhvr>
                                            <p:cTn id="30" dur="500"/>
                                            <p:tgtEl>
                                              <p:spTgt spid="115"/>
                                            </p:tgtEl>
                                          </p:cBhvr>
                                        </p:animEffect>
                                      </p:childTnLst>
                                    </p:cTn>
                                  </p:par>
                                  <p:par>
                                    <p:cTn id="31" presetID="10" presetClass="entr" presetSubtype="0" fill="hold" nodeType="with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fade">
                                          <p:cBhvr>
                                            <p:cTn id="33" dur="500"/>
                                            <p:tgtEl>
                                              <p:spTgt spid="116"/>
                                            </p:tgtEl>
                                          </p:cBhvr>
                                        </p:animEffect>
                                      </p:childTnLst>
                                    </p:cTn>
                                  </p:par>
                                  <p:par>
                                    <p:cTn id="34" presetID="10" presetClass="entr" presetSubtype="0" fill="hold" nodeType="with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fade">
                                          <p:cBhvr>
                                            <p:cTn id="36" dur="500"/>
                                            <p:tgtEl>
                                              <p:spTgt spid="117"/>
                                            </p:tgtEl>
                                          </p:cBhvr>
                                        </p:animEffect>
                                      </p:childTnLst>
                                    </p:cTn>
                                  </p:par>
                                  <p:par>
                                    <p:cTn id="37" presetID="10" presetClass="entr" presetSubtype="0" fill="hold" nodeType="with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par>
                                    <p:cTn id="40" presetID="10" presetClass="entr" presetSubtype="0" fill="hold" nodeType="with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fade">
                                          <p:cBhvr>
                                            <p:cTn id="42" dur="500"/>
                                            <p:tgtEl>
                                              <p:spTgt spid="119"/>
                                            </p:tgtEl>
                                          </p:cBhvr>
                                        </p:animEffect>
                                      </p:childTnLst>
                                    </p:cTn>
                                  </p:par>
                                  <p:par>
                                    <p:cTn id="43" presetID="10" presetClass="entr" presetSubtype="0" fill="hold" nodeType="withEffect">
                                      <p:stCondLst>
                                        <p:cond delay="0"/>
                                      </p:stCondLst>
                                      <p:childTnLst>
                                        <p:set>
                                          <p:cBhvr>
                                            <p:cTn id="44" dur="1" fill="hold">
                                              <p:stCondLst>
                                                <p:cond delay="0"/>
                                              </p:stCondLst>
                                            </p:cTn>
                                            <p:tgtEl>
                                              <p:spTgt spid="120"/>
                                            </p:tgtEl>
                                            <p:attrNameLst>
                                              <p:attrName>style.visibility</p:attrName>
                                            </p:attrNameLst>
                                          </p:cBhvr>
                                          <p:to>
                                            <p:strVal val="visible"/>
                                          </p:to>
                                        </p:set>
                                        <p:animEffect transition="in" filter="fade">
                                          <p:cBhvr>
                                            <p:cTn id="45" dur="500"/>
                                            <p:tgtEl>
                                              <p:spTgt spid="1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fade">
                                          <p:cBhvr>
                                            <p:cTn id="48" dur="500"/>
                                            <p:tgtEl>
                                              <p:spTgt spid="1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500"/>
                                            <p:tgtEl>
                                              <p:spTgt spid="12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1"/>
                                            </p:tgtEl>
                                            <p:attrNameLst>
                                              <p:attrName>style.visibility</p:attrName>
                                            </p:attrNameLst>
                                          </p:cBhvr>
                                          <p:to>
                                            <p:strVal val="visible"/>
                                          </p:to>
                                        </p:set>
                                        <p:animEffect transition="in" filter="fade">
                                          <p:cBhvr>
                                            <p:cTn id="57" dur="500"/>
                                            <p:tgtEl>
                                              <p:spTgt spid="12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25"/>
                                            </p:tgtEl>
                                            <p:attrNameLst>
                                              <p:attrName>style.visibility</p:attrName>
                                            </p:attrNameLst>
                                          </p:cBhvr>
                                          <p:to>
                                            <p:strVal val="visible"/>
                                          </p:to>
                                        </p:set>
                                        <p:animEffect transition="in" filter="wipe(left)">
                                          <p:cBhvr>
                                            <p:cTn id="61" dur="500"/>
                                            <p:tgtEl>
                                              <p:spTgt spid="12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26"/>
                                            </p:tgtEl>
                                            <p:attrNameLst>
                                              <p:attrName>style.visibility</p:attrName>
                                            </p:attrNameLst>
                                          </p:cBhvr>
                                          <p:to>
                                            <p:strVal val="visible"/>
                                          </p:to>
                                        </p:set>
                                        <p:animEffect transition="in" filter="wipe(left)">
                                          <p:cBhvr>
                                            <p:cTn id="65" dur="100"/>
                                            <p:tgtEl>
                                              <p:spTgt spid="12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26"/>
                                            </p:tgtEl>
                                          </p:cBhvr>
                                          <p:to x="80000" y="100000"/>
                                        </p:animScale>
                                        <p:anim by="(#ppt_w*0.10)" calcmode="lin" valueType="num">
                                          <p:cBhvr>
                                            <p:cTn id="68" dur="50" autoRev="1" fill="hold">
                                              <p:stCondLst>
                                                <p:cond delay="0"/>
                                              </p:stCondLst>
                                            </p:cTn>
                                            <p:tgtEl>
                                              <p:spTgt spid="126"/>
                                            </p:tgtEl>
                                            <p:attrNameLst>
                                              <p:attrName>ppt_x</p:attrName>
                                            </p:attrNameLst>
                                          </p:cBhvr>
                                        </p:anim>
                                        <p:anim by="(-#ppt_w*0.10)" calcmode="lin" valueType="num">
                                          <p:cBhvr>
                                            <p:cTn id="69" dur="50" autoRev="1" fill="hold">
                                              <p:stCondLst>
                                                <p:cond delay="0"/>
                                              </p:stCondLst>
                                            </p:cTn>
                                            <p:tgtEl>
                                              <p:spTgt spid="126"/>
                                            </p:tgtEl>
                                            <p:attrNameLst>
                                              <p:attrName>ppt_y</p:attrName>
                                            </p:attrNameLst>
                                          </p:cBhvr>
                                        </p:anim>
                                        <p:animRot by="-480000">
                                          <p:cBhvr>
                                            <p:cTn id="70" dur="50" autoRev="1" fill="hold">
                                              <p:stCondLst>
                                                <p:cond delay="0"/>
                                              </p:stCondLst>
                                            </p:cTn>
                                            <p:tgtEl>
                                              <p:spTgt spid="1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2" grpId="0" animBg="1"/>
          <p:bldP spid="121" grpId="0"/>
          <p:bldP spid="122" grpId="0"/>
          <p:bldP spid="123" grpId="0"/>
          <p:bldP spid="124" grpId="0"/>
          <p:bldP spid="125" grpId="0" animBg="1"/>
          <p:bldP spid="126" grpId="0"/>
          <p:bldP spid="12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1000" fill="hold"/>
                                            <p:tgtEl>
                                              <p:spTgt spid="46"/>
                                            </p:tgtEl>
                                            <p:attrNameLst>
                                              <p:attrName>ppt_x</p:attrName>
                                            </p:attrNameLst>
                                          </p:cBhvr>
                                          <p:tavLst>
                                            <p:tav tm="0">
                                              <p:val>
                                                <p:strVal val="0-#ppt_w/2"/>
                                              </p:val>
                                            </p:tav>
                                            <p:tav tm="100000">
                                              <p:val>
                                                <p:strVal val="#ppt_x"/>
                                              </p:val>
                                            </p:tav>
                                          </p:tavLst>
                                        </p:anim>
                                        <p:anim calcmode="lin" valueType="num">
                                          <p:cBhvr additive="base">
                                            <p:cTn id="8" dur="1000" fill="hold"/>
                                            <p:tgtEl>
                                              <p:spTgt spid="4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500"/>
                                            <p:tgtEl>
                                              <p:spTgt spid="11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9"/>
                                            </p:tgtEl>
                                            <p:attrNameLst>
                                              <p:attrName>style.visibility</p:attrName>
                                            </p:attrNameLst>
                                          </p:cBhvr>
                                          <p:to>
                                            <p:strVal val="visible"/>
                                          </p:to>
                                        </p:set>
                                        <p:animEffect transition="in" filter="fade">
                                          <p:cBhvr>
                                            <p:cTn id="20" dur="500"/>
                                            <p:tgtEl>
                                              <p:spTgt spid="10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par>
                                    <p:cTn id="25" presetID="10" presetClass="entr" presetSubtype="0" fill="hold" nodeType="with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fade">
                                          <p:cBhvr>
                                            <p:cTn id="27" dur="500"/>
                                            <p:tgtEl>
                                              <p:spTgt spid="114"/>
                                            </p:tgtEl>
                                          </p:cBhvr>
                                        </p:animEffect>
                                      </p:childTnLst>
                                    </p:cTn>
                                  </p:par>
                                  <p:par>
                                    <p:cTn id="28" presetID="10" presetClass="entr" presetSubtype="0" fill="hold" nodeType="withEffect">
                                      <p:stCondLst>
                                        <p:cond delay="0"/>
                                      </p:stCondLst>
                                      <p:childTnLst>
                                        <p:set>
                                          <p:cBhvr>
                                            <p:cTn id="29" dur="1" fill="hold">
                                              <p:stCondLst>
                                                <p:cond delay="0"/>
                                              </p:stCondLst>
                                            </p:cTn>
                                            <p:tgtEl>
                                              <p:spTgt spid="115"/>
                                            </p:tgtEl>
                                            <p:attrNameLst>
                                              <p:attrName>style.visibility</p:attrName>
                                            </p:attrNameLst>
                                          </p:cBhvr>
                                          <p:to>
                                            <p:strVal val="visible"/>
                                          </p:to>
                                        </p:set>
                                        <p:animEffect transition="in" filter="fade">
                                          <p:cBhvr>
                                            <p:cTn id="30" dur="500"/>
                                            <p:tgtEl>
                                              <p:spTgt spid="115"/>
                                            </p:tgtEl>
                                          </p:cBhvr>
                                        </p:animEffect>
                                      </p:childTnLst>
                                    </p:cTn>
                                  </p:par>
                                  <p:par>
                                    <p:cTn id="31" presetID="10" presetClass="entr" presetSubtype="0" fill="hold" nodeType="with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fade">
                                          <p:cBhvr>
                                            <p:cTn id="33" dur="500"/>
                                            <p:tgtEl>
                                              <p:spTgt spid="116"/>
                                            </p:tgtEl>
                                          </p:cBhvr>
                                        </p:animEffect>
                                      </p:childTnLst>
                                    </p:cTn>
                                  </p:par>
                                  <p:par>
                                    <p:cTn id="34" presetID="10" presetClass="entr" presetSubtype="0" fill="hold" nodeType="with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fade">
                                          <p:cBhvr>
                                            <p:cTn id="36" dur="500"/>
                                            <p:tgtEl>
                                              <p:spTgt spid="117"/>
                                            </p:tgtEl>
                                          </p:cBhvr>
                                        </p:animEffect>
                                      </p:childTnLst>
                                    </p:cTn>
                                  </p:par>
                                  <p:par>
                                    <p:cTn id="37" presetID="10" presetClass="entr" presetSubtype="0" fill="hold" nodeType="with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par>
                                    <p:cTn id="40" presetID="10" presetClass="entr" presetSubtype="0" fill="hold" nodeType="with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fade">
                                          <p:cBhvr>
                                            <p:cTn id="42" dur="500"/>
                                            <p:tgtEl>
                                              <p:spTgt spid="119"/>
                                            </p:tgtEl>
                                          </p:cBhvr>
                                        </p:animEffect>
                                      </p:childTnLst>
                                    </p:cTn>
                                  </p:par>
                                  <p:par>
                                    <p:cTn id="43" presetID="10" presetClass="entr" presetSubtype="0" fill="hold" nodeType="withEffect">
                                      <p:stCondLst>
                                        <p:cond delay="0"/>
                                      </p:stCondLst>
                                      <p:childTnLst>
                                        <p:set>
                                          <p:cBhvr>
                                            <p:cTn id="44" dur="1" fill="hold">
                                              <p:stCondLst>
                                                <p:cond delay="0"/>
                                              </p:stCondLst>
                                            </p:cTn>
                                            <p:tgtEl>
                                              <p:spTgt spid="120"/>
                                            </p:tgtEl>
                                            <p:attrNameLst>
                                              <p:attrName>style.visibility</p:attrName>
                                            </p:attrNameLst>
                                          </p:cBhvr>
                                          <p:to>
                                            <p:strVal val="visible"/>
                                          </p:to>
                                        </p:set>
                                        <p:animEffect transition="in" filter="fade">
                                          <p:cBhvr>
                                            <p:cTn id="45" dur="500"/>
                                            <p:tgtEl>
                                              <p:spTgt spid="1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fade">
                                          <p:cBhvr>
                                            <p:cTn id="48" dur="500"/>
                                            <p:tgtEl>
                                              <p:spTgt spid="1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500"/>
                                            <p:tgtEl>
                                              <p:spTgt spid="12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1"/>
                                            </p:tgtEl>
                                            <p:attrNameLst>
                                              <p:attrName>style.visibility</p:attrName>
                                            </p:attrNameLst>
                                          </p:cBhvr>
                                          <p:to>
                                            <p:strVal val="visible"/>
                                          </p:to>
                                        </p:set>
                                        <p:animEffect transition="in" filter="fade">
                                          <p:cBhvr>
                                            <p:cTn id="57" dur="500"/>
                                            <p:tgtEl>
                                              <p:spTgt spid="12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25"/>
                                            </p:tgtEl>
                                            <p:attrNameLst>
                                              <p:attrName>style.visibility</p:attrName>
                                            </p:attrNameLst>
                                          </p:cBhvr>
                                          <p:to>
                                            <p:strVal val="visible"/>
                                          </p:to>
                                        </p:set>
                                        <p:animEffect transition="in" filter="wipe(left)">
                                          <p:cBhvr>
                                            <p:cTn id="61" dur="500"/>
                                            <p:tgtEl>
                                              <p:spTgt spid="12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26"/>
                                            </p:tgtEl>
                                            <p:attrNameLst>
                                              <p:attrName>style.visibility</p:attrName>
                                            </p:attrNameLst>
                                          </p:cBhvr>
                                          <p:to>
                                            <p:strVal val="visible"/>
                                          </p:to>
                                        </p:set>
                                        <p:animEffect transition="in" filter="wipe(left)">
                                          <p:cBhvr>
                                            <p:cTn id="65" dur="100"/>
                                            <p:tgtEl>
                                              <p:spTgt spid="12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26"/>
                                            </p:tgtEl>
                                          </p:cBhvr>
                                          <p:to x="80000" y="100000"/>
                                        </p:animScale>
                                        <p:anim by="(#ppt_w*0.10)" calcmode="lin" valueType="num">
                                          <p:cBhvr>
                                            <p:cTn id="68" dur="50" autoRev="1" fill="hold">
                                              <p:stCondLst>
                                                <p:cond delay="0"/>
                                              </p:stCondLst>
                                            </p:cTn>
                                            <p:tgtEl>
                                              <p:spTgt spid="126"/>
                                            </p:tgtEl>
                                            <p:attrNameLst>
                                              <p:attrName>ppt_x</p:attrName>
                                            </p:attrNameLst>
                                          </p:cBhvr>
                                        </p:anim>
                                        <p:anim by="(-#ppt_w*0.10)" calcmode="lin" valueType="num">
                                          <p:cBhvr>
                                            <p:cTn id="69" dur="50" autoRev="1" fill="hold">
                                              <p:stCondLst>
                                                <p:cond delay="0"/>
                                              </p:stCondLst>
                                            </p:cTn>
                                            <p:tgtEl>
                                              <p:spTgt spid="126"/>
                                            </p:tgtEl>
                                            <p:attrNameLst>
                                              <p:attrName>ppt_y</p:attrName>
                                            </p:attrNameLst>
                                          </p:cBhvr>
                                        </p:anim>
                                        <p:animRot by="-480000">
                                          <p:cBhvr>
                                            <p:cTn id="70" dur="50" autoRev="1" fill="hold">
                                              <p:stCondLst>
                                                <p:cond delay="0"/>
                                              </p:stCondLst>
                                            </p:cTn>
                                            <p:tgtEl>
                                              <p:spTgt spid="1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2" grpId="0" animBg="1"/>
          <p:bldP spid="121" grpId="0"/>
          <p:bldP spid="122" grpId="0"/>
          <p:bldP spid="123" grpId="0"/>
          <p:bldP spid="124" grpId="0"/>
          <p:bldP spid="125" grpId="0" animBg="1"/>
          <p:bldP spid="126" grpId="0"/>
          <p:bldP spid="126" grpId="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6449" y="1319413"/>
            <a:ext cx="1508936" cy="1508938"/>
            <a:chOff x="1353987" y="1723663"/>
            <a:chExt cx="2559577" cy="2559579"/>
          </a:xfrm>
        </p:grpSpPr>
        <p:sp>
          <p:nvSpPr>
            <p:cNvPr id="3" name="空心弧 2"/>
            <p:cNvSpPr>
              <a:spLocks noChangeAspect="1"/>
            </p:cNvSpPr>
            <p:nvPr/>
          </p:nvSpPr>
          <p:spPr>
            <a:xfrm rot="2134792">
              <a:off x="1445190" y="1859200"/>
              <a:ext cx="2288503" cy="2288503"/>
            </a:xfrm>
            <a:prstGeom prst="blockArc">
              <a:avLst>
                <a:gd name="adj1" fmla="val 14033861"/>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4" name="空心弧 3"/>
            <p:cNvSpPr>
              <a:spLocks noChangeAspect="1"/>
            </p:cNvSpPr>
            <p:nvPr/>
          </p:nvSpPr>
          <p:spPr>
            <a:xfrm rot="14609616">
              <a:off x="1353986" y="1723664"/>
              <a:ext cx="2559579" cy="2559577"/>
            </a:xfrm>
            <a:prstGeom prst="blockArc">
              <a:avLst>
                <a:gd name="adj1" fmla="val 10669547"/>
                <a:gd name="adj2" fmla="val 1623635"/>
                <a:gd name="adj3" fmla="val 14268"/>
              </a:avLst>
            </a:prstGeom>
            <a:solidFill>
              <a:schemeClr val="accent1"/>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5" name="TextBox 52"/>
            <p:cNvSpPr txBox="1"/>
            <p:nvPr/>
          </p:nvSpPr>
          <p:spPr>
            <a:xfrm>
              <a:off x="1842234" y="2573144"/>
              <a:ext cx="1583085" cy="1017828"/>
            </a:xfrm>
            <a:prstGeom prst="rect">
              <a:avLst/>
            </a:prstGeom>
            <a:noFill/>
          </p:spPr>
          <p:txBody>
            <a:bodyPr wrap="none" rtlCol="0">
              <a:spAutoFit/>
            </a:bodyPr>
            <a:lstStyle/>
            <a:p>
              <a:pPr algn="ctr">
                <a:defRPr/>
              </a:pPr>
              <a:r>
                <a:rPr lang="en-US" altLang="zh-CN" sz="3299" kern="0" dirty="0">
                  <a:solidFill>
                    <a:schemeClr val="accent1"/>
                  </a:solidFill>
                  <a:latin typeface="Impact" panose="020B0806030902050204" pitchFamily="34" charset="0"/>
                  <a:ea typeface="Arial Unicode MS" panose="020B0604020202020204" pitchFamily="34" charset="-122"/>
                  <a:cs typeface="Arial Unicode MS" panose="020B0604020202020204" pitchFamily="34" charset="-122"/>
                </a:rPr>
                <a:t>60%</a:t>
              </a:r>
              <a:endParaRPr lang="zh-CN" altLang="en-US" sz="3299" kern="0" dirty="0">
                <a:solidFill>
                  <a:schemeClr val="accent1"/>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6" name="组合 5"/>
          <p:cNvGrpSpPr/>
          <p:nvPr/>
        </p:nvGrpSpPr>
        <p:grpSpPr>
          <a:xfrm>
            <a:off x="2788258" y="1319413"/>
            <a:ext cx="1508936" cy="1508938"/>
            <a:chOff x="4604053" y="1723663"/>
            <a:chExt cx="2559577" cy="2559579"/>
          </a:xfrm>
        </p:grpSpPr>
        <p:sp>
          <p:nvSpPr>
            <p:cNvPr id="7" name="空心弧 6"/>
            <p:cNvSpPr>
              <a:spLocks noChangeAspect="1"/>
            </p:cNvSpPr>
            <p:nvPr/>
          </p:nvSpPr>
          <p:spPr>
            <a:xfrm rot="9198756">
              <a:off x="4748299" y="1859198"/>
              <a:ext cx="2288503" cy="2288503"/>
            </a:xfrm>
            <a:prstGeom prst="blockArc">
              <a:avLst>
                <a:gd name="adj1" fmla="val 6741740"/>
                <a:gd name="adj2" fmla="val 1597257"/>
                <a:gd name="adj3" fmla="val 5428"/>
              </a:avLst>
            </a:prstGeom>
            <a:solidFill>
              <a:schemeClr val="accent5"/>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8" name="空心弧 7"/>
            <p:cNvSpPr>
              <a:spLocks noChangeAspect="1"/>
            </p:cNvSpPr>
            <p:nvPr/>
          </p:nvSpPr>
          <p:spPr>
            <a:xfrm rot="14609616">
              <a:off x="4604052" y="1723664"/>
              <a:ext cx="2559579" cy="2559577"/>
            </a:xfrm>
            <a:prstGeom prst="blockArc">
              <a:avLst>
                <a:gd name="adj1" fmla="val 17674159"/>
                <a:gd name="adj2" fmla="val 1623635"/>
                <a:gd name="adj3" fmla="val 14268"/>
              </a:avLst>
            </a:prstGeom>
            <a:solidFill>
              <a:schemeClr val="accent5"/>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9" name="TextBox 240"/>
            <p:cNvSpPr txBox="1"/>
            <p:nvPr/>
          </p:nvSpPr>
          <p:spPr>
            <a:xfrm>
              <a:off x="5105894" y="2573144"/>
              <a:ext cx="1555894" cy="1017828"/>
            </a:xfrm>
            <a:prstGeom prst="rect">
              <a:avLst/>
            </a:prstGeom>
            <a:noFill/>
          </p:spPr>
          <p:txBody>
            <a:bodyPr wrap="none" rtlCol="0">
              <a:spAutoFit/>
            </a:bodyPr>
            <a:lstStyle/>
            <a:p>
              <a:pPr algn="ctr">
                <a:defRPr/>
              </a:pPr>
              <a:r>
                <a:rPr lang="en-US" altLang="zh-CN" sz="3299" kern="0" dirty="0">
                  <a:solidFill>
                    <a:schemeClr val="accent5"/>
                  </a:solidFill>
                  <a:latin typeface="Impact" panose="020B0806030902050204" pitchFamily="34" charset="0"/>
                  <a:ea typeface="Arial Unicode MS" panose="020B0604020202020204" pitchFamily="34" charset="-122"/>
                  <a:cs typeface="Arial Unicode MS" panose="020B0604020202020204" pitchFamily="34" charset="-122"/>
                </a:rPr>
                <a:t>25%</a:t>
              </a:r>
              <a:endParaRPr lang="zh-CN" altLang="en-US" sz="3299" kern="0" dirty="0">
                <a:solidFill>
                  <a:schemeClr val="accent5"/>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0" name="组合 9"/>
          <p:cNvGrpSpPr/>
          <p:nvPr/>
        </p:nvGrpSpPr>
        <p:grpSpPr>
          <a:xfrm>
            <a:off x="4864203" y="1319413"/>
            <a:ext cx="1508936" cy="1508938"/>
            <a:chOff x="7946402" y="1730470"/>
            <a:chExt cx="2559577" cy="2559579"/>
          </a:xfrm>
        </p:grpSpPr>
        <p:sp>
          <p:nvSpPr>
            <p:cNvPr id="11" name="空心弧 10"/>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12" name="空心弧 11"/>
            <p:cNvSpPr>
              <a:spLocks noChangeAspect="1"/>
            </p:cNvSpPr>
            <p:nvPr/>
          </p:nvSpPr>
          <p:spPr>
            <a:xfrm rot="14609616">
              <a:off x="7946401" y="1730471"/>
              <a:ext cx="2559579" cy="2559577"/>
            </a:xfrm>
            <a:prstGeom prst="blockArc">
              <a:avLst>
                <a:gd name="adj1" fmla="val 6812137"/>
                <a:gd name="adj2" fmla="val 1623635"/>
                <a:gd name="adj3" fmla="val 14268"/>
              </a:avLst>
            </a:prstGeom>
            <a:solidFill>
              <a:schemeClr val="accent3"/>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13" name="TextBox 240"/>
            <p:cNvSpPr txBox="1"/>
            <p:nvPr/>
          </p:nvSpPr>
          <p:spPr>
            <a:xfrm>
              <a:off x="8487671" y="2579951"/>
              <a:ext cx="1477037" cy="1017828"/>
            </a:xfrm>
            <a:prstGeom prst="rect">
              <a:avLst/>
            </a:prstGeom>
            <a:noFill/>
          </p:spPr>
          <p:txBody>
            <a:bodyPr wrap="none" rtlCol="0">
              <a:spAutoFit/>
            </a:bodyPr>
            <a:lstStyle/>
            <a:p>
              <a:pPr algn="ctr">
                <a:defRPr/>
              </a:pPr>
              <a:r>
                <a:rPr lang="en-US" altLang="zh-CN" sz="3299" kern="0" dirty="0">
                  <a:solidFill>
                    <a:schemeClr val="accent3"/>
                  </a:solidFill>
                  <a:latin typeface="Impact" panose="020B0806030902050204" pitchFamily="34" charset="0"/>
                  <a:ea typeface="Arial Unicode MS" panose="020B0604020202020204" pitchFamily="34" charset="-122"/>
                  <a:cs typeface="Arial Unicode MS" panose="020B0604020202020204" pitchFamily="34" charset="-122"/>
                </a:rPr>
                <a:t>75%</a:t>
              </a:r>
              <a:endParaRPr lang="zh-CN" altLang="en-US" sz="3299" kern="0" dirty="0">
                <a:solidFill>
                  <a:schemeClr val="accent3"/>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14" name="TextBox 174"/>
          <p:cNvSpPr txBox="1"/>
          <p:nvPr/>
        </p:nvSpPr>
        <p:spPr>
          <a:xfrm>
            <a:off x="633839" y="3361186"/>
            <a:ext cx="1620325"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75"/>
          <p:cNvSpPr txBox="1"/>
          <p:nvPr/>
        </p:nvSpPr>
        <p:spPr>
          <a:xfrm>
            <a:off x="630475" y="3116534"/>
            <a:ext cx="1739762" cy="300082"/>
          </a:xfrm>
          <a:prstGeom prst="rect">
            <a:avLst/>
          </a:prstGeom>
          <a:noFill/>
        </p:spPr>
        <p:txBody>
          <a:bodyPr wrap="square" rtlCol="0">
            <a:spAutoFit/>
          </a:bodyPr>
          <a:lstStyle/>
          <a:p>
            <a:pPr fontAlgn="base">
              <a:spcBef>
                <a:spcPct val="0"/>
              </a:spcBef>
              <a:spcAft>
                <a:spcPct val="0"/>
              </a:spcAft>
            </a:pPr>
            <a:r>
              <a:rPr lang="zh-CN" altLang="en-US" b="1" dirty="0">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TextBox 174"/>
          <p:cNvSpPr txBox="1"/>
          <p:nvPr/>
        </p:nvSpPr>
        <p:spPr>
          <a:xfrm>
            <a:off x="2798639" y="3361186"/>
            <a:ext cx="1557391"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Box 175"/>
          <p:cNvSpPr txBox="1"/>
          <p:nvPr/>
        </p:nvSpPr>
        <p:spPr>
          <a:xfrm>
            <a:off x="2795275" y="3116534"/>
            <a:ext cx="1706125" cy="300082"/>
          </a:xfrm>
          <a:prstGeom prst="rect">
            <a:avLst/>
          </a:prstGeom>
          <a:noFill/>
        </p:spPr>
        <p:txBody>
          <a:bodyPr wrap="square" rtlCol="0">
            <a:spAutoFit/>
          </a:bodyPr>
          <a:lstStyle/>
          <a:p>
            <a:pPr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18" name="TextBox 174"/>
          <p:cNvSpPr txBox="1"/>
          <p:nvPr/>
        </p:nvSpPr>
        <p:spPr>
          <a:xfrm>
            <a:off x="4948401" y="3361186"/>
            <a:ext cx="1582064"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4945036" y="3116534"/>
            <a:ext cx="1706125" cy="300082"/>
          </a:xfrm>
          <a:prstGeom prst="rect">
            <a:avLst/>
          </a:prstGeom>
          <a:noFill/>
        </p:spPr>
        <p:txBody>
          <a:bodyPr wrap="square" rtlCol="0">
            <a:spAutoFit/>
          </a:bodyPr>
          <a:lstStyle/>
          <a:p>
            <a:pPr fontAlgn="base">
              <a:spcBef>
                <a:spcPct val="0"/>
              </a:spcBef>
              <a:spcAft>
                <a:spcPct val="0"/>
              </a:spcAft>
            </a:pPr>
            <a:r>
              <a:rPr lang="zh-CN" altLang="en-US" b="1" dirty="0">
                <a:solidFill>
                  <a:schemeClr val="accent3"/>
                </a:solidFill>
                <a:latin typeface="微软雅黑" panose="020B0503020204020204" pitchFamily="34" charset="-122"/>
                <a:ea typeface="微软雅黑" panose="020B0503020204020204" pitchFamily="34" charset="-122"/>
              </a:rPr>
              <a:t>单击此处添加标题</a:t>
            </a:r>
          </a:p>
        </p:txBody>
      </p:sp>
      <p:grpSp>
        <p:nvGrpSpPr>
          <p:cNvPr id="21" name="组合 20"/>
          <p:cNvGrpSpPr/>
          <p:nvPr/>
        </p:nvGrpSpPr>
        <p:grpSpPr>
          <a:xfrm>
            <a:off x="6896603" y="1319413"/>
            <a:ext cx="1508936" cy="1508938"/>
            <a:chOff x="7946402" y="1730470"/>
            <a:chExt cx="2559577" cy="2559579"/>
          </a:xfrm>
        </p:grpSpPr>
        <p:sp>
          <p:nvSpPr>
            <p:cNvPr id="22" name="空心弧 21"/>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23" name="空心弧 22"/>
            <p:cNvSpPr>
              <a:spLocks noChangeAspect="1"/>
            </p:cNvSpPr>
            <p:nvPr/>
          </p:nvSpPr>
          <p:spPr>
            <a:xfrm rot="14609616">
              <a:off x="7946401" y="1730471"/>
              <a:ext cx="2559579" cy="2559577"/>
            </a:xfrm>
            <a:prstGeom prst="blockArc">
              <a:avLst>
                <a:gd name="adj1" fmla="val 3534681"/>
                <a:gd name="adj2" fmla="val 1623635"/>
                <a:gd name="adj3" fmla="val 14268"/>
              </a:avLst>
            </a:prstGeom>
            <a:solidFill>
              <a:schemeClr val="accent4"/>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24" name="TextBox 240"/>
            <p:cNvSpPr txBox="1"/>
            <p:nvPr/>
          </p:nvSpPr>
          <p:spPr>
            <a:xfrm>
              <a:off x="8434649" y="2579951"/>
              <a:ext cx="1583085" cy="1017828"/>
            </a:xfrm>
            <a:prstGeom prst="rect">
              <a:avLst/>
            </a:prstGeom>
            <a:noFill/>
          </p:spPr>
          <p:txBody>
            <a:bodyPr wrap="none" rtlCol="0">
              <a:spAutoFit/>
            </a:bodyPr>
            <a:lstStyle/>
            <a:p>
              <a:pPr algn="ctr">
                <a:defRPr/>
              </a:pPr>
              <a:r>
                <a:rPr lang="en-US" altLang="zh-CN" sz="3299" kern="0" dirty="0">
                  <a:solidFill>
                    <a:schemeClr val="accent4"/>
                  </a:solidFill>
                  <a:latin typeface="Impact" panose="020B0806030902050204" pitchFamily="34" charset="0"/>
                  <a:ea typeface="Arial Unicode MS" panose="020B0604020202020204" pitchFamily="34" charset="-122"/>
                  <a:cs typeface="Arial Unicode MS" panose="020B0604020202020204" pitchFamily="34" charset="-122"/>
                </a:rPr>
                <a:t>90%</a:t>
              </a:r>
              <a:endParaRPr lang="zh-CN" altLang="en-US" sz="3299" kern="0" dirty="0">
                <a:solidFill>
                  <a:schemeClr val="accent4"/>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25" name="TextBox 174"/>
          <p:cNvSpPr txBox="1"/>
          <p:nvPr/>
        </p:nvSpPr>
        <p:spPr>
          <a:xfrm>
            <a:off x="6889439" y="3361186"/>
            <a:ext cx="1582064"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175"/>
          <p:cNvSpPr txBox="1"/>
          <p:nvPr/>
        </p:nvSpPr>
        <p:spPr>
          <a:xfrm>
            <a:off x="6886075" y="3116534"/>
            <a:ext cx="1706125" cy="300082"/>
          </a:xfrm>
          <a:prstGeom prst="rect">
            <a:avLst/>
          </a:prstGeom>
          <a:noFill/>
        </p:spPr>
        <p:txBody>
          <a:bodyPr wrap="square" rtlCol="0">
            <a:spAutoFit/>
          </a:bodyPr>
          <a:lstStyle/>
          <a:p>
            <a:pPr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427101128"/>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randombar(horizontal)">
                                      <p:cBhvr>
                                        <p:cTn id="13" dur="500"/>
                                        <p:tgtEl>
                                          <p:spTgt spid="15"/>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randombar(horizontal)">
                                      <p:cBhvr>
                                        <p:cTn id="25" dur="500"/>
                                        <p:tgtEl>
                                          <p:spTgt spid="17"/>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childTnLst>
                          </p:cTn>
                        </p:par>
                        <p:par>
                          <p:cTn id="40" fill="hold">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childTnLst>
                          </p:cTn>
                        </p:par>
                        <p:par>
                          <p:cTn id="50" fill="hold">
                            <p:stCondLst>
                              <p:cond delay="5000"/>
                            </p:stCondLst>
                            <p:childTnLst>
                              <p:par>
                                <p:cTn id="51" presetID="14" presetClass="entr" presetSubtype="1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randombar(horizontal)">
                                      <p:cBhvr>
                                        <p:cTn id="53" dur="500"/>
                                        <p:tgtEl>
                                          <p:spTgt spid="26"/>
                                        </p:tgtEl>
                                      </p:cBhvr>
                                    </p:animEffect>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wipe(up)">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899454" y="1162867"/>
            <a:ext cx="3366181" cy="3052324"/>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58" name="组合 49"/>
          <p:cNvGrpSpPr>
            <a:grpSpLocks/>
          </p:cNvGrpSpPr>
          <p:nvPr/>
        </p:nvGrpSpPr>
        <p:grpSpPr bwMode="auto">
          <a:xfrm>
            <a:off x="4079259" y="2345256"/>
            <a:ext cx="950232" cy="637077"/>
            <a:chOff x="0" y="0"/>
            <a:chExt cx="935038" cy="568325"/>
          </a:xfrm>
        </p:grpSpPr>
        <p:sp>
          <p:nvSpPr>
            <p:cNvPr id="59" name="Freeform 8"/>
            <p:cNvSpPr>
              <a:spLocks noChangeArrowheads="1"/>
            </p:cNvSpPr>
            <p:nvPr/>
          </p:nvSpPr>
          <p:spPr bwMode="auto">
            <a:xfrm>
              <a:off x="87313" y="485775"/>
              <a:ext cx="112713" cy="82550"/>
            </a:xfrm>
            <a:custGeom>
              <a:avLst/>
              <a:gdLst>
                <a:gd name="T0" fmla="*/ 112713 w 30"/>
                <a:gd name="T1" fmla="*/ 71293 h 22"/>
                <a:gd name="T2" fmla="*/ 112713 w 30"/>
                <a:gd name="T3" fmla="*/ 0 h 22"/>
                <a:gd name="T4" fmla="*/ 3757 w 30"/>
                <a:gd name="T5" fmla="*/ 82550 h 22"/>
                <a:gd name="T6" fmla="*/ 101442 w 30"/>
                <a:gd name="T7" fmla="*/ 82550 h 22"/>
                <a:gd name="T8" fmla="*/ 112713 w 30"/>
                <a:gd name="T9" fmla="*/ 71293 h 22"/>
                <a:gd name="T10" fmla="*/ 0 60000 65536"/>
                <a:gd name="T11" fmla="*/ 0 60000 65536"/>
                <a:gd name="T12" fmla="*/ 0 60000 65536"/>
                <a:gd name="T13" fmla="*/ 0 60000 65536"/>
                <a:gd name="T14" fmla="*/ 0 60000 65536"/>
                <a:gd name="T15" fmla="*/ 0 w 30"/>
                <a:gd name="T16" fmla="*/ 0 h 22"/>
                <a:gd name="T17" fmla="*/ 30 w 30"/>
                <a:gd name="T18" fmla="*/ 22 h 22"/>
              </a:gdLst>
              <a:ahLst/>
              <a:cxnLst>
                <a:cxn ang="T10">
                  <a:pos x="T0" y="T1"/>
                </a:cxn>
                <a:cxn ang="T11">
                  <a:pos x="T2" y="T3"/>
                </a:cxn>
                <a:cxn ang="T12">
                  <a:pos x="T4" y="T5"/>
                </a:cxn>
                <a:cxn ang="T13">
                  <a:pos x="T6" y="T7"/>
                </a:cxn>
                <a:cxn ang="T14">
                  <a:pos x="T8" y="T9"/>
                </a:cxn>
              </a:cxnLst>
              <a:rect l="T15" t="T16" r="T17" b="T18"/>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Freeform 9"/>
            <p:cNvSpPr>
              <a:spLocks noChangeArrowheads="1"/>
            </p:cNvSpPr>
            <p:nvPr/>
          </p:nvSpPr>
          <p:spPr bwMode="auto">
            <a:xfrm>
              <a:off x="235744" y="368300"/>
              <a:ext cx="120650" cy="200025"/>
            </a:xfrm>
            <a:custGeom>
              <a:avLst/>
              <a:gdLst>
                <a:gd name="T0" fmla="*/ 109339 w 32"/>
                <a:gd name="T1" fmla="*/ 200025 h 53"/>
                <a:gd name="T2" fmla="*/ 120650 w 32"/>
                <a:gd name="T3" fmla="*/ 188703 h 53"/>
                <a:gd name="T4" fmla="*/ 120650 w 32"/>
                <a:gd name="T5" fmla="*/ 0 h 53"/>
                <a:gd name="T6" fmla="*/ 0 w 32"/>
                <a:gd name="T7" fmla="*/ 86803 h 53"/>
                <a:gd name="T8" fmla="*/ 0 w 32"/>
                <a:gd name="T9" fmla="*/ 90577 h 53"/>
                <a:gd name="T10" fmla="*/ 0 w 32"/>
                <a:gd name="T11" fmla="*/ 188703 h 53"/>
                <a:gd name="T12" fmla="*/ 7541 w 32"/>
                <a:gd name="T13" fmla="*/ 200025 h 53"/>
                <a:gd name="T14" fmla="*/ 109339 w 32"/>
                <a:gd name="T15" fmla="*/ 200025 h 53"/>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53"/>
                <a:gd name="T26" fmla="*/ 32 w 32"/>
                <a:gd name="T27" fmla="*/ 53 h 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Freeform 10"/>
            <p:cNvSpPr>
              <a:spLocks noChangeArrowheads="1"/>
            </p:cNvSpPr>
            <p:nvPr/>
          </p:nvSpPr>
          <p:spPr bwMode="auto">
            <a:xfrm>
              <a:off x="392112" y="274637"/>
              <a:ext cx="120650" cy="293688"/>
            </a:xfrm>
            <a:custGeom>
              <a:avLst/>
              <a:gdLst>
                <a:gd name="T0" fmla="*/ 109339 w 32"/>
                <a:gd name="T1" fmla="*/ 293688 h 78"/>
                <a:gd name="T2" fmla="*/ 120650 w 32"/>
                <a:gd name="T3" fmla="*/ 282392 h 78"/>
                <a:gd name="T4" fmla="*/ 120650 w 32"/>
                <a:gd name="T5" fmla="*/ 33887 h 78"/>
                <a:gd name="T6" fmla="*/ 86717 w 32"/>
                <a:gd name="T7" fmla="*/ 0 h 78"/>
                <a:gd name="T8" fmla="*/ 37703 w 32"/>
                <a:gd name="T9" fmla="*/ 37652 h 78"/>
                <a:gd name="T10" fmla="*/ 0 w 32"/>
                <a:gd name="T11" fmla="*/ 64009 h 78"/>
                <a:gd name="T12" fmla="*/ 0 w 32"/>
                <a:gd name="T13" fmla="*/ 282392 h 78"/>
                <a:gd name="T14" fmla="*/ 11311 w 32"/>
                <a:gd name="T15" fmla="*/ 293688 h 78"/>
                <a:gd name="T16" fmla="*/ 109339 w 32"/>
                <a:gd name="T17" fmla="*/ 293688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78"/>
                <a:gd name="T29" fmla="*/ 32 w 32"/>
                <a:gd name="T30" fmla="*/ 78 h 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11"/>
            <p:cNvSpPr>
              <a:spLocks noChangeArrowheads="1"/>
            </p:cNvSpPr>
            <p:nvPr/>
          </p:nvSpPr>
          <p:spPr bwMode="auto">
            <a:xfrm>
              <a:off x="548481" y="315912"/>
              <a:ext cx="120650" cy="252413"/>
            </a:xfrm>
            <a:custGeom>
              <a:avLst/>
              <a:gdLst>
                <a:gd name="T0" fmla="*/ 113109 w 32"/>
                <a:gd name="T1" fmla="*/ 252413 h 67"/>
                <a:gd name="T2" fmla="*/ 120650 w 32"/>
                <a:gd name="T3" fmla="*/ 241111 h 67"/>
                <a:gd name="T4" fmla="*/ 120650 w 32"/>
                <a:gd name="T5" fmla="*/ 0 h 67"/>
                <a:gd name="T6" fmla="*/ 75406 w 32"/>
                <a:gd name="T7" fmla="*/ 37674 h 67"/>
                <a:gd name="T8" fmla="*/ 60325 w 32"/>
                <a:gd name="T9" fmla="*/ 48976 h 67"/>
                <a:gd name="T10" fmla="*/ 18852 w 32"/>
                <a:gd name="T11" fmla="*/ 45208 h 67"/>
                <a:gd name="T12" fmla="*/ 15081 w 32"/>
                <a:gd name="T13" fmla="*/ 41441 h 67"/>
                <a:gd name="T14" fmla="*/ 0 w 32"/>
                <a:gd name="T15" fmla="*/ 26372 h 67"/>
                <a:gd name="T16" fmla="*/ 0 w 32"/>
                <a:gd name="T17" fmla="*/ 241111 h 67"/>
                <a:gd name="T18" fmla="*/ 11311 w 32"/>
                <a:gd name="T19" fmla="*/ 252413 h 67"/>
                <a:gd name="T20" fmla="*/ 113109 w 32"/>
                <a:gd name="T21" fmla="*/ 252413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67"/>
                <a:gd name="T35" fmla="*/ 32 w 32"/>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Freeform 12"/>
            <p:cNvSpPr>
              <a:spLocks noChangeArrowheads="1"/>
            </p:cNvSpPr>
            <p:nvPr/>
          </p:nvSpPr>
          <p:spPr bwMode="auto">
            <a:xfrm>
              <a:off x="704850" y="195262"/>
              <a:ext cx="120650" cy="373063"/>
            </a:xfrm>
            <a:custGeom>
              <a:avLst/>
              <a:gdLst>
                <a:gd name="T0" fmla="*/ 109339 w 32"/>
                <a:gd name="T1" fmla="*/ 373063 h 99"/>
                <a:gd name="T2" fmla="*/ 120650 w 32"/>
                <a:gd name="T3" fmla="*/ 361758 h 99"/>
                <a:gd name="T4" fmla="*/ 120650 w 32"/>
                <a:gd name="T5" fmla="*/ 0 h 99"/>
                <a:gd name="T6" fmla="*/ 49014 w 32"/>
                <a:gd name="T7" fmla="*/ 56525 h 99"/>
                <a:gd name="T8" fmla="*/ 0 w 32"/>
                <a:gd name="T9" fmla="*/ 94208 h 99"/>
                <a:gd name="T10" fmla="*/ 0 w 32"/>
                <a:gd name="T11" fmla="*/ 361758 h 99"/>
                <a:gd name="T12" fmla="*/ 11311 w 32"/>
                <a:gd name="T13" fmla="*/ 373063 h 99"/>
                <a:gd name="T14" fmla="*/ 109339 w 32"/>
                <a:gd name="T15" fmla="*/ 373063 h 99"/>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99"/>
                <a:gd name="T26" fmla="*/ 32 w 32"/>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Freeform 13"/>
            <p:cNvSpPr>
              <a:spLocks noChangeArrowheads="1"/>
            </p:cNvSpPr>
            <p:nvPr/>
          </p:nvSpPr>
          <p:spPr bwMode="auto">
            <a:xfrm>
              <a:off x="0" y="0"/>
              <a:ext cx="935038" cy="541338"/>
            </a:xfrm>
            <a:custGeom>
              <a:avLst/>
              <a:gdLst>
                <a:gd name="T0" fmla="*/ 935038 w 248"/>
                <a:gd name="T1" fmla="*/ 30074 h 144"/>
                <a:gd name="T2" fmla="*/ 923727 w 248"/>
                <a:gd name="T3" fmla="*/ 7519 h 144"/>
                <a:gd name="T4" fmla="*/ 901105 w 248"/>
                <a:gd name="T5" fmla="*/ 0 h 144"/>
                <a:gd name="T6" fmla="*/ 867172 w 248"/>
                <a:gd name="T7" fmla="*/ 0 h 144"/>
                <a:gd name="T8" fmla="*/ 754063 w 248"/>
                <a:gd name="T9" fmla="*/ 0 h 144"/>
                <a:gd name="T10" fmla="*/ 742752 w 248"/>
                <a:gd name="T11" fmla="*/ 3759 h 144"/>
                <a:gd name="T12" fmla="*/ 738982 w 248"/>
                <a:gd name="T13" fmla="*/ 3759 h 144"/>
                <a:gd name="T14" fmla="*/ 720130 w 248"/>
                <a:gd name="T15" fmla="*/ 30074 h 144"/>
                <a:gd name="T16" fmla="*/ 742752 w 248"/>
                <a:gd name="T17" fmla="*/ 60149 h 144"/>
                <a:gd name="T18" fmla="*/ 754063 w 248"/>
                <a:gd name="T19" fmla="*/ 63908 h 144"/>
                <a:gd name="T20" fmla="*/ 791766 w 248"/>
                <a:gd name="T21" fmla="*/ 63908 h 144"/>
                <a:gd name="T22" fmla="*/ 810618 w 248"/>
                <a:gd name="T23" fmla="*/ 63908 h 144"/>
                <a:gd name="T24" fmla="*/ 776685 w 248"/>
                <a:gd name="T25" fmla="*/ 90223 h 144"/>
                <a:gd name="T26" fmla="*/ 712589 w 248"/>
                <a:gd name="T27" fmla="*/ 146612 h 144"/>
                <a:gd name="T28" fmla="*/ 674886 w 248"/>
                <a:gd name="T29" fmla="*/ 176687 h 144"/>
                <a:gd name="T30" fmla="*/ 625872 w 248"/>
                <a:gd name="T31" fmla="*/ 214280 h 144"/>
                <a:gd name="T32" fmla="*/ 595710 w 248"/>
                <a:gd name="T33" fmla="*/ 236835 h 144"/>
                <a:gd name="T34" fmla="*/ 565547 w 248"/>
                <a:gd name="T35" fmla="*/ 206761 h 144"/>
                <a:gd name="T36" fmla="*/ 550466 w 248"/>
                <a:gd name="T37" fmla="*/ 195483 h 144"/>
                <a:gd name="T38" fmla="*/ 512763 w 248"/>
                <a:gd name="T39" fmla="*/ 157890 h 144"/>
                <a:gd name="T40" fmla="*/ 505222 w 248"/>
                <a:gd name="T41" fmla="*/ 150372 h 144"/>
                <a:gd name="T42" fmla="*/ 463749 w 248"/>
                <a:gd name="T43" fmla="*/ 146612 h 144"/>
                <a:gd name="T44" fmla="*/ 429816 w 248"/>
                <a:gd name="T45" fmla="*/ 172927 h 144"/>
                <a:gd name="T46" fmla="*/ 392113 w 248"/>
                <a:gd name="T47" fmla="*/ 203002 h 144"/>
                <a:gd name="T48" fmla="*/ 365721 w 248"/>
                <a:gd name="T49" fmla="*/ 218039 h 144"/>
                <a:gd name="T50" fmla="*/ 354410 w 248"/>
                <a:gd name="T51" fmla="*/ 229317 h 144"/>
                <a:gd name="T52" fmla="*/ 233760 w 248"/>
                <a:gd name="T53" fmla="*/ 319540 h 144"/>
                <a:gd name="T54" fmla="*/ 229989 w 248"/>
                <a:gd name="T55" fmla="*/ 323299 h 144"/>
                <a:gd name="T56" fmla="*/ 192286 w 248"/>
                <a:gd name="T57" fmla="*/ 349614 h 144"/>
                <a:gd name="T58" fmla="*/ 33933 w 248"/>
                <a:gd name="T59" fmla="*/ 466152 h 144"/>
                <a:gd name="T60" fmla="*/ 15081 w 248"/>
                <a:gd name="T61" fmla="*/ 481189 h 144"/>
                <a:gd name="T62" fmla="*/ 11311 w 248"/>
                <a:gd name="T63" fmla="*/ 526301 h 144"/>
                <a:gd name="T64" fmla="*/ 41473 w 248"/>
                <a:gd name="T65" fmla="*/ 537579 h 144"/>
                <a:gd name="T66" fmla="*/ 56555 w 248"/>
                <a:gd name="T67" fmla="*/ 533819 h 144"/>
                <a:gd name="T68" fmla="*/ 192286 w 248"/>
                <a:gd name="T69" fmla="*/ 428559 h 144"/>
                <a:gd name="T70" fmla="*/ 229989 w 248"/>
                <a:gd name="T71" fmla="*/ 402244 h 144"/>
                <a:gd name="T72" fmla="*/ 233760 w 248"/>
                <a:gd name="T73" fmla="*/ 402244 h 144"/>
                <a:gd name="T74" fmla="*/ 354410 w 248"/>
                <a:gd name="T75" fmla="*/ 308262 h 144"/>
                <a:gd name="T76" fmla="*/ 369491 w 248"/>
                <a:gd name="T77" fmla="*/ 300743 h 144"/>
                <a:gd name="T78" fmla="*/ 392113 w 248"/>
                <a:gd name="T79" fmla="*/ 281947 h 144"/>
                <a:gd name="T80" fmla="*/ 429816 w 248"/>
                <a:gd name="T81" fmla="*/ 251873 h 144"/>
                <a:gd name="T82" fmla="*/ 478830 w 248"/>
                <a:gd name="T83" fmla="*/ 214280 h 144"/>
                <a:gd name="T84" fmla="*/ 512763 w 248"/>
                <a:gd name="T85" fmla="*/ 248113 h 144"/>
                <a:gd name="T86" fmla="*/ 550466 w 248"/>
                <a:gd name="T87" fmla="*/ 285706 h 144"/>
                <a:gd name="T88" fmla="*/ 565547 w 248"/>
                <a:gd name="T89" fmla="*/ 296984 h 144"/>
                <a:gd name="T90" fmla="*/ 569317 w 248"/>
                <a:gd name="T91" fmla="*/ 304503 h 144"/>
                <a:gd name="T92" fmla="*/ 610791 w 248"/>
                <a:gd name="T93" fmla="*/ 308262 h 144"/>
                <a:gd name="T94" fmla="*/ 625872 w 248"/>
                <a:gd name="T95" fmla="*/ 296984 h 144"/>
                <a:gd name="T96" fmla="*/ 674886 w 248"/>
                <a:gd name="T97" fmla="*/ 259391 h 144"/>
                <a:gd name="T98" fmla="*/ 712589 w 248"/>
                <a:gd name="T99" fmla="*/ 229317 h 144"/>
                <a:gd name="T100" fmla="*/ 761604 w 248"/>
                <a:gd name="T101" fmla="*/ 191724 h 144"/>
                <a:gd name="T102" fmla="*/ 867172 w 248"/>
                <a:gd name="T103" fmla="*/ 101501 h 144"/>
                <a:gd name="T104" fmla="*/ 870943 w 248"/>
                <a:gd name="T105" fmla="*/ 97742 h 144"/>
                <a:gd name="T106" fmla="*/ 870943 w 248"/>
                <a:gd name="T107" fmla="*/ 172927 h 144"/>
                <a:gd name="T108" fmla="*/ 901105 w 248"/>
                <a:gd name="T109" fmla="*/ 203002 h 144"/>
                <a:gd name="T110" fmla="*/ 935038 w 248"/>
                <a:gd name="T111" fmla="*/ 172927 h 144"/>
                <a:gd name="T112" fmla="*/ 935038 w 248"/>
                <a:gd name="T113" fmla="*/ 30074 h 1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8"/>
                <a:gd name="T172" fmla="*/ 0 h 144"/>
                <a:gd name="T173" fmla="*/ 248 w 248"/>
                <a:gd name="T174" fmla="*/ 144 h 14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3453760" y="1059932"/>
            <a:ext cx="1060447" cy="1199227"/>
            <a:chOff x="4603874" y="1557586"/>
            <a:chExt cx="1414257" cy="1599339"/>
          </a:xfrm>
        </p:grpSpPr>
        <p:sp>
          <p:nvSpPr>
            <p:cNvPr id="51" name="六边形 50"/>
            <p:cNvSpPr/>
            <p:nvPr/>
          </p:nvSpPr>
          <p:spPr>
            <a:xfrm rot="5400000">
              <a:off x="4511333" y="1650127"/>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5" name="Freeform 357"/>
            <p:cNvSpPr>
              <a:spLocks noChangeAspect="1" noEditPoints="1"/>
            </p:cNvSpPr>
            <p:nvPr/>
          </p:nvSpPr>
          <p:spPr bwMode="auto">
            <a:xfrm>
              <a:off x="4894938" y="2090517"/>
              <a:ext cx="783472" cy="555104"/>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endParaRPr lang="zh-CN" altLang="en-US" sz="1866">
                <a:solidFill>
                  <a:schemeClr val="tx1">
                    <a:lumMod val="75000"/>
                    <a:lumOff val="25000"/>
                  </a:schemeClr>
                </a:solidFill>
              </a:endParaRPr>
            </a:p>
          </p:txBody>
        </p:sp>
      </p:grpSp>
      <p:grpSp>
        <p:nvGrpSpPr>
          <p:cNvPr id="10" name="组合 9"/>
          <p:cNvGrpSpPr/>
          <p:nvPr/>
        </p:nvGrpSpPr>
        <p:grpSpPr>
          <a:xfrm>
            <a:off x="4641617" y="1059932"/>
            <a:ext cx="1060447" cy="1199227"/>
            <a:chOff x="6188049" y="1557586"/>
            <a:chExt cx="1414257" cy="1599339"/>
          </a:xfrm>
        </p:grpSpPr>
        <p:sp>
          <p:nvSpPr>
            <p:cNvPr id="53" name="六边形 52"/>
            <p:cNvSpPr/>
            <p:nvPr/>
          </p:nvSpPr>
          <p:spPr>
            <a:xfrm rot="5400000">
              <a:off x="6095508" y="1650127"/>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Freeform 359"/>
            <p:cNvSpPr>
              <a:spLocks noChangeAspect="1" noEditPoints="1"/>
            </p:cNvSpPr>
            <p:nvPr/>
          </p:nvSpPr>
          <p:spPr bwMode="auto">
            <a:xfrm>
              <a:off x="6663814" y="2005646"/>
              <a:ext cx="563407" cy="614725"/>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endParaRPr lang="zh-CN" altLang="en-US" sz="1866">
                <a:solidFill>
                  <a:schemeClr val="tx1">
                    <a:lumMod val="75000"/>
                    <a:lumOff val="25000"/>
                  </a:schemeClr>
                </a:solidFill>
              </a:endParaRPr>
            </a:p>
          </p:txBody>
        </p:sp>
      </p:grpSp>
      <p:grpSp>
        <p:nvGrpSpPr>
          <p:cNvPr id="3" name="组合 2"/>
          <p:cNvGrpSpPr/>
          <p:nvPr/>
        </p:nvGrpSpPr>
        <p:grpSpPr>
          <a:xfrm>
            <a:off x="2859832" y="2085809"/>
            <a:ext cx="1060447" cy="1199227"/>
            <a:chOff x="3811786" y="2925738"/>
            <a:chExt cx="1414257" cy="1599339"/>
          </a:xfrm>
        </p:grpSpPr>
        <p:sp>
          <p:nvSpPr>
            <p:cNvPr id="55" name="六边形 54"/>
            <p:cNvSpPr/>
            <p:nvPr/>
          </p:nvSpPr>
          <p:spPr>
            <a:xfrm rot="5400000">
              <a:off x="3719245"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8" name="组合 7"/>
            <p:cNvGrpSpPr/>
            <p:nvPr/>
          </p:nvGrpSpPr>
          <p:grpSpPr>
            <a:xfrm>
              <a:off x="4242700" y="3370429"/>
              <a:ext cx="633615" cy="611925"/>
              <a:chOff x="4136908" y="3626190"/>
              <a:chExt cx="449941" cy="434538"/>
            </a:xfrm>
          </p:grpSpPr>
          <p:sp>
            <p:nvSpPr>
              <p:cNvPr id="67" name="Freeform 159"/>
              <p:cNvSpPr>
                <a:spLocks noChangeArrowheads="1"/>
              </p:cNvSpPr>
              <p:nvPr/>
            </p:nvSpPr>
            <p:spPr bwMode="auto">
              <a:xfrm>
                <a:off x="4184418" y="3708657"/>
                <a:ext cx="354922" cy="352071"/>
              </a:xfrm>
              <a:custGeom>
                <a:avLst/>
                <a:gdLst>
                  <a:gd name="T0" fmla="*/ 247361 w 54"/>
                  <a:gd name="T1" fmla="*/ 8565 h 47"/>
                  <a:gd name="T2" fmla="*/ 204712 w 54"/>
                  <a:gd name="T3" fmla="*/ 8565 h 47"/>
                  <a:gd name="T4" fmla="*/ 17059 w 54"/>
                  <a:gd name="T5" fmla="*/ 128482 h 47"/>
                  <a:gd name="T6" fmla="*/ 0 w 54"/>
                  <a:gd name="T7" fmla="*/ 171309 h 47"/>
                  <a:gd name="T8" fmla="*/ 0 w 54"/>
                  <a:gd name="T9" fmla="*/ 376881 h 47"/>
                  <a:gd name="T10" fmla="*/ 25589 w 54"/>
                  <a:gd name="T11" fmla="*/ 402577 h 47"/>
                  <a:gd name="T12" fmla="*/ 110886 w 54"/>
                  <a:gd name="T13" fmla="*/ 402577 h 47"/>
                  <a:gd name="T14" fmla="*/ 136475 w 54"/>
                  <a:gd name="T15" fmla="*/ 376881 h 47"/>
                  <a:gd name="T16" fmla="*/ 136475 w 54"/>
                  <a:gd name="T17" fmla="*/ 231268 h 47"/>
                  <a:gd name="T18" fmla="*/ 162064 w 54"/>
                  <a:gd name="T19" fmla="*/ 205571 h 47"/>
                  <a:gd name="T20" fmla="*/ 298539 w 54"/>
                  <a:gd name="T21" fmla="*/ 205571 h 47"/>
                  <a:gd name="T22" fmla="*/ 324128 w 54"/>
                  <a:gd name="T23" fmla="*/ 231268 h 47"/>
                  <a:gd name="T24" fmla="*/ 324128 w 54"/>
                  <a:gd name="T25" fmla="*/ 376881 h 47"/>
                  <a:gd name="T26" fmla="*/ 349717 w 54"/>
                  <a:gd name="T27" fmla="*/ 402577 h 47"/>
                  <a:gd name="T28" fmla="*/ 435014 w 54"/>
                  <a:gd name="T29" fmla="*/ 402577 h 47"/>
                  <a:gd name="T30" fmla="*/ 460603 w 54"/>
                  <a:gd name="T31" fmla="*/ 376881 h 47"/>
                  <a:gd name="T32" fmla="*/ 460603 w 54"/>
                  <a:gd name="T33" fmla="*/ 171309 h 47"/>
                  <a:gd name="T34" fmla="*/ 443544 w 54"/>
                  <a:gd name="T35" fmla="*/ 137047 h 47"/>
                  <a:gd name="T36" fmla="*/ 247361 w 54"/>
                  <a:gd name="T37" fmla="*/ 8565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bg1"/>
              </a:solidFill>
              <a:ln w="9525" cmpd="sng">
                <a:noFill/>
                <a:bevel/>
                <a:headEnd/>
                <a:tailEnd/>
              </a:ln>
              <a:extLst/>
            </p:spPr>
            <p:txBody>
              <a:bodyPr lIns="91419" tIns="45709" rIns="91419" bIns="45709"/>
              <a:lstStyle/>
              <a:p>
                <a:endParaRPr lang="zh-CN" altLang="en-US" sz="1012">
                  <a:solidFill>
                    <a:schemeClr val="tx1">
                      <a:lumMod val="75000"/>
                      <a:lumOff val="25000"/>
                    </a:schemeClr>
                  </a:solidFill>
                </a:endParaRPr>
              </a:p>
            </p:txBody>
          </p:sp>
          <p:sp>
            <p:nvSpPr>
              <p:cNvPr id="68" name="Freeform 160"/>
              <p:cNvSpPr>
                <a:spLocks noChangeArrowheads="1"/>
              </p:cNvSpPr>
              <p:nvPr/>
            </p:nvSpPr>
            <p:spPr bwMode="auto">
              <a:xfrm>
                <a:off x="4136908" y="3626190"/>
                <a:ext cx="449941" cy="196652"/>
              </a:xfrm>
              <a:custGeom>
                <a:avLst/>
                <a:gdLst>
                  <a:gd name="T0" fmla="*/ 549567 w 68"/>
                  <a:gd name="T1" fmla="*/ 172972 h 26"/>
                  <a:gd name="T2" fmla="*/ 523806 w 68"/>
                  <a:gd name="T3" fmla="*/ 129729 h 26"/>
                  <a:gd name="T4" fmla="*/ 523806 w 68"/>
                  <a:gd name="T5" fmla="*/ 86486 h 26"/>
                  <a:gd name="T6" fmla="*/ 498045 w 68"/>
                  <a:gd name="T7" fmla="*/ 60540 h 26"/>
                  <a:gd name="T8" fmla="*/ 489458 w 68"/>
                  <a:gd name="T9" fmla="*/ 60540 h 26"/>
                  <a:gd name="T10" fmla="*/ 463697 w 68"/>
                  <a:gd name="T11" fmla="*/ 86486 h 26"/>
                  <a:gd name="T12" fmla="*/ 463697 w 68"/>
                  <a:gd name="T13" fmla="*/ 86486 h 26"/>
                  <a:gd name="T14" fmla="*/ 446523 w 68"/>
                  <a:gd name="T15" fmla="*/ 103783 h 26"/>
                  <a:gd name="T16" fmla="*/ 309131 w 68"/>
                  <a:gd name="T17" fmla="*/ 8649 h 26"/>
                  <a:gd name="T18" fmla="*/ 283371 w 68"/>
                  <a:gd name="T19" fmla="*/ 0 h 26"/>
                  <a:gd name="T20" fmla="*/ 257610 w 68"/>
                  <a:gd name="T21" fmla="*/ 8649 h 26"/>
                  <a:gd name="T22" fmla="*/ 17174 w 68"/>
                  <a:gd name="T23" fmla="*/ 172972 h 26"/>
                  <a:gd name="T24" fmla="*/ 8587 w 68"/>
                  <a:gd name="T25" fmla="*/ 207566 h 26"/>
                  <a:gd name="T26" fmla="*/ 42935 w 68"/>
                  <a:gd name="T27" fmla="*/ 207566 h 26"/>
                  <a:gd name="T28" fmla="*/ 266197 w 68"/>
                  <a:gd name="T29" fmla="*/ 60540 h 26"/>
                  <a:gd name="T30" fmla="*/ 309131 w 68"/>
                  <a:gd name="T31" fmla="*/ 60540 h 26"/>
                  <a:gd name="T32" fmla="*/ 540980 w 68"/>
                  <a:gd name="T33" fmla="*/ 216214 h 26"/>
                  <a:gd name="T34" fmla="*/ 575328 w 68"/>
                  <a:gd name="T35" fmla="*/ 216214 h 26"/>
                  <a:gd name="T36" fmla="*/ 566741 w 68"/>
                  <a:gd name="T37" fmla="*/ 181620 h 26"/>
                  <a:gd name="T38" fmla="*/ 549567 w 68"/>
                  <a:gd name="T39" fmla="*/ 172972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bg1"/>
              </a:solidFill>
              <a:ln w="9525" cmpd="sng">
                <a:noFill/>
                <a:bevel/>
                <a:headEnd/>
                <a:tailEnd/>
              </a:ln>
              <a:extLst/>
            </p:spPr>
            <p:txBody>
              <a:bodyPr lIns="91419" tIns="45709" rIns="91419" bIns="45709"/>
              <a:lstStyle/>
              <a:p>
                <a:endParaRPr lang="zh-CN" altLang="en-US" sz="1012">
                  <a:solidFill>
                    <a:schemeClr val="tx1">
                      <a:lumMod val="75000"/>
                      <a:lumOff val="25000"/>
                    </a:schemeClr>
                  </a:solidFill>
                </a:endParaRPr>
              </a:p>
            </p:txBody>
          </p:sp>
        </p:grpSp>
      </p:grpSp>
      <p:grpSp>
        <p:nvGrpSpPr>
          <p:cNvPr id="6" name="组合 5"/>
          <p:cNvGrpSpPr/>
          <p:nvPr/>
        </p:nvGrpSpPr>
        <p:grpSpPr>
          <a:xfrm>
            <a:off x="5216123" y="2085809"/>
            <a:ext cx="1060447" cy="1199227"/>
            <a:chOff x="6954235" y="2925738"/>
            <a:chExt cx="1414257" cy="1599339"/>
          </a:xfrm>
        </p:grpSpPr>
        <p:sp>
          <p:nvSpPr>
            <p:cNvPr id="54" name="六边形 53"/>
            <p:cNvSpPr/>
            <p:nvPr/>
          </p:nvSpPr>
          <p:spPr>
            <a:xfrm rot="5400000">
              <a:off x="6861694"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9" name="组合 8"/>
            <p:cNvGrpSpPr/>
            <p:nvPr/>
          </p:nvGrpSpPr>
          <p:grpSpPr>
            <a:xfrm>
              <a:off x="7355017" y="3486605"/>
              <a:ext cx="688535" cy="429165"/>
              <a:chOff x="7659896" y="3661627"/>
              <a:chExt cx="474499" cy="295756"/>
            </a:xfrm>
          </p:grpSpPr>
          <p:sp>
            <p:nvSpPr>
              <p:cNvPr id="69" name="Freeform 8"/>
              <p:cNvSpPr>
                <a:spLocks noEditPoints="1" noChangeArrowheads="1"/>
              </p:cNvSpPr>
              <p:nvPr/>
            </p:nvSpPr>
            <p:spPr bwMode="auto">
              <a:xfrm>
                <a:off x="7659896" y="3661627"/>
                <a:ext cx="474499" cy="295756"/>
              </a:xfrm>
              <a:custGeom>
                <a:avLst/>
                <a:gdLst>
                  <a:gd name="T0" fmla="*/ 426225 w 125"/>
                  <a:gd name="T1" fmla="*/ 67774 h 78"/>
                  <a:gd name="T2" fmla="*/ 426225 w 125"/>
                  <a:gd name="T3" fmla="*/ 0 h 78"/>
                  <a:gd name="T4" fmla="*/ 0 w 125"/>
                  <a:gd name="T5" fmla="*/ 0 h 78"/>
                  <a:gd name="T6" fmla="*/ 0 w 125"/>
                  <a:gd name="T7" fmla="*/ 293688 h 78"/>
                  <a:gd name="T8" fmla="*/ 426225 w 125"/>
                  <a:gd name="T9" fmla="*/ 293688 h 78"/>
                  <a:gd name="T10" fmla="*/ 426225 w 125"/>
                  <a:gd name="T11" fmla="*/ 225914 h 78"/>
                  <a:gd name="T12" fmla="*/ 471488 w 125"/>
                  <a:gd name="T13" fmla="*/ 203322 h 78"/>
                  <a:gd name="T14" fmla="*/ 471488 w 125"/>
                  <a:gd name="T15" fmla="*/ 97896 h 78"/>
                  <a:gd name="T16" fmla="*/ 426225 w 125"/>
                  <a:gd name="T17" fmla="*/ 67774 h 78"/>
                  <a:gd name="T18" fmla="*/ 392278 w 125"/>
                  <a:gd name="T19" fmla="*/ 259801 h 78"/>
                  <a:gd name="T20" fmla="*/ 37719 w 125"/>
                  <a:gd name="T21" fmla="*/ 259801 h 78"/>
                  <a:gd name="T22" fmla="*/ 37719 w 125"/>
                  <a:gd name="T23" fmla="*/ 37652 h 78"/>
                  <a:gd name="T24" fmla="*/ 392278 w 125"/>
                  <a:gd name="T25" fmla="*/ 37652 h 78"/>
                  <a:gd name="T26" fmla="*/ 392278 w 125"/>
                  <a:gd name="T27" fmla="*/ 259801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endParaRPr>
              </a:p>
            </p:txBody>
          </p:sp>
          <p:sp>
            <p:nvSpPr>
              <p:cNvPr id="70" name="Rectangle 9"/>
              <p:cNvSpPr>
                <a:spLocks noChangeArrowheads="1"/>
              </p:cNvSpPr>
              <p:nvPr/>
            </p:nvSpPr>
            <p:spPr bwMode="auto">
              <a:xfrm>
                <a:off x="7723802" y="3725573"/>
                <a:ext cx="91066" cy="167862"/>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1875">
                  <a:solidFill>
                    <a:schemeClr val="tx1">
                      <a:lumMod val="75000"/>
                      <a:lumOff val="25000"/>
                    </a:schemeClr>
                  </a:solidFill>
                  <a:latin typeface="微软雅黑" pitchFamily="34" charset="-122"/>
                  <a:ea typeface="微软雅黑" pitchFamily="34" charset="-122"/>
                  <a:cs typeface="Calibri" pitchFamily="34" charset="0"/>
                  <a:sym typeface="Calibri" pitchFamily="34" charset="0"/>
                </a:endParaRPr>
              </a:p>
            </p:txBody>
          </p:sp>
          <p:sp>
            <p:nvSpPr>
              <p:cNvPr id="71" name="Rectangle 10"/>
              <p:cNvSpPr>
                <a:spLocks noChangeArrowheads="1"/>
              </p:cNvSpPr>
              <p:nvPr/>
            </p:nvSpPr>
            <p:spPr bwMode="auto">
              <a:xfrm>
                <a:off x="7830843" y="3725573"/>
                <a:ext cx="86272" cy="167862"/>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1875">
                  <a:solidFill>
                    <a:schemeClr val="tx1">
                      <a:lumMod val="75000"/>
                      <a:lumOff val="25000"/>
                    </a:schemeClr>
                  </a:solidFill>
                  <a:latin typeface="微软雅黑" pitchFamily="34" charset="-122"/>
                  <a:ea typeface="微软雅黑" pitchFamily="34" charset="-122"/>
                  <a:cs typeface="Calibri" pitchFamily="34" charset="0"/>
                  <a:sym typeface="Calibri" pitchFamily="34" charset="0"/>
                </a:endParaRPr>
              </a:p>
            </p:txBody>
          </p:sp>
        </p:grpSp>
      </p:grpSp>
      <p:grpSp>
        <p:nvGrpSpPr>
          <p:cNvPr id="7" name="组合 6"/>
          <p:cNvGrpSpPr/>
          <p:nvPr/>
        </p:nvGrpSpPr>
        <p:grpSpPr>
          <a:xfrm>
            <a:off x="4641617" y="3111685"/>
            <a:ext cx="1060447" cy="1199227"/>
            <a:chOff x="6188049" y="4293890"/>
            <a:chExt cx="1414257" cy="1599339"/>
          </a:xfrm>
        </p:grpSpPr>
        <p:sp>
          <p:nvSpPr>
            <p:cNvPr id="57" name="六边形 56"/>
            <p:cNvSpPr/>
            <p:nvPr/>
          </p:nvSpPr>
          <p:spPr>
            <a:xfrm rot="5400000">
              <a:off x="6095508" y="4386431"/>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74" name="Freeform 145"/>
            <p:cNvSpPr>
              <a:spLocks noChangeAspect="1" noEditPoints="1"/>
            </p:cNvSpPr>
            <p:nvPr/>
          </p:nvSpPr>
          <p:spPr bwMode="auto">
            <a:xfrm>
              <a:off x="6556876" y="4794197"/>
              <a:ext cx="670345" cy="66950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grpSp>
      <p:sp>
        <p:nvSpPr>
          <p:cNvPr id="78" name="直接连接符 17"/>
          <p:cNvSpPr>
            <a:spLocks noChangeShapeType="1"/>
          </p:cNvSpPr>
          <p:nvPr/>
        </p:nvSpPr>
        <p:spPr bwMode="auto">
          <a:xfrm flipH="1" flipV="1">
            <a:off x="2494447" y="3868902"/>
            <a:ext cx="9593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直接连接符 14"/>
          <p:cNvSpPr>
            <a:spLocks noChangeShapeType="1"/>
          </p:cNvSpPr>
          <p:nvPr/>
        </p:nvSpPr>
        <p:spPr bwMode="auto">
          <a:xfrm flipH="1">
            <a:off x="2494450" y="2708925"/>
            <a:ext cx="36538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直接连接符 12"/>
          <p:cNvSpPr>
            <a:spLocks noChangeShapeType="1"/>
          </p:cNvSpPr>
          <p:nvPr/>
        </p:nvSpPr>
        <p:spPr bwMode="auto">
          <a:xfrm flipH="1">
            <a:off x="2494448" y="1470621"/>
            <a:ext cx="95931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65"/>
          <p:cNvSpPr>
            <a:spLocks noChangeArrowheads="1"/>
          </p:cNvSpPr>
          <p:nvPr/>
        </p:nvSpPr>
        <p:spPr bwMode="auto">
          <a:xfrm>
            <a:off x="1368579" y="1242326"/>
            <a:ext cx="1077174"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2" name="矩形 47"/>
          <p:cNvSpPr>
            <a:spLocks noChangeArrowheads="1"/>
          </p:cNvSpPr>
          <p:nvPr/>
        </p:nvSpPr>
        <p:spPr bwMode="auto">
          <a:xfrm>
            <a:off x="306513" y="1516106"/>
            <a:ext cx="2139240"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3" name="矩形 69"/>
          <p:cNvSpPr>
            <a:spLocks noChangeArrowheads="1"/>
          </p:cNvSpPr>
          <p:nvPr/>
        </p:nvSpPr>
        <p:spPr bwMode="auto">
          <a:xfrm>
            <a:off x="1485627" y="2355934"/>
            <a:ext cx="960126"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4" name="矩形 47"/>
          <p:cNvSpPr>
            <a:spLocks noChangeArrowheads="1"/>
          </p:cNvSpPr>
          <p:nvPr/>
        </p:nvSpPr>
        <p:spPr bwMode="auto">
          <a:xfrm>
            <a:off x="528825" y="2629716"/>
            <a:ext cx="191692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5" name="矩形 72"/>
          <p:cNvSpPr>
            <a:spLocks noChangeArrowheads="1"/>
          </p:cNvSpPr>
          <p:nvPr/>
        </p:nvSpPr>
        <p:spPr bwMode="auto">
          <a:xfrm>
            <a:off x="1485626" y="3420107"/>
            <a:ext cx="960127"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6" name="矩形 47"/>
          <p:cNvSpPr>
            <a:spLocks noChangeArrowheads="1"/>
          </p:cNvSpPr>
          <p:nvPr/>
        </p:nvSpPr>
        <p:spPr bwMode="auto">
          <a:xfrm>
            <a:off x="528825" y="3693888"/>
            <a:ext cx="191692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7" name="矩形 76"/>
          <p:cNvSpPr>
            <a:spLocks noChangeArrowheads="1"/>
          </p:cNvSpPr>
          <p:nvPr/>
        </p:nvSpPr>
        <p:spPr bwMode="auto">
          <a:xfrm>
            <a:off x="6657247" y="1167919"/>
            <a:ext cx="956521"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8" name="矩形 47"/>
          <p:cNvSpPr>
            <a:spLocks noChangeArrowheads="1"/>
          </p:cNvSpPr>
          <p:nvPr/>
        </p:nvSpPr>
        <p:spPr bwMode="auto">
          <a:xfrm>
            <a:off x="6657246" y="1453603"/>
            <a:ext cx="198985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9" name="矩形 78"/>
          <p:cNvSpPr>
            <a:spLocks noChangeArrowheads="1"/>
          </p:cNvSpPr>
          <p:nvPr/>
        </p:nvSpPr>
        <p:spPr bwMode="auto">
          <a:xfrm>
            <a:off x="6657247" y="2584396"/>
            <a:ext cx="963663"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90" name="矩形 47"/>
          <p:cNvSpPr>
            <a:spLocks noChangeArrowheads="1"/>
          </p:cNvSpPr>
          <p:nvPr/>
        </p:nvSpPr>
        <p:spPr bwMode="auto">
          <a:xfrm>
            <a:off x="6657246" y="2870080"/>
            <a:ext cx="198985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91" name="矩形 80"/>
          <p:cNvSpPr>
            <a:spLocks noChangeArrowheads="1"/>
          </p:cNvSpPr>
          <p:nvPr/>
        </p:nvSpPr>
        <p:spPr bwMode="auto">
          <a:xfrm>
            <a:off x="6657247" y="3544448"/>
            <a:ext cx="915119"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92" name="矩形 47"/>
          <p:cNvSpPr>
            <a:spLocks noChangeArrowheads="1"/>
          </p:cNvSpPr>
          <p:nvPr/>
        </p:nvSpPr>
        <p:spPr bwMode="auto">
          <a:xfrm>
            <a:off x="6657247" y="3830132"/>
            <a:ext cx="2014460"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itchFamily="34" charset="-122"/>
                <a:ea typeface="微软雅黑" pitchFamily="34" charset="-122"/>
                <a:sym typeface="方正兰亭黑_GBK" pitchFamily="2" charset="-122"/>
              </a:rPr>
              <a:t>在此录入上述图表的描述说明</a:t>
            </a:r>
            <a:endParaRPr lang="en-US" altLang="zh-CN" sz="1050" dirty="0">
              <a:solidFill>
                <a:schemeClr val="tx1">
                  <a:lumMod val="75000"/>
                  <a:lumOff val="25000"/>
                </a:schemeClr>
              </a:solidFill>
              <a:latin typeface="微软雅黑" pitchFamily="34" charset="-122"/>
              <a:ea typeface="微软雅黑" pitchFamily="34" charset="-122"/>
              <a:sym typeface="方正兰亭黑_GBK" pitchFamily="2" charset="-122"/>
            </a:endParaRPr>
          </a:p>
          <a:p>
            <a:pPr>
              <a:lnSpc>
                <a:spcPct val="120000"/>
              </a:lnSpc>
            </a:pPr>
            <a:r>
              <a:rPr lang="zh-CN" altLang="en-US" sz="1050" dirty="0">
                <a:solidFill>
                  <a:schemeClr val="tx1">
                    <a:lumMod val="75000"/>
                    <a:lumOff val="25000"/>
                  </a:schemeClr>
                </a:solidFill>
                <a:latin typeface="微软雅黑" pitchFamily="34" charset="-122"/>
                <a:ea typeface="微软雅黑" pitchFamily="34" charset="-122"/>
                <a:sym typeface="方正兰亭黑_GBK" pitchFamily="2" charset="-122"/>
              </a:rPr>
              <a:t>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94" name="直接连接符 17"/>
          <p:cNvSpPr>
            <a:spLocks noChangeShapeType="1"/>
          </p:cNvSpPr>
          <p:nvPr/>
        </p:nvSpPr>
        <p:spPr bwMode="auto">
          <a:xfrm flipH="1" flipV="1">
            <a:off x="5702064" y="3868902"/>
            <a:ext cx="987575"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直接连接符 14"/>
          <p:cNvSpPr>
            <a:spLocks noChangeShapeType="1"/>
          </p:cNvSpPr>
          <p:nvPr/>
        </p:nvSpPr>
        <p:spPr bwMode="auto">
          <a:xfrm flipH="1">
            <a:off x="6276570" y="2716589"/>
            <a:ext cx="351199"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直接连接符 12"/>
          <p:cNvSpPr>
            <a:spLocks noChangeShapeType="1"/>
          </p:cNvSpPr>
          <p:nvPr/>
        </p:nvSpPr>
        <p:spPr bwMode="auto">
          <a:xfrm flipH="1">
            <a:off x="5702639" y="1478285"/>
            <a:ext cx="9675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453760" y="3111685"/>
            <a:ext cx="1060447" cy="1199227"/>
            <a:chOff x="4603874" y="4293890"/>
            <a:chExt cx="1414257" cy="1599339"/>
          </a:xfrm>
        </p:grpSpPr>
        <p:sp>
          <p:nvSpPr>
            <p:cNvPr id="56" name="六边形 55"/>
            <p:cNvSpPr/>
            <p:nvPr/>
          </p:nvSpPr>
          <p:spPr>
            <a:xfrm rot="5400000">
              <a:off x="4511333" y="4386431"/>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9" name="Freeform 13"/>
            <p:cNvSpPr>
              <a:spLocks noEditPoints="1"/>
            </p:cNvSpPr>
            <p:nvPr/>
          </p:nvSpPr>
          <p:spPr bwMode="auto">
            <a:xfrm>
              <a:off x="5064412" y="4653930"/>
              <a:ext cx="493180" cy="909062"/>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3789082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 calcmode="lin" valueType="num">
                                      <p:cBhvr>
                                        <p:cTn id="20" dur="500" fill="hold"/>
                                        <p:tgtEl>
                                          <p:spTgt spid="2"/>
                                        </p:tgtEl>
                                        <p:attrNameLst>
                                          <p:attrName>style.rotation</p:attrName>
                                        </p:attrNameLst>
                                      </p:cBhvr>
                                      <p:tavLst>
                                        <p:tav tm="0">
                                          <p:val>
                                            <p:fltVal val="360"/>
                                          </p:val>
                                        </p:tav>
                                        <p:tav tm="100000">
                                          <p:val>
                                            <p:fltVal val="0"/>
                                          </p:val>
                                        </p:tav>
                                      </p:tavLst>
                                    </p:anim>
                                    <p:animEffect transition="in" filter="fade">
                                      <p:cBhvr>
                                        <p:cTn id="21" dur="500"/>
                                        <p:tgtEl>
                                          <p:spTgt spid="2"/>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wipe(right)">
                                      <p:cBhvr>
                                        <p:cTn id="25" dur="500"/>
                                        <p:tgtEl>
                                          <p:spTgt spid="80"/>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right)">
                                      <p:cBhvr>
                                        <p:cTn id="29" dur="500"/>
                                        <p:tgtEl>
                                          <p:spTgt spid="81"/>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style.rotation</p:attrName>
                                        </p:attrNameLst>
                                      </p:cBhvr>
                                      <p:tavLst>
                                        <p:tav tm="0">
                                          <p:val>
                                            <p:fltVal val="360"/>
                                          </p:val>
                                        </p:tav>
                                        <p:tav tm="100000">
                                          <p:val>
                                            <p:fltVal val="0"/>
                                          </p:val>
                                        </p:tav>
                                      </p:tavLst>
                                    </p:anim>
                                    <p:animEffect transition="in" filter="fade">
                                      <p:cBhvr>
                                        <p:cTn id="40" dur="500"/>
                                        <p:tgtEl>
                                          <p:spTgt spid="3"/>
                                        </p:tgtEl>
                                      </p:cBhvr>
                                    </p:animEffect>
                                  </p:childTnLst>
                                </p:cTn>
                              </p:par>
                            </p:childTnLst>
                          </p:cTn>
                        </p:par>
                        <p:par>
                          <p:cTn id="41" fill="hold">
                            <p:stCondLst>
                              <p:cond delay="3500"/>
                            </p:stCondLst>
                            <p:childTnLst>
                              <p:par>
                                <p:cTn id="42" presetID="22" presetClass="entr" presetSubtype="2" fill="hold" grpId="0" nodeType="afterEffect">
                                  <p:stCondLst>
                                    <p:cond delay="0"/>
                                  </p:stCondLst>
                                  <p:childTnLst>
                                    <p:set>
                                      <p:cBhvr>
                                        <p:cTn id="43" dur="1" fill="hold">
                                          <p:stCondLst>
                                            <p:cond delay="0"/>
                                          </p:stCondLst>
                                        </p:cTn>
                                        <p:tgtEl>
                                          <p:spTgt spid="79"/>
                                        </p:tgtEl>
                                        <p:attrNameLst>
                                          <p:attrName>style.visibility</p:attrName>
                                        </p:attrNameLst>
                                      </p:cBhvr>
                                      <p:to>
                                        <p:strVal val="visible"/>
                                      </p:to>
                                    </p:set>
                                    <p:animEffect transition="in" filter="wipe(right)">
                                      <p:cBhvr>
                                        <p:cTn id="44" dur="500"/>
                                        <p:tgtEl>
                                          <p:spTgt spid="79"/>
                                        </p:tgtEl>
                                      </p:cBhvr>
                                    </p:animEffect>
                                  </p:childTnLst>
                                </p:cTn>
                              </p:par>
                            </p:childTnLst>
                          </p:cTn>
                        </p:par>
                        <p:par>
                          <p:cTn id="45" fill="hold">
                            <p:stCondLst>
                              <p:cond delay="4000"/>
                            </p:stCondLst>
                            <p:childTnLst>
                              <p:par>
                                <p:cTn id="46" presetID="22" presetClass="entr" presetSubtype="2"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wipe(right)">
                                      <p:cBhvr>
                                        <p:cTn id="48" dur="500"/>
                                        <p:tgtEl>
                                          <p:spTgt spid="83"/>
                                        </p:tgtEl>
                                      </p:cBhvr>
                                    </p:animEffect>
                                  </p:childTnLst>
                                </p:cTn>
                              </p:par>
                            </p:childTnLst>
                          </p:cTn>
                        </p:par>
                        <p:par>
                          <p:cTn id="49" fill="hold">
                            <p:stCondLst>
                              <p:cond delay="4500"/>
                            </p:stCondLst>
                            <p:childTnLst>
                              <p:par>
                                <p:cTn id="50" presetID="22" presetClass="entr" presetSubtype="2"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wipe(right)">
                                      <p:cBhvr>
                                        <p:cTn id="52" dur="500"/>
                                        <p:tgtEl>
                                          <p:spTgt spid="84"/>
                                        </p:tgtEl>
                                      </p:cBhvr>
                                    </p:animEffect>
                                  </p:childTnLst>
                                </p:cTn>
                              </p:par>
                            </p:childTnLst>
                          </p:cTn>
                        </p:par>
                        <p:par>
                          <p:cTn id="53" fill="hold">
                            <p:stCondLst>
                              <p:cond delay="5000"/>
                            </p:stCondLst>
                            <p:childTnLst>
                              <p:par>
                                <p:cTn id="54" presetID="49" presetClass="entr" presetSubtype="0" decel="100000"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 calcmode="lin" valueType="num">
                                      <p:cBhvr>
                                        <p:cTn id="58" dur="500" fill="hold"/>
                                        <p:tgtEl>
                                          <p:spTgt spid="5"/>
                                        </p:tgtEl>
                                        <p:attrNameLst>
                                          <p:attrName>style.rotation</p:attrName>
                                        </p:attrNameLst>
                                      </p:cBhvr>
                                      <p:tavLst>
                                        <p:tav tm="0">
                                          <p:val>
                                            <p:fltVal val="360"/>
                                          </p:val>
                                        </p:tav>
                                        <p:tav tm="100000">
                                          <p:val>
                                            <p:fltVal val="0"/>
                                          </p:val>
                                        </p:tav>
                                      </p:tavLst>
                                    </p:anim>
                                    <p:animEffect transition="in" filter="fade">
                                      <p:cBhvr>
                                        <p:cTn id="59" dur="500"/>
                                        <p:tgtEl>
                                          <p:spTgt spid="5"/>
                                        </p:tgtEl>
                                      </p:cBhvr>
                                    </p:animEffect>
                                  </p:childTnLst>
                                </p:cTn>
                              </p:par>
                            </p:childTnLst>
                          </p:cTn>
                        </p:par>
                        <p:par>
                          <p:cTn id="60" fill="hold">
                            <p:stCondLst>
                              <p:cond delay="5500"/>
                            </p:stCondLst>
                            <p:childTnLst>
                              <p:par>
                                <p:cTn id="61" presetID="22" presetClass="entr" presetSubtype="2" fill="hold" grpId="0"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wipe(right)">
                                      <p:cBhvr>
                                        <p:cTn id="63" dur="500"/>
                                        <p:tgtEl>
                                          <p:spTgt spid="78"/>
                                        </p:tgtEl>
                                      </p:cBhvr>
                                    </p:animEffect>
                                  </p:childTnLst>
                                </p:cTn>
                              </p:par>
                            </p:childTnLst>
                          </p:cTn>
                        </p:par>
                        <p:par>
                          <p:cTn id="64" fill="hold">
                            <p:stCondLst>
                              <p:cond delay="6000"/>
                            </p:stCondLst>
                            <p:childTnLst>
                              <p:par>
                                <p:cTn id="65" presetID="22" presetClass="entr" presetSubtype="2" fill="hold" grpId="0" nodeType="afterEffect">
                                  <p:stCondLst>
                                    <p:cond delay="0"/>
                                  </p:stCondLst>
                                  <p:childTnLst>
                                    <p:set>
                                      <p:cBhvr>
                                        <p:cTn id="66" dur="1" fill="hold">
                                          <p:stCondLst>
                                            <p:cond delay="0"/>
                                          </p:stCondLst>
                                        </p:cTn>
                                        <p:tgtEl>
                                          <p:spTgt spid="85"/>
                                        </p:tgtEl>
                                        <p:attrNameLst>
                                          <p:attrName>style.visibility</p:attrName>
                                        </p:attrNameLst>
                                      </p:cBhvr>
                                      <p:to>
                                        <p:strVal val="visible"/>
                                      </p:to>
                                    </p:set>
                                    <p:animEffect transition="in" filter="wipe(right)">
                                      <p:cBhvr>
                                        <p:cTn id="67" dur="500"/>
                                        <p:tgtEl>
                                          <p:spTgt spid="85"/>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wipe(right)">
                                      <p:cBhvr>
                                        <p:cTn id="71" dur="500"/>
                                        <p:tgtEl>
                                          <p:spTgt spid="86"/>
                                        </p:tgtEl>
                                      </p:cBhvr>
                                    </p:animEffect>
                                  </p:childTnLst>
                                </p:cTn>
                              </p:par>
                            </p:childTnLst>
                          </p:cTn>
                        </p:par>
                        <p:par>
                          <p:cTn id="72" fill="hold">
                            <p:stCondLst>
                              <p:cond delay="7000"/>
                            </p:stCondLst>
                            <p:childTnLst>
                              <p:par>
                                <p:cTn id="73" presetID="49" presetClass="entr" presetSubtype="0" decel="100000" fill="hold" nodeType="after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500" fill="hold"/>
                                        <p:tgtEl>
                                          <p:spTgt spid="7"/>
                                        </p:tgtEl>
                                        <p:attrNameLst>
                                          <p:attrName>ppt_w</p:attrName>
                                        </p:attrNameLst>
                                      </p:cBhvr>
                                      <p:tavLst>
                                        <p:tav tm="0">
                                          <p:val>
                                            <p:fltVal val="0"/>
                                          </p:val>
                                        </p:tav>
                                        <p:tav tm="100000">
                                          <p:val>
                                            <p:strVal val="#ppt_w"/>
                                          </p:val>
                                        </p:tav>
                                      </p:tavLst>
                                    </p:anim>
                                    <p:anim calcmode="lin" valueType="num">
                                      <p:cBhvr>
                                        <p:cTn id="76" dur="500" fill="hold"/>
                                        <p:tgtEl>
                                          <p:spTgt spid="7"/>
                                        </p:tgtEl>
                                        <p:attrNameLst>
                                          <p:attrName>ppt_h</p:attrName>
                                        </p:attrNameLst>
                                      </p:cBhvr>
                                      <p:tavLst>
                                        <p:tav tm="0">
                                          <p:val>
                                            <p:fltVal val="0"/>
                                          </p:val>
                                        </p:tav>
                                        <p:tav tm="100000">
                                          <p:val>
                                            <p:strVal val="#ppt_h"/>
                                          </p:val>
                                        </p:tav>
                                      </p:tavLst>
                                    </p:anim>
                                    <p:anim calcmode="lin" valueType="num">
                                      <p:cBhvr>
                                        <p:cTn id="77" dur="500" fill="hold"/>
                                        <p:tgtEl>
                                          <p:spTgt spid="7"/>
                                        </p:tgtEl>
                                        <p:attrNameLst>
                                          <p:attrName>style.rotation</p:attrName>
                                        </p:attrNameLst>
                                      </p:cBhvr>
                                      <p:tavLst>
                                        <p:tav tm="0">
                                          <p:val>
                                            <p:fltVal val="360"/>
                                          </p:val>
                                        </p:tav>
                                        <p:tav tm="100000">
                                          <p:val>
                                            <p:fltVal val="0"/>
                                          </p:val>
                                        </p:tav>
                                      </p:tavLst>
                                    </p:anim>
                                    <p:animEffect transition="in" filter="fade">
                                      <p:cBhvr>
                                        <p:cTn id="78" dur="500"/>
                                        <p:tgtEl>
                                          <p:spTgt spid="7"/>
                                        </p:tgtEl>
                                      </p:cBhvr>
                                    </p:animEffect>
                                  </p:childTnLst>
                                </p:cTn>
                              </p:par>
                            </p:childTnLst>
                          </p:cTn>
                        </p:par>
                        <p:par>
                          <p:cTn id="79" fill="hold">
                            <p:stCondLst>
                              <p:cond delay="7500"/>
                            </p:stCondLst>
                            <p:childTnLst>
                              <p:par>
                                <p:cTn id="80" presetID="22" presetClass="entr" presetSubtype="8" fill="hold" grpId="0" nodeType="after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wipe(left)">
                                      <p:cBhvr>
                                        <p:cTn id="82" dur="500"/>
                                        <p:tgtEl>
                                          <p:spTgt spid="94"/>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1"/>
                                        </p:tgtEl>
                                        <p:attrNameLst>
                                          <p:attrName>style.visibility</p:attrName>
                                        </p:attrNameLst>
                                      </p:cBhvr>
                                      <p:to>
                                        <p:strVal val="visible"/>
                                      </p:to>
                                    </p:set>
                                    <p:animEffect transition="in" filter="wipe(left)">
                                      <p:cBhvr>
                                        <p:cTn id="86" dur="500"/>
                                        <p:tgtEl>
                                          <p:spTgt spid="9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left)">
                                      <p:cBhvr>
                                        <p:cTn id="90" dur="500"/>
                                        <p:tgtEl>
                                          <p:spTgt spid="92"/>
                                        </p:tgtEl>
                                      </p:cBhvr>
                                    </p:animEffect>
                                  </p:childTnLst>
                                </p:cTn>
                              </p:par>
                            </p:childTnLst>
                          </p:cTn>
                        </p:par>
                        <p:par>
                          <p:cTn id="91" fill="hold">
                            <p:stCondLst>
                              <p:cond delay="9000"/>
                            </p:stCondLst>
                            <p:childTnLst>
                              <p:par>
                                <p:cTn id="92" presetID="49" presetClass="entr" presetSubtype="0" decel="100000"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500" fill="hold"/>
                                        <p:tgtEl>
                                          <p:spTgt spid="6"/>
                                        </p:tgtEl>
                                        <p:attrNameLst>
                                          <p:attrName>ppt_w</p:attrName>
                                        </p:attrNameLst>
                                      </p:cBhvr>
                                      <p:tavLst>
                                        <p:tav tm="0">
                                          <p:val>
                                            <p:fltVal val="0"/>
                                          </p:val>
                                        </p:tav>
                                        <p:tav tm="100000">
                                          <p:val>
                                            <p:strVal val="#ppt_w"/>
                                          </p:val>
                                        </p:tav>
                                      </p:tavLst>
                                    </p:anim>
                                    <p:anim calcmode="lin" valueType="num">
                                      <p:cBhvr>
                                        <p:cTn id="95" dur="500" fill="hold"/>
                                        <p:tgtEl>
                                          <p:spTgt spid="6"/>
                                        </p:tgtEl>
                                        <p:attrNameLst>
                                          <p:attrName>ppt_h</p:attrName>
                                        </p:attrNameLst>
                                      </p:cBhvr>
                                      <p:tavLst>
                                        <p:tav tm="0">
                                          <p:val>
                                            <p:fltVal val="0"/>
                                          </p:val>
                                        </p:tav>
                                        <p:tav tm="100000">
                                          <p:val>
                                            <p:strVal val="#ppt_h"/>
                                          </p:val>
                                        </p:tav>
                                      </p:tavLst>
                                    </p:anim>
                                    <p:anim calcmode="lin" valueType="num">
                                      <p:cBhvr>
                                        <p:cTn id="96" dur="500" fill="hold"/>
                                        <p:tgtEl>
                                          <p:spTgt spid="6"/>
                                        </p:tgtEl>
                                        <p:attrNameLst>
                                          <p:attrName>style.rotation</p:attrName>
                                        </p:attrNameLst>
                                      </p:cBhvr>
                                      <p:tavLst>
                                        <p:tav tm="0">
                                          <p:val>
                                            <p:fltVal val="360"/>
                                          </p:val>
                                        </p:tav>
                                        <p:tav tm="100000">
                                          <p:val>
                                            <p:fltVal val="0"/>
                                          </p:val>
                                        </p:tav>
                                      </p:tavLst>
                                    </p:anim>
                                    <p:animEffect transition="in" filter="fade">
                                      <p:cBhvr>
                                        <p:cTn id="97" dur="500"/>
                                        <p:tgtEl>
                                          <p:spTgt spid="6"/>
                                        </p:tgtEl>
                                      </p:cBhvr>
                                    </p:animEffect>
                                  </p:childTnLst>
                                </p:cTn>
                              </p:par>
                            </p:childTnLst>
                          </p:cTn>
                        </p:par>
                        <p:par>
                          <p:cTn id="98" fill="hold">
                            <p:stCondLst>
                              <p:cond delay="9500"/>
                            </p:stCondLst>
                            <p:childTnLst>
                              <p:par>
                                <p:cTn id="99" presetID="22" presetClass="entr" presetSubtype="8" fill="hold" grpId="0" nodeType="afterEffect">
                                  <p:stCondLst>
                                    <p:cond delay="0"/>
                                  </p:stCondLst>
                                  <p:childTnLst>
                                    <p:set>
                                      <p:cBhvr>
                                        <p:cTn id="100" dur="1" fill="hold">
                                          <p:stCondLst>
                                            <p:cond delay="0"/>
                                          </p:stCondLst>
                                        </p:cTn>
                                        <p:tgtEl>
                                          <p:spTgt spid="95"/>
                                        </p:tgtEl>
                                        <p:attrNameLst>
                                          <p:attrName>style.visibility</p:attrName>
                                        </p:attrNameLst>
                                      </p:cBhvr>
                                      <p:to>
                                        <p:strVal val="visible"/>
                                      </p:to>
                                    </p:set>
                                    <p:animEffect transition="in" filter="wipe(left)">
                                      <p:cBhvr>
                                        <p:cTn id="101" dur="500"/>
                                        <p:tgtEl>
                                          <p:spTgt spid="95"/>
                                        </p:tgtEl>
                                      </p:cBhvr>
                                    </p:animEffect>
                                  </p:childTnLst>
                                </p:cTn>
                              </p:par>
                            </p:childTnLst>
                          </p:cTn>
                        </p:par>
                        <p:par>
                          <p:cTn id="102" fill="hold">
                            <p:stCondLst>
                              <p:cond delay="10000"/>
                            </p:stCondLst>
                            <p:childTnLst>
                              <p:par>
                                <p:cTn id="103" presetID="22" presetClass="entr" presetSubtype="8" fill="hold" grpId="0" nodeType="afterEffect">
                                  <p:stCondLst>
                                    <p:cond delay="0"/>
                                  </p:stCondLst>
                                  <p:childTnLst>
                                    <p:set>
                                      <p:cBhvr>
                                        <p:cTn id="104" dur="1" fill="hold">
                                          <p:stCondLst>
                                            <p:cond delay="0"/>
                                          </p:stCondLst>
                                        </p:cTn>
                                        <p:tgtEl>
                                          <p:spTgt spid="89"/>
                                        </p:tgtEl>
                                        <p:attrNameLst>
                                          <p:attrName>style.visibility</p:attrName>
                                        </p:attrNameLst>
                                      </p:cBhvr>
                                      <p:to>
                                        <p:strVal val="visible"/>
                                      </p:to>
                                    </p:set>
                                    <p:animEffect transition="in" filter="wipe(left)">
                                      <p:cBhvr>
                                        <p:cTn id="105" dur="500"/>
                                        <p:tgtEl>
                                          <p:spTgt spid="89"/>
                                        </p:tgtEl>
                                      </p:cBhvr>
                                    </p:animEffect>
                                  </p:childTnLst>
                                </p:cTn>
                              </p:par>
                            </p:childTnLst>
                          </p:cTn>
                        </p:par>
                        <p:par>
                          <p:cTn id="106" fill="hold">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90"/>
                                        </p:tgtEl>
                                        <p:attrNameLst>
                                          <p:attrName>style.visibility</p:attrName>
                                        </p:attrNameLst>
                                      </p:cBhvr>
                                      <p:to>
                                        <p:strVal val="visible"/>
                                      </p:to>
                                    </p:set>
                                    <p:animEffect transition="in" filter="wipe(left)">
                                      <p:cBhvr>
                                        <p:cTn id="109" dur="500"/>
                                        <p:tgtEl>
                                          <p:spTgt spid="90"/>
                                        </p:tgtEl>
                                      </p:cBhvr>
                                    </p:animEffect>
                                  </p:childTnLst>
                                </p:cTn>
                              </p:par>
                            </p:childTnLst>
                          </p:cTn>
                        </p:par>
                        <p:par>
                          <p:cTn id="110" fill="hold">
                            <p:stCondLst>
                              <p:cond delay="11000"/>
                            </p:stCondLst>
                            <p:childTnLst>
                              <p:par>
                                <p:cTn id="111" presetID="49" presetClass="entr" presetSubtype="0" decel="100000" fill="hold" nodeType="after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p:cTn id="113" dur="500" fill="hold"/>
                                        <p:tgtEl>
                                          <p:spTgt spid="10"/>
                                        </p:tgtEl>
                                        <p:attrNameLst>
                                          <p:attrName>ppt_w</p:attrName>
                                        </p:attrNameLst>
                                      </p:cBhvr>
                                      <p:tavLst>
                                        <p:tav tm="0">
                                          <p:val>
                                            <p:fltVal val="0"/>
                                          </p:val>
                                        </p:tav>
                                        <p:tav tm="100000">
                                          <p:val>
                                            <p:strVal val="#ppt_w"/>
                                          </p:val>
                                        </p:tav>
                                      </p:tavLst>
                                    </p:anim>
                                    <p:anim calcmode="lin" valueType="num">
                                      <p:cBhvr>
                                        <p:cTn id="114" dur="500" fill="hold"/>
                                        <p:tgtEl>
                                          <p:spTgt spid="10"/>
                                        </p:tgtEl>
                                        <p:attrNameLst>
                                          <p:attrName>ppt_h</p:attrName>
                                        </p:attrNameLst>
                                      </p:cBhvr>
                                      <p:tavLst>
                                        <p:tav tm="0">
                                          <p:val>
                                            <p:fltVal val="0"/>
                                          </p:val>
                                        </p:tav>
                                        <p:tav tm="100000">
                                          <p:val>
                                            <p:strVal val="#ppt_h"/>
                                          </p:val>
                                        </p:tav>
                                      </p:tavLst>
                                    </p:anim>
                                    <p:anim calcmode="lin" valueType="num">
                                      <p:cBhvr>
                                        <p:cTn id="115" dur="500" fill="hold"/>
                                        <p:tgtEl>
                                          <p:spTgt spid="10"/>
                                        </p:tgtEl>
                                        <p:attrNameLst>
                                          <p:attrName>style.rotation</p:attrName>
                                        </p:attrNameLst>
                                      </p:cBhvr>
                                      <p:tavLst>
                                        <p:tav tm="0">
                                          <p:val>
                                            <p:fltVal val="360"/>
                                          </p:val>
                                        </p:tav>
                                        <p:tav tm="100000">
                                          <p:val>
                                            <p:fltVal val="0"/>
                                          </p:val>
                                        </p:tav>
                                      </p:tavLst>
                                    </p:anim>
                                    <p:animEffect transition="in" filter="fade">
                                      <p:cBhvr>
                                        <p:cTn id="116" dur="500"/>
                                        <p:tgtEl>
                                          <p:spTgt spid="10"/>
                                        </p:tgtEl>
                                      </p:cBhvr>
                                    </p:animEffect>
                                  </p:childTnLst>
                                </p:cTn>
                              </p:par>
                            </p:childTnLst>
                          </p:cTn>
                        </p:par>
                        <p:par>
                          <p:cTn id="117" fill="hold">
                            <p:stCondLst>
                              <p:cond delay="11500"/>
                            </p:stCondLst>
                            <p:childTnLst>
                              <p:par>
                                <p:cTn id="118" presetID="22" presetClass="entr" presetSubtype="8" fill="hold" grpId="0" nodeType="afterEffect">
                                  <p:stCondLst>
                                    <p:cond delay="0"/>
                                  </p:stCondLst>
                                  <p:childTnLst>
                                    <p:set>
                                      <p:cBhvr>
                                        <p:cTn id="119" dur="1" fill="hold">
                                          <p:stCondLst>
                                            <p:cond delay="0"/>
                                          </p:stCondLst>
                                        </p:cTn>
                                        <p:tgtEl>
                                          <p:spTgt spid="96"/>
                                        </p:tgtEl>
                                        <p:attrNameLst>
                                          <p:attrName>style.visibility</p:attrName>
                                        </p:attrNameLst>
                                      </p:cBhvr>
                                      <p:to>
                                        <p:strVal val="visible"/>
                                      </p:to>
                                    </p:set>
                                    <p:animEffect transition="in" filter="wipe(left)">
                                      <p:cBhvr>
                                        <p:cTn id="120" dur="500"/>
                                        <p:tgtEl>
                                          <p:spTgt spid="96"/>
                                        </p:tgtEl>
                                      </p:cBhvr>
                                    </p:animEffect>
                                  </p:childTnLst>
                                </p:cTn>
                              </p:par>
                            </p:childTnLst>
                          </p:cTn>
                        </p:par>
                        <p:par>
                          <p:cTn id="121" fill="hold">
                            <p:stCondLst>
                              <p:cond delay="12000"/>
                            </p:stCondLst>
                            <p:childTnLst>
                              <p:par>
                                <p:cTn id="122" presetID="22" presetClass="entr" presetSubtype="8" fill="hold" grpId="0" nodeType="after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par>
                          <p:cTn id="125" fill="hold">
                            <p:stCondLst>
                              <p:cond delay="12500"/>
                            </p:stCondLst>
                            <p:childTnLst>
                              <p:par>
                                <p:cTn id="126" presetID="22" presetClass="entr" presetSubtype="8" fill="hold" grpId="0" nodeType="afterEffect">
                                  <p:stCondLst>
                                    <p:cond delay="0"/>
                                  </p:stCondLst>
                                  <p:childTnLst>
                                    <p:set>
                                      <p:cBhvr>
                                        <p:cTn id="127" dur="1" fill="hold">
                                          <p:stCondLst>
                                            <p:cond delay="0"/>
                                          </p:stCondLst>
                                        </p:cTn>
                                        <p:tgtEl>
                                          <p:spTgt spid="88"/>
                                        </p:tgtEl>
                                        <p:attrNameLst>
                                          <p:attrName>style.visibility</p:attrName>
                                        </p:attrNameLst>
                                      </p:cBhvr>
                                      <p:to>
                                        <p:strVal val="visible"/>
                                      </p:to>
                                    </p:set>
                                    <p:animEffect transition="in" filter="wipe(left)">
                                      <p:cBhvr>
                                        <p:cTn id="12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8" grpId="0" animBg="1"/>
      <p:bldP spid="79" grpId="0" animBg="1"/>
      <p:bldP spid="80" grpId="0" animBg="1"/>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P spid="89" grpId="0" bldLvl="0" autoUpdateAnimBg="0"/>
      <p:bldP spid="90" grpId="0" bldLvl="0" autoUpdateAnimBg="0"/>
      <p:bldP spid="91" grpId="0" bldLvl="0" autoUpdateAnimBg="0"/>
      <p:bldP spid="92" grpId="0" bldLvl="0" autoUpdateAnimBg="0"/>
      <p:bldP spid="94" grpId="0" animBg="1"/>
      <p:bldP spid="95" grpId="0" animBg="1"/>
      <p:bldP spid="9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0" y="0"/>
            <a:ext cx="9144000" cy="5130800"/>
            <a:chOff x="0" y="0"/>
            <a:chExt cx="9144000" cy="5130800"/>
          </a:xfrm>
        </p:grpSpPr>
        <p:pic>
          <p:nvPicPr>
            <p:cNvPr id="9" name="图片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grpSp>
      <p:sp>
        <p:nvSpPr>
          <p:cNvPr id="8" name="圆角矩形 7"/>
          <p:cNvSpPr/>
          <p:nvPr/>
        </p:nvSpPr>
        <p:spPr>
          <a:xfrm>
            <a:off x="4094843" y="1944915"/>
            <a:ext cx="4140199" cy="77944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5330177" y="843286"/>
            <a:ext cx="1598515" cy="830997"/>
          </a:xfrm>
          <a:prstGeom prst="rect">
            <a:avLst/>
          </a:prstGeom>
          <a:noFill/>
        </p:spPr>
        <p:txBody>
          <a:bodyPr wrap="none" rtlCol="0">
            <a:spAutoFit/>
          </a:bodyPr>
          <a:lstStyle/>
          <a:p>
            <a:r>
              <a:rPr lang="zh-CN" altLang="en-US" sz="4800" b="1" dirty="0" smtClean="0">
                <a:solidFill>
                  <a:schemeClr val="accent3"/>
                </a:solidFill>
                <a:latin typeface="微软雅黑" panose="020B0503020204020204" pitchFamily="34" charset="-122"/>
                <a:ea typeface="微软雅黑" panose="020B0503020204020204" pitchFamily="34" charset="-122"/>
              </a:rPr>
              <a:t>目 录</a:t>
            </a:r>
            <a:endParaRPr lang="zh-CN" altLang="en-US" sz="4800" b="1" dirty="0">
              <a:solidFill>
                <a:schemeClr val="accent3"/>
              </a:solidFill>
              <a:latin typeface="微软雅黑" panose="020B0503020204020204" pitchFamily="34" charset="-122"/>
              <a:ea typeface="微软雅黑" panose="020B0503020204020204" pitchFamily="34" charset="-122"/>
            </a:endParaRPr>
          </a:p>
        </p:txBody>
      </p:sp>
      <p:sp>
        <p:nvSpPr>
          <p:cNvPr id="4" name="椭圆 3"/>
          <p:cNvSpPr/>
          <p:nvPr/>
        </p:nvSpPr>
        <p:spPr>
          <a:xfrm>
            <a:off x="3234418" y="1697895"/>
            <a:ext cx="1219200" cy="1219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04</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5020750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0-#ppt_w/2"/>
                                          </p:val>
                                        </p:tav>
                                        <p:tav tm="100000">
                                          <p:val>
                                            <p:strVal val="#ppt_x"/>
                                          </p:val>
                                        </p:tav>
                                      </p:tavLst>
                                    </p:anim>
                                    <p:anim calcmode="lin" valueType="num">
                                      <p:cBhvr additive="base">
                                        <p:cTn id="15" dur="1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1+#ppt_w/2"/>
                                          </p:val>
                                        </p:tav>
                                        <p:tav tm="100000">
                                          <p:val>
                                            <p:strVal val="#ppt_x"/>
                                          </p:val>
                                        </p:tav>
                                      </p:tavLst>
                                    </p:anim>
                                    <p:anim calcmode="lin" valueType="num">
                                      <p:cBhvr additive="base">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9822" y="1606831"/>
            <a:ext cx="1912739" cy="230832"/>
          </a:xfrm>
          <a:prstGeom prst="rect">
            <a:avLst/>
          </a:prstGeom>
          <a:noFill/>
        </p:spPr>
        <p:txBody>
          <a:bodyPr wrap="square" lIns="0" tIns="0" rIns="0" bIns="0" rtlCol="0">
            <a:spAutoFit/>
          </a:bodyPr>
          <a:lstStyle/>
          <a:p>
            <a:pPr algn="r"/>
            <a:r>
              <a:rPr lang="en-US" altLang="zh-CN" sz="1500" b="1" dirty="0">
                <a:solidFill>
                  <a:schemeClr val="tx1">
                    <a:lumMod val="75000"/>
                    <a:lumOff val="25000"/>
                  </a:schemeClr>
                </a:solidFill>
                <a:latin typeface="微软雅黑" pitchFamily="34" charset="-122"/>
                <a:ea typeface="微软雅黑" pitchFamily="34" charset="-122"/>
              </a:rPr>
              <a:t>2015</a:t>
            </a:r>
            <a:r>
              <a:rPr lang="zh-CN" altLang="en-US" sz="1500" b="1" dirty="0">
                <a:solidFill>
                  <a:schemeClr val="tx1">
                    <a:lumMod val="75000"/>
                    <a:lumOff val="25000"/>
                  </a:schemeClr>
                </a:solidFill>
                <a:latin typeface="微软雅黑" pitchFamily="34" charset="-122"/>
                <a:ea typeface="微软雅黑" pitchFamily="34" charset="-122"/>
              </a:rPr>
              <a:t>年基本情况</a:t>
            </a:r>
          </a:p>
        </p:txBody>
      </p:sp>
      <p:sp>
        <p:nvSpPr>
          <p:cNvPr id="3" name="TextBox 2"/>
          <p:cNvSpPr txBox="1"/>
          <p:nvPr/>
        </p:nvSpPr>
        <p:spPr>
          <a:xfrm>
            <a:off x="5385148" y="1606831"/>
            <a:ext cx="1807630" cy="230832"/>
          </a:xfrm>
          <a:prstGeom prst="rect">
            <a:avLst/>
          </a:prstGeom>
          <a:noFill/>
        </p:spPr>
        <p:txBody>
          <a:bodyPr wrap="square" lIns="0" tIns="0" rIns="0" bIns="0" rtlCol="0">
            <a:spAutoFit/>
          </a:bodyPr>
          <a:lstStyle/>
          <a:p>
            <a:r>
              <a:rPr lang="en-US" altLang="zh-CN" sz="1500" b="1" dirty="0">
                <a:solidFill>
                  <a:schemeClr val="tx1">
                    <a:lumMod val="75000"/>
                    <a:lumOff val="25000"/>
                  </a:schemeClr>
                </a:solidFill>
                <a:latin typeface="微软雅黑" pitchFamily="34" charset="-122"/>
                <a:ea typeface="微软雅黑" pitchFamily="34" charset="-122"/>
              </a:rPr>
              <a:t>2016</a:t>
            </a:r>
            <a:r>
              <a:rPr lang="zh-CN" altLang="en-US" sz="1500" b="1" dirty="0">
                <a:solidFill>
                  <a:schemeClr val="tx1">
                    <a:lumMod val="75000"/>
                    <a:lumOff val="25000"/>
                  </a:schemeClr>
                </a:solidFill>
                <a:latin typeface="微软雅黑" pitchFamily="34" charset="-122"/>
                <a:ea typeface="微软雅黑" pitchFamily="34" charset="-122"/>
              </a:rPr>
              <a:t>年基本情况</a:t>
            </a:r>
          </a:p>
        </p:txBody>
      </p:sp>
      <p:cxnSp>
        <p:nvCxnSpPr>
          <p:cNvPr id="4" name="直接连接符 3"/>
          <p:cNvCxnSpPr/>
          <p:nvPr/>
        </p:nvCxnSpPr>
        <p:spPr>
          <a:xfrm>
            <a:off x="4572533" y="1385665"/>
            <a:ext cx="0" cy="319515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4160638" y="2714906"/>
            <a:ext cx="861517" cy="821818"/>
            <a:chOff x="4159963" y="2872170"/>
            <a:chExt cx="861830" cy="821818"/>
          </a:xfrm>
        </p:grpSpPr>
        <p:sp>
          <p:nvSpPr>
            <p:cNvPr id="6" name="椭圆 5"/>
            <p:cNvSpPr/>
            <p:nvPr/>
          </p:nvSpPr>
          <p:spPr>
            <a:xfrm>
              <a:off x="4159963" y="2872170"/>
              <a:ext cx="821817" cy="82181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latin typeface="微软雅黑" panose="020B0503020204020204" pitchFamily="34" charset="-122"/>
                <a:ea typeface="微软雅黑" panose="020B0503020204020204" pitchFamily="34" charset="-122"/>
              </a:endParaRPr>
            </a:p>
          </p:txBody>
        </p:sp>
        <p:sp>
          <p:nvSpPr>
            <p:cNvPr id="7" name="TextBox 6"/>
            <p:cNvSpPr txBox="1"/>
            <p:nvPr/>
          </p:nvSpPr>
          <p:spPr>
            <a:xfrm>
              <a:off x="4193381" y="2965880"/>
              <a:ext cx="828412" cy="715452"/>
            </a:xfrm>
            <a:prstGeom prst="rect">
              <a:avLst/>
            </a:prstGeom>
            <a:noFill/>
          </p:spPr>
          <p:txBody>
            <a:bodyPr wrap="none" rtlCol="0">
              <a:spAutoFit/>
            </a:bodyPr>
            <a:lstStyle/>
            <a:p>
              <a:r>
                <a:rPr lang="en-US" altLang="zh-CN" sz="4049" dirty="0">
                  <a:solidFill>
                    <a:schemeClr val="bg1"/>
                  </a:solidFill>
                  <a:latin typeface="微软雅黑" panose="020B0503020204020204" pitchFamily="34" charset="-122"/>
                  <a:ea typeface="微软雅黑" panose="020B0503020204020204" pitchFamily="34" charset="-122"/>
                </a:rPr>
                <a:t>VS</a:t>
              </a:r>
              <a:endParaRPr lang="zh-CN" altLang="en-US" sz="4049" dirty="0">
                <a:solidFill>
                  <a:schemeClr val="bg1"/>
                </a:solidFill>
                <a:latin typeface="微软雅黑" panose="020B0503020204020204" pitchFamily="34" charset="-122"/>
                <a:ea typeface="微软雅黑" panose="020B0503020204020204" pitchFamily="34" charset="-122"/>
              </a:endParaRPr>
            </a:p>
          </p:txBody>
        </p:sp>
      </p:grpSp>
      <p:sp>
        <p:nvSpPr>
          <p:cNvPr id="8" name="TextBox 7"/>
          <p:cNvSpPr txBox="1"/>
          <p:nvPr/>
        </p:nvSpPr>
        <p:spPr>
          <a:xfrm>
            <a:off x="983318" y="1939645"/>
            <a:ext cx="2778780" cy="666849"/>
          </a:xfrm>
          <a:prstGeom prst="rect">
            <a:avLst/>
          </a:prstGeom>
          <a:noFill/>
        </p:spPr>
        <p:txBody>
          <a:bodyPr wrap="square" lIns="0" tIns="0" rIns="0" bIns="0" rtlCol="0">
            <a:spAutoFit/>
          </a:bodyPr>
          <a:lstStyle/>
          <a:p>
            <a:pPr algn="just">
              <a:lnSpc>
                <a:spcPts val="1299"/>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简单的介绍本年的工作基本情况，表明几个比较的基本方面，结合下面的图形做出直观的对比。简单的介绍本年的工作基本情况，表明几个比较的基本方面。</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5410785" y="1939645"/>
            <a:ext cx="2778780" cy="666849"/>
          </a:xfrm>
          <a:prstGeom prst="rect">
            <a:avLst/>
          </a:prstGeom>
          <a:noFill/>
        </p:spPr>
        <p:txBody>
          <a:bodyPr wrap="square" lIns="0" tIns="0" rIns="0" bIns="0" rtlCol="0">
            <a:spAutoFit/>
          </a:bodyPr>
          <a:lstStyle/>
          <a:p>
            <a:pPr algn="just">
              <a:lnSpc>
                <a:spcPts val="1299"/>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简单的介绍本年的工作基本情况，表明几个比较的基本方面，结合下面的图形做出直观的对比。简单的介绍本年的工作基本情况，表明几个比较的基本方面。</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355948" y="2747337"/>
            <a:ext cx="2416613" cy="243215"/>
            <a:chOff x="1331640" y="2904599"/>
            <a:chExt cx="2417487" cy="243215"/>
          </a:xfrm>
        </p:grpSpPr>
        <p:sp>
          <p:nvSpPr>
            <p:cNvPr id="11" name="Rectangle 53"/>
            <p:cNvSpPr>
              <a:spLocks noChangeArrowheads="1"/>
            </p:cNvSpPr>
            <p:nvPr/>
          </p:nvSpPr>
          <p:spPr bwMode="gray">
            <a:xfrm>
              <a:off x="1331640" y="2904599"/>
              <a:ext cx="2417487" cy="243215"/>
            </a:xfrm>
            <a:prstGeom prst="rect">
              <a:avLst/>
            </a:prstGeom>
            <a:solidFill>
              <a:schemeClr val="accent1"/>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12" name="TextBox 11"/>
            <p:cNvSpPr txBox="1"/>
            <p:nvPr/>
          </p:nvSpPr>
          <p:spPr>
            <a:xfrm>
              <a:off x="1733034" y="2965453"/>
              <a:ext cx="1938854"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计划完成：三千万元</a:t>
              </a:r>
              <a:endParaRPr lang="en-US" altLang="zh-CN" sz="1050" dirty="0">
                <a:latin typeface="微软雅黑" pitchFamily="34" charset="-122"/>
                <a:ea typeface="微软雅黑" pitchFamily="34" charset="-122"/>
              </a:endParaRPr>
            </a:p>
          </p:txBody>
        </p:sp>
      </p:grpSp>
      <p:grpSp>
        <p:nvGrpSpPr>
          <p:cNvPr id="13" name="组合 12"/>
          <p:cNvGrpSpPr/>
          <p:nvPr/>
        </p:nvGrpSpPr>
        <p:grpSpPr>
          <a:xfrm>
            <a:off x="1571894" y="3053293"/>
            <a:ext cx="2200667" cy="243215"/>
            <a:chOff x="1547664" y="3210555"/>
            <a:chExt cx="2201463" cy="243215"/>
          </a:xfrm>
          <a:solidFill>
            <a:schemeClr val="tx1">
              <a:lumMod val="50000"/>
              <a:lumOff val="50000"/>
            </a:schemeClr>
          </a:solidFill>
        </p:grpSpPr>
        <p:sp>
          <p:nvSpPr>
            <p:cNvPr id="14" name="Rectangle 53"/>
            <p:cNvSpPr>
              <a:spLocks noChangeArrowheads="1"/>
            </p:cNvSpPr>
            <p:nvPr/>
          </p:nvSpPr>
          <p:spPr bwMode="gray">
            <a:xfrm>
              <a:off x="1547664" y="3210555"/>
              <a:ext cx="2201463"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15" name="TextBox 14"/>
            <p:cNvSpPr txBox="1"/>
            <p:nvPr/>
          </p:nvSpPr>
          <p:spPr>
            <a:xfrm>
              <a:off x="1660422" y="3263874"/>
              <a:ext cx="2011466"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实际完成数：</a:t>
              </a:r>
              <a:r>
                <a:rPr lang="en-US" altLang="zh-CN" sz="1050" dirty="0">
                  <a:latin typeface="微软雅黑" pitchFamily="34" charset="-122"/>
                  <a:ea typeface="微软雅黑" pitchFamily="34" charset="-122"/>
                </a:rPr>
                <a:t>28</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019</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800</a:t>
              </a:r>
            </a:p>
          </p:txBody>
        </p:sp>
      </p:grpSp>
      <p:grpSp>
        <p:nvGrpSpPr>
          <p:cNvPr id="16" name="组合 15"/>
          <p:cNvGrpSpPr/>
          <p:nvPr/>
        </p:nvGrpSpPr>
        <p:grpSpPr>
          <a:xfrm>
            <a:off x="2413706" y="3359249"/>
            <a:ext cx="1358854" cy="243215"/>
            <a:chOff x="2389781" y="3516511"/>
            <a:chExt cx="1359346" cy="243215"/>
          </a:xfrm>
          <a:solidFill>
            <a:schemeClr val="tx1">
              <a:lumMod val="50000"/>
              <a:lumOff val="50000"/>
            </a:schemeClr>
          </a:solidFill>
        </p:grpSpPr>
        <p:sp>
          <p:nvSpPr>
            <p:cNvPr id="17" name="Rectangle 53"/>
            <p:cNvSpPr>
              <a:spLocks noChangeArrowheads="1"/>
            </p:cNvSpPr>
            <p:nvPr/>
          </p:nvSpPr>
          <p:spPr bwMode="gray">
            <a:xfrm>
              <a:off x="2389781" y="3516511"/>
              <a:ext cx="1359346" cy="243215"/>
            </a:xfrm>
            <a:prstGeom prst="rect">
              <a:avLst/>
            </a:prstGeom>
            <a:solidFill>
              <a:schemeClr val="accent3"/>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18" name="TextBox 17"/>
            <p:cNvSpPr txBox="1"/>
            <p:nvPr/>
          </p:nvSpPr>
          <p:spPr>
            <a:xfrm>
              <a:off x="2673350" y="3576915"/>
              <a:ext cx="998538"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完成：</a:t>
              </a:r>
              <a:r>
                <a:rPr lang="en-US" altLang="zh-CN" sz="1050" dirty="0">
                  <a:latin typeface="微软雅黑" pitchFamily="34" charset="-122"/>
                  <a:ea typeface="微软雅黑" pitchFamily="34" charset="-122"/>
                </a:rPr>
                <a:t>93.33%</a:t>
              </a:r>
            </a:p>
          </p:txBody>
        </p:sp>
      </p:grpSp>
      <p:grpSp>
        <p:nvGrpSpPr>
          <p:cNvPr id="19" name="组合 18"/>
          <p:cNvGrpSpPr/>
          <p:nvPr/>
        </p:nvGrpSpPr>
        <p:grpSpPr>
          <a:xfrm>
            <a:off x="1859822" y="3665205"/>
            <a:ext cx="1912739" cy="243215"/>
            <a:chOff x="1835696" y="3822467"/>
            <a:chExt cx="1913431" cy="243215"/>
          </a:xfrm>
          <a:solidFill>
            <a:schemeClr val="tx1">
              <a:lumMod val="50000"/>
              <a:lumOff val="50000"/>
            </a:schemeClr>
          </a:solidFill>
        </p:grpSpPr>
        <p:sp>
          <p:nvSpPr>
            <p:cNvPr id="20" name="Rectangle 53"/>
            <p:cNvSpPr>
              <a:spLocks noChangeArrowheads="1"/>
            </p:cNvSpPr>
            <p:nvPr/>
          </p:nvSpPr>
          <p:spPr bwMode="gray">
            <a:xfrm>
              <a:off x="1835696" y="3822467"/>
              <a:ext cx="1913431"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21" name="TextBox 20"/>
            <p:cNvSpPr txBox="1"/>
            <p:nvPr/>
          </p:nvSpPr>
          <p:spPr>
            <a:xfrm>
              <a:off x="1906390" y="3875782"/>
              <a:ext cx="1765497"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回款数：</a:t>
              </a:r>
              <a:r>
                <a:rPr lang="en-US" altLang="zh-CN" sz="1050" dirty="0">
                  <a:latin typeface="微软雅黑" pitchFamily="34" charset="-122"/>
                  <a:ea typeface="微软雅黑" pitchFamily="34" charset="-122"/>
                </a:rPr>
                <a:t>20</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745</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100</a:t>
              </a:r>
            </a:p>
          </p:txBody>
        </p:sp>
      </p:grpSp>
      <p:grpSp>
        <p:nvGrpSpPr>
          <p:cNvPr id="22" name="组合 21"/>
          <p:cNvGrpSpPr/>
          <p:nvPr/>
        </p:nvGrpSpPr>
        <p:grpSpPr>
          <a:xfrm>
            <a:off x="2582913" y="3971161"/>
            <a:ext cx="1189647" cy="243215"/>
            <a:chOff x="2559049" y="4128423"/>
            <a:chExt cx="1190077" cy="243215"/>
          </a:xfrm>
          <a:solidFill>
            <a:schemeClr val="tx1">
              <a:lumMod val="50000"/>
              <a:lumOff val="50000"/>
            </a:schemeClr>
          </a:solidFill>
        </p:grpSpPr>
        <p:sp>
          <p:nvSpPr>
            <p:cNvPr id="23" name="Rectangle 53"/>
            <p:cNvSpPr>
              <a:spLocks noChangeArrowheads="1"/>
            </p:cNvSpPr>
            <p:nvPr/>
          </p:nvSpPr>
          <p:spPr bwMode="gray">
            <a:xfrm>
              <a:off x="2559049" y="4128423"/>
              <a:ext cx="1190077" cy="243215"/>
            </a:xfrm>
            <a:prstGeom prst="rect">
              <a:avLst/>
            </a:prstGeom>
            <a:solidFill>
              <a:schemeClr val="accent5"/>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24" name="TextBox 23"/>
            <p:cNvSpPr txBox="1"/>
            <p:nvPr/>
          </p:nvSpPr>
          <p:spPr>
            <a:xfrm>
              <a:off x="3030834" y="4181742"/>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grpSp>
        <p:nvGrpSpPr>
          <p:cNvPr id="25" name="组合 24"/>
          <p:cNvGrpSpPr/>
          <p:nvPr/>
        </p:nvGrpSpPr>
        <p:grpSpPr>
          <a:xfrm>
            <a:off x="5392852" y="2747337"/>
            <a:ext cx="2415499" cy="243215"/>
            <a:chOff x="5392615" y="2904600"/>
            <a:chExt cx="2416373" cy="243215"/>
          </a:xfrm>
        </p:grpSpPr>
        <p:sp>
          <p:nvSpPr>
            <p:cNvPr id="26" name="Rectangle 53"/>
            <p:cNvSpPr>
              <a:spLocks noChangeArrowheads="1"/>
            </p:cNvSpPr>
            <p:nvPr/>
          </p:nvSpPr>
          <p:spPr bwMode="gray">
            <a:xfrm>
              <a:off x="5392615" y="2904600"/>
              <a:ext cx="2416373" cy="243215"/>
            </a:xfrm>
            <a:prstGeom prst="rect">
              <a:avLst/>
            </a:prstGeom>
            <a:solidFill>
              <a:schemeClr val="accent1"/>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27" name="TextBox 26"/>
            <p:cNvSpPr txBox="1"/>
            <p:nvPr/>
          </p:nvSpPr>
          <p:spPr>
            <a:xfrm>
              <a:off x="5480028" y="2957918"/>
              <a:ext cx="2079296"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计划完成：四千万元</a:t>
              </a:r>
              <a:endParaRPr lang="en-US" altLang="zh-CN" sz="1050" dirty="0">
                <a:latin typeface="微软雅黑" pitchFamily="34" charset="-122"/>
                <a:ea typeface="微软雅黑" pitchFamily="34" charset="-122"/>
              </a:endParaRPr>
            </a:p>
          </p:txBody>
        </p:sp>
      </p:grpSp>
      <p:grpSp>
        <p:nvGrpSpPr>
          <p:cNvPr id="28" name="组合 27"/>
          <p:cNvGrpSpPr/>
          <p:nvPr/>
        </p:nvGrpSpPr>
        <p:grpSpPr>
          <a:xfrm>
            <a:off x="5392852" y="3053292"/>
            <a:ext cx="2778779" cy="243215"/>
            <a:chOff x="5392616" y="3210554"/>
            <a:chExt cx="2779784" cy="243215"/>
          </a:xfrm>
          <a:solidFill>
            <a:schemeClr val="tx1">
              <a:lumMod val="50000"/>
              <a:lumOff val="50000"/>
            </a:schemeClr>
          </a:solidFill>
        </p:grpSpPr>
        <p:sp>
          <p:nvSpPr>
            <p:cNvPr id="29" name="Rectangle 53"/>
            <p:cNvSpPr>
              <a:spLocks noChangeArrowheads="1"/>
            </p:cNvSpPr>
            <p:nvPr/>
          </p:nvSpPr>
          <p:spPr bwMode="gray">
            <a:xfrm>
              <a:off x="5392616" y="3210554"/>
              <a:ext cx="2779784"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0" name="TextBox 29"/>
            <p:cNvSpPr txBox="1"/>
            <p:nvPr/>
          </p:nvSpPr>
          <p:spPr>
            <a:xfrm>
              <a:off x="5480028" y="3271409"/>
              <a:ext cx="2554143"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实际完成数：</a:t>
              </a:r>
              <a:r>
                <a:rPr lang="en-US" altLang="zh-CN" sz="1050" dirty="0">
                  <a:latin typeface="微软雅黑" pitchFamily="34" charset="-122"/>
                  <a:ea typeface="微软雅黑" pitchFamily="34" charset="-122"/>
                </a:rPr>
                <a:t>42</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810</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800</a:t>
              </a:r>
            </a:p>
          </p:txBody>
        </p:sp>
      </p:grpSp>
      <p:grpSp>
        <p:nvGrpSpPr>
          <p:cNvPr id="31" name="组合 30"/>
          <p:cNvGrpSpPr/>
          <p:nvPr/>
        </p:nvGrpSpPr>
        <p:grpSpPr>
          <a:xfrm>
            <a:off x="5406295" y="3359249"/>
            <a:ext cx="1794187" cy="243215"/>
            <a:chOff x="5406064" y="3516511"/>
            <a:chExt cx="1794836" cy="243215"/>
          </a:xfrm>
          <a:solidFill>
            <a:schemeClr val="tx1">
              <a:lumMod val="50000"/>
              <a:lumOff val="50000"/>
            </a:schemeClr>
          </a:solidFill>
        </p:grpSpPr>
        <p:sp>
          <p:nvSpPr>
            <p:cNvPr id="32" name="Rectangle 53"/>
            <p:cNvSpPr>
              <a:spLocks noChangeArrowheads="1"/>
            </p:cNvSpPr>
            <p:nvPr/>
          </p:nvSpPr>
          <p:spPr bwMode="gray">
            <a:xfrm>
              <a:off x="5406064" y="3516511"/>
              <a:ext cx="1794836" cy="243215"/>
            </a:xfrm>
            <a:prstGeom prst="rect">
              <a:avLst/>
            </a:prstGeom>
            <a:solidFill>
              <a:schemeClr val="accent3"/>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3" name="TextBox 32"/>
            <p:cNvSpPr txBox="1"/>
            <p:nvPr/>
          </p:nvSpPr>
          <p:spPr>
            <a:xfrm>
              <a:off x="5480028" y="3584449"/>
              <a:ext cx="998538" cy="166712"/>
            </a:xfrm>
            <a:prstGeom prst="rect">
              <a:avLst/>
            </a:prstGeom>
            <a:noFill/>
            <a:ln>
              <a:noFill/>
            </a:ln>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完成：</a:t>
              </a:r>
              <a:r>
                <a:rPr lang="en-US" altLang="zh-CN" sz="1050" dirty="0">
                  <a:latin typeface="微软雅黑" pitchFamily="34" charset="-122"/>
                  <a:ea typeface="微软雅黑" pitchFamily="34" charset="-122"/>
                </a:rPr>
                <a:t>107%</a:t>
              </a:r>
            </a:p>
          </p:txBody>
        </p:sp>
      </p:grpSp>
      <p:grpSp>
        <p:nvGrpSpPr>
          <p:cNvPr id="34" name="组合 33"/>
          <p:cNvGrpSpPr/>
          <p:nvPr/>
        </p:nvGrpSpPr>
        <p:grpSpPr>
          <a:xfrm>
            <a:off x="5392853" y="3665205"/>
            <a:ext cx="2274905" cy="243215"/>
            <a:chOff x="5392616" y="3822467"/>
            <a:chExt cx="2275728" cy="243215"/>
          </a:xfrm>
          <a:solidFill>
            <a:schemeClr val="tx1">
              <a:lumMod val="50000"/>
              <a:lumOff val="50000"/>
            </a:schemeClr>
          </a:solidFill>
        </p:grpSpPr>
        <p:sp>
          <p:nvSpPr>
            <p:cNvPr id="35" name="Rectangle 53"/>
            <p:cNvSpPr>
              <a:spLocks noChangeArrowheads="1"/>
            </p:cNvSpPr>
            <p:nvPr/>
          </p:nvSpPr>
          <p:spPr bwMode="gray">
            <a:xfrm>
              <a:off x="5392616" y="3822467"/>
              <a:ext cx="2275728"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6" name="TextBox 35"/>
            <p:cNvSpPr txBox="1"/>
            <p:nvPr/>
          </p:nvSpPr>
          <p:spPr>
            <a:xfrm>
              <a:off x="5480028" y="3883321"/>
              <a:ext cx="2018998"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回款数：</a:t>
              </a:r>
              <a:r>
                <a:rPr lang="en-US" altLang="zh-CN" sz="1050" dirty="0">
                  <a:latin typeface="微软雅黑" pitchFamily="34" charset="-122"/>
                  <a:ea typeface="微软雅黑" pitchFamily="34" charset="-122"/>
                </a:rPr>
                <a:t>39</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865</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800</a:t>
              </a:r>
            </a:p>
          </p:txBody>
        </p:sp>
      </p:grpSp>
      <p:grpSp>
        <p:nvGrpSpPr>
          <p:cNvPr id="37" name="组合 36"/>
          <p:cNvGrpSpPr/>
          <p:nvPr/>
        </p:nvGrpSpPr>
        <p:grpSpPr>
          <a:xfrm>
            <a:off x="5392853" y="3971161"/>
            <a:ext cx="1189647" cy="243215"/>
            <a:chOff x="5392616" y="4128423"/>
            <a:chExt cx="1190077" cy="243215"/>
          </a:xfrm>
          <a:solidFill>
            <a:schemeClr val="tx1">
              <a:lumMod val="50000"/>
              <a:lumOff val="50000"/>
            </a:schemeClr>
          </a:solidFill>
        </p:grpSpPr>
        <p:sp>
          <p:nvSpPr>
            <p:cNvPr id="38" name="Rectangle 53"/>
            <p:cNvSpPr>
              <a:spLocks noChangeArrowheads="1"/>
            </p:cNvSpPr>
            <p:nvPr/>
          </p:nvSpPr>
          <p:spPr bwMode="gray">
            <a:xfrm>
              <a:off x="5392616" y="4128423"/>
              <a:ext cx="1190077" cy="243215"/>
            </a:xfrm>
            <a:prstGeom prst="rect">
              <a:avLst/>
            </a:prstGeom>
            <a:solidFill>
              <a:schemeClr val="accent5"/>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9" name="TextBox 38"/>
            <p:cNvSpPr txBox="1"/>
            <p:nvPr/>
          </p:nvSpPr>
          <p:spPr>
            <a:xfrm>
              <a:off x="5480028" y="4181742"/>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grpSp>
        <p:nvGrpSpPr>
          <p:cNvPr id="40" name="组合 39"/>
          <p:cNvGrpSpPr/>
          <p:nvPr/>
        </p:nvGrpSpPr>
        <p:grpSpPr>
          <a:xfrm>
            <a:off x="2582913" y="4269800"/>
            <a:ext cx="1189647" cy="243215"/>
            <a:chOff x="2559049" y="4427062"/>
            <a:chExt cx="1190077" cy="243215"/>
          </a:xfrm>
          <a:solidFill>
            <a:schemeClr val="tx1">
              <a:lumMod val="50000"/>
              <a:lumOff val="50000"/>
            </a:schemeClr>
          </a:solidFill>
        </p:grpSpPr>
        <p:sp>
          <p:nvSpPr>
            <p:cNvPr id="41" name="Rectangle 53"/>
            <p:cNvSpPr>
              <a:spLocks noChangeArrowheads="1"/>
            </p:cNvSpPr>
            <p:nvPr/>
          </p:nvSpPr>
          <p:spPr bwMode="gray">
            <a:xfrm>
              <a:off x="2559049" y="4427062"/>
              <a:ext cx="1190077"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42" name="TextBox 41"/>
            <p:cNvSpPr txBox="1"/>
            <p:nvPr/>
          </p:nvSpPr>
          <p:spPr>
            <a:xfrm>
              <a:off x="3030834" y="4480381"/>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grpSp>
        <p:nvGrpSpPr>
          <p:cNvPr id="43" name="组合 42"/>
          <p:cNvGrpSpPr/>
          <p:nvPr/>
        </p:nvGrpSpPr>
        <p:grpSpPr>
          <a:xfrm>
            <a:off x="5392853" y="4269800"/>
            <a:ext cx="1189647" cy="243215"/>
            <a:chOff x="5392616" y="4427062"/>
            <a:chExt cx="1190077" cy="243215"/>
          </a:xfrm>
          <a:solidFill>
            <a:schemeClr val="tx1">
              <a:lumMod val="50000"/>
              <a:lumOff val="50000"/>
            </a:schemeClr>
          </a:solidFill>
        </p:grpSpPr>
        <p:sp>
          <p:nvSpPr>
            <p:cNvPr id="44" name="Rectangle 53"/>
            <p:cNvSpPr>
              <a:spLocks noChangeArrowheads="1"/>
            </p:cNvSpPr>
            <p:nvPr/>
          </p:nvSpPr>
          <p:spPr bwMode="gray">
            <a:xfrm>
              <a:off x="5392616" y="4427062"/>
              <a:ext cx="1190077"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45" name="TextBox 44"/>
            <p:cNvSpPr txBox="1"/>
            <p:nvPr/>
          </p:nvSpPr>
          <p:spPr>
            <a:xfrm>
              <a:off x="5480028" y="4480381"/>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sp>
        <p:nvSpPr>
          <p:cNvPr id="46" name="TextBox 45"/>
          <p:cNvSpPr txBox="1"/>
          <p:nvPr/>
        </p:nvSpPr>
        <p:spPr>
          <a:xfrm>
            <a:off x="3204876" y="951945"/>
            <a:ext cx="2735314" cy="507679"/>
          </a:xfrm>
          <a:prstGeom prst="rect">
            <a:avLst/>
          </a:prstGeom>
          <a:noFill/>
        </p:spPr>
        <p:txBody>
          <a:bodyPr wrap="square" lIns="91417" tIns="45708" rIns="91417" bIns="45708" rtlCol="0">
            <a:spAutoFit/>
          </a:bodyPr>
          <a:lstStyle/>
          <a:p>
            <a:pPr algn="ctr"/>
            <a:r>
              <a:rPr lang="zh-CN" altLang="en-US" sz="2699" b="1" dirty="0">
                <a:solidFill>
                  <a:schemeClr val="tx1">
                    <a:lumMod val="75000"/>
                    <a:lumOff val="25000"/>
                  </a:schemeClr>
                </a:solidFill>
                <a:latin typeface="微软雅黑" panose="020B0503020204020204" pitchFamily="34" charset="-122"/>
                <a:ea typeface="微软雅黑" panose="020B0503020204020204" pitchFamily="34" charset="-122"/>
              </a:rPr>
              <a:t>与上一年的比较</a:t>
            </a:r>
          </a:p>
        </p:txBody>
      </p:sp>
    </p:spTree>
    <p:extLst>
      <p:ext uri="{BB962C8B-B14F-4D97-AF65-F5344CB8AC3E}">
        <p14:creationId xmlns:p14="http://schemas.microsoft.com/office/powerpoint/2010/main" val="35685290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46"/>
                                        </p:tgtEl>
                                        <p:attrNameLst>
                                          <p:attrName>style.visibility</p:attrName>
                                        </p:attrNameLst>
                                      </p:cBhvr>
                                      <p:to>
                                        <p:strVal val="visible"/>
                                      </p:to>
                                    </p:set>
                                    <p:set>
                                      <p:cBhvr>
                                        <p:cTn id="7" dur="68" fill="hold">
                                          <p:stCondLst>
                                            <p:cond delay="0"/>
                                          </p:stCondLst>
                                        </p:cTn>
                                        <p:tgtEl>
                                          <p:spTgt spid="46"/>
                                        </p:tgtEl>
                                        <p:attrNameLst>
                                          <p:attrName>style.rotation</p:attrName>
                                        </p:attrNameLst>
                                      </p:cBhvr>
                                      <p:to>
                                        <p:strVal val="-45.0"/>
                                      </p:to>
                                    </p:set>
                                    <p:anim calcmode="lin" valueType="num">
                                      <p:cBhvr>
                                        <p:cTn id="8" dur="68" fill="hold">
                                          <p:stCondLst>
                                            <p:cond delay="68"/>
                                          </p:stCondLst>
                                        </p:cTn>
                                        <p:tgtEl>
                                          <p:spTgt spid="46"/>
                                        </p:tgtEl>
                                        <p:attrNameLst>
                                          <p:attrName>style.rotation</p:attrName>
                                        </p:attrNameLst>
                                      </p:cBhvr>
                                      <p:tavLst>
                                        <p:tav tm="0">
                                          <p:val>
                                            <p:fltVal val="-45"/>
                                          </p:val>
                                        </p:tav>
                                        <p:tav tm="69900">
                                          <p:val>
                                            <p:fltVal val="45"/>
                                          </p:val>
                                        </p:tav>
                                        <p:tav tm="100000">
                                          <p:val>
                                            <p:fltVal val="0"/>
                                          </p:val>
                                        </p:tav>
                                      </p:tavLst>
                                    </p:anim>
                                    <p:anim calcmode="lin" valueType="num">
                                      <p:cBhvr>
                                        <p:cTn id="9" dur="68" fill="hold">
                                          <p:stCondLst>
                                            <p:cond delay="0"/>
                                          </p:stCondLst>
                                        </p:cTn>
                                        <p:tgtEl>
                                          <p:spTgt spid="46"/>
                                        </p:tgtEl>
                                        <p:attrNameLst>
                                          <p:attrName>ppt_y</p:attrName>
                                        </p:attrNameLst>
                                      </p:cBhvr>
                                      <p:tavLst>
                                        <p:tav tm="0">
                                          <p:val>
                                            <p:strVal val="#ppt_y-1"/>
                                          </p:val>
                                        </p:tav>
                                        <p:tav tm="100000">
                                          <p:val>
                                            <p:strVal val="#ppt_y-(0.354*#ppt_w-0.172*#ppt_h)"/>
                                          </p:val>
                                        </p:tav>
                                      </p:tavLst>
                                    </p:anim>
                                    <p:anim calcmode="lin" valueType="num">
                                      <p:cBhvr>
                                        <p:cTn id="10" dur="23" decel="50000" autoRev="1" fill="hold">
                                          <p:stCondLst>
                                            <p:cond delay="68"/>
                                          </p:stCondLst>
                                        </p:cTn>
                                        <p:tgtEl>
                                          <p:spTgt spid="46"/>
                                        </p:tgtEl>
                                        <p:attrNameLst>
                                          <p:attrName>ppt_y</p:attrName>
                                        </p:attrNameLst>
                                      </p:cBhvr>
                                      <p:tavLst>
                                        <p:tav tm="0">
                                          <p:val>
                                            <p:strVal val="#ppt_y-(0.354*#ppt_w-0.172*#ppt_h)"/>
                                          </p:val>
                                        </p:tav>
                                        <p:tav tm="100000">
                                          <p:val>
                                            <p:strVal val="#ppt_y-(0.354*#ppt_w-0.172*#ppt_h)-#ppt_h/2"/>
                                          </p:val>
                                        </p:tav>
                                      </p:tavLst>
                                    </p:anim>
                                    <p:anim calcmode="lin" valueType="num">
                                      <p:cBhvr>
                                        <p:cTn id="11" dur="20" fill="hold">
                                          <p:stCondLst>
                                            <p:cond delay="130"/>
                                          </p:stCondLst>
                                        </p:cTn>
                                        <p:tgtEl>
                                          <p:spTgt spid="4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600"/>
                            </p:stCondLst>
                            <p:childTnLst>
                              <p:par>
                                <p:cTn id="13" presetID="16" presetClass="entr" presetSubtype="2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Horizontal)">
                                      <p:cBhvr>
                                        <p:cTn id="15" dur="500"/>
                                        <p:tgtEl>
                                          <p:spTgt spid="4"/>
                                        </p:tgtEl>
                                      </p:cBhvr>
                                    </p:animEffect>
                                  </p:childTnLst>
                                </p:cTn>
                              </p:par>
                              <p:par>
                                <p:cTn id="16" presetID="5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2" presetClass="entr" presetSubtype="8" fill="hold" grpId="0" nodeType="withEffect">
                                  <p:stCondLst>
                                    <p:cond delay="25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0-#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75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1+#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100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0-#ppt_w/2"/>
                                          </p:val>
                                        </p:tav>
                                        <p:tav tm="100000">
                                          <p:val>
                                            <p:strVal val="#ppt_x"/>
                                          </p:val>
                                        </p:tav>
                                      </p:tavLst>
                                    </p:anim>
                                    <p:anim calcmode="lin" valueType="num">
                                      <p:cBhvr additive="base">
                                        <p:cTn id="48" dur="5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100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1+#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125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0-#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125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fill="hold"/>
                                        <p:tgtEl>
                                          <p:spTgt spid="31"/>
                                        </p:tgtEl>
                                        <p:attrNameLst>
                                          <p:attrName>ppt_x</p:attrName>
                                        </p:attrNameLst>
                                      </p:cBhvr>
                                      <p:tavLst>
                                        <p:tav tm="0">
                                          <p:val>
                                            <p:strVal val="1+#ppt_w/2"/>
                                          </p:val>
                                        </p:tav>
                                        <p:tav tm="100000">
                                          <p:val>
                                            <p:strVal val="#ppt_x"/>
                                          </p:val>
                                        </p:tav>
                                      </p:tavLst>
                                    </p:anim>
                                    <p:anim calcmode="lin" valueType="num">
                                      <p:cBhvr additive="base">
                                        <p:cTn id="60" dur="500" fill="hold"/>
                                        <p:tgtEl>
                                          <p:spTgt spid="3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150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150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1+#ppt_w/2"/>
                                          </p:val>
                                        </p:tav>
                                        <p:tav tm="100000">
                                          <p:val>
                                            <p:strVal val="#ppt_x"/>
                                          </p:val>
                                        </p:tav>
                                      </p:tavLst>
                                    </p:anim>
                                    <p:anim calcmode="lin" valueType="num">
                                      <p:cBhvr additive="base">
                                        <p:cTn id="68" dur="500" fill="hold"/>
                                        <p:tgtEl>
                                          <p:spTgt spid="3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175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0-#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175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500" fill="hold"/>
                                        <p:tgtEl>
                                          <p:spTgt spid="37"/>
                                        </p:tgtEl>
                                        <p:attrNameLst>
                                          <p:attrName>ppt_x</p:attrName>
                                        </p:attrNameLst>
                                      </p:cBhvr>
                                      <p:tavLst>
                                        <p:tav tm="0">
                                          <p:val>
                                            <p:strVal val="1+#ppt_w/2"/>
                                          </p:val>
                                        </p:tav>
                                        <p:tav tm="100000">
                                          <p:val>
                                            <p:strVal val="#ppt_x"/>
                                          </p:val>
                                        </p:tav>
                                      </p:tavLst>
                                    </p:anim>
                                    <p:anim calcmode="lin" valueType="num">
                                      <p:cBhvr additive="base">
                                        <p:cTn id="76" dur="500" fill="hold"/>
                                        <p:tgtEl>
                                          <p:spTgt spid="37"/>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200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500" fill="hold"/>
                                        <p:tgtEl>
                                          <p:spTgt spid="40"/>
                                        </p:tgtEl>
                                        <p:attrNameLst>
                                          <p:attrName>ppt_x</p:attrName>
                                        </p:attrNameLst>
                                      </p:cBhvr>
                                      <p:tavLst>
                                        <p:tav tm="0">
                                          <p:val>
                                            <p:strVal val="0-#ppt_w/2"/>
                                          </p:val>
                                        </p:tav>
                                        <p:tav tm="100000">
                                          <p:val>
                                            <p:strVal val="#ppt_x"/>
                                          </p:val>
                                        </p:tav>
                                      </p:tavLst>
                                    </p:anim>
                                    <p:anim calcmode="lin" valueType="num">
                                      <p:cBhvr additive="base">
                                        <p:cTn id="80" dur="500" fill="hold"/>
                                        <p:tgtEl>
                                          <p:spTgt spid="40"/>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000"/>
                                  </p:stCondLst>
                                  <p:childTnLst>
                                    <p:set>
                                      <p:cBhvr>
                                        <p:cTn id="82" dur="1" fill="hold">
                                          <p:stCondLst>
                                            <p:cond delay="0"/>
                                          </p:stCondLst>
                                        </p:cTn>
                                        <p:tgtEl>
                                          <p:spTgt spid="43"/>
                                        </p:tgtEl>
                                        <p:attrNameLst>
                                          <p:attrName>style.visibility</p:attrName>
                                        </p:attrNameLst>
                                      </p:cBhvr>
                                      <p:to>
                                        <p:strVal val="visible"/>
                                      </p:to>
                                    </p:set>
                                    <p:anim calcmode="lin" valueType="num">
                                      <p:cBhvr additive="base">
                                        <p:cTn id="83" dur="500" fill="hold"/>
                                        <p:tgtEl>
                                          <p:spTgt spid="43"/>
                                        </p:tgtEl>
                                        <p:attrNameLst>
                                          <p:attrName>ppt_x</p:attrName>
                                        </p:attrNameLst>
                                      </p:cBhvr>
                                      <p:tavLst>
                                        <p:tav tm="0">
                                          <p:val>
                                            <p:strVal val="1+#ppt_w/2"/>
                                          </p:val>
                                        </p:tav>
                                        <p:tav tm="100000">
                                          <p:val>
                                            <p:strVal val="#ppt_x"/>
                                          </p:val>
                                        </p:tav>
                                      </p:tavLst>
                                    </p:anim>
                                    <p:anim calcmode="lin" valueType="num">
                                      <p:cBhvr additive="base">
                                        <p:cTn id="8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9"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567697" y="2294853"/>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67697" y="3423771"/>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476206" y="1221912"/>
            <a:ext cx="1973731" cy="984529"/>
            <a:chOff x="8835092" y="1945063"/>
            <a:chExt cx="2483676" cy="1235726"/>
          </a:xfrm>
        </p:grpSpPr>
        <p:sp>
          <p:nvSpPr>
            <p:cNvPr id="5" name="文本框 11"/>
            <p:cNvSpPr txBox="1"/>
            <p:nvPr/>
          </p:nvSpPr>
          <p:spPr>
            <a:xfrm>
              <a:off x="8835092" y="1945063"/>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6" name="文本框 12"/>
            <p:cNvSpPr txBox="1"/>
            <p:nvPr/>
          </p:nvSpPr>
          <p:spPr>
            <a:xfrm>
              <a:off x="8872835" y="2273941"/>
              <a:ext cx="2445933" cy="906848"/>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7" name="组合 6"/>
          <p:cNvGrpSpPr/>
          <p:nvPr/>
        </p:nvGrpSpPr>
        <p:grpSpPr>
          <a:xfrm>
            <a:off x="468494" y="2351593"/>
            <a:ext cx="1973731" cy="1004664"/>
            <a:chOff x="8835092" y="2033592"/>
            <a:chExt cx="2483676" cy="1260987"/>
          </a:xfrm>
        </p:grpSpPr>
        <p:sp>
          <p:nvSpPr>
            <p:cNvPr id="8" name="文本框 14"/>
            <p:cNvSpPr txBox="1"/>
            <p:nvPr/>
          </p:nvSpPr>
          <p:spPr>
            <a:xfrm>
              <a:off x="8835092" y="2033592"/>
              <a:ext cx="1248229" cy="376564"/>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9" name="文本框 15"/>
            <p:cNvSpPr txBox="1"/>
            <p:nvPr/>
          </p:nvSpPr>
          <p:spPr>
            <a:xfrm>
              <a:off x="8872835" y="2387739"/>
              <a:ext cx="2445933" cy="906840"/>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0" name="组合 9"/>
          <p:cNvGrpSpPr/>
          <p:nvPr/>
        </p:nvGrpSpPr>
        <p:grpSpPr>
          <a:xfrm>
            <a:off x="476205" y="3471167"/>
            <a:ext cx="1983728" cy="994609"/>
            <a:chOff x="8835092" y="2046239"/>
            <a:chExt cx="2496257" cy="1248376"/>
          </a:xfrm>
        </p:grpSpPr>
        <p:sp>
          <p:nvSpPr>
            <p:cNvPr id="11" name="文本框 17"/>
            <p:cNvSpPr txBox="1"/>
            <p:nvPr/>
          </p:nvSpPr>
          <p:spPr>
            <a:xfrm>
              <a:off x="8835092" y="2046239"/>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2" name="文本框 18"/>
            <p:cNvSpPr txBox="1"/>
            <p:nvPr/>
          </p:nvSpPr>
          <p:spPr>
            <a:xfrm>
              <a:off x="8885417" y="2387768"/>
              <a:ext cx="2445932" cy="906847"/>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3" name="组合 12"/>
          <p:cNvGrpSpPr/>
          <p:nvPr/>
        </p:nvGrpSpPr>
        <p:grpSpPr>
          <a:xfrm>
            <a:off x="2592662" y="2930862"/>
            <a:ext cx="1852974" cy="1396334"/>
            <a:chOff x="3474720" y="4038600"/>
            <a:chExt cx="2331720" cy="1752600"/>
          </a:xfrm>
        </p:grpSpPr>
        <p:sp>
          <p:nvSpPr>
            <p:cNvPr id="14" name="文本框 19"/>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5" name="文本框 20"/>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b="1">
                <a:ln w="12700">
                  <a:solidFill>
                    <a:schemeClr val="tx2">
                      <a:satMod val="155000"/>
                    </a:schemeClr>
                  </a:solidFill>
                  <a:prstDash val="solid"/>
                </a:ln>
                <a:solidFill>
                  <a:schemeClr val="tx1">
                    <a:lumMod val="75000"/>
                    <a:lumOff val="25000"/>
                  </a:schemeClr>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46028" y="2930862"/>
            <a:ext cx="1852974" cy="1396334"/>
            <a:chOff x="3474720" y="4038600"/>
            <a:chExt cx="2331720" cy="1752600"/>
          </a:xfrm>
        </p:grpSpPr>
        <p:sp>
          <p:nvSpPr>
            <p:cNvPr id="21" name="文本框 30"/>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2" name="文本框 31"/>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690113" y="2930862"/>
            <a:ext cx="1852974" cy="1396334"/>
            <a:chOff x="3474720" y="4038600"/>
            <a:chExt cx="2331720" cy="1752600"/>
          </a:xfrm>
        </p:grpSpPr>
        <p:sp>
          <p:nvSpPr>
            <p:cNvPr id="28" name="文本框 37"/>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9" name="文本框 38"/>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2662" y="1400968"/>
            <a:ext cx="1852974" cy="152989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37" name="文本框 47"/>
            <p:cNvSpPr txBox="1"/>
            <p:nvPr/>
          </p:nvSpPr>
          <p:spPr>
            <a:xfrm>
              <a:off x="4111716" y="3381327"/>
              <a:ext cx="1248229" cy="376567"/>
            </a:xfrm>
            <a:prstGeom prst="rect">
              <a:avLst/>
            </a:prstGeom>
            <a:noFill/>
          </p:spPr>
          <p:txBody>
            <a:bodyPr wrap="square" rtlCol="0">
              <a:spAutoFit/>
            </a:bodyPr>
            <a:lstStyle/>
            <a:p>
              <a:pPr algn="ctr"/>
              <a:r>
                <a:rPr lang="zh-CN" altLang="en-US" sz="2024" baseline="-3000" dirty="0">
                  <a:solidFill>
                    <a:schemeClr val="bg1"/>
                  </a:solidFill>
                  <a:latin typeface="微软雅黑" pitchFamily="34" charset="-122"/>
                  <a:ea typeface="微软雅黑" pitchFamily="34" charset="-122"/>
                </a:rPr>
                <a:t>添加标题</a:t>
              </a:r>
            </a:p>
          </p:txBody>
        </p:sp>
      </p:grpSp>
      <p:grpSp>
        <p:nvGrpSpPr>
          <p:cNvPr id="38" name="组合 37"/>
          <p:cNvGrpSpPr/>
          <p:nvPr/>
        </p:nvGrpSpPr>
        <p:grpSpPr>
          <a:xfrm>
            <a:off x="4658139" y="1400968"/>
            <a:ext cx="185297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64" tIns="34282" rIns="68564" bIns="34282" numCol="1" anchor="t" anchorCtr="0" compatLnSpc="1">
              <a:prstTxWarp prst="textNoShape">
                <a:avLst/>
              </a:prstTxWarp>
            </a:bodyPr>
            <a:lstStyle/>
            <a:p>
              <a:endParaRPr lang="zh-CN" altLang="en-US" sz="1575">
                <a:latin typeface="微软雅黑" pitchFamily="34" charset="-122"/>
                <a:ea typeface="微软雅黑" pitchFamily="34" charset="-122"/>
              </a:endParaRPr>
            </a:p>
          </p:txBody>
        </p:sp>
        <p:sp>
          <p:nvSpPr>
            <p:cNvPr id="41" name="文本框 48"/>
            <p:cNvSpPr txBox="1"/>
            <p:nvPr/>
          </p:nvSpPr>
          <p:spPr>
            <a:xfrm>
              <a:off x="6793956" y="3381327"/>
              <a:ext cx="1248229" cy="39113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grpSp>
        <p:nvGrpSpPr>
          <p:cNvPr id="42" name="组合 41"/>
          <p:cNvGrpSpPr/>
          <p:nvPr/>
        </p:nvGrpSpPr>
        <p:grpSpPr>
          <a:xfrm>
            <a:off x="6696168" y="1400968"/>
            <a:ext cx="1852974" cy="152989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45" name="文本框 49"/>
            <p:cNvSpPr txBox="1"/>
            <p:nvPr/>
          </p:nvSpPr>
          <p:spPr>
            <a:xfrm>
              <a:off x="9567636" y="3381327"/>
              <a:ext cx="1248229" cy="39113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171034952"/>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2631" y="2564627"/>
            <a:ext cx="9156168" cy="0"/>
          </a:xfrm>
          <a:custGeom>
            <a:avLst/>
            <a:gdLst>
              <a:gd name="connsiteX0" fmla="*/ 0 w 12211050"/>
              <a:gd name="connsiteY0" fmla="*/ 0 h 0"/>
              <a:gd name="connsiteX1" fmla="*/ 12211050 w 12211050"/>
              <a:gd name="connsiteY1" fmla="*/ 0 h 0"/>
            </a:gdLst>
            <a:ahLst/>
            <a:cxnLst>
              <a:cxn ang="0">
                <a:pos x="connsiteX0" y="connsiteY0"/>
              </a:cxn>
              <a:cxn ang="0">
                <a:pos x="connsiteX1" y="connsiteY1"/>
              </a:cxn>
            </a:cxnLst>
            <a:rect l="l" t="t" r="r" b="b"/>
            <a:pathLst>
              <a:path w="12211050">
                <a:moveTo>
                  <a:pt x="0" y="0"/>
                </a:moveTo>
                <a:lnTo>
                  <a:pt x="12211050" y="0"/>
                </a:lnTo>
              </a:path>
            </a:pathLst>
          </a:cu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5"/>
          <p:cNvSpPr txBox="1">
            <a:spLocks noChangeArrowheads="1"/>
          </p:cNvSpPr>
          <p:nvPr/>
        </p:nvSpPr>
        <p:spPr bwMode="auto">
          <a:xfrm>
            <a:off x="668250"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2013</a:t>
            </a:r>
            <a:endParaRPr lang="zh-CN" altLang="en-US" sz="900" b="1" dirty="0">
              <a:solidFill>
                <a:schemeClr val="tx1">
                  <a:lumMod val="75000"/>
                  <a:lumOff val="25000"/>
                </a:schemeClr>
              </a:solidFill>
              <a:latin typeface="微软雅黑" pitchFamily="34" charset="-122"/>
              <a:ea typeface="微软雅黑" pitchFamily="34" charset="-122"/>
            </a:endParaRPr>
          </a:p>
        </p:txBody>
      </p:sp>
      <p:sp>
        <p:nvSpPr>
          <p:cNvPr id="4" name="文本框 26"/>
          <p:cNvSpPr txBox="1">
            <a:spLocks noChangeArrowheads="1"/>
          </p:cNvSpPr>
          <p:nvPr/>
        </p:nvSpPr>
        <p:spPr bwMode="auto">
          <a:xfrm>
            <a:off x="2833496"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2014</a:t>
            </a:r>
            <a:endParaRPr lang="zh-CN" altLang="en-US" sz="900" b="1" dirty="0">
              <a:solidFill>
                <a:schemeClr val="tx1">
                  <a:lumMod val="75000"/>
                  <a:lumOff val="25000"/>
                </a:schemeClr>
              </a:solidFill>
              <a:latin typeface="微软雅黑" pitchFamily="34" charset="-122"/>
              <a:ea typeface="微软雅黑" pitchFamily="34" charset="-122"/>
            </a:endParaRPr>
          </a:p>
        </p:txBody>
      </p:sp>
      <p:sp>
        <p:nvSpPr>
          <p:cNvPr id="5" name="文本框 27"/>
          <p:cNvSpPr txBox="1">
            <a:spLocks noChangeArrowheads="1"/>
          </p:cNvSpPr>
          <p:nvPr/>
        </p:nvSpPr>
        <p:spPr bwMode="auto">
          <a:xfrm>
            <a:off x="4998741"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2015</a:t>
            </a:r>
            <a:endParaRPr lang="zh-CN" altLang="en-US" sz="900" b="1" dirty="0">
              <a:solidFill>
                <a:schemeClr val="tx1">
                  <a:lumMod val="75000"/>
                  <a:lumOff val="25000"/>
                </a:schemeClr>
              </a:solidFill>
              <a:latin typeface="微软雅黑" pitchFamily="34" charset="-122"/>
              <a:ea typeface="微软雅黑" pitchFamily="34" charset="-122"/>
            </a:endParaRPr>
          </a:p>
        </p:txBody>
      </p:sp>
      <p:sp>
        <p:nvSpPr>
          <p:cNvPr id="6" name="文本框 28"/>
          <p:cNvSpPr txBox="1">
            <a:spLocks noChangeArrowheads="1"/>
          </p:cNvSpPr>
          <p:nvPr/>
        </p:nvSpPr>
        <p:spPr bwMode="auto">
          <a:xfrm>
            <a:off x="7163987"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2016</a:t>
            </a:r>
            <a:endParaRPr lang="zh-CN" altLang="en-US" sz="900" b="1" dirty="0">
              <a:solidFill>
                <a:schemeClr val="tx1">
                  <a:lumMod val="75000"/>
                  <a:lumOff val="25000"/>
                </a:schemeClr>
              </a:solidFill>
              <a:latin typeface="微软雅黑" pitchFamily="34" charset="-122"/>
              <a:ea typeface="微软雅黑" pitchFamily="34" charset="-122"/>
            </a:endParaRPr>
          </a:p>
        </p:txBody>
      </p:sp>
      <p:grpSp>
        <p:nvGrpSpPr>
          <p:cNvPr id="7" name="组合 6"/>
          <p:cNvGrpSpPr/>
          <p:nvPr/>
        </p:nvGrpSpPr>
        <p:grpSpPr>
          <a:xfrm>
            <a:off x="615874" y="1221913"/>
            <a:ext cx="1542693" cy="1033223"/>
            <a:chOff x="819150" y="2190750"/>
            <a:chExt cx="2057400" cy="1377950"/>
          </a:xfrm>
        </p:grpSpPr>
        <p:sp>
          <p:nvSpPr>
            <p:cNvPr id="8" name="矩形标注 7"/>
            <p:cNvSpPr/>
            <p:nvPr/>
          </p:nvSpPr>
          <p:spPr>
            <a:xfrm>
              <a:off x="819150" y="2190750"/>
              <a:ext cx="2057400" cy="1377950"/>
            </a:xfrm>
            <a:prstGeom prst="wedgeRectCallout">
              <a:avLst>
                <a:gd name="adj1" fmla="val -28240"/>
                <a:gd name="adj2" fmla="val 790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2"/>
            </a:p>
          </p:txBody>
        </p:sp>
        <p:sp>
          <p:nvSpPr>
            <p:cNvPr id="9" name="文本框 41"/>
            <p:cNvSpPr txBox="1">
              <a:spLocks noChangeArrowheads="1"/>
            </p:cNvSpPr>
            <p:nvPr/>
          </p:nvSpPr>
          <p:spPr bwMode="auto">
            <a:xfrm>
              <a:off x="1054646" y="2545827"/>
              <a:ext cx="1521119" cy="738835"/>
            </a:xfrm>
            <a:prstGeom prst="rect">
              <a:avLst/>
            </a:prstGeom>
            <a:noFill/>
            <a:ln w="9525">
              <a:noFill/>
              <a:miter lim="800000"/>
              <a:headEnd/>
              <a:tailEnd/>
            </a:ln>
          </p:spPr>
          <p:txBody>
            <a:bodyPr wrap="squar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grpSp>
        <p:nvGrpSpPr>
          <p:cNvPr id="10" name="组合 9"/>
          <p:cNvGrpSpPr/>
          <p:nvPr/>
        </p:nvGrpSpPr>
        <p:grpSpPr>
          <a:xfrm>
            <a:off x="312398" y="3125091"/>
            <a:ext cx="1721907" cy="1315348"/>
            <a:chOff x="4793125" y="1242834"/>
            <a:chExt cx="2296408" cy="1754203"/>
          </a:xfrm>
        </p:grpSpPr>
        <p:sp>
          <p:nvSpPr>
            <p:cNvPr id="11" name="文本框 65"/>
            <p:cNvSpPr txBox="1">
              <a:spLocks noChangeArrowheads="1"/>
            </p:cNvSpPr>
            <p:nvPr/>
          </p:nvSpPr>
          <p:spPr bwMode="auto">
            <a:xfrm>
              <a:off x="4793125" y="1642506"/>
              <a:ext cx="2296408" cy="1354531"/>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2" name="文本框 66"/>
            <p:cNvSpPr txBox="1">
              <a:spLocks noChangeArrowheads="1"/>
            </p:cNvSpPr>
            <p:nvPr/>
          </p:nvSpPr>
          <p:spPr bwMode="auto">
            <a:xfrm>
              <a:off x="5178052" y="1242834"/>
              <a:ext cx="1785518"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13" name="组合 12"/>
          <p:cNvGrpSpPr/>
          <p:nvPr/>
        </p:nvGrpSpPr>
        <p:grpSpPr>
          <a:xfrm>
            <a:off x="2477151" y="3125091"/>
            <a:ext cx="1662901" cy="1500014"/>
            <a:chOff x="4853184" y="1242834"/>
            <a:chExt cx="2217715" cy="2000481"/>
          </a:xfrm>
        </p:grpSpPr>
        <p:sp>
          <p:nvSpPr>
            <p:cNvPr id="14" name="文本框 65"/>
            <p:cNvSpPr txBox="1">
              <a:spLocks noChangeArrowheads="1"/>
            </p:cNvSpPr>
            <p:nvPr/>
          </p:nvSpPr>
          <p:spPr bwMode="auto">
            <a:xfrm>
              <a:off x="4853184" y="1642506"/>
              <a:ext cx="2217715" cy="1600809"/>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5" name="文本框 66"/>
            <p:cNvSpPr txBox="1">
              <a:spLocks noChangeArrowheads="1"/>
            </p:cNvSpPr>
            <p:nvPr/>
          </p:nvSpPr>
          <p:spPr bwMode="auto">
            <a:xfrm>
              <a:off x="5178051" y="1242834"/>
              <a:ext cx="1785518"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16" name="组合 15"/>
          <p:cNvGrpSpPr/>
          <p:nvPr/>
        </p:nvGrpSpPr>
        <p:grpSpPr>
          <a:xfrm>
            <a:off x="4662246" y="3125091"/>
            <a:ext cx="1745533" cy="1315348"/>
            <a:chOff x="4789729" y="1242834"/>
            <a:chExt cx="2327916" cy="1754203"/>
          </a:xfrm>
        </p:grpSpPr>
        <p:sp>
          <p:nvSpPr>
            <p:cNvPr id="17" name="文本框 65"/>
            <p:cNvSpPr txBox="1">
              <a:spLocks noChangeArrowheads="1"/>
            </p:cNvSpPr>
            <p:nvPr/>
          </p:nvSpPr>
          <p:spPr bwMode="auto">
            <a:xfrm>
              <a:off x="4789729" y="1642506"/>
              <a:ext cx="2327916" cy="1354531"/>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8" name="文本框 66"/>
            <p:cNvSpPr txBox="1">
              <a:spLocks noChangeArrowheads="1"/>
            </p:cNvSpPr>
            <p:nvPr/>
          </p:nvSpPr>
          <p:spPr bwMode="auto">
            <a:xfrm>
              <a:off x="5178051" y="1242834"/>
              <a:ext cx="1785517"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19" name="组合 18"/>
          <p:cNvGrpSpPr/>
          <p:nvPr/>
        </p:nvGrpSpPr>
        <p:grpSpPr>
          <a:xfrm>
            <a:off x="6947714" y="3125091"/>
            <a:ext cx="1686559" cy="1500014"/>
            <a:chOff x="4878906" y="1242834"/>
            <a:chExt cx="2249266" cy="2000481"/>
          </a:xfrm>
        </p:grpSpPr>
        <p:sp>
          <p:nvSpPr>
            <p:cNvPr id="20" name="文本框 65"/>
            <p:cNvSpPr txBox="1">
              <a:spLocks noChangeArrowheads="1"/>
            </p:cNvSpPr>
            <p:nvPr/>
          </p:nvSpPr>
          <p:spPr bwMode="auto">
            <a:xfrm>
              <a:off x="4878906" y="1642506"/>
              <a:ext cx="2249266" cy="1600809"/>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21" name="文本框 66"/>
            <p:cNvSpPr txBox="1">
              <a:spLocks noChangeArrowheads="1"/>
            </p:cNvSpPr>
            <p:nvPr/>
          </p:nvSpPr>
          <p:spPr bwMode="auto">
            <a:xfrm>
              <a:off x="5178051" y="1242834"/>
              <a:ext cx="1785517"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22" name="组合 21"/>
          <p:cNvGrpSpPr/>
          <p:nvPr/>
        </p:nvGrpSpPr>
        <p:grpSpPr>
          <a:xfrm>
            <a:off x="2691843" y="1221913"/>
            <a:ext cx="1542693" cy="1033223"/>
            <a:chOff x="3587750" y="2190750"/>
            <a:chExt cx="2057400" cy="1377950"/>
          </a:xfrm>
        </p:grpSpPr>
        <p:sp>
          <p:nvSpPr>
            <p:cNvPr id="23" name="矩形标注 22"/>
            <p:cNvSpPr/>
            <p:nvPr/>
          </p:nvSpPr>
          <p:spPr>
            <a:xfrm>
              <a:off x="3587750" y="2190750"/>
              <a:ext cx="2057400" cy="1377950"/>
            </a:xfrm>
            <a:prstGeom prst="wedgeRectCallout">
              <a:avLst>
                <a:gd name="adj1" fmla="val -28240"/>
                <a:gd name="adj2" fmla="val 790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文本框 41"/>
            <p:cNvSpPr txBox="1">
              <a:spLocks noChangeArrowheads="1"/>
            </p:cNvSpPr>
            <p:nvPr/>
          </p:nvSpPr>
          <p:spPr bwMode="auto">
            <a:xfrm>
              <a:off x="3877104" y="2565698"/>
              <a:ext cx="1528979" cy="738835"/>
            </a:xfrm>
            <a:prstGeom prst="rect">
              <a:avLst/>
            </a:prstGeom>
            <a:noFill/>
            <a:ln w="9525">
              <a:noFill/>
              <a:miter lim="800000"/>
              <a:headEnd/>
              <a:tailEnd/>
            </a:ln>
          </p:spPr>
          <p:txBody>
            <a:bodyPr wrap="non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grpSp>
        <p:nvGrpSpPr>
          <p:cNvPr id="25" name="组合 24"/>
          <p:cNvGrpSpPr/>
          <p:nvPr/>
        </p:nvGrpSpPr>
        <p:grpSpPr>
          <a:xfrm>
            <a:off x="4872563" y="1221913"/>
            <a:ext cx="1542693" cy="1033223"/>
            <a:chOff x="6496050" y="2190750"/>
            <a:chExt cx="2057400" cy="1377950"/>
          </a:xfrm>
        </p:grpSpPr>
        <p:sp>
          <p:nvSpPr>
            <p:cNvPr id="26" name="矩形标注 25"/>
            <p:cNvSpPr/>
            <p:nvPr/>
          </p:nvSpPr>
          <p:spPr>
            <a:xfrm>
              <a:off x="6496050" y="2190750"/>
              <a:ext cx="2057400" cy="1377950"/>
            </a:xfrm>
            <a:prstGeom prst="wedgeRectCallout">
              <a:avLst>
                <a:gd name="adj1" fmla="val -28240"/>
                <a:gd name="adj2" fmla="val 7908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文本框 41"/>
            <p:cNvSpPr txBox="1">
              <a:spLocks noChangeArrowheads="1"/>
            </p:cNvSpPr>
            <p:nvPr/>
          </p:nvSpPr>
          <p:spPr bwMode="auto">
            <a:xfrm>
              <a:off x="6829431" y="2577892"/>
              <a:ext cx="1528979" cy="738835"/>
            </a:xfrm>
            <a:prstGeom prst="rect">
              <a:avLst/>
            </a:prstGeom>
            <a:noFill/>
            <a:ln w="9525">
              <a:noFill/>
              <a:miter lim="800000"/>
              <a:headEnd/>
              <a:tailEnd/>
            </a:ln>
          </p:spPr>
          <p:txBody>
            <a:bodyPr wrap="non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grpSp>
        <p:nvGrpSpPr>
          <p:cNvPr id="28" name="组合 27"/>
          <p:cNvGrpSpPr/>
          <p:nvPr/>
        </p:nvGrpSpPr>
        <p:grpSpPr>
          <a:xfrm>
            <a:off x="7055701" y="1221913"/>
            <a:ext cx="1542693" cy="1033223"/>
            <a:chOff x="9582150" y="2190750"/>
            <a:chExt cx="2057400" cy="1377950"/>
          </a:xfrm>
        </p:grpSpPr>
        <p:sp>
          <p:nvSpPr>
            <p:cNvPr id="29" name="矩形标注 28"/>
            <p:cNvSpPr/>
            <p:nvPr/>
          </p:nvSpPr>
          <p:spPr>
            <a:xfrm>
              <a:off x="9582150" y="2190750"/>
              <a:ext cx="2057400" cy="1377950"/>
            </a:xfrm>
            <a:prstGeom prst="wedgeRectCallout">
              <a:avLst>
                <a:gd name="adj1" fmla="val -28240"/>
                <a:gd name="adj2" fmla="val 7908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0" name="文本框 41"/>
            <p:cNvSpPr txBox="1">
              <a:spLocks noChangeArrowheads="1"/>
            </p:cNvSpPr>
            <p:nvPr/>
          </p:nvSpPr>
          <p:spPr bwMode="auto">
            <a:xfrm>
              <a:off x="9880675" y="2565698"/>
              <a:ext cx="1528979" cy="738835"/>
            </a:xfrm>
            <a:prstGeom prst="rect">
              <a:avLst/>
            </a:prstGeom>
            <a:noFill/>
            <a:ln w="9525">
              <a:noFill/>
              <a:miter lim="800000"/>
              <a:headEnd/>
              <a:tailEnd/>
            </a:ln>
          </p:spPr>
          <p:txBody>
            <a:bodyPr wrap="non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70929847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down)">
                                      <p:cBhvr>
                                        <p:cTn id="39" dur="500"/>
                                        <p:tgtEl>
                                          <p:spTgt spid="2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up)">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30800"/>
          </a:xfrm>
          <a:prstGeom prst="rect">
            <a:avLst/>
          </a:prstGeom>
        </p:spPr>
      </p:pic>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283310"/>
            <a:ext cx="6311900" cy="3377590"/>
          </a:xfrm>
          <a:prstGeom prst="rect">
            <a:avLst/>
          </a:prstGeom>
        </p:spPr>
      </p:pic>
      <p:sp>
        <p:nvSpPr>
          <p:cNvPr id="6" name="文本框 5"/>
          <p:cNvSpPr txBox="1"/>
          <p:nvPr/>
        </p:nvSpPr>
        <p:spPr>
          <a:xfrm>
            <a:off x="2984500" y="1424972"/>
            <a:ext cx="5597302"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rgbClr val="BD582C">
                    <a:lumMod val="75000"/>
                  </a:srgbClr>
                </a:solidFill>
                <a:effectLst/>
                <a:uLnTx/>
                <a:uFillTx/>
                <a:latin typeface="微软雅黑"/>
                <a:ea typeface="微软雅黑"/>
                <a:cs typeface="+mn-cs"/>
              </a:rPr>
              <a:t>感谢观看 </a:t>
            </a:r>
            <a:r>
              <a:rPr kumimoji="0" lang="en-US" altLang="zh-CN" sz="4000" b="1" i="0" u="none" strike="noStrike" kern="1200" cap="none" spc="0" normalizeH="0" baseline="0" noProof="0" dirty="0" smtClean="0">
                <a:ln>
                  <a:noFill/>
                </a:ln>
                <a:solidFill>
                  <a:srgbClr val="BD582C">
                    <a:lumMod val="75000"/>
                  </a:srgbClr>
                </a:solidFill>
                <a:effectLst/>
                <a:uLnTx/>
                <a:uFillTx/>
                <a:latin typeface="微软雅黑"/>
                <a:ea typeface="微软雅黑"/>
                <a:cs typeface="+mn-cs"/>
              </a:rPr>
              <a:t>THANK YOU</a:t>
            </a:r>
            <a:endParaRPr kumimoji="0" lang="zh-CN" altLang="en-US" sz="4000" b="1" i="0" u="none" strike="noStrike" kern="1200" cap="none" spc="0" normalizeH="0" baseline="0" noProof="0" dirty="0">
              <a:ln>
                <a:noFill/>
              </a:ln>
              <a:solidFill>
                <a:srgbClr val="BD582C">
                  <a:lumMod val="75000"/>
                </a:srgbClr>
              </a:solidFill>
              <a:effectLst/>
              <a:uLnTx/>
              <a:uFillTx/>
              <a:latin typeface="微软雅黑"/>
              <a:ea typeface="微软雅黑"/>
              <a:cs typeface="+mn-cs"/>
            </a:endParaRPr>
          </a:p>
        </p:txBody>
      </p:sp>
    </p:spTree>
    <p:extLst>
      <p:ext uri="{BB962C8B-B14F-4D97-AF65-F5344CB8AC3E}">
        <p14:creationId xmlns:p14="http://schemas.microsoft.com/office/powerpoint/2010/main" val="231164180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000"/>
                                        <p:tgtEl>
                                          <p:spTgt spid="4"/>
                                        </p:tgtEl>
                                      </p:cBhvr>
                                    </p:animEffect>
                                  </p:childTnLst>
                                </p:cTn>
                              </p:par>
                            </p:childTnLst>
                          </p:cTn>
                        </p:par>
                        <p:par>
                          <p:cTn id="12" fill="hold">
                            <p:stCondLst>
                              <p:cond delay="2000"/>
                            </p:stCondLst>
                            <p:childTnLst>
                              <p:par>
                                <p:cTn id="13" presetID="10" presetClass="entr" presetSubtype="0" fill="hold" grpId="0" nodeType="afterEffect">
                                  <p:stCondLst>
                                    <p:cond delay="0"/>
                                  </p:stCondLst>
                                  <p:iterate type="lt">
                                    <p:tmPct val="14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主题​​">
  <a:themeElements>
    <a:clrScheme name="橙色">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2407</Words>
  <Application>Microsoft Office PowerPoint</Application>
  <PresentationFormat>全屏显示(16:9)</PresentationFormat>
  <Paragraphs>287</Paragraphs>
  <Slides>25</Slides>
  <Notes>18</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 Unicode MS</vt:lpstr>
      <vt:lpstr>Roboto Light</vt:lpstr>
      <vt:lpstr>等线</vt:lpstr>
      <vt:lpstr>等线 Light</vt:lpstr>
      <vt:lpstr>方正兰亭黑_GBK</vt:lpstr>
      <vt:lpstr>华文黑体</vt:lpstr>
      <vt:lpstr>宋体</vt:lpstr>
      <vt:lpstr>微软雅黑</vt:lpstr>
      <vt:lpstr>Arial</vt:lpstr>
      <vt:lpstr>Calibri</vt:lpstr>
      <vt:lpstr>Impact</vt:lpstr>
      <vt:lpstr>Roboto Regular</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12</cp:revision>
  <dcterms:created xsi:type="dcterms:W3CDTF">2016-12-25T02:27:54Z</dcterms:created>
  <dcterms:modified xsi:type="dcterms:W3CDTF">2017-10-06T01:23:59Z</dcterms:modified>
</cp:coreProperties>
</file>