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0160"/>
            <a:ext cx="12190095" cy="684593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1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1905" y="-31115"/>
            <a:ext cx="12195810" cy="68865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22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24130" y="-11430"/>
            <a:ext cx="12219940" cy="68738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3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17780" y="-21590"/>
            <a:ext cx="12226925" cy="687514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4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17780" y="-12700"/>
            <a:ext cx="12218035" cy="687578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5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18415" y="-19685"/>
            <a:ext cx="12228830" cy="689229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66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810" y="-29210"/>
            <a:ext cx="12193905" cy="689229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11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-8255"/>
            <a:ext cx="12211050" cy="68745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810" y="3810"/>
            <a:ext cx="12212955" cy="686181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拉普耶鲁</dc:creator>
  <cp:lastModifiedBy>拉普耶鲁</cp:lastModifiedBy>
  <cp:revision>2</cp:revision>
  <dcterms:created xsi:type="dcterms:W3CDTF">2015-05-05T08:02:00Z</dcterms:created>
  <dcterms:modified xsi:type="dcterms:W3CDTF">2018-03-28T01:47:04Z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