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Default Extension="gif" ContentType="image/gif"/>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emf" ContentType="image/x-emf"/>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57" r:id="rId3"/>
    <p:sldId id="258" r:id="rId4"/>
    <p:sldId id="263" r:id="rId5"/>
    <p:sldId id="264" r:id="rId6"/>
    <p:sldId id="265" r:id="rId7"/>
    <p:sldId id="266" r:id="rId8"/>
    <p:sldId id="259" r:id="rId9"/>
    <p:sldId id="267" r:id="rId10"/>
    <p:sldId id="268" r:id="rId11"/>
    <p:sldId id="269" r:id="rId12"/>
    <p:sldId id="270" r:id="rId13"/>
    <p:sldId id="260" r:id="rId14"/>
    <p:sldId id="271" r:id="rId15"/>
    <p:sldId id="272" r:id="rId16"/>
    <p:sldId id="273" r:id="rId17"/>
    <p:sldId id="274" r:id="rId18"/>
    <p:sldId id="261" r:id="rId19"/>
    <p:sldId id="275" r:id="rId20"/>
    <p:sldId id="276" r:id="rId21"/>
    <p:sldId id="277" r:id="rId22"/>
    <p:sldId id="278" r:id="rId23"/>
    <p:sldId id="279" r:id="rId24"/>
  </p:sldIdLst>
  <p:sldSz cx="9144000" cy="5145088"/>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5" d="100"/>
          <a:sy n="85" d="100"/>
        </p:scale>
        <p:origin x="-708" y="-76"/>
      </p:cViewPr>
      <p:guideLst>
        <p:guide orient="horz" pos="1621"/>
        <p:guide pos="2880"/>
      </p:guideLst>
    </p:cSldViewPr>
  </p:slideViewPr>
  <p:notesTextViewPr>
    <p:cViewPr>
      <p:scale>
        <a:sx n="100" d="100"/>
        <a:sy n="100" d="100"/>
      </p:scale>
      <p:origin x="0" y="0"/>
    </p:cViewPr>
  </p:notesTextViewPr>
  <p:sorterViewPr>
    <p:cViewPr>
      <p:scale>
        <a:sx n="66" d="100"/>
        <a:sy n="66" d="100"/>
      </p:scale>
      <p:origin x="0" y="0"/>
    </p:cViewPr>
  </p:sorterViewPr>
  <p:gridSpacing cx="36868100" cy="368681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6EAEB7-77A0-4D2B-B726-530BFBC3E733}" type="datetimeFigureOut">
              <a:rPr lang="zh-CN" altLang="en-US" smtClean="0"/>
              <a:pPr/>
              <a:t>2018/1/25</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31BB908-1F21-4802-B970-6073E7FF5403}"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4DF715-C661-4A4B-BB5A-CE67FF753190}" type="slidenum">
              <a:rPr lang="zh-CN" altLang="en-US" smtClean="0"/>
              <a:pPr/>
              <a:t>2</a:t>
            </a:fld>
            <a:endParaRPr lang="zh-CN" altLang="en-US"/>
          </a:p>
        </p:txBody>
      </p:sp>
    </p:spTree>
    <p:extLst>
      <p:ext uri="{BB962C8B-B14F-4D97-AF65-F5344CB8AC3E}">
        <p14:creationId xmlns="" xmlns:p14="http://schemas.microsoft.com/office/powerpoint/2010/main" val="30185910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4DF715-C661-4A4B-BB5A-CE67FF753190}" type="slidenum">
              <a:rPr lang="zh-CN" altLang="en-US" smtClean="0"/>
              <a:pPr/>
              <a:t>3</a:t>
            </a:fld>
            <a:endParaRPr lang="zh-CN" altLang="en-US"/>
          </a:p>
        </p:txBody>
      </p:sp>
    </p:spTree>
    <p:extLst>
      <p:ext uri="{BB962C8B-B14F-4D97-AF65-F5344CB8AC3E}">
        <p14:creationId xmlns="" xmlns:p14="http://schemas.microsoft.com/office/powerpoint/2010/main" val="7179159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幻灯片图像占位符 1"/>
          <p:cNvSpPr>
            <a:spLocks noGrp="1" noRot="1" noChangeAspect="1" noTextEdit="1"/>
          </p:cNvSpPr>
          <p:nvPr>
            <p:ph type="sldImg"/>
          </p:nvPr>
        </p:nvSpPr>
        <p:spPr bwMode="auto">
          <a:noFill/>
          <a:ln>
            <a:solidFill>
              <a:srgbClr val="000000"/>
            </a:solidFill>
            <a:miter lim="800000"/>
            <a:headEnd/>
            <a:tailEnd/>
          </a:ln>
        </p:spPr>
      </p:sp>
      <p:sp>
        <p:nvSpPr>
          <p:cNvPr id="53251"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
        <p:nvSpPr>
          <p:cNvPr id="53252"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buFont typeface="Arial" pitchFamily="34" charset="0"/>
              <a:buNone/>
            </a:pPr>
            <a:fld id="{1D95B304-D636-4F2B-BE8B-3A3F10B16553}" type="slidenum">
              <a:rPr lang="zh-CN" altLang="en-US">
                <a:latin typeface="Arial" pitchFamily="34" charset="0"/>
              </a:rPr>
              <a:pPr fontAlgn="base">
                <a:spcBef>
                  <a:spcPct val="0"/>
                </a:spcBef>
                <a:spcAft>
                  <a:spcPct val="0"/>
                </a:spcAft>
                <a:buFont typeface="Arial" pitchFamily="34" charset="0"/>
                <a:buNone/>
              </a:pPr>
              <a:t>4</a:t>
            </a:fld>
            <a:endParaRPr lang="en-US" altLang="zh-CN">
              <a:latin typeface="Arial"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幻灯片图像占位符 1"/>
          <p:cNvSpPr>
            <a:spLocks noGrp="1" noRot="1" noChangeAspect="1"/>
          </p:cNvSpPr>
          <p:nvPr>
            <p:ph type="sldImg"/>
          </p:nvPr>
        </p:nvSpPr>
        <p:spPr bwMode="auto">
          <a:noFill/>
          <a:ln>
            <a:solidFill>
              <a:srgbClr val="000000"/>
            </a:solidFill>
            <a:miter lim="800000"/>
            <a:headEnd/>
            <a:tailEnd/>
          </a:ln>
        </p:spPr>
      </p:sp>
      <p:sp>
        <p:nvSpPr>
          <p:cNvPr id="46082"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8131"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DE4F12B-A4FF-4C1F-A17E-FFEEAFA756FD}" type="slidenum">
              <a:rPr lang="zh-CN" altLang="en-US"/>
              <a:pPr fontAlgn="base">
                <a:spcBef>
                  <a:spcPct val="0"/>
                </a:spcBef>
                <a:spcAft>
                  <a:spcPct val="0"/>
                </a:spcAft>
                <a:defRPr/>
              </a:pPr>
              <a:t>7</a:t>
            </a:fld>
            <a:endParaRPr lang="en-US" altLang="zh-CN"/>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4DF715-C661-4A4B-BB5A-CE67FF753190}" type="slidenum">
              <a:rPr lang="zh-CN" altLang="en-US" smtClean="0"/>
              <a:pPr/>
              <a:t>8</a:t>
            </a:fld>
            <a:endParaRPr lang="zh-CN" altLang="en-US"/>
          </a:p>
        </p:txBody>
      </p:sp>
    </p:spTree>
    <p:extLst>
      <p:ext uri="{BB962C8B-B14F-4D97-AF65-F5344CB8AC3E}">
        <p14:creationId xmlns="" xmlns:p14="http://schemas.microsoft.com/office/powerpoint/2010/main" val="7179159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幻灯片图像占位符 1"/>
          <p:cNvSpPr>
            <a:spLocks noGrp="1" noRot="1" noChangeAspect="1"/>
          </p:cNvSpPr>
          <p:nvPr>
            <p:ph type="sldImg"/>
          </p:nvPr>
        </p:nvSpPr>
        <p:spPr bwMode="auto">
          <a:noFill/>
          <a:ln>
            <a:solidFill>
              <a:srgbClr val="000000"/>
            </a:solidFill>
            <a:miter lim="800000"/>
            <a:headEnd/>
            <a:tailEnd/>
          </a:ln>
        </p:spPr>
      </p:sp>
      <p:sp>
        <p:nvSpPr>
          <p:cNvPr id="39938"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1987"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CD1CCAB-D287-4980-B361-1576753A62B1}" type="slidenum">
              <a:rPr lang="zh-CN" altLang="en-US"/>
              <a:pPr fontAlgn="base">
                <a:spcBef>
                  <a:spcPct val="0"/>
                </a:spcBef>
                <a:spcAft>
                  <a:spcPct val="0"/>
                </a:spcAft>
                <a:defRPr/>
              </a:pPr>
              <a:t>9</a:t>
            </a:fld>
            <a:endParaRPr lang="en-US" altLang="zh-CN"/>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E435A6-09D2-4ABC-903D-BAA221EEE208}" type="slidenum">
              <a:rPr lang="zh-CN" altLang="en-US" smtClean="0"/>
              <a:pPr/>
              <a:t>10</a:t>
            </a:fld>
            <a:endParaRPr lang="zh-CN" altLang="en-US"/>
          </a:p>
        </p:txBody>
      </p:sp>
    </p:spTree>
    <p:extLst>
      <p:ext uri="{BB962C8B-B14F-4D97-AF65-F5344CB8AC3E}">
        <p14:creationId xmlns="" xmlns:p14="http://schemas.microsoft.com/office/powerpoint/2010/main" val="29790803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E435A6-09D2-4ABC-903D-BAA221EEE208}" type="slidenum">
              <a:rPr lang="zh-CN" altLang="en-US" smtClean="0"/>
              <a:pPr/>
              <a:t>11</a:t>
            </a:fld>
            <a:endParaRPr lang="zh-CN" altLang="en-US"/>
          </a:p>
        </p:txBody>
      </p:sp>
    </p:spTree>
    <p:extLst>
      <p:ext uri="{BB962C8B-B14F-4D97-AF65-F5344CB8AC3E}">
        <p14:creationId xmlns="" xmlns:p14="http://schemas.microsoft.com/office/powerpoint/2010/main" val="17692744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E435A6-09D2-4ABC-903D-BAA221EEE208}" type="slidenum">
              <a:rPr lang="zh-CN" altLang="en-US" smtClean="0"/>
              <a:pPr/>
              <a:t>12</a:t>
            </a:fld>
            <a:endParaRPr lang="zh-CN" altLang="en-US"/>
          </a:p>
        </p:txBody>
      </p:sp>
    </p:spTree>
    <p:extLst>
      <p:ext uri="{BB962C8B-B14F-4D97-AF65-F5344CB8AC3E}">
        <p14:creationId xmlns="" xmlns:p14="http://schemas.microsoft.com/office/powerpoint/2010/main" val="42041762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4DF715-C661-4A4B-BB5A-CE67FF753190}" type="slidenum">
              <a:rPr lang="zh-CN" altLang="en-US" smtClean="0"/>
              <a:pPr/>
              <a:t>13</a:t>
            </a:fld>
            <a:endParaRPr lang="zh-CN" altLang="en-US"/>
          </a:p>
        </p:txBody>
      </p:sp>
    </p:spTree>
    <p:extLst>
      <p:ext uri="{BB962C8B-B14F-4D97-AF65-F5344CB8AC3E}">
        <p14:creationId xmlns="" xmlns:p14="http://schemas.microsoft.com/office/powerpoint/2010/main" val="7179159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18C319-592B-4604-8379-677AD2D98A71}" type="slidenum">
              <a:rPr lang="zh-CN" altLang="en-US" smtClean="0"/>
              <a:pPr/>
              <a:t>14</a:t>
            </a:fld>
            <a:endParaRPr lang="zh-CN" altLang="en-US"/>
          </a:p>
        </p:txBody>
      </p:sp>
    </p:spTree>
    <p:extLst>
      <p:ext uri="{BB962C8B-B14F-4D97-AF65-F5344CB8AC3E}">
        <p14:creationId xmlns="" xmlns:p14="http://schemas.microsoft.com/office/powerpoint/2010/main" val="9357481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18C319-592B-4604-8379-677AD2D98A71}" type="slidenum">
              <a:rPr lang="zh-CN" altLang="en-US" smtClean="0"/>
              <a:pPr/>
              <a:t>15</a:t>
            </a:fld>
            <a:endParaRPr lang="zh-CN" altLang="en-US"/>
          </a:p>
        </p:txBody>
      </p:sp>
    </p:spTree>
    <p:extLst>
      <p:ext uri="{BB962C8B-B14F-4D97-AF65-F5344CB8AC3E}">
        <p14:creationId xmlns="" xmlns:p14="http://schemas.microsoft.com/office/powerpoint/2010/main" val="21284421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18C319-592B-4604-8379-677AD2D98A71}" type="slidenum">
              <a:rPr lang="zh-CN" altLang="en-US" smtClean="0"/>
              <a:pPr/>
              <a:t>16</a:t>
            </a:fld>
            <a:endParaRPr lang="zh-CN" altLang="en-US"/>
          </a:p>
        </p:txBody>
      </p:sp>
    </p:spTree>
    <p:extLst>
      <p:ext uri="{BB962C8B-B14F-4D97-AF65-F5344CB8AC3E}">
        <p14:creationId xmlns="" xmlns:p14="http://schemas.microsoft.com/office/powerpoint/2010/main" val="20692155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18C319-592B-4604-8379-677AD2D98A71}" type="slidenum">
              <a:rPr lang="zh-CN" altLang="en-US" smtClean="0"/>
              <a:pPr/>
              <a:t>17</a:t>
            </a:fld>
            <a:endParaRPr lang="zh-CN" altLang="en-US"/>
          </a:p>
        </p:txBody>
      </p:sp>
    </p:spTree>
    <p:extLst>
      <p:ext uri="{BB962C8B-B14F-4D97-AF65-F5344CB8AC3E}">
        <p14:creationId xmlns="" xmlns:p14="http://schemas.microsoft.com/office/powerpoint/2010/main" val="24530199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4DF715-C661-4A4B-BB5A-CE67FF753190}" type="slidenum">
              <a:rPr lang="zh-CN" altLang="en-US" smtClean="0"/>
              <a:pPr/>
              <a:t>18</a:t>
            </a:fld>
            <a:endParaRPr lang="zh-CN" altLang="en-US"/>
          </a:p>
        </p:txBody>
      </p:sp>
    </p:spTree>
    <p:extLst>
      <p:ext uri="{BB962C8B-B14F-4D97-AF65-F5344CB8AC3E}">
        <p14:creationId xmlns="" xmlns:p14="http://schemas.microsoft.com/office/powerpoint/2010/main" val="7179159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18C319-592B-4604-8379-677AD2D98A71}" type="slidenum">
              <a:rPr lang="zh-CN" altLang="en-US" smtClean="0"/>
              <a:pPr/>
              <a:t>19</a:t>
            </a:fld>
            <a:endParaRPr lang="zh-CN" altLang="en-US"/>
          </a:p>
        </p:txBody>
      </p:sp>
    </p:spTree>
    <p:extLst>
      <p:ext uri="{BB962C8B-B14F-4D97-AF65-F5344CB8AC3E}">
        <p14:creationId xmlns="" xmlns:p14="http://schemas.microsoft.com/office/powerpoint/2010/main" val="29395566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 xmlns:p14="http://schemas.microsoft.com/office/powerpoint/2010/main" val="10325654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 xmlns:p14="http://schemas.microsoft.com/office/powerpoint/2010/main" val="290015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313"/>
            <a:ext cx="7772400" cy="110285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5550"/>
            <a:ext cx="6400800" cy="131485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4D1302B2-2754-4961-B215-65B1E434EE77}" type="datetimeFigureOut">
              <a:rPr lang="zh-CN" altLang="en-US" smtClean="0"/>
              <a:pPr/>
              <a:t>2018/1/25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C6C6DD8-E63E-4C00-B536-76BC4684911E}" type="slidenum">
              <a:rPr lang="zh-CN" altLang="en-US" smtClean="0"/>
              <a:pPr/>
              <a:t>‹#›</a:t>
            </a:fld>
            <a:endParaRPr lang="zh-CN" altLang="en-US"/>
          </a:p>
        </p:txBody>
      </p:sp>
    </p:spTree>
  </p:cSld>
  <p:clrMapOvr>
    <a:masterClrMapping/>
  </p:clrMapOvr>
  <p:transition spd="slow" advClick="0" advTm="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D1302B2-2754-4961-B215-65B1E434EE77}" type="datetimeFigureOut">
              <a:rPr lang="zh-CN" altLang="en-US" smtClean="0"/>
              <a:pPr/>
              <a:t>2018/1/25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C6C6DD8-E63E-4C00-B536-76BC4684911E}" type="slidenum">
              <a:rPr lang="zh-CN" altLang="en-US" smtClean="0"/>
              <a:pPr/>
              <a:t>‹#›</a:t>
            </a:fld>
            <a:endParaRPr lang="zh-CN" altLang="en-US"/>
          </a:p>
        </p:txBody>
      </p:sp>
    </p:spTree>
  </p:cSld>
  <p:clrMapOvr>
    <a:masterClrMapping/>
  </p:clrMapOvr>
  <p:transition spd="slow" advClick="0" advTm="0">
    <p:random/>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6196"/>
            <a:ext cx="7772400" cy="1021872"/>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708"/>
            <a:ext cx="7772400" cy="112548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4D1302B2-2754-4961-B215-65B1E434EE77}" type="datetimeFigureOut">
              <a:rPr lang="zh-CN" altLang="en-US" smtClean="0"/>
              <a:pPr/>
              <a:t>2018/1/25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C6C6DD8-E63E-4C00-B536-76BC4684911E}" type="slidenum">
              <a:rPr lang="zh-CN" altLang="en-US" smtClean="0"/>
              <a:pPr/>
              <a:t>‹#›</a:t>
            </a:fld>
            <a:endParaRPr lang="zh-CN" altLang="en-US"/>
          </a:p>
        </p:txBody>
      </p:sp>
    </p:spTree>
  </p:cSld>
  <p:clrMapOvr>
    <a:masterClrMapping/>
  </p:clrMapOvr>
  <p:transition spd="slow" advClick="0" advTm="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391"/>
            <a:ext cx="4038600" cy="254753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900391"/>
            <a:ext cx="4038600" cy="254753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4D1302B2-2754-4961-B215-65B1E434EE77}" type="datetimeFigureOut">
              <a:rPr lang="zh-CN" altLang="en-US" smtClean="0"/>
              <a:pPr/>
              <a:t>2018/1/25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C6C6DD8-E63E-4C00-B536-76BC4684911E}" type="slidenum">
              <a:rPr lang="zh-CN" altLang="en-US" smtClean="0"/>
              <a:pPr/>
              <a:t>‹#›</a:t>
            </a:fld>
            <a:endParaRPr lang="zh-CN" altLang="en-US"/>
          </a:p>
        </p:txBody>
      </p:sp>
    </p:spTree>
  </p:cSld>
  <p:clrMapOvr>
    <a:masterClrMapping/>
  </p:clrMapOvr>
  <p:transition spd="slow" advClick="0" advTm="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042"/>
            <a:ext cx="8229600" cy="857515"/>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690"/>
            <a:ext cx="4040188"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660"/>
            <a:ext cx="4040188"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690"/>
            <a:ext cx="4041775"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660"/>
            <a:ext cx="4041775"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4D1302B2-2754-4961-B215-65B1E434EE77}" type="datetimeFigureOut">
              <a:rPr lang="zh-CN" altLang="en-US" smtClean="0"/>
              <a:pPr/>
              <a:t>2018/1/25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FC6C6DD8-E63E-4C00-B536-76BC4684911E}" type="slidenum">
              <a:rPr lang="zh-CN" altLang="en-US" smtClean="0"/>
              <a:pPr/>
              <a:t>‹#›</a:t>
            </a:fld>
            <a:endParaRPr lang="zh-CN" altLang="en-US"/>
          </a:p>
        </p:txBody>
      </p:sp>
    </p:spTree>
  </p:cSld>
  <p:clrMapOvr>
    <a:masterClrMapping/>
  </p:clrMapOvr>
  <p:transition spd="slow" advClick="0" advTm="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D1302B2-2754-4961-B215-65B1E434EE77}" type="datetimeFigureOut">
              <a:rPr lang="zh-CN" altLang="en-US" smtClean="0"/>
              <a:pPr/>
              <a:t>2018/1/25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FC6C6DD8-E63E-4C00-B536-76BC4684911E}" type="slidenum">
              <a:rPr lang="zh-CN" altLang="en-US" smtClean="0"/>
              <a:pPr/>
              <a:t>‹#›</a:t>
            </a:fld>
            <a:endParaRPr lang="zh-CN" altLang="en-US"/>
          </a:p>
        </p:txBody>
      </p:sp>
    </p:spTree>
  </p:cSld>
  <p:clrMapOvr>
    <a:masterClrMapping/>
  </p:clrMapOvr>
  <p:transition spd="slow" advClick="0" advTm="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D1302B2-2754-4961-B215-65B1E434EE77}" type="datetimeFigureOut">
              <a:rPr lang="zh-CN" altLang="en-US" smtClean="0"/>
              <a:pPr/>
              <a:t>2018/1/25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FC6C6DD8-E63E-4C00-B536-76BC4684911E}" type="slidenum">
              <a:rPr lang="zh-CN" altLang="en-US" smtClean="0"/>
              <a:pPr/>
              <a:t>‹#›</a:t>
            </a:fld>
            <a:endParaRPr lang="zh-CN" altLang="en-US"/>
          </a:p>
        </p:txBody>
      </p:sp>
      <p:grpSp>
        <p:nvGrpSpPr>
          <p:cNvPr id="5" name="组合 91"/>
          <p:cNvGrpSpPr/>
          <p:nvPr userDrawn="1"/>
        </p:nvGrpSpPr>
        <p:grpSpPr>
          <a:xfrm>
            <a:off x="2713967" y="340296"/>
            <a:ext cx="6141063" cy="129844"/>
            <a:chOff x="2713964" y="340296"/>
            <a:chExt cx="6141063" cy="129844"/>
          </a:xfrm>
        </p:grpSpPr>
        <p:cxnSp>
          <p:nvCxnSpPr>
            <p:cNvPr id="6" name="直接连接符 5"/>
            <p:cNvCxnSpPr>
              <a:endCxn id="7" idx="3"/>
            </p:cNvCxnSpPr>
            <p:nvPr/>
          </p:nvCxnSpPr>
          <p:spPr>
            <a:xfrm flipH="1">
              <a:off x="2843808" y="405218"/>
              <a:ext cx="6011219" cy="0"/>
            </a:xfrm>
            <a:prstGeom prst="line">
              <a:avLst/>
            </a:prstGeom>
            <a:ln>
              <a:solidFill>
                <a:schemeClr val="tx2">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713964" y="340296"/>
              <a:ext cx="129844" cy="12984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KSO_GT1.1.1"/>
          <p:cNvSpPr txBox="1"/>
          <p:nvPr userDrawn="1"/>
        </p:nvSpPr>
        <p:spPr>
          <a:xfrm>
            <a:off x="1438990" y="308670"/>
            <a:ext cx="119062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200" dirty="0">
                <a:solidFill>
                  <a:schemeClr val="tx1">
                    <a:lumMod val="50000"/>
                    <a:lumOff val="50000"/>
                  </a:schemeClr>
                </a:solidFill>
              </a:rPr>
              <a:t>点击更改标题</a:t>
            </a:r>
            <a:endParaRPr lang="en-US" altLang="zh-CN" sz="1200" dirty="0">
              <a:solidFill>
                <a:schemeClr val="tx1">
                  <a:lumMod val="50000"/>
                  <a:lumOff val="50000"/>
                </a:schemeClr>
              </a:solidFill>
            </a:endParaRPr>
          </a:p>
        </p:txBody>
      </p:sp>
      <p:sp>
        <p:nvSpPr>
          <p:cNvPr id="9" name="矩形 8"/>
          <p:cNvSpPr/>
          <p:nvPr userDrawn="1"/>
        </p:nvSpPr>
        <p:spPr>
          <a:xfrm>
            <a:off x="892899" y="302732"/>
            <a:ext cx="443924" cy="443924"/>
          </a:xfrm>
          <a:prstGeom prst="rect">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userDrawn="1"/>
        </p:nvSpPr>
        <p:spPr>
          <a:xfrm>
            <a:off x="600257" y="135429"/>
            <a:ext cx="443924" cy="443924"/>
          </a:xfrm>
          <a:prstGeom prst="rect">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advClick="0" advTm="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851"/>
            <a:ext cx="3008313" cy="871807"/>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851"/>
            <a:ext cx="5111750" cy="439119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658"/>
            <a:ext cx="3008313" cy="351938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4D1302B2-2754-4961-B215-65B1E434EE77}" type="datetimeFigureOut">
              <a:rPr lang="zh-CN" altLang="en-US" smtClean="0"/>
              <a:pPr/>
              <a:t>2018/1/25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C6C6DD8-E63E-4C00-B536-76BC4684911E}" type="slidenum">
              <a:rPr lang="zh-CN" altLang="en-US" smtClean="0"/>
              <a:pPr/>
              <a:t>‹#›</a:t>
            </a:fld>
            <a:endParaRPr lang="zh-CN" altLang="en-US"/>
          </a:p>
        </p:txBody>
      </p:sp>
    </p:spTree>
  </p:cSld>
  <p:clrMapOvr>
    <a:masterClrMapping/>
  </p:clrMapOvr>
  <p:transition spd="slow" advClick="0" advTm="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1561"/>
            <a:ext cx="5486400" cy="425185"/>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723"/>
            <a:ext cx="5486400" cy="30870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6746"/>
            <a:ext cx="5486400" cy="60383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4D1302B2-2754-4961-B215-65B1E434EE77}" type="datetimeFigureOut">
              <a:rPr lang="zh-CN" altLang="en-US" smtClean="0"/>
              <a:pPr/>
              <a:t>2018/1/25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C6C6DD8-E63E-4C00-B536-76BC4684911E}" type="slidenum">
              <a:rPr lang="zh-CN" altLang="en-US" smtClean="0"/>
              <a:pPr/>
              <a:t>‹#›</a:t>
            </a:fld>
            <a:endParaRPr lang="zh-CN" altLang="en-US"/>
          </a:p>
        </p:txBody>
      </p:sp>
    </p:spTree>
  </p:cSld>
  <p:clrMapOvr>
    <a:masterClrMapping/>
  </p:clrMapOvr>
  <p:transition spd="slow" advClick="0" advTm="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D1302B2-2754-4961-B215-65B1E434EE77}" type="datetimeFigureOut">
              <a:rPr lang="zh-CN" altLang="en-US" smtClean="0"/>
              <a:pPr/>
              <a:t>2018/1/25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C6C6DD8-E63E-4C00-B536-76BC4684911E}" type="slidenum">
              <a:rPr lang="zh-CN" altLang="en-US" smtClean="0"/>
              <a:pPr/>
              <a:t>‹#›</a:t>
            </a:fld>
            <a:endParaRPr lang="zh-CN" altLang="en-US"/>
          </a:p>
        </p:txBody>
      </p:sp>
    </p:spTree>
  </p:cSld>
  <p:clrMapOvr>
    <a:masterClrMapping/>
  </p:clrMapOvr>
  <p:transition spd="slow" advClick="0" advTm="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829"/>
            <a:ext cx="2057400" cy="329309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829"/>
            <a:ext cx="6019800" cy="329309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D1302B2-2754-4961-B215-65B1E434EE77}" type="datetimeFigureOut">
              <a:rPr lang="zh-CN" altLang="en-US" smtClean="0"/>
              <a:pPr/>
              <a:t>2018/1/25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C6C6DD8-E63E-4C00-B536-76BC4684911E}" type="slidenum">
              <a:rPr lang="zh-CN" altLang="en-US" smtClean="0"/>
              <a:pPr/>
              <a:t>‹#›</a:t>
            </a:fld>
            <a:endParaRPr lang="zh-CN" altLang="en-US"/>
          </a:p>
        </p:txBody>
      </p:sp>
    </p:spTree>
  </p:cSld>
  <p:clrMapOvr>
    <a:masterClrMapping/>
  </p:clrMapOvr>
  <p:transition spd="slow" advClick="0" advTm="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仅标题">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197586733"/>
      </p:ext>
    </p:extLst>
  </p:cSld>
  <p:clrMapOvr>
    <a:masterClrMapping/>
  </p:clrMapOvr>
  <p:transition spd="slow" advClick="0" advTm="0">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节标题">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611110394"/>
      </p:ext>
    </p:extLst>
  </p:cSld>
  <p:clrMapOvr>
    <a:masterClrMapping/>
  </p:clrMapOvr>
  <p:transition spd="slow" advClick="0" advTm="0">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_仅标题">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197586733"/>
      </p:ext>
    </p:extLst>
  </p:cSld>
  <p:clrMapOvr>
    <a:masterClrMapping/>
  </p:clrMapOvr>
  <p:transition spd="slow" advClick="0" advTm="0">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5_仅标题">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197586733"/>
      </p:ext>
    </p:extLst>
  </p:cSld>
  <p:clrMapOvr>
    <a:masterClrMapping/>
  </p:clrMapOvr>
  <p:transition spd="slow" advClick="0" advTm="0">
    <p:random/>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6_仅标题">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197586733"/>
      </p:ext>
    </p:extLst>
  </p:cSld>
  <p:clrMapOvr>
    <a:masterClrMapping/>
  </p:clrMapOvr>
  <p:transition spd="slow" advClick="0" advTm="0">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8_仅标题">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197586733"/>
      </p:ext>
    </p:extLst>
  </p:cSld>
  <p:clrMapOvr>
    <a:masterClrMapping/>
  </p:clrMapOvr>
  <p:transition spd="slow" advClick="0" advTm="0">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6042"/>
            <a:ext cx="8229600" cy="857515"/>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521"/>
            <a:ext cx="8229600" cy="339552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8735"/>
            <a:ext cx="2133600" cy="273928"/>
          </a:xfrm>
          <a:prstGeom prst="rect">
            <a:avLst/>
          </a:prstGeom>
        </p:spPr>
        <p:txBody>
          <a:bodyPr vert="horz" lIns="91440" tIns="45720" rIns="91440" bIns="45720" rtlCol="0" anchor="ctr"/>
          <a:lstStyle>
            <a:lvl1pPr algn="l">
              <a:defRPr sz="1200">
                <a:solidFill>
                  <a:schemeClr val="tx1">
                    <a:tint val="75000"/>
                  </a:schemeClr>
                </a:solidFill>
              </a:defRPr>
            </a:lvl1pPr>
          </a:lstStyle>
          <a:p>
            <a:fld id="{4D1302B2-2754-4961-B215-65B1E434EE77}" type="datetimeFigureOut">
              <a:rPr lang="zh-CN" altLang="en-US" smtClean="0"/>
              <a:pPr/>
              <a:t>2018/1/25</a:t>
            </a:fld>
            <a:endParaRPr lang="zh-CN" altLang="en-US"/>
          </a:p>
        </p:txBody>
      </p:sp>
      <p:sp>
        <p:nvSpPr>
          <p:cNvPr id="5" name="页脚占位符 4"/>
          <p:cNvSpPr>
            <a:spLocks noGrp="1"/>
          </p:cNvSpPr>
          <p:nvPr>
            <p:ph type="ftr" sz="quarter" idx="3"/>
          </p:nvPr>
        </p:nvSpPr>
        <p:spPr>
          <a:xfrm>
            <a:off x="3124200" y="4768735"/>
            <a:ext cx="2895600" cy="273928"/>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8735"/>
            <a:ext cx="2133600" cy="273928"/>
          </a:xfrm>
          <a:prstGeom prst="rect">
            <a:avLst/>
          </a:prstGeom>
        </p:spPr>
        <p:txBody>
          <a:bodyPr vert="horz" lIns="91440" tIns="45720" rIns="91440" bIns="45720" rtlCol="0" anchor="ctr"/>
          <a:lstStyle>
            <a:lvl1pPr algn="r">
              <a:defRPr sz="1200">
                <a:solidFill>
                  <a:schemeClr val="tx1">
                    <a:tint val="75000"/>
                  </a:schemeClr>
                </a:solidFill>
              </a:defRPr>
            </a:lvl1pPr>
          </a:lstStyle>
          <a:p>
            <a:fld id="{FC6C6DD8-E63E-4C00-B536-76BC4684911E}"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ransition spd="slow" advClick="0" advTm="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3.emf"/></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cstate="print"/>
          <a:srcRect/>
          <a:stretch>
            <a:fillRect/>
          </a:stretch>
        </p:blipFill>
        <p:spPr bwMode="auto">
          <a:xfrm>
            <a:off x="0" y="520316"/>
            <a:ext cx="4445000" cy="3340100"/>
          </a:xfrm>
          <a:prstGeom prst="rect">
            <a:avLst/>
          </a:prstGeom>
          <a:noFill/>
          <a:ln w="9525">
            <a:noFill/>
            <a:miter lim="800000"/>
            <a:headEnd/>
            <a:tailEnd/>
          </a:ln>
          <a:effectLst/>
        </p:spPr>
      </p:pic>
      <p:sp>
        <p:nvSpPr>
          <p:cNvPr id="6" name="矩形 5"/>
          <p:cNvSpPr/>
          <p:nvPr/>
        </p:nvSpPr>
        <p:spPr>
          <a:xfrm>
            <a:off x="4427984" y="520316"/>
            <a:ext cx="4248472" cy="331236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37"/>
          <p:cNvSpPr>
            <a:spLocks noChangeArrowheads="1"/>
          </p:cNvSpPr>
          <p:nvPr/>
        </p:nvSpPr>
        <p:spPr bwMode="auto">
          <a:xfrm>
            <a:off x="4255380" y="1904768"/>
            <a:ext cx="4601096" cy="605930"/>
          </a:xfrm>
          <a:prstGeom prst="rect">
            <a:avLst/>
          </a:prstGeom>
          <a:noFill/>
          <a:ln>
            <a:noFill/>
          </a:ln>
          <a:extLst/>
        </p:spPr>
        <p:txBody>
          <a:bodyPr wrap="square" lIns="51430" tIns="25715" rIns="51430" bIns="25715">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685749">
              <a:spcBef>
                <a:spcPct val="0"/>
              </a:spcBef>
              <a:buNone/>
              <a:defRPr/>
            </a:pPr>
            <a:r>
              <a:rPr lang="zh-CN" altLang="en-US" sz="3600" b="1" dirty="0" smtClean="0">
                <a:solidFill>
                  <a:schemeClr val="bg1"/>
                </a:solidFill>
                <a:latin typeface="Arial" panose="020B0604020202020204" pitchFamily="34" charset="0"/>
                <a:ea typeface="微软雅黑" panose="020B0503020204020204" pitchFamily="34" charset="-122"/>
                <a:cs typeface="Arial" panose="020B0604020202020204" pitchFamily="34" charset="0"/>
              </a:rPr>
              <a:t>感恩母亲节动态</a:t>
            </a:r>
            <a:r>
              <a:rPr lang="en-US" altLang="zh-CN" sz="3600" b="1" dirty="0" smtClean="0">
                <a:solidFill>
                  <a:schemeClr val="bg1"/>
                </a:solidFill>
                <a:latin typeface="Arial" panose="020B0604020202020204" pitchFamily="34" charset="0"/>
                <a:ea typeface="微软雅黑" panose="020B0503020204020204" pitchFamily="34" charset="-122"/>
                <a:cs typeface="Arial" panose="020B0604020202020204" pitchFamily="34" charset="0"/>
              </a:rPr>
              <a:t>PPT</a:t>
            </a:r>
            <a:endParaRPr lang="zh-CN" altLang="en-US" sz="3600" b="1"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8" name="文本框 3"/>
          <p:cNvSpPr txBox="1">
            <a:spLocks noChangeArrowheads="1"/>
          </p:cNvSpPr>
          <p:nvPr/>
        </p:nvSpPr>
        <p:spPr bwMode="auto">
          <a:xfrm>
            <a:off x="6019921" y="2550331"/>
            <a:ext cx="2728543" cy="346249"/>
          </a:xfrm>
          <a:prstGeom prst="rect">
            <a:avLst/>
          </a:prstGeom>
          <a:noFill/>
          <a:ln w="9525">
            <a:noFill/>
            <a:miter lim="800000"/>
            <a:headEnd/>
            <a:tailEnd/>
          </a:ln>
        </p:spPr>
        <p:txBody>
          <a:bodyPr wrap="square" lIns="68580" tIns="34290" rIns="68580" bIns="34290">
            <a:spAutoFit/>
          </a:bodyPr>
          <a:lstStyle/>
          <a:p>
            <a:pPr algn="ctr"/>
            <a:r>
              <a:rPr lang="zh-CN" altLang="en-US" b="1" dirty="0" smtClean="0">
                <a:solidFill>
                  <a:schemeClr val="bg1"/>
                </a:solidFill>
                <a:latin typeface="Impact" pitchFamily="34" charset="0"/>
              </a:rPr>
              <a:t>单击此处添加学校名称</a:t>
            </a:r>
            <a:endParaRPr lang="zh-CN" altLang="en-US" b="1" dirty="0">
              <a:solidFill>
                <a:schemeClr val="bg1"/>
              </a:solidFill>
              <a:latin typeface="Impact" pitchFamily="34" charset="0"/>
            </a:endParaRPr>
          </a:p>
        </p:txBody>
      </p:sp>
      <p:sp>
        <p:nvSpPr>
          <p:cNvPr id="10" name="TextBox 37"/>
          <p:cNvSpPr>
            <a:spLocks noChangeArrowheads="1"/>
          </p:cNvSpPr>
          <p:nvPr/>
        </p:nvSpPr>
        <p:spPr bwMode="auto">
          <a:xfrm>
            <a:off x="4327388" y="1240396"/>
            <a:ext cx="1576760" cy="667485"/>
          </a:xfrm>
          <a:prstGeom prst="rect">
            <a:avLst/>
          </a:prstGeom>
          <a:noFill/>
          <a:ln>
            <a:noFill/>
          </a:ln>
          <a:extLst/>
        </p:spPr>
        <p:txBody>
          <a:bodyPr wrap="square" lIns="51430" tIns="25715" rIns="51430" bIns="25715">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685749">
              <a:spcBef>
                <a:spcPct val="0"/>
              </a:spcBef>
              <a:buNone/>
              <a:defRPr/>
            </a:pPr>
            <a:r>
              <a:rPr lang="en-US" altLang="zh-CN" sz="4000" b="1" dirty="0" smtClean="0">
                <a:solidFill>
                  <a:schemeClr val="bg1"/>
                </a:solidFill>
                <a:latin typeface="Arial" panose="020B0604020202020204" pitchFamily="34" charset="0"/>
                <a:ea typeface="微软雅黑" panose="020B0503020204020204" pitchFamily="34" charset="-122"/>
                <a:cs typeface="Arial" panose="020B0604020202020204" pitchFamily="34" charset="0"/>
              </a:rPr>
              <a:t>20XX</a:t>
            </a:r>
            <a:endParaRPr lang="zh-CN" altLang="en-US" sz="4000" b="1"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2290"/>
                                        </p:tgtEl>
                                        <p:attrNameLst>
                                          <p:attrName>style.visibility</p:attrName>
                                        </p:attrNameLst>
                                      </p:cBhvr>
                                      <p:to>
                                        <p:strVal val="visible"/>
                                      </p:to>
                                    </p:set>
                                    <p:anim calcmode="lin" valueType="num">
                                      <p:cBhvr additive="base">
                                        <p:cTn id="7" dur="500" fill="hold"/>
                                        <p:tgtEl>
                                          <p:spTgt spid="12290"/>
                                        </p:tgtEl>
                                        <p:attrNameLst>
                                          <p:attrName>ppt_x</p:attrName>
                                        </p:attrNameLst>
                                      </p:cBhvr>
                                      <p:tavLst>
                                        <p:tav tm="0">
                                          <p:val>
                                            <p:strVal val="0-#ppt_w/2"/>
                                          </p:val>
                                        </p:tav>
                                        <p:tav tm="100000">
                                          <p:val>
                                            <p:strVal val="#ppt_x"/>
                                          </p:val>
                                        </p:tav>
                                      </p:tavLst>
                                    </p:anim>
                                    <p:anim calcmode="lin" valueType="num">
                                      <p:cBhvr additive="base">
                                        <p:cTn id="8" dur="500" fill="hold"/>
                                        <p:tgtEl>
                                          <p:spTgt spid="12290"/>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1+#ppt_w/2"/>
                                          </p:val>
                                        </p:tav>
                                        <p:tav tm="100000">
                                          <p:val>
                                            <p:strVal val="#ppt_x"/>
                                          </p:val>
                                        </p:tav>
                                      </p:tavLst>
                                    </p:anim>
                                    <p:anim calcmode="lin" valueType="num">
                                      <p:cBhvr additive="base">
                                        <p:cTn id="12" dur="500" fill="hold"/>
                                        <p:tgtEl>
                                          <p:spTgt spid="6"/>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53" presetClass="entr" presetSubtype="528" fill="hold" grpId="0" nodeType="afterEffect">
                                  <p:stCondLst>
                                    <p:cond delay="0"/>
                                  </p:stCondLst>
                                  <p:iterate type="lt">
                                    <p:tmPct val="10000"/>
                                  </p:iterate>
                                  <p:childTnLst>
                                    <p:set>
                                      <p:cBhvr>
                                        <p:cTn id="15" dur="1" fill="hold">
                                          <p:stCondLst>
                                            <p:cond delay="0"/>
                                          </p:stCondLst>
                                        </p:cTn>
                                        <p:tgtEl>
                                          <p:spTgt spid="10"/>
                                        </p:tgtEl>
                                        <p:attrNameLst>
                                          <p:attrName>style.visibility</p:attrName>
                                        </p:attrNameLst>
                                      </p:cBhvr>
                                      <p:to>
                                        <p:strVal val="visible"/>
                                      </p:to>
                                    </p:set>
                                    <p:anim calcmode="lin" valueType="num">
                                      <p:cBhvr>
                                        <p:cTn id="16" dur="750" fill="hold"/>
                                        <p:tgtEl>
                                          <p:spTgt spid="10"/>
                                        </p:tgtEl>
                                        <p:attrNameLst>
                                          <p:attrName>ppt_w</p:attrName>
                                        </p:attrNameLst>
                                      </p:cBhvr>
                                      <p:tavLst>
                                        <p:tav tm="0">
                                          <p:val>
                                            <p:fltVal val="0"/>
                                          </p:val>
                                        </p:tav>
                                        <p:tav tm="100000">
                                          <p:val>
                                            <p:strVal val="#ppt_w"/>
                                          </p:val>
                                        </p:tav>
                                      </p:tavLst>
                                    </p:anim>
                                    <p:anim calcmode="lin" valueType="num">
                                      <p:cBhvr>
                                        <p:cTn id="17" dur="750" fill="hold"/>
                                        <p:tgtEl>
                                          <p:spTgt spid="10"/>
                                        </p:tgtEl>
                                        <p:attrNameLst>
                                          <p:attrName>ppt_h</p:attrName>
                                        </p:attrNameLst>
                                      </p:cBhvr>
                                      <p:tavLst>
                                        <p:tav tm="0">
                                          <p:val>
                                            <p:fltVal val="0"/>
                                          </p:val>
                                        </p:tav>
                                        <p:tav tm="100000">
                                          <p:val>
                                            <p:strVal val="#ppt_h"/>
                                          </p:val>
                                        </p:tav>
                                      </p:tavLst>
                                    </p:anim>
                                    <p:animEffect transition="in" filter="fade">
                                      <p:cBhvr>
                                        <p:cTn id="18" dur="750"/>
                                        <p:tgtEl>
                                          <p:spTgt spid="10"/>
                                        </p:tgtEl>
                                      </p:cBhvr>
                                    </p:animEffect>
                                    <p:anim calcmode="lin" valueType="num">
                                      <p:cBhvr>
                                        <p:cTn id="19" dur="750" fill="hold"/>
                                        <p:tgtEl>
                                          <p:spTgt spid="10"/>
                                        </p:tgtEl>
                                        <p:attrNameLst>
                                          <p:attrName>ppt_x</p:attrName>
                                        </p:attrNameLst>
                                      </p:cBhvr>
                                      <p:tavLst>
                                        <p:tav tm="0">
                                          <p:val>
                                            <p:fltVal val="0.5"/>
                                          </p:val>
                                        </p:tav>
                                        <p:tav tm="100000">
                                          <p:val>
                                            <p:strVal val="#ppt_x"/>
                                          </p:val>
                                        </p:tav>
                                      </p:tavLst>
                                    </p:anim>
                                    <p:anim calcmode="lin" valueType="num">
                                      <p:cBhvr>
                                        <p:cTn id="20" dur="750" fill="hold"/>
                                        <p:tgtEl>
                                          <p:spTgt spid="10"/>
                                        </p:tgtEl>
                                        <p:attrNameLst>
                                          <p:attrName>ppt_y</p:attrName>
                                        </p:attrNameLst>
                                      </p:cBhvr>
                                      <p:tavLst>
                                        <p:tav tm="0">
                                          <p:val>
                                            <p:fltVal val="0.5"/>
                                          </p:val>
                                        </p:tav>
                                        <p:tav tm="100000">
                                          <p:val>
                                            <p:strVal val="#ppt_y"/>
                                          </p:val>
                                        </p:tav>
                                      </p:tavLst>
                                    </p:anim>
                                  </p:childTnLst>
                                </p:cTn>
                              </p:par>
                            </p:childTnLst>
                          </p:cTn>
                        </p:par>
                        <p:par>
                          <p:cTn id="21" fill="hold">
                            <p:stCondLst>
                              <p:cond delay="1475"/>
                            </p:stCondLst>
                            <p:childTnLst>
                              <p:par>
                                <p:cTn id="22" presetID="53" presetClass="entr" presetSubtype="528"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 calcmode="lin" valueType="num">
                                      <p:cBhvr>
                                        <p:cTn id="24" dur="750" fill="hold"/>
                                        <p:tgtEl>
                                          <p:spTgt spid="7"/>
                                        </p:tgtEl>
                                        <p:attrNameLst>
                                          <p:attrName>ppt_w</p:attrName>
                                        </p:attrNameLst>
                                      </p:cBhvr>
                                      <p:tavLst>
                                        <p:tav tm="0">
                                          <p:val>
                                            <p:fltVal val="0"/>
                                          </p:val>
                                        </p:tav>
                                        <p:tav tm="100000">
                                          <p:val>
                                            <p:strVal val="#ppt_w"/>
                                          </p:val>
                                        </p:tav>
                                      </p:tavLst>
                                    </p:anim>
                                    <p:anim calcmode="lin" valueType="num">
                                      <p:cBhvr>
                                        <p:cTn id="25" dur="750" fill="hold"/>
                                        <p:tgtEl>
                                          <p:spTgt spid="7"/>
                                        </p:tgtEl>
                                        <p:attrNameLst>
                                          <p:attrName>ppt_h</p:attrName>
                                        </p:attrNameLst>
                                      </p:cBhvr>
                                      <p:tavLst>
                                        <p:tav tm="0">
                                          <p:val>
                                            <p:fltVal val="0"/>
                                          </p:val>
                                        </p:tav>
                                        <p:tav tm="100000">
                                          <p:val>
                                            <p:strVal val="#ppt_h"/>
                                          </p:val>
                                        </p:tav>
                                      </p:tavLst>
                                    </p:anim>
                                    <p:animEffect transition="in" filter="fade">
                                      <p:cBhvr>
                                        <p:cTn id="26" dur="750"/>
                                        <p:tgtEl>
                                          <p:spTgt spid="7"/>
                                        </p:tgtEl>
                                      </p:cBhvr>
                                    </p:animEffect>
                                    <p:anim calcmode="lin" valueType="num">
                                      <p:cBhvr>
                                        <p:cTn id="27" dur="750" fill="hold"/>
                                        <p:tgtEl>
                                          <p:spTgt spid="7"/>
                                        </p:tgtEl>
                                        <p:attrNameLst>
                                          <p:attrName>ppt_x</p:attrName>
                                        </p:attrNameLst>
                                      </p:cBhvr>
                                      <p:tavLst>
                                        <p:tav tm="0">
                                          <p:val>
                                            <p:fltVal val="0.5"/>
                                          </p:val>
                                        </p:tav>
                                        <p:tav tm="100000">
                                          <p:val>
                                            <p:strVal val="#ppt_x"/>
                                          </p:val>
                                        </p:tav>
                                      </p:tavLst>
                                    </p:anim>
                                    <p:anim calcmode="lin" valueType="num">
                                      <p:cBhvr>
                                        <p:cTn id="28" dur="750" fill="hold"/>
                                        <p:tgtEl>
                                          <p:spTgt spid="7"/>
                                        </p:tgtEl>
                                        <p:attrNameLst>
                                          <p:attrName>ppt_y</p:attrName>
                                        </p:attrNameLst>
                                      </p:cBhvr>
                                      <p:tavLst>
                                        <p:tav tm="0">
                                          <p:val>
                                            <p:fltVal val="0.5"/>
                                          </p:val>
                                        </p:tav>
                                        <p:tav tm="100000">
                                          <p:val>
                                            <p:strVal val="#ppt_y"/>
                                          </p:val>
                                        </p:tav>
                                      </p:tavLst>
                                    </p:anim>
                                  </p:childTnLst>
                                </p:cTn>
                              </p:par>
                            </p:childTnLst>
                          </p:cTn>
                        </p:par>
                        <p:par>
                          <p:cTn id="29" fill="hold">
                            <p:stCondLst>
                              <p:cond delay="2900"/>
                            </p:stCondLst>
                            <p:childTnLst>
                              <p:par>
                                <p:cTn id="30" presetID="19" presetClass="entr" presetSubtype="10" fill="hold" grpId="0" nodeType="after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500" fill="hold"/>
                                        <p:tgtEl>
                                          <p:spTgt spid="8"/>
                                        </p:tgtEl>
                                        <p:attrNameLst>
                                          <p:attrName>ppt_w</p:attrName>
                                        </p:attrNameLst>
                                      </p:cBhvr>
                                      <p:tavLst>
                                        <p:tav tm="0" fmla="#ppt_w*sin(2.5*pi*$)">
                                          <p:val>
                                            <p:fltVal val="0"/>
                                          </p:val>
                                        </p:tav>
                                        <p:tav tm="100000">
                                          <p:val>
                                            <p:fltVal val="1"/>
                                          </p:val>
                                        </p:tav>
                                      </p:tavLst>
                                    </p:anim>
                                    <p:anim calcmode="lin" valueType="num">
                                      <p:cBhvr>
                                        <p:cTn id="33" dur="5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矩形 49"/>
          <p:cNvSpPr/>
          <p:nvPr/>
        </p:nvSpPr>
        <p:spPr>
          <a:xfrm>
            <a:off x="4654982" y="1708448"/>
            <a:ext cx="3381443" cy="438582"/>
          </a:xfrm>
          <a:prstGeom prst="rect">
            <a:avLst/>
          </a:prstGeom>
        </p:spPr>
        <p:txBody>
          <a:bodyPr wrap="square" lIns="68580" tIns="34290" rIns="68580" bIns="34290">
            <a:spAutoFit/>
          </a:bodyPr>
          <a:lstStyle/>
          <a:p>
            <a:r>
              <a:rPr lang="en-US" altLang="zh-CN" sz="2400" kern="100" dirty="0" smtClean="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01 /</a:t>
            </a:r>
            <a:r>
              <a:rPr lang="zh-CN" altLang="en-US" sz="2400" dirty="0" smtClean="0">
                <a:solidFill>
                  <a:schemeClr val="tx1">
                    <a:lumMod val="75000"/>
                    <a:lumOff val="25000"/>
                  </a:schemeClr>
                </a:solidFill>
                <a:latin typeface="思源黑体 CN Bold" pitchFamily="34" charset="-122"/>
                <a:ea typeface="思源黑体 CN Bold" pitchFamily="34" charset="-122"/>
              </a:rPr>
              <a:t>单击此处添加标题</a:t>
            </a:r>
            <a:endParaRPr lang="zh-CN" altLang="en-US" sz="2400" dirty="0">
              <a:solidFill>
                <a:schemeClr val="tx1">
                  <a:lumMod val="75000"/>
                  <a:lumOff val="25000"/>
                </a:schemeClr>
              </a:solidFill>
              <a:latin typeface="思源黑体 CN Bold" pitchFamily="34" charset="-122"/>
              <a:ea typeface="思源黑体 CN Bold" pitchFamily="34" charset="-122"/>
            </a:endParaRPr>
          </a:p>
        </p:txBody>
      </p:sp>
      <p:sp>
        <p:nvSpPr>
          <p:cNvPr id="51" name="矩形 50"/>
          <p:cNvSpPr/>
          <p:nvPr/>
        </p:nvSpPr>
        <p:spPr>
          <a:xfrm>
            <a:off x="4654983" y="2212504"/>
            <a:ext cx="3551016" cy="438582"/>
          </a:xfrm>
          <a:prstGeom prst="rect">
            <a:avLst/>
          </a:prstGeom>
        </p:spPr>
        <p:txBody>
          <a:bodyPr wrap="square" lIns="68580" tIns="34290" rIns="68580" bIns="34290">
            <a:spAutoFit/>
          </a:bodyPr>
          <a:lstStyle/>
          <a:p>
            <a:r>
              <a:rPr lang="en-US" altLang="zh-CN" sz="2400" kern="100" dirty="0" smtClean="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02 /</a:t>
            </a:r>
            <a:r>
              <a:rPr lang="zh-CN" altLang="en-US" sz="2400" dirty="0" smtClean="0">
                <a:solidFill>
                  <a:schemeClr val="tx1">
                    <a:lumMod val="75000"/>
                    <a:lumOff val="25000"/>
                  </a:schemeClr>
                </a:solidFill>
                <a:latin typeface="思源黑体 CN Bold" pitchFamily="34" charset="-122"/>
                <a:ea typeface="思源黑体 CN Bold" pitchFamily="34" charset="-122"/>
              </a:rPr>
              <a:t>单击此处添加标题</a:t>
            </a:r>
            <a:endParaRPr lang="zh-CN" altLang="en-US" sz="2400" dirty="0">
              <a:solidFill>
                <a:schemeClr val="tx1">
                  <a:lumMod val="75000"/>
                  <a:lumOff val="25000"/>
                </a:schemeClr>
              </a:solidFill>
              <a:latin typeface="思源黑体 CN Bold" pitchFamily="34" charset="-122"/>
              <a:ea typeface="思源黑体 CN Bold" pitchFamily="34" charset="-122"/>
            </a:endParaRPr>
          </a:p>
        </p:txBody>
      </p:sp>
      <p:sp>
        <p:nvSpPr>
          <p:cNvPr id="52" name="矩形 51"/>
          <p:cNvSpPr/>
          <p:nvPr/>
        </p:nvSpPr>
        <p:spPr>
          <a:xfrm>
            <a:off x="4654982" y="2665084"/>
            <a:ext cx="3949466" cy="438582"/>
          </a:xfrm>
          <a:prstGeom prst="rect">
            <a:avLst/>
          </a:prstGeom>
        </p:spPr>
        <p:txBody>
          <a:bodyPr wrap="square" lIns="68580" tIns="34290" rIns="68580" bIns="34290">
            <a:spAutoFit/>
          </a:bodyPr>
          <a:lstStyle/>
          <a:p>
            <a:r>
              <a:rPr lang="en-US" altLang="zh-CN" sz="2400" kern="100" dirty="0" smtClean="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03 /</a:t>
            </a:r>
            <a:r>
              <a:rPr lang="zh-CN" altLang="en-US" sz="2400" dirty="0" smtClean="0">
                <a:solidFill>
                  <a:schemeClr val="tx1">
                    <a:lumMod val="75000"/>
                    <a:lumOff val="25000"/>
                  </a:schemeClr>
                </a:solidFill>
                <a:latin typeface="思源黑体 CN Bold" pitchFamily="34" charset="-122"/>
                <a:ea typeface="思源黑体 CN Bold" pitchFamily="34" charset="-122"/>
              </a:rPr>
              <a:t>单击此处添加标题</a:t>
            </a:r>
            <a:endParaRPr lang="zh-CN" altLang="en-US" sz="2400" dirty="0">
              <a:solidFill>
                <a:schemeClr val="tx1">
                  <a:lumMod val="75000"/>
                  <a:lumOff val="25000"/>
                </a:schemeClr>
              </a:solidFill>
              <a:latin typeface="思源黑体 CN Bold" pitchFamily="34" charset="-122"/>
              <a:ea typeface="思源黑体 CN Bold" pitchFamily="34" charset="-122"/>
            </a:endParaRPr>
          </a:p>
        </p:txBody>
      </p:sp>
      <p:sp>
        <p:nvSpPr>
          <p:cNvPr id="53" name="矩形 52"/>
          <p:cNvSpPr/>
          <p:nvPr/>
        </p:nvSpPr>
        <p:spPr>
          <a:xfrm>
            <a:off x="4654982" y="3142074"/>
            <a:ext cx="3407662" cy="438582"/>
          </a:xfrm>
          <a:prstGeom prst="rect">
            <a:avLst/>
          </a:prstGeom>
        </p:spPr>
        <p:txBody>
          <a:bodyPr wrap="square" lIns="68580" tIns="34290" rIns="68580" bIns="34290">
            <a:spAutoFit/>
          </a:bodyPr>
          <a:lstStyle/>
          <a:p>
            <a:r>
              <a:rPr lang="en-US" altLang="zh-CN" sz="2400" kern="100" dirty="0" smtClean="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04 /</a:t>
            </a:r>
            <a:r>
              <a:rPr lang="zh-CN" altLang="en-US" sz="2400" dirty="0" smtClean="0">
                <a:solidFill>
                  <a:schemeClr val="tx1">
                    <a:lumMod val="75000"/>
                    <a:lumOff val="25000"/>
                  </a:schemeClr>
                </a:solidFill>
                <a:latin typeface="思源黑体 CN Bold" pitchFamily="34" charset="-122"/>
                <a:ea typeface="思源黑体 CN Bold" pitchFamily="34" charset="-122"/>
              </a:rPr>
              <a:t>单击此处添加标题</a:t>
            </a:r>
            <a:endParaRPr lang="zh-CN" altLang="en-US" sz="2400" dirty="0">
              <a:solidFill>
                <a:schemeClr val="tx1">
                  <a:lumMod val="75000"/>
                  <a:lumOff val="25000"/>
                </a:schemeClr>
              </a:solidFill>
              <a:latin typeface="思源黑体 CN Bold" pitchFamily="34" charset="-122"/>
              <a:ea typeface="思源黑体 CN Bold" pitchFamily="34" charset="-122"/>
            </a:endParaRPr>
          </a:p>
        </p:txBody>
      </p:sp>
      <p:sp>
        <p:nvSpPr>
          <p:cNvPr id="5" name="Freeform 5"/>
          <p:cNvSpPr>
            <a:spLocks/>
          </p:cNvSpPr>
          <p:nvPr/>
        </p:nvSpPr>
        <p:spPr bwMode="auto">
          <a:xfrm>
            <a:off x="1759594" y="1633915"/>
            <a:ext cx="1652850" cy="1877259"/>
          </a:xfrm>
          <a:custGeom>
            <a:avLst/>
            <a:gdLst>
              <a:gd name="T0" fmla="*/ 6935 w 12812"/>
              <a:gd name="T1" fmla="*/ 195 h 14572"/>
              <a:gd name="T2" fmla="*/ 9609 w 12812"/>
              <a:gd name="T3" fmla="*/ 1739 h 14572"/>
              <a:gd name="T4" fmla="*/ 12283 w 12812"/>
              <a:gd name="T5" fmla="*/ 3282 h 14572"/>
              <a:gd name="T6" fmla="*/ 12812 w 12812"/>
              <a:gd name="T7" fmla="*/ 4199 h 14572"/>
              <a:gd name="T8" fmla="*/ 12812 w 12812"/>
              <a:gd name="T9" fmla="*/ 7286 h 14572"/>
              <a:gd name="T10" fmla="*/ 12812 w 12812"/>
              <a:gd name="T11" fmla="*/ 10374 h 14572"/>
              <a:gd name="T12" fmla="*/ 12283 w 12812"/>
              <a:gd name="T13" fmla="*/ 11290 h 14572"/>
              <a:gd name="T14" fmla="*/ 9609 w 12812"/>
              <a:gd name="T15" fmla="*/ 12834 h 14572"/>
              <a:gd name="T16" fmla="*/ 6935 w 12812"/>
              <a:gd name="T17" fmla="*/ 14378 h 14572"/>
              <a:gd name="T18" fmla="*/ 5877 w 12812"/>
              <a:gd name="T19" fmla="*/ 14378 h 14572"/>
              <a:gd name="T20" fmla="*/ 3203 w 12812"/>
              <a:gd name="T21" fmla="*/ 12834 h 14572"/>
              <a:gd name="T22" fmla="*/ 529 w 12812"/>
              <a:gd name="T23" fmla="*/ 11290 h 14572"/>
              <a:gd name="T24" fmla="*/ 0 w 12812"/>
              <a:gd name="T25" fmla="*/ 10374 h 14572"/>
              <a:gd name="T26" fmla="*/ 0 w 12812"/>
              <a:gd name="T27" fmla="*/ 7286 h 14572"/>
              <a:gd name="T28" fmla="*/ 0 w 12812"/>
              <a:gd name="T29" fmla="*/ 4199 h 14572"/>
              <a:gd name="T30" fmla="*/ 529 w 12812"/>
              <a:gd name="T31" fmla="*/ 3282 h 14572"/>
              <a:gd name="T32" fmla="*/ 3203 w 12812"/>
              <a:gd name="T33" fmla="*/ 1739 h 14572"/>
              <a:gd name="T34" fmla="*/ 5877 w 12812"/>
              <a:gd name="T35" fmla="*/ 195 h 14572"/>
              <a:gd name="T36" fmla="*/ 6935 w 12812"/>
              <a:gd name="T37" fmla="*/ 195 h 14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812" h="14572">
                <a:moveTo>
                  <a:pt x="6935" y="195"/>
                </a:moveTo>
                <a:lnTo>
                  <a:pt x="9609" y="1739"/>
                </a:lnTo>
                <a:lnTo>
                  <a:pt x="12283" y="3282"/>
                </a:lnTo>
                <a:cubicBezTo>
                  <a:pt x="12620" y="3477"/>
                  <a:pt x="12812" y="3810"/>
                  <a:pt x="12812" y="4199"/>
                </a:cubicBezTo>
                <a:lnTo>
                  <a:pt x="12812" y="7286"/>
                </a:lnTo>
                <a:lnTo>
                  <a:pt x="12812" y="10374"/>
                </a:lnTo>
                <a:cubicBezTo>
                  <a:pt x="12812" y="10763"/>
                  <a:pt x="12620" y="11096"/>
                  <a:pt x="12283" y="11290"/>
                </a:cubicBezTo>
                <a:lnTo>
                  <a:pt x="9609" y="12834"/>
                </a:lnTo>
                <a:lnTo>
                  <a:pt x="6935" y="14378"/>
                </a:lnTo>
                <a:cubicBezTo>
                  <a:pt x="6599" y="14572"/>
                  <a:pt x="6213" y="14572"/>
                  <a:pt x="5877" y="14378"/>
                </a:cubicBezTo>
                <a:lnTo>
                  <a:pt x="3203" y="12834"/>
                </a:lnTo>
                <a:lnTo>
                  <a:pt x="529" y="11290"/>
                </a:lnTo>
                <a:cubicBezTo>
                  <a:pt x="193" y="11096"/>
                  <a:pt x="0" y="10763"/>
                  <a:pt x="0" y="10374"/>
                </a:cubicBezTo>
                <a:lnTo>
                  <a:pt x="0" y="7286"/>
                </a:lnTo>
                <a:lnTo>
                  <a:pt x="0" y="4199"/>
                </a:lnTo>
                <a:cubicBezTo>
                  <a:pt x="0" y="3810"/>
                  <a:pt x="193" y="3477"/>
                  <a:pt x="529" y="3282"/>
                </a:cubicBezTo>
                <a:lnTo>
                  <a:pt x="3203" y="1739"/>
                </a:lnTo>
                <a:lnTo>
                  <a:pt x="5877" y="195"/>
                </a:lnTo>
                <a:cubicBezTo>
                  <a:pt x="6213" y="0"/>
                  <a:pt x="6599" y="0"/>
                  <a:pt x="6935" y="195"/>
                </a:cubicBezTo>
                <a:close/>
              </a:path>
            </a:pathLst>
          </a:custGeom>
          <a:solidFill>
            <a:schemeClr val="accent2"/>
          </a:solidFill>
          <a:ln w="25400">
            <a:solidFill>
              <a:schemeClr val="accent4"/>
            </a:solid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100" dirty="0"/>
          </a:p>
        </p:txBody>
      </p:sp>
      <p:sp>
        <p:nvSpPr>
          <p:cNvPr id="15" name="Freeform 5"/>
          <p:cNvSpPr>
            <a:spLocks/>
          </p:cNvSpPr>
          <p:nvPr/>
        </p:nvSpPr>
        <p:spPr bwMode="auto">
          <a:xfrm>
            <a:off x="1385761" y="1209328"/>
            <a:ext cx="2400515" cy="2726434"/>
          </a:xfrm>
          <a:custGeom>
            <a:avLst/>
            <a:gdLst>
              <a:gd name="T0" fmla="*/ 6935 w 12812"/>
              <a:gd name="T1" fmla="*/ 195 h 14572"/>
              <a:gd name="T2" fmla="*/ 9609 w 12812"/>
              <a:gd name="T3" fmla="*/ 1739 h 14572"/>
              <a:gd name="T4" fmla="*/ 12283 w 12812"/>
              <a:gd name="T5" fmla="*/ 3282 h 14572"/>
              <a:gd name="T6" fmla="*/ 12812 w 12812"/>
              <a:gd name="T7" fmla="*/ 4199 h 14572"/>
              <a:gd name="T8" fmla="*/ 12812 w 12812"/>
              <a:gd name="T9" fmla="*/ 7286 h 14572"/>
              <a:gd name="T10" fmla="*/ 12812 w 12812"/>
              <a:gd name="T11" fmla="*/ 10374 h 14572"/>
              <a:gd name="T12" fmla="*/ 12283 w 12812"/>
              <a:gd name="T13" fmla="*/ 11290 h 14572"/>
              <a:gd name="T14" fmla="*/ 9609 w 12812"/>
              <a:gd name="T15" fmla="*/ 12834 h 14572"/>
              <a:gd name="T16" fmla="*/ 6935 w 12812"/>
              <a:gd name="T17" fmla="*/ 14378 h 14572"/>
              <a:gd name="T18" fmla="*/ 5877 w 12812"/>
              <a:gd name="T19" fmla="*/ 14378 h 14572"/>
              <a:gd name="T20" fmla="*/ 3203 w 12812"/>
              <a:gd name="T21" fmla="*/ 12834 h 14572"/>
              <a:gd name="T22" fmla="*/ 529 w 12812"/>
              <a:gd name="T23" fmla="*/ 11290 h 14572"/>
              <a:gd name="T24" fmla="*/ 0 w 12812"/>
              <a:gd name="T25" fmla="*/ 10374 h 14572"/>
              <a:gd name="T26" fmla="*/ 0 w 12812"/>
              <a:gd name="T27" fmla="*/ 7286 h 14572"/>
              <a:gd name="T28" fmla="*/ 0 w 12812"/>
              <a:gd name="T29" fmla="*/ 4199 h 14572"/>
              <a:gd name="T30" fmla="*/ 529 w 12812"/>
              <a:gd name="T31" fmla="*/ 3282 h 14572"/>
              <a:gd name="T32" fmla="*/ 3203 w 12812"/>
              <a:gd name="T33" fmla="*/ 1739 h 14572"/>
              <a:gd name="T34" fmla="*/ 5877 w 12812"/>
              <a:gd name="T35" fmla="*/ 195 h 14572"/>
              <a:gd name="T36" fmla="*/ 6935 w 12812"/>
              <a:gd name="T37" fmla="*/ 195 h 14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812" h="14572">
                <a:moveTo>
                  <a:pt x="6935" y="195"/>
                </a:moveTo>
                <a:lnTo>
                  <a:pt x="9609" y="1739"/>
                </a:lnTo>
                <a:lnTo>
                  <a:pt x="12283" y="3282"/>
                </a:lnTo>
                <a:cubicBezTo>
                  <a:pt x="12620" y="3477"/>
                  <a:pt x="12812" y="3810"/>
                  <a:pt x="12812" y="4199"/>
                </a:cubicBezTo>
                <a:lnTo>
                  <a:pt x="12812" y="7286"/>
                </a:lnTo>
                <a:lnTo>
                  <a:pt x="12812" y="10374"/>
                </a:lnTo>
                <a:cubicBezTo>
                  <a:pt x="12812" y="10763"/>
                  <a:pt x="12620" y="11096"/>
                  <a:pt x="12283" y="11290"/>
                </a:cubicBezTo>
                <a:lnTo>
                  <a:pt x="9609" y="12834"/>
                </a:lnTo>
                <a:lnTo>
                  <a:pt x="6935" y="14378"/>
                </a:lnTo>
                <a:cubicBezTo>
                  <a:pt x="6599" y="14572"/>
                  <a:pt x="6213" y="14572"/>
                  <a:pt x="5877" y="14378"/>
                </a:cubicBezTo>
                <a:lnTo>
                  <a:pt x="3203" y="12834"/>
                </a:lnTo>
                <a:lnTo>
                  <a:pt x="529" y="11290"/>
                </a:lnTo>
                <a:cubicBezTo>
                  <a:pt x="193" y="11096"/>
                  <a:pt x="0" y="10763"/>
                  <a:pt x="0" y="10374"/>
                </a:cubicBezTo>
                <a:lnTo>
                  <a:pt x="0" y="7286"/>
                </a:lnTo>
                <a:lnTo>
                  <a:pt x="0" y="4199"/>
                </a:lnTo>
                <a:cubicBezTo>
                  <a:pt x="0" y="3810"/>
                  <a:pt x="193" y="3477"/>
                  <a:pt x="529" y="3282"/>
                </a:cubicBezTo>
                <a:lnTo>
                  <a:pt x="3203" y="1739"/>
                </a:lnTo>
                <a:lnTo>
                  <a:pt x="5877" y="195"/>
                </a:lnTo>
                <a:cubicBezTo>
                  <a:pt x="6213" y="0"/>
                  <a:pt x="6599" y="0"/>
                  <a:pt x="6935" y="195"/>
                </a:cubicBezTo>
                <a:close/>
              </a:path>
            </a:pathLst>
          </a:custGeom>
          <a:noFill/>
          <a:ln w="127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5" name="TextBox 59"/>
          <p:cNvSpPr txBox="1">
            <a:spLocks noChangeArrowheads="1"/>
          </p:cNvSpPr>
          <p:nvPr/>
        </p:nvSpPr>
        <p:spPr bwMode="auto">
          <a:xfrm flipH="1">
            <a:off x="1754318" y="2191554"/>
            <a:ext cx="1663403" cy="761747"/>
          </a:xfrm>
          <a:prstGeom prst="rect">
            <a:avLst/>
          </a:prstGeom>
          <a:noFill/>
          <a:ln>
            <a:noFill/>
          </a:ln>
          <a:extLst/>
        </p:spPr>
        <p:txBody>
          <a:bodyPr wrap="square" lIns="68580" tIns="34290" rIns="68580" bIns="34290">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defRPr/>
            </a:pPr>
            <a:r>
              <a:rPr lang="zh-CN" altLang="en-US" sz="2700" b="1" kern="0" dirty="0" smtClean="0">
                <a:solidFill>
                  <a:schemeClr val="bg1"/>
                </a:solidFill>
                <a:latin typeface="微软雅黑" pitchFamily="34" charset="-122"/>
                <a:ea typeface="微软雅黑" pitchFamily="34" charset="-122"/>
              </a:rPr>
              <a:t>目录</a:t>
            </a:r>
            <a:endParaRPr lang="en-US" altLang="zh-CN" sz="2700" b="1" kern="0" dirty="0" smtClean="0">
              <a:solidFill>
                <a:schemeClr val="bg1"/>
              </a:solidFill>
              <a:latin typeface="微软雅黑" pitchFamily="34" charset="-122"/>
              <a:ea typeface="微软雅黑" pitchFamily="34" charset="-122"/>
            </a:endParaRPr>
          </a:p>
          <a:p>
            <a:pPr algn="ctr">
              <a:defRPr/>
            </a:pPr>
            <a:r>
              <a:rPr lang="en-US" altLang="zh-CN" kern="0" dirty="0" smtClean="0">
                <a:solidFill>
                  <a:schemeClr val="bg1"/>
                </a:solidFill>
                <a:latin typeface="微软雅黑" pitchFamily="34" charset="-122"/>
                <a:ea typeface="微软雅黑" pitchFamily="34" charset="-122"/>
              </a:rPr>
              <a:t>CONTENTS</a:t>
            </a:r>
            <a:endParaRPr lang="en-US" altLang="ko-KR" kern="0" dirty="0">
              <a:solidFill>
                <a:schemeClr val="bg1"/>
              </a:solidFill>
              <a:latin typeface="微软雅黑" pitchFamily="34" charset="-122"/>
              <a:ea typeface="微软雅黑" pitchFamily="34" charset="-122"/>
            </a:endParaRPr>
          </a:p>
        </p:txBody>
      </p:sp>
    </p:spTree>
    <p:extLst>
      <p:ext uri="{BB962C8B-B14F-4D97-AF65-F5344CB8AC3E}">
        <p14:creationId xmlns="" xmlns:p14="http://schemas.microsoft.com/office/powerpoint/2010/main" val="3216940519"/>
      </p:ext>
    </p:extLst>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250" fill="hold"/>
                                        <p:tgtEl>
                                          <p:spTgt spid="15"/>
                                        </p:tgtEl>
                                        <p:attrNameLst>
                                          <p:attrName>ppt_w</p:attrName>
                                        </p:attrNameLst>
                                      </p:cBhvr>
                                      <p:tavLst>
                                        <p:tav tm="0">
                                          <p:val>
                                            <p:fltVal val="0"/>
                                          </p:val>
                                        </p:tav>
                                        <p:tav tm="100000">
                                          <p:val>
                                            <p:strVal val="#ppt_w"/>
                                          </p:val>
                                        </p:tav>
                                      </p:tavLst>
                                    </p:anim>
                                    <p:anim calcmode="lin" valueType="num">
                                      <p:cBhvr>
                                        <p:cTn id="8" dur="250" fill="hold"/>
                                        <p:tgtEl>
                                          <p:spTgt spid="15"/>
                                        </p:tgtEl>
                                        <p:attrNameLst>
                                          <p:attrName>ppt_h</p:attrName>
                                        </p:attrNameLst>
                                      </p:cBhvr>
                                      <p:tavLst>
                                        <p:tav tm="0">
                                          <p:val>
                                            <p:fltVal val="0"/>
                                          </p:val>
                                        </p:tav>
                                        <p:tav tm="100000">
                                          <p:val>
                                            <p:strVal val="#ppt_h"/>
                                          </p:val>
                                        </p:tav>
                                      </p:tavLst>
                                    </p:anim>
                                    <p:animEffect transition="in" filter="fade">
                                      <p:cBhvr>
                                        <p:cTn id="9" dur="250"/>
                                        <p:tgtEl>
                                          <p:spTgt spid="15"/>
                                        </p:tgtEl>
                                      </p:cBhvr>
                                    </p:animEffect>
                                  </p:childTnLst>
                                </p:cTn>
                              </p:par>
                              <p:par>
                                <p:cTn id="10" presetID="6" presetClass="emph" presetSubtype="0" decel="100000" fill="hold" grpId="1" nodeType="withEffect">
                                  <p:stCondLst>
                                    <p:cond delay="200"/>
                                  </p:stCondLst>
                                  <p:childTnLst>
                                    <p:animScale>
                                      <p:cBhvr>
                                        <p:cTn id="11" dur="250" fill="hold"/>
                                        <p:tgtEl>
                                          <p:spTgt spid="15"/>
                                        </p:tgtEl>
                                      </p:cBhvr>
                                      <p:by x="120000" y="120000"/>
                                    </p:animScale>
                                  </p:childTnLst>
                                </p:cTn>
                              </p:par>
                              <p:par>
                                <p:cTn id="12" presetID="6" presetClass="emph" presetSubtype="0" decel="100000" fill="hold" grpId="2" nodeType="withEffect">
                                  <p:stCondLst>
                                    <p:cond delay="400"/>
                                  </p:stCondLst>
                                  <p:childTnLst>
                                    <p:animScale>
                                      <p:cBhvr>
                                        <p:cTn id="13" dur="250" fill="hold"/>
                                        <p:tgtEl>
                                          <p:spTgt spid="15"/>
                                        </p:tgtEl>
                                      </p:cBhvr>
                                      <p:by x="83000" y="83000"/>
                                    </p:animScale>
                                  </p:childTnLst>
                                </p:cTn>
                              </p:par>
                              <p:par>
                                <p:cTn id="14" presetID="53" presetClass="entr" presetSubtype="16" fill="hold" grpId="0" nodeType="withEffect">
                                  <p:stCondLst>
                                    <p:cond delay="400"/>
                                  </p:stCondLst>
                                  <p:childTnLst>
                                    <p:set>
                                      <p:cBhvr>
                                        <p:cTn id="15" dur="1" fill="hold">
                                          <p:stCondLst>
                                            <p:cond delay="0"/>
                                          </p:stCondLst>
                                        </p:cTn>
                                        <p:tgtEl>
                                          <p:spTgt spid="5"/>
                                        </p:tgtEl>
                                        <p:attrNameLst>
                                          <p:attrName>style.visibility</p:attrName>
                                        </p:attrNameLst>
                                      </p:cBhvr>
                                      <p:to>
                                        <p:strVal val="visible"/>
                                      </p:to>
                                    </p:set>
                                    <p:anim calcmode="lin" valueType="num">
                                      <p:cBhvr>
                                        <p:cTn id="16" dur="250" fill="hold"/>
                                        <p:tgtEl>
                                          <p:spTgt spid="5"/>
                                        </p:tgtEl>
                                        <p:attrNameLst>
                                          <p:attrName>ppt_w</p:attrName>
                                        </p:attrNameLst>
                                      </p:cBhvr>
                                      <p:tavLst>
                                        <p:tav tm="0">
                                          <p:val>
                                            <p:fltVal val="0"/>
                                          </p:val>
                                        </p:tav>
                                        <p:tav tm="100000">
                                          <p:val>
                                            <p:strVal val="#ppt_w"/>
                                          </p:val>
                                        </p:tav>
                                      </p:tavLst>
                                    </p:anim>
                                    <p:anim calcmode="lin" valueType="num">
                                      <p:cBhvr>
                                        <p:cTn id="17" dur="250" fill="hold"/>
                                        <p:tgtEl>
                                          <p:spTgt spid="5"/>
                                        </p:tgtEl>
                                        <p:attrNameLst>
                                          <p:attrName>ppt_h</p:attrName>
                                        </p:attrNameLst>
                                      </p:cBhvr>
                                      <p:tavLst>
                                        <p:tav tm="0">
                                          <p:val>
                                            <p:fltVal val="0"/>
                                          </p:val>
                                        </p:tav>
                                        <p:tav tm="100000">
                                          <p:val>
                                            <p:strVal val="#ppt_h"/>
                                          </p:val>
                                        </p:tav>
                                      </p:tavLst>
                                    </p:anim>
                                    <p:animEffect transition="in" filter="fade">
                                      <p:cBhvr>
                                        <p:cTn id="18" dur="250"/>
                                        <p:tgtEl>
                                          <p:spTgt spid="5"/>
                                        </p:tgtEl>
                                      </p:cBhvr>
                                    </p:animEffect>
                                  </p:childTnLst>
                                </p:cTn>
                              </p:par>
                              <p:par>
                                <p:cTn id="19" presetID="6" presetClass="emph" presetSubtype="0" decel="100000" fill="hold" grpId="1" nodeType="withEffect">
                                  <p:stCondLst>
                                    <p:cond delay="600"/>
                                  </p:stCondLst>
                                  <p:childTnLst>
                                    <p:animScale>
                                      <p:cBhvr>
                                        <p:cTn id="20" dur="250" fill="hold"/>
                                        <p:tgtEl>
                                          <p:spTgt spid="5"/>
                                        </p:tgtEl>
                                      </p:cBhvr>
                                      <p:by x="120000" y="120000"/>
                                    </p:animScale>
                                  </p:childTnLst>
                                </p:cTn>
                              </p:par>
                              <p:par>
                                <p:cTn id="21" presetID="6" presetClass="emph" presetSubtype="0" decel="100000" fill="hold" grpId="2" nodeType="withEffect">
                                  <p:stCondLst>
                                    <p:cond delay="800"/>
                                  </p:stCondLst>
                                  <p:childTnLst>
                                    <p:animScale>
                                      <p:cBhvr>
                                        <p:cTn id="22" dur="250" fill="hold"/>
                                        <p:tgtEl>
                                          <p:spTgt spid="5"/>
                                        </p:tgtEl>
                                      </p:cBhvr>
                                      <p:by x="83000" y="83000"/>
                                    </p:animScale>
                                  </p:childTnLst>
                                </p:cTn>
                              </p:par>
                              <p:par>
                                <p:cTn id="23" presetID="53" presetClass="entr" presetSubtype="16" fill="hold" grpId="0" nodeType="withEffect">
                                  <p:stCondLst>
                                    <p:cond delay="600"/>
                                  </p:stCondLst>
                                  <p:childTnLst>
                                    <p:set>
                                      <p:cBhvr>
                                        <p:cTn id="24" dur="1" fill="hold">
                                          <p:stCondLst>
                                            <p:cond delay="0"/>
                                          </p:stCondLst>
                                        </p:cTn>
                                        <p:tgtEl>
                                          <p:spTgt spid="45"/>
                                        </p:tgtEl>
                                        <p:attrNameLst>
                                          <p:attrName>style.visibility</p:attrName>
                                        </p:attrNameLst>
                                      </p:cBhvr>
                                      <p:to>
                                        <p:strVal val="visible"/>
                                      </p:to>
                                    </p:set>
                                    <p:anim calcmode="lin" valueType="num">
                                      <p:cBhvr>
                                        <p:cTn id="25" dur="250" fill="hold"/>
                                        <p:tgtEl>
                                          <p:spTgt spid="45"/>
                                        </p:tgtEl>
                                        <p:attrNameLst>
                                          <p:attrName>ppt_w</p:attrName>
                                        </p:attrNameLst>
                                      </p:cBhvr>
                                      <p:tavLst>
                                        <p:tav tm="0">
                                          <p:val>
                                            <p:fltVal val="0"/>
                                          </p:val>
                                        </p:tav>
                                        <p:tav tm="100000">
                                          <p:val>
                                            <p:strVal val="#ppt_w"/>
                                          </p:val>
                                        </p:tav>
                                      </p:tavLst>
                                    </p:anim>
                                    <p:anim calcmode="lin" valueType="num">
                                      <p:cBhvr>
                                        <p:cTn id="26" dur="250" fill="hold"/>
                                        <p:tgtEl>
                                          <p:spTgt spid="45"/>
                                        </p:tgtEl>
                                        <p:attrNameLst>
                                          <p:attrName>ppt_h</p:attrName>
                                        </p:attrNameLst>
                                      </p:cBhvr>
                                      <p:tavLst>
                                        <p:tav tm="0">
                                          <p:val>
                                            <p:fltVal val="0"/>
                                          </p:val>
                                        </p:tav>
                                        <p:tav tm="100000">
                                          <p:val>
                                            <p:strVal val="#ppt_h"/>
                                          </p:val>
                                        </p:tav>
                                      </p:tavLst>
                                    </p:anim>
                                    <p:animEffect transition="in" filter="fade">
                                      <p:cBhvr>
                                        <p:cTn id="27" dur="250"/>
                                        <p:tgtEl>
                                          <p:spTgt spid="45"/>
                                        </p:tgtEl>
                                      </p:cBhvr>
                                    </p:animEffect>
                                  </p:childTnLst>
                                </p:cTn>
                              </p:par>
                              <p:par>
                                <p:cTn id="28" presetID="6" presetClass="emph" presetSubtype="0" decel="100000" fill="hold" grpId="1" nodeType="withEffect">
                                  <p:stCondLst>
                                    <p:cond delay="800"/>
                                  </p:stCondLst>
                                  <p:childTnLst>
                                    <p:animScale>
                                      <p:cBhvr>
                                        <p:cTn id="29" dur="250" fill="hold"/>
                                        <p:tgtEl>
                                          <p:spTgt spid="45"/>
                                        </p:tgtEl>
                                      </p:cBhvr>
                                      <p:by x="120000" y="120000"/>
                                    </p:animScale>
                                  </p:childTnLst>
                                </p:cTn>
                              </p:par>
                              <p:par>
                                <p:cTn id="30" presetID="6" presetClass="emph" presetSubtype="0" decel="100000" fill="hold" grpId="2" nodeType="withEffect">
                                  <p:stCondLst>
                                    <p:cond delay="1000"/>
                                  </p:stCondLst>
                                  <p:childTnLst>
                                    <p:animScale>
                                      <p:cBhvr>
                                        <p:cTn id="31" dur="250" fill="hold"/>
                                        <p:tgtEl>
                                          <p:spTgt spid="45"/>
                                        </p:tgtEl>
                                      </p:cBhvr>
                                      <p:by x="83000" y="83000"/>
                                    </p:animScale>
                                  </p:childTnLst>
                                </p:cTn>
                              </p:par>
                            </p:childTnLst>
                          </p:cTn>
                        </p:par>
                        <p:par>
                          <p:cTn id="32" fill="hold">
                            <p:stCondLst>
                              <p:cond delay="1250"/>
                            </p:stCondLst>
                            <p:childTnLst>
                              <p:par>
                                <p:cTn id="33" presetID="50" presetClass="entr" presetSubtype="0" decel="100000" fill="hold" grpId="0" nodeType="afterEffect">
                                  <p:stCondLst>
                                    <p:cond delay="0"/>
                                  </p:stCondLst>
                                  <p:iterate type="lt">
                                    <p:tmPct val="10000"/>
                                  </p:iterate>
                                  <p:childTnLst>
                                    <p:set>
                                      <p:cBhvr>
                                        <p:cTn id="34" dur="1" fill="hold">
                                          <p:stCondLst>
                                            <p:cond delay="0"/>
                                          </p:stCondLst>
                                        </p:cTn>
                                        <p:tgtEl>
                                          <p:spTgt spid="50"/>
                                        </p:tgtEl>
                                        <p:attrNameLst>
                                          <p:attrName>style.visibility</p:attrName>
                                        </p:attrNameLst>
                                      </p:cBhvr>
                                      <p:to>
                                        <p:strVal val="visible"/>
                                      </p:to>
                                    </p:set>
                                    <p:anim calcmode="lin" valueType="num">
                                      <p:cBhvr>
                                        <p:cTn id="35" dur="100" fill="hold"/>
                                        <p:tgtEl>
                                          <p:spTgt spid="50"/>
                                        </p:tgtEl>
                                        <p:attrNameLst>
                                          <p:attrName>ppt_w</p:attrName>
                                        </p:attrNameLst>
                                      </p:cBhvr>
                                      <p:tavLst>
                                        <p:tav tm="0">
                                          <p:val>
                                            <p:strVal val="#ppt_w+.3"/>
                                          </p:val>
                                        </p:tav>
                                        <p:tav tm="100000">
                                          <p:val>
                                            <p:strVal val="#ppt_w"/>
                                          </p:val>
                                        </p:tav>
                                      </p:tavLst>
                                    </p:anim>
                                    <p:anim calcmode="lin" valueType="num">
                                      <p:cBhvr>
                                        <p:cTn id="36" dur="100" fill="hold"/>
                                        <p:tgtEl>
                                          <p:spTgt spid="50"/>
                                        </p:tgtEl>
                                        <p:attrNameLst>
                                          <p:attrName>ppt_h</p:attrName>
                                        </p:attrNameLst>
                                      </p:cBhvr>
                                      <p:tavLst>
                                        <p:tav tm="0">
                                          <p:val>
                                            <p:strVal val="#ppt_h"/>
                                          </p:val>
                                        </p:tav>
                                        <p:tav tm="100000">
                                          <p:val>
                                            <p:strVal val="#ppt_h"/>
                                          </p:val>
                                        </p:tav>
                                      </p:tavLst>
                                    </p:anim>
                                    <p:animEffect transition="in" filter="fade">
                                      <p:cBhvr>
                                        <p:cTn id="37" dur="100"/>
                                        <p:tgtEl>
                                          <p:spTgt spid="50"/>
                                        </p:tgtEl>
                                      </p:cBhvr>
                                    </p:animEffect>
                                  </p:childTnLst>
                                </p:cTn>
                              </p:par>
                            </p:childTnLst>
                          </p:cTn>
                        </p:par>
                        <p:par>
                          <p:cTn id="38" fill="hold">
                            <p:stCondLst>
                              <p:cond delay="1450"/>
                            </p:stCondLst>
                            <p:childTnLst>
                              <p:par>
                                <p:cTn id="39" presetID="50" presetClass="entr" presetSubtype="0" decel="100000" fill="hold" grpId="0" nodeType="afterEffect">
                                  <p:stCondLst>
                                    <p:cond delay="0"/>
                                  </p:stCondLst>
                                  <p:iterate type="lt">
                                    <p:tmPct val="10000"/>
                                  </p:iterate>
                                  <p:childTnLst>
                                    <p:set>
                                      <p:cBhvr>
                                        <p:cTn id="40" dur="1" fill="hold">
                                          <p:stCondLst>
                                            <p:cond delay="0"/>
                                          </p:stCondLst>
                                        </p:cTn>
                                        <p:tgtEl>
                                          <p:spTgt spid="51"/>
                                        </p:tgtEl>
                                        <p:attrNameLst>
                                          <p:attrName>style.visibility</p:attrName>
                                        </p:attrNameLst>
                                      </p:cBhvr>
                                      <p:to>
                                        <p:strVal val="visible"/>
                                      </p:to>
                                    </p:set>
                                    <p:anim calcmode="lin" valueType="num">
                                      <p:cBhvr>
                                        <p:cTn id="41" dur="100" fill="hold"/>
                                        <p:tgtEl>
                                          <p:spTgt spid="51"/>
                                        </p:tgtEl>
                                        <p:attrNameLst>
                                          <p:attrName>ppt_w</p:attrName>
                                        </p:attrNameLst>
                                      </p:cBhvr>
                                      <p:tavLst>
                                        <p:tav tm="0">
                                          <p:val>
                                            <p:strVal val="#ppt_w+.3"/>
                                          </p:val>
                                        </p:tav>
                                        <p:tav tm="100000">
                                          <p:val>
                                            <p:strVal val="#ppt_w"/>
                                          </p:val>
                                        </p:tav>
                                      </p:tavLst>
                                    </p:anim>
                                    <p:anim calcmode="lin" valueType="num">
                                      <p:cBhvr>
                                        <p:cTn id="42" dur="100" fill="hold"/>
                                        <p:tgtEl>
                                          <p:spTgt spid="51"/>
                                        </p:tgtEl>
                                        <p:attrNameLst>
                                          <p:attrName>ppt_h</p:attrName>
                                        </p:attrNameLst>
                                      </p:cBhvr>
                                      <p:tavLst>
                                        <p:tav tm="0">
                                          <p:val>
                                            <p:strVal val="#ppt_h"/>
                                          </p:val>
                                        </p:tav>
                                        <p:tav tm="100000">
                                          <p:val>
                                            <p:strVal val="#ppt_h"/>
                                          </p:val>
                                        </p:tav>
                                      </p:tavLst>
                                    </p:anim>
                                    <p:animEffect transition="in" filter="fade">
                                      <p:cBhvr>
                                        <p:cTn id="43" dur="100"/>
                                        <p:tgtEl>
                                          <p:spTgt spid="51"/>
                                        </p:tgtEl>
                                      </p:cBhvr>
                                    </p:animEffect>
                                  </p:childTnLst>
                                </p:cTn>
                              </p:par>
                            </p:childTnLst>
                          </p:cTn>
                        </p:par>
                        <p:par>
                          <p:cTn id="44" fill="hold">
                            <p:stCondLst>
                              <p:cond delay="1650"/>
                            </p:stCondLst>
                            <p:childTnLst>
                              <p:par>
                                <p:cTn id="45" presetID="50" presetClass="entr" presetSubtype="0" decel="100000" fill="hold" grpId="0" nodeType="afterEffect">
                                  <p:stCondLst>
                                    <p:cond delay="0"/>
                                  </p:stCondLst>
                                  <p:iterate type="lt">
                                    <p:tmPct val="10000"/>
                                  </p:iterate>
                                  <p:childTnLst>
                                    <p:set>
                                      <p:cBhvr>
                                        <p:cTn id="46" dur="1" fill="hold">
                                          <p:stCondLst>
                                            <p:cond delay="0"/>
                                          </p:stCondLst>
                                        </p:cTn>
                                        <p:tgtEl>
                                          <p:spTgt spid="52"/>
                                        </p:tgtEl>
                                        <p:attrNameLst>
                                          <p:attrName>style.visibility</p:attrName>
                                        </p:attrNameLst>
                                      </p:cBhvr>
                                      <p:to>
                                        <p:strVal val="visible"/>
                                      </p:to>
                                    </p:set>
                                    <p:anim calcmode="lin" valueType="num">
                                      <p:cBhvr>
                                        <p:cTn id="47" dur="100" fill="hold"/>
                                        <p:tgtEl>
                                          <p:spTgt spid="52"/>
                                        </p:tgtEl>
                                        <p:attrNameLst>
                                          <p:attrName>ppt_w</p:attrName>
                                        </p:attrNameLst>
                                      </p:cBhvr>
                                      <p:tavLst>
                                        <p:tav tm="0">
                                          <p:val>
                                            <p:strVal val="#ppt_w+.3"/>
                                          </p:val>
                                        </p:tav>
                                        <p:tav tm="100000">
                                          <p:val>
                                            <p:strVal val="#ppt_w"/>
                                          </p:val>
                                        </p:tav>
                                      </p:tavLst>
                                    </p:anim>
                                    <p:anim calcmode="lin" valueType="num">
                                      <p:cBhvr>
                                        <p:cTn id="48" dur="100" fill="hold"/>
                                        <p:tgtEl>
                                          <p:spTgt spid="52"/>
                                        </p:tgtEl>
                                        <p:attrNameLst>
                                          <p:attrName>ppt_h</p:attrName>
                                        </p:attrNameLst>
                                      </p:cBhvr>
                                      <p:tavLst>
                                        <p:tav tm="0">
                                          <p:val>
                                            <p:strVal val="#ppt_h"/>
                                          </p:val>
                                        </p:tav>
                                        <p:tav tm="100000">
                                          <p:val>
                                            <p:strVal val="#ppt_h"/>
                                          </p:val>
                                        </p:tav>
                                      </p:tavLst>
                                    </p:anim>
                                    <p:animEffect transition="in" filter="fade">
                                      <p:cBhvr>
                                        <p:cTn id="49" dur="100"/>
                                        <p:tgtEl>
                                          <p:spTgt spid="52"/>
                                        </p:tgtEl>
                                      </p:cBhvr>
                                    </p:animEffect>
                                  </p:childTnLst>
                                </p:cTn>
                              </p:par>
                            </p:childTnLst>
                          </p:cTn>
                        </p:par>
                        <p:par>
                          <p:cTn id="50" fill="hold">
                            <p:stCondLst>
                              <p:cond delay="1850"/>
                            </p:stCondLst>
                            <p:childTnLst>
                              <p:par>
                                <p:cTn id="51" presetID="50" presetClass="entr" presetSubtype="0" decel="100000" fill="hold" grpId="0" nodeType="afterEffect">
                                  <p:stCondLst>
                                    <p:cond delay="0"/>
                                  </p:stCondLst>
                                  <p:iterate type="lt">
                                    <p:tmPct val="10000"/>
                                  </p:iterate>
                                  <p:childTnLst>
                                    <p:set>
                                      <p:cBhvr>
                                        <p:cTn id="52" dur="1" fill="hold">
                                          <p:stCondLst>
                                            <p:cond delay="0"/>
                                          </p:stCondLst>
                                        </p:cTn>
                                        <p:tgtEl>
                                          <p:spTgt spid="53"/>
                                        </p:tgtEl>
                                        <p:attrNameLst>
                                          <p:attrName>style.visibility</p:attrName>
                                        </p:attrNameLst>
                                      </p:cBhvr>
                                      <p:to>
                                        <p:strVal val="visible"/>
                                      </p:to>
                                    </p:set>
                                    <p:anim calcmode="lin" valueType="num">
                                      <p:cBhvr>
                                        <p:cTn id="53" dur="100" fill="hold"/>
                                        <p:tgtEl>
                                          <p:spTgt spid="53"/>
                                        </p:tgtEl>
                                        <p:attrNameLst>
                                          <p:attrName>ppt_w</p:attrName>
                                        </p:attrNameLst>
                                      </p:cBhvr>
                                      <p:tavLst>
                                        <p:tav tm="0">
                                          <p:val>
                                            <p:strVal val="#ppt_w+.3"/>
                                          </p:val>
                                        </p:tav>
                                        <p:tav tm="100000">
                                          <p:val>
                                            <p:strVal val="#ppt_w"/>
                                          </p:val>
                                        </p:tav>
                                      </p:tavLst>
                                    </p:anim>
                                    <p:anim calcmode="lin" valueType="num">
                                      <p:cBhvr>
                                        <p:cTn id="54" dur="100" fill="hold"/>
                                        <p:tgtEl>
                                          <p:spTgt spid="53"/>
                                        </p:tgtEl>
                                        <p:attrNameLst>
                                          <p:attrName>ppt_h</p:attrName>
                                        </p:attrNameLst>
                                      </p:cBhvr>
                                      <p:tavLst>
                                        <p:tav tm="0">
                                          <p:val>
                                            <p:strVal val="#ppt_h"/>
                                          </p:val>
                                        </p:tav>
                                        <p:tav tm="100000">
                                          <p:val>
                                            <p:strVal val="#ppt_h"/>
                                          </p:val>
                                        </p:tav>
                                      </p:tavLst>
                                    </p:anim>
                                    <p:animEffect transition="in" filter="fade">
                                      <p:cBhvr>
                                        <p:cTn id="55" dur="1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1" grpId="0"/>
      <p:bldP spid="52" grpId="0"/>
      <p:bldP spid="53" grpId="0"/>
      <p:bldP spid="5" grpId="0" animBg="1"/>
      <p:bldP spid="5" grpId="1" animBg="1"/>
      <p:bldP spid="5" grpId="2" animBg="1"/>
      <p:bldP spid="15" grpId="0" animBg="1"/>
      <p:bldP spid="15" grpId="1" animBg="1"/>
      <p:bldP spid="15" grpId="2" animBg="1"/>
      <p:bldP spid="45" grpId="0"/>
      <p:bldP spid="45" grpId="1"/>
      <p:bldP spid="45" grpId="2"/>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文本框 12"/>
          <p:cNvSpPr txBox="1">
            <a:spLocks noChangeArrowheads="1"/>
          </p:cNvSpPr>
          <p:nvPr/>
        </p:nvSpPr>
        <p:spPr bwMode="auto">
          <a:xfrm>
            <a:off x="3427367" y="2421994"/>
            <a:ext cx="2584793" cy="43858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sz="1300">
                <a:solidFill>
                  <a:schemeClr val="tx1"/>
                </a:solidFill>
                <a:latin typeface="方正正黑简体" pitchFamily="2" charset="-122"/>
                <a:ea typeface="方正正黑简体" pitchFamily="2" charset="-122"/>
              </a:defRPr>
            </a:lvl1pPr>
            <a:lvl2pPr marL="742950" indent="-285750">
              <a:defRPr sz="1300">
                <a:solidFill>
                  <a:schemeClr val="tx1"/>
                </a:solidFill>
                <a:latin typeface="方正正黑简体" pitchFamily="2" charset="-122"/>
                <a:ea typeface="方正正黑简体" pitchFamily="2" charset="-122"/>
              </a:defRPr>
            </a:lvl2pPr>
            <a:lvl3pPr marL="1143000" indent="-228600">
              <a:defRPr sz="1300">
                <a:solidFill>
                  <a:schemeClr val="tx1"/>
                </a:solidFill>
                <a:latin typeface="方正正黑简体" pitchFamily="2" charset="-122"/>
                <a:ea typeface="方正正黑简体" pitchFamily="2" charset="-122"/>
              </a:defRPr>
            </a:lvl3pPr>
            <a:lvl4pPr marL="1600200" indent="-228600">
              <a:defRPr sz="1300">
                <a:solidFill>
                  <a:schemeClr val="tx1"/>
                </a:solidFill>
                <a:latin typeface="方正正黑简体" pitchFamily="2" charset="-122"/>
                <a:ea typeface="方正正黑简体" pitchFamily="2" charset="-122"/>
              </a:defRPr>
            </a:lvl4pPr>
            <a:lvl5pPr marL="2057400" indent="-228600">
              <a:defRPr sz="1300">
                <a:solidFill>
                  <a:schemeClr val="tx1"/>
                </a:solidFill>
                <a:latin typeface="方正正黑简体" pitchFamily="2" charset="-122"/>
                <a:ea typeface="方正正黑简体" pitchFamily="2" charset="-122"/>
              </a:defRPr>
            </a:lvl5pPr>
            <a:lvl6pPr marL="25146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6pPr>
            <a:lvl7pPr marL="29718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7pPr>
            <a:lvl8pPr marL="34290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8pPr>
            <a:lvl9pPr marL="38862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9pPr>
          </a:lstStyle>
          <a:p>
            <a:r>
              <a:rPr lang="zh-CN" altLang="en-US" sz="2400" dirty="0" smtClean="0">
                <a:solidFill>
                  <a:schemeClr val="tx1">
                    <a:lumMod val="65000"/>
                    <a:lumOff val="35000"/>
                  </a:schemeClr>
                </a:solidFill>
                <a:latin typeface="思源黑体 CN Bold" pitchFamily="34" charset="-122"/>
                <a:ea typeface="思源黑体 CN Bold" pitchFamily="34" charset="-122"/>
              </a:rPr>
              <a:t>单击此处添加标题</a:t>
            </a:r>
            <a:endParaRPr lang="zh-CN" altLang="en-US" sz="2400" dirty="0">
              <a:solidFill>
                <a:schemeClr val="tx1">
                  <a:lumMod val="65000"/>
                  <a:lumOff val="35000"/>
                </a:schemeClr>
              </a:solidFill>
              <a:latin typeface="思源黑体 CN Bold" pitchFamily="34" charset="-122"/>
              <a:ea typeface="思源黑体 CN Bold" pitchFamily="34" charset="-122"/>
            </a:endParaRPr>
          </a:p>
        </p:txBody>
      </p:sp>
      <p:sp>
        <p:nvSpPr>
          <p:cNvPr id="12" name="文本框 11"/>
          <p:cNvSpPr txBox="1"/>
          <p:nvPr/>
        </p:nvSpPr>
        <p:spPr>
          <a:xfrm>
            <a:off x="2627784" y="3004592"/>
            <a:ext cx="5123583" cy="377026"/>
          </a:xfrm>
          <a:prstGeom prst="rect">
            <a:avLst/>
          </a:prstGeom>
          <a:noFill/>
        </p:spPr>
        <p:txBody>
          <a:bodyPr wrap="square" lIns="68580" tIns="34290" rIns="68580" bIns="34290" rtlCol="0">
            <a:spAutoFit/>
          </a:bodyPr>
          <a:lstStyle>
            <a:defPPr>
              <a:defRPr lang="zh-CN"/>
            </a:defPPr>
            <a:lvl1pPr algn="ctr">
              <a:defRPr sz="3600" b="1">
                <a:solidFill>
                  <a:srgbClr val="333333"/>
                </a:solidFill>
                <a:latin typeface="微软雅黑" panose="020B0503020204020204" pitchFamily="34" charset="-122"/>
                <a:ea typeface="微软雅黑" panose="020B0503020204020204" pitchFamily="34" charset="-122"/>
              </a:defRPr>
            </a:lvl1pPr>
          </a:lstStyle>
          <a:p>
            <a:r>
              <a:rPr lang="en-US" altLang="zh-CN" sz="1000" b="0" dirty="0" smtClean="0">
                <a:solidFill>
                  <a:schemeClr val="tx1">
                    <a:lumMod val="50000"/>
                    <a:lumOff val="50000"/>
                  </a:schemeClr>
                </a:solidFill>
                <a:cs typeface="Arial" panose="020B0604020202020204" pitchFamily="34" charset="0"/>
              </a:rPr>
              <a:t>Please replace text, click add relevant headline, modify the text content, also can copy your content to this directly.</a:t>
            </a:r>
            <a:endParaRPr lang="zh-CN" altLang="en-US" sz="1800" b="0" dirty="0">
              <a:solidFill>
                <a:schemeClr val="tx1">
                  <a:lumMod val="50000"/>
                  <a:lumOff val="50000"/>
                </a:schemeClr>
              </a:solidFill>
            </a:endParaRPr>
          </a:p>
        </p:txBody>
      </p:sp>
      <p:sp>
        <p:nvSpPr>
          <p:cNvPr id="14" name="Freeform 5"/>
          <p:cNvSpPr>
            <a:spLocks/>
          </p:cNvSpPr>
          <p:nvPr/>
        </p:nvSpPr>
        <p:spPr bwMode="auto">
          <a:xfrm rot="5400000">
            <a:off x="-1231178" y="1689160"/>
            <a:ext cx="2462355" cy="2796670"/>
          </a:xfrm>
          <a:custGeom>
            <a:avLst/>
            <a:gdLst>
              <a:gd name="T0" fmla="*/ 6935 w 12812"/>
              <a:gd name="T1" fmla="*/ 195 h 14572"/>
              <a:gd name="T2" fmla="*/ 9609 w 12812"/>
              <a:gd name="T3" fmla="*/ 1739 h 14572"/>
              <a:gd name="T4" fmla="*/ 12283 w 12812"/>
              <a:gd name="T5" fmla="*/ 3282 h 14572"/>
              <a:gd name="T6" fmla="*/ 12812 w 12812"/>
              <a:gd name="T7" fmla="*/ 4199 h 14572"/>
              <a:gd name="T8" fmla="*/ 12812 w 12812"/>
              <a:gd name="T9" fmla="*/ 7286 h 14572"/>
              <a:gd name="T10" fmla="*/ 12812 w 12812"/>
              <a:gd name="T11" fmla="*/ 10374 h 14572"/>
              <a:gd name="T12" fmla="*/ 12283 w 12812"/>
              <a:gd name="T13" fmla="*/ 11290 h 14572"/>
              <a:gd name="T14" fmla="*/ 9609 w 12812"/>
              <a:gd name="T15" fmla="*/ 12834 h 14572"/>
              <a:gd name="T16" fmla="*/ 6935 w 12812"/>
              <a:gd name="T17" fmla="*/ 14378 h 14572"/>
              <a:gd name="T18" fmla="*/ 5877 w 12812"/>
              <a:gd name="T19" fmla="*/ 14378 h 14572"/>
              <a:gd name="T20" fmla="*/ 3203 w 12812"/>
              <a:gd name="T21" fmla="*/ 12834 h 14572"/>
              <a:gd name="T22" fmla="*/ 529 w 12812"/>
              <a:gd name="T23" fmla="*/ 11290 h 14572"/>
              <a:gd name="T24" fmla="*/ 0 w 12812"/>
              <a:gd name="T25" fmla="*/ 10374 h 14572"/>
              <a:gd name="T26" fmla="*/ 0 w 12812"/>
              <a:gd name="T27" fmla="*/ 7286 h 14572"/>
              <a:gd name="T28" fmla="*/ 0 w 12812"/>
              <a:gd name="T29" fmla="*/ 4199 h 14572"/>
              <a:gd name="T30" fmla="*/ 529 w 12812"/>
              <a:gd name="T31" fmla="*/ 3282 h 14572"/>
              <a:gd name="T32" fmla="*/ 3203 w 12812"/>
              <a:gd name="T33" fmla="*/ 1739 h 14572"/>
              <a:gd name="T34" fmla="*/ 5877 w 12812"/>
              <a:gd name="T35" fmla="*/ 195 h 14572"/>
              <a:gd name="T36" fmla="*/ 6935 w 12812"/>
              <a:gd name="T37" fmla="*/ 195 h 14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812" h="14572">
                <a:moveTo>
                  <a:pt x="6935" y="195"/>
                </a:moveTo>
                <a:lnTo>
                  <a:pt x="9609" y="1739"/>
                </a:lnTo>
                <a:lnTo>
                  <a:pt x="12283" y="3282"/>
                </a:lnTo>
                <a:cubicBezTo>
                  <a:pt x="12620" y="3477"/>
                  <a:pt x="12812" y="3810"/>
                  <a:pt x="12812" y="4199"/>
                </a:cubicBezTo>
                <a:lnTo>
                  <a:pt x="12812" y="7286"/>
                </a:lnTo>
                <a:lnTo>
                  <a:pt x="12812" y="10374"/>
                </a:lnTo>
                <a:cubicBezTo>
                  <a:pt x="12812" y="10763"/>
                  <a:pt x="12620" y="11096"/>
                  <a:pt x="12283" y="11290"/>
                </a:cubicBezTo>
                <a:lnTo>
                  <a:pt x="9609" y="12834"/>
                </a:lnTo>
                <a:lnTo>
                  <a:pt x="6935" y="14378"/>
                </a:lnTo>
                <a:cubicBezTo>
                  <a:pt x="6599" y="14572"/>
                  <a:pt x="6213" y="14572"/>
                  <a:pt x="5877" y="14378"/>
                </a:cubicBezTo>
                <a:lnTo>
                  <a:pt x="3203" y="12834"/>
                </a:lnTo>
                <a:lnTo>
                  <a:pt x="529" y="11290"/>
                </a:lnTo>
                <a:cubicBezTo>
                  <a:pt x="193" y="11096"/>
                  <a:pt x="0" y="10763"/>
                  <a:pt x="0" y="10374"/>
                </a:cubicBezTo>
                <a:lnTo>
                  <a:pt x="0" y="7286"/>
                </a:lnTo>
                <a:lnTo>
                  <a:pt x="0" y="4199"/>
                </a:lnTo>
                <a:cubicBezTo>
                  <a:pt x="0" y="3810"/>
                  <a:pt x="193" y="3477"/>
                  <a:pt x="529" y="3282"/>
                </a:cubicBezTo>
                <a:lnTo>
                  <a:pt x="3203" y="1739"/>
                </a:lnTo>
                <a:lnTo>
                  <a:pt x="5877" y="195"/>
                </a:lnTo>
                <a:cubicBezTo>
                  <a:pt x="6213" y="0"/>
                  <a:pt x="6599" y="0"/>
                  <a:pt x="6935" y="195"/>
                </a:cubicBezTo>
                <a:close/>
              </a:path>
            </a:pathLst>
          </a:custGeom>
          <a:solidFill>
            <a:schemeClr val="accent2"/>
          </a:solidFill>
          <a:ln w="254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100" dirty="0"/>
          </a:p>
        </p:txBody>
      </p:sp>
      <p:sp>
        <p:nvSpPr>
          <p:cNvPr id="24" name="Freeform 5"/>
          <p:cNvSpPr>
            <a:spLocks/>
          </p:cNvSpPr>
          <p:nvPr/>
        </p:nvSpPr>
        <p:spPr bwMode="auto">
          <a:xfrm rot="5400000">
            <a:off x="-1523064" y="1357645"/>
            <a:ext cx="3046127" cy="3459700"/>
          </a:xfrm>
          <a:custGeom>
            <a:avLst/>
            <a:gdLst>
              <a:gd name="T0" fmla="*/ 6935 w 12812"/>
              <a:gd name="T1" fmla="*/ 195 h 14572"/>
              <a:gd name="T2" fmla="*/ 9609 w 12812"/>
              <a:gd name="T3" fmla="*/ 1739 h 14572"/>
              <a:gd name="T4" fmla="*/ 12283 w 12812"/>
              <a:gd name="T5" fmla="*/ 3282 h 14572"/>
              <a:gd name="T6" fmla="*/ 12812 w 12812"/>
              <a:gd name="T7" fmla="*/ 4199 h 14572"/>
              <a:gd name="T8" fmla="*/ 12812 w 12812"/>
              <a:gd name="T9" fmla="*/ 7286 h 14572"/>
              <a:gd name="T10" fmla="*/ 12812 w 12812"/>
              <a:gd name="T11" fmla="*/ 10374 h 14572"/>
              <a:gd name="T12" fmla="*/ 12283 w 12812"/>
              <a:gd name="T13" fmla="*/ 11290 h 14572"/>
              <a:gd name="T14" fmla="*/ 9609 w 12812"/>
              <a:gd name="T15" fmla="*/ 12834 h 14572"/>
              <a:gd name="T16" fmla="*/ 6935 w 12812"/>
              <a:gd name="T17" fmla="*/ 14378 h 14572"/>
              <a:gd name="T18" fmla="*/ 5877 w 12812"/>
              <a:gd name="T19" fmla="*/ 14378 h 14572"/>
              <a:gd name="T20" fmla="*/ 3203 w 12812"/>
              <a:gd name="T21" fmla="*/ 12834 h 14572"/>
              <a:gd name="T22" fmla="*/ 529 w 12812"/>
              <a:gd name="T23" fmla="*/ 11290 h 14572"/>
              <a:gd name="T24" fmla="*/ 0 w 12812"/>
              <a:gd name="T25" fmla="*/ 10374 h 14572"/>
              <a:gd name="T26" fmla="*/ 0 w 12812"/>
              <a:gd name="T27" fmla="*/ 7286 h 14572"/>
              <a:gd name="T28" fmla="*/ 0 w 12812"/>
              <a:gd name="T29" fmla="*/ 4199 h 14572"/>
              <a:gd name="T30" fmla="*/ 529 w 12812"/>
              <a:gd name="T31" fmla="*/ 3282 h 14572"/>
              <a:gd name="T32" fmla="*/ 3203 w 12812"/>
              <a:gd name="T33" fmla="*/ 1739 h 14572"/>
              <a:gd name="T34" fmla="*/ 5877 w 12812"/>
              <a:gd name="T35" fmla="*/ 195 h 14572"/>
              <a:gd name="T36" fmla="*/ 6935 w 12812"/>
              <a:gd name="T37" fmla="*/ 195 h 14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812" h="14572">
                <a:moveTo>
                  <a:pt x="6935" y="195"/>
                </a:moveTo>
                <a:lnTo>
                  <a:pt x="9609" y="1739"/>
                </a:lnTo>
                <a:lnTo>
                  <a:pt x="12283" y="3282"/>
                </a:lnTo>
                <a:cubicBezTo>
                  <a:pt x="12620" y="3477"/>
                  <a:pt x="12812" y="3810"/>
                  <a:pt x="12812" y="4199"/>
                </a:cubicBezTo>
                <a:lnTo>
                  <a:pt x="12812" y="7286"/>
                </a:lnTo>
                <a:lnTo>
                  <a:pt x="12812" y="10374"/>
                </a:lnTo>
                <a:cubicBezTo>
                  <a:pt x="12812" y="10763"/>
                  <a:pt x="12620" y="11096"/>
                  <a:pt x="12283" y="11290"/>
                </a:cubicBezTo>
                <a:lnTo>
                  <a:pt x="9609" y="12834"/>
                </a:lnTo>
                <a:lnTo>
                  <a:pt x="6935" y="14378"/>
                </a:lnTo>
                <a:cubicBezTo>
                  <a:pt x="6599" y="14572"/>
                  <a:pt x="6213" y="14572"/>
                  <a:pt x="5877" y="14378"/>
                </a:cubicBezTo>
                <a:lnTo>
                  <a:pt x="3203" y="12834"/>
                </a:lnTo>
                <a:lnTo>
                  <a:pt x="529" y="11290"/>
                </a:lnTo>
                <a:cubicBezTo>
                  <a:pt x="193" y="11096"/>
                  <a:pt x="0" y="10763"/>
                  <a:pt x="0" y="10374"/>
                </a:cubicBezTo>
                <a:lnTo>
                  <a:pt x="0" y="7286"/>
                </a:lnTo>
                <a:lnTo>
                  <a:pt x="0" y="4199"/>
                </a:lnTo>
                <a:cubicBezTo>
                  <a:pt x="0" y="3810"/>
                  <a:pt x="193" y="3477"/>
                  <a:pt x="529" y="3282"/>
                </a:cubicBezTo>
                <a:lnTo>
                  <a:pt x="3203" y="1739"/>
                </a:lnTo>
                <a:lnTo>
                  <a:pt x="5877" y="195"/>
                </a:lnTo>
                <a:cubicBezTo>
                  <a:pt x="6213" y="0"/>
                  <a:pt x="6599" y="0"/>
                  <a:pt x="6935" y="195"/>
                </a:cubicBezTo>
                <a:close/>
              </a:path>
            </a:pathLst>
          </a:custGeom>
          <a:no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26" name="文本框 12"/>
          <p:cNvSpPr txBox="1">
            <a:spLocks noChangeArrowheads="1"/>
          </p:cNvSpPr>
          <p:nvPr/>
        </p:nvSpPr>
        <p:spPr bwMode="auto">
          <a:xfrm>
            <a:off x="36311" y="2449999"/>
            <a:ext cx="1007297" cy="145469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sz="1300">
                <a:solidFill>
                  <a:schemeClr val="tx1"/>
                </a:solidFill>
                <a:latin typeface="方正正黑简体" pitchFamily="2" charset="-122"/>
                <a:ea typeface="方正正黑简体" pitchFamily="2" charset="-122"/>
              </a:defRPr>
            </a:lvl1pPr>
            <a:lvl2pPr marL="742950" indent="-285750">
              <a:defRPr sz="1300">
                <a:solidFill>
                  <a:schemeClr val="tx1"/>
                </a:solidFill>
                <a:latin typeface="方正正黑简体" pitchFamily="2" charset="-122"/>
                <a:ea typeface="方正正黑简体" pitchFamily="2" charset="-122"/>
              </a:defRPr>
            </a:lvl2pPr>
            <a:lvl3pPr marL="1143000" indent="-228600">
              <a:defRPr sz="1300">
                <a:solidFill>
                  <a:schemeClr val="tx1"/>
                </a:solidFill>
                <a:latin typeface="方正正黑简体" pitchFamily="2" charset="-122"/>
                <a:ea typeface="方正正黑简体" pitchFamily="2" charset="-122"/>
              </a:defRPr>
            </a:lvl3pPr>
            <a:lvl4pPr marL="1600200" indent="-228600">
              <a:defRPr sz="1300">
                <a:solidFill>
                  <a:schemeClr val="tx1"/>
                </a:solidFill>
                <a:latin typeface="方正正黑简体" pitchFamily="2" charset="-122"/>
                <a:ea typeface="方正正黑简体" pitchFamily="2" charset="-122"/>
              </a:defRPr>
            </a:lvl4pPr>
            <a:lvl5pPr marL="2057400" indent="-228600">
              <a:defRPr sz="1300">
                <a:solidFill>
                  <a:schemeClr val="tx1"/>
                </a:solidFill>
                <a:latin typeface="方正正黑简体" pitchFamily="2" charset="-122"/>
                <a:ea typeface="方正正黑简体" pitchFamily="2" charset="-122"/>
              </a:defRPr>
            </a:lvl5pPr>
            <a:lvl6pPr marL="25146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6pPr>
            <a:lvl7pPr marL="29718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7pPr>
            <a:lvl8pPr marL="34290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8pPr>
            <a:lvl9pPr marL="38862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9pPr>
          </a:lstStyle>
          <a:p>
            <a:pPr algn="ctr"/>
            <a:r>
              <a:rPr lang="en-US" altLang="zh-CN" sz="9000" b="1" dirty="0" smtClean="0">
                <a:solidFill>
                  <a:schemeClr val="bg1"/>
                </a:solidFill>
                <a:latin typeface="AgencyFB" panose="02000806040000020003" pitchFamily="2" charset="0"/>
                <a:ea typeface="微软雅黑" pitchFamily="34" charset="-122"/>
              </a:rPr>
              <a:t>1</a:t>
            </a:r>
            <a:endParaRPr lang="zh-CN" altLang="en-US" sz="9000" b="1" dirty="0">
              <a:solidFill>
                <a:schemeClr val="bg1"/>
              </a:solidFill>
              <a:latin typeface="AgencyFB" panose="02000806040000020003" pitchFamily="2" charset="0"/>
              <a:ea typeface="微软雅黑" pitchFamily="34" charset="-122"/>
            </a:endParaRPr>
          </a:p>
        </p:txBody>
      </p:sp>
      <p:sp>
        <p:nvSpPr>
          <p:cNvPr id="16" name="文本框 14"/>
          <p:cNvSpPr txBox="1">
            <a:spLocks noChangeArrowheads="1"/>
          </p:cNvSpPr>
          <p:nvPr/>
        </p:nvSpPr>
        <p:spPr bwMode="auto">
          <a:xfrm>
            <a:off x="3882576" y="1222860"/>
            <a:ext cx="1378848" cy="28469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sz="1300">
                <a:solidFill>
                  <a:schemeClr val="tx1"/>
                </a:solidFill>
                <a:latin typeface="方正正黑简体" pitchFamily="2" charset="-122"/>
                <a:ea typeface="方正正黑简体" pitchFamily="2" charset="-122"/>
              </a:defRPr>
            </a:lvl1pPr>
            <a:lvl2pPr marL="742950" indent="-285750">
              <a:defRPr sz="1300">
                <a:solidFill>
                  <a:schemeClr val="tx1"/>
                </a:solidFill>
                <a:latin typeface="方正正黑简体" pitchFamily="2" charset="-122"/>
                <a:ea typeface="方正正黑简体" pitchFamily="2" charset="-122"/>
              </a:defRPr>
            </a:lvl2pPr>
            <a:lvl3pPr marL="1143000" indent="-228600">
              <a:defRPr sz="1300">
                <a:solidFill>
                  <a:schemeClr val="tx1"/>
                </a:solidFill>
                <a:latin typeface="方正正黑简体" pitchFamily="2" charset="-122"/>
                <a:ea typeface="方正正黑简体" pitchFamily="2" charset="-122"/>
              </a:defRPr>
            </a:lvl3pPr>
            <a:lvl4pPr marL="1600200" indent="-228600">
              <a:defRPr sz="1300">
                <a:solidFill>
                  <a:schemeClr val="tx1"/>
                </a:solidFill>
                <a:latin typeface="方正正黑简体" pitchFamily="2" charset="-122"/>
                <a:ea typeface="方正正黑简体" pitchFamily="2" charset="-122"/>
              </a:defRPr>
            </a:lvl4pPr>
            <a:lvl5pPr marL="2057400" indent="-228600">
              <a:defRPr sz="1300">
                <a:solidFill>
                  <a:schemeClr val="tx1"/>
                </a:solidFill>
                <a:latin typeface="方正正黑简体" pitchFamily="2" charset="-122"/>
                <a:ea typeface="方正正黑简体" pitchFamily="2" charset="-122"/>
              </a:defRPr>
            </a:lvl5pPr>
            <a:lvl6pPr marL="25146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6pPr>
            <a:lvl7pPr marL="29718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7pPr>
            <a:lvl8pPr marL="34290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8pPr>
            <a:lvl9pPr marL="38862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9pPr>
          </a:lstStyle>
          <a:p>
            <a:pPr algn="ctr" eaLnBrk="1" hangingPunct="1"/>
            <a:r>
              <a:rPr lang="en-US" altLang="zh-CN" sz="1400" dirty="0">
                <a:solidFill>
                  <a:schemeClr val="bg1"/>
                </a:solidFill>
                <a:latin typeface="微软雅黑" pitchFamily="34" charset="-122"/>
                <a:ea typeface="微软雅黑" pitchFamily="34" charset="-122"/>
              </a:rPr>
              <a:t>PART </a:t>
            </a:r>
            <a:r>
              <a:rPr lang="en-US" altLang="zh-CN" sz="1400" dirty="0" smtClean="0">
                <a:solidFill>
                  <a:schemeClr val="bg1"/>
                </a:solidFill>
                <a:latin typeface="微软雅黑" pitchFamily="34" charset="-122"/>
                <a:ea typeface="微软雅黑" pitchFamily="34" charset="-122"/>
              </a:rPr>
              <a:t>ONE</a:t>
            </a:r>
            <a:endParaRPr lang="zh-CN" altLang="en-US" sz="1400" dirty="0">
              <a:solidFill>
                <a:schemeClr val="bg1"/>
              </a:solidFill>
              <a:latin typeface="微软雅黑" pitchFamily="34" charset="-122"/>
              <a:ea typeface="微软雅黑" pitchFamily="34" charset="-122"/>
            </a:endParaRPr>
          </a:p>
        </p:txBody>
      </p:sp>
    </p:spTree>
    <p:extLst>
      <p:ext uri="{BB962C8B-B14F-4D97-AF65-F5344CB8AC3E}">
        <p14:creationId xmlns="" xmlns:p14="http://schemas.microsoft.com/office/powerpoint/2010/main" val="156903914"/>
      </p:ext>
    </p:extLst>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250" fill="hold"/>
                                        <p:tgtEl>
                                          <p:spTgt spid="24"/>
                                        </p:tgtEl>
                                        <p:attrNameLst>
                                          <p:attrName>ppt_w</p:attrName>
                                        </p:attrNameLst>
                                      </p:cBhvr>
                                      <p:tavLst>
                                        <p:tav tm="0">
                                          <p:val>
                                            <p:fltVal val="0"/>
                                          </p:val>
                                        </p:tav>
                                        <p:tav tm="100000">
                                          <p:val>
                                            <p:strVal val="#ppt_w"/>
                                          </p:val>
                                        </p:tav>
                                      </p:tavLst>
                                    </p:anim>
                                    <p:anim calcmode="lin" valueType="num">
                                      <p:cBhvr>
                                        <p:cTn id="8" dur="250" fill="hold"/>
                                        <p:tgtEl>
                                          <p:spTgt spid="24"/>
                                        </p:tgtEl>
                                        <p:attrNameLst>
                                          <p:attrName>ppt_h</p:attrName>
                                        </p:attrNameLst>
                                      </p:cBhvr>
                                      <p:tavLst>
                                        <p:tav tm="0">
                                          <p:val>
                                            <p:fltVal val="0"/>
                                          </p:val>
                                        </p:tav>
                                        <p:tav tm="100000">
                                          <p:val>
                                            <p:strVal val="#ppt_h"/>
                                          </p:val>
                                        </p:tav>
                                      </p:tavLst>
                                    </p:anim>
                                    <p:animEffect transition="in" filter="fade">
                                      <p:cBhvr>
                                        <p:cTn id="9" dur="250"/>
                                        <p:tgtEl>
                                          <p:spTgt spid="24"/>
                                        </p:tgtEl>
                                      </p:cBhvr>
                                    </p:animEffect>
                                  </p:childTnLst>
                                </p:cTn>
                              </p:par>
                              <p:par>
                                <p:cTn id="10" presetID="6" presetClass="emph" presetSubtype="0" decel="100000" fill="hold" grpId="1" nodeType="withEffect">
                                  <p:stCondLst>
                                    <p:cond delay="200"/>
                                  </p:stCondLst>
                                  <p:childTnLst>
                                    <p:animScale>
                                      <p:cBhvr>
                                        <p:cTn id="11" dur="250" fill="hold"/>
                                        <p:tgtEl>
                                          <p:spTgt spid="24"/>
                                        </p:tgtEl>
                                      </p:cBhvr>
                                      <p:by x="120000" y="120000"/>
                                    </p:animScale>
                                  </p:childTnLst>
                                </p:cTn>
                              </p:par>
                              <p:par>
                                <p:cTn id="12" presetID="6" presetClass="emph" presetSubtype="0" decel="100000" fill="hold" grpId="2" nodeType="withEffect">
                                  <p:stCondLst>
                                    <p:cond delay="400"/>
                                  </p:stCondLst>
                                  <p:childTnLst>
                                    <p:animScale>
                                      <p:cBhvr>
                                        <p:cTn id="13" dur="250" fill="hold"/>
                                        <p:tgtEl>
                                          <p:spTgt spid="24"/>
                                        </p:tgtEl>
                                      </p:cBhvr>
                                      <p:by x="83000" y="83000"/>
                                    </p:animScale>
                                  </p:childTnLst>
                                </p:cTn>
                              </p:par>
                              <p:par>
                                <p:cTn id="14" presetID="53" presetClass="entr" presetSubtype="16" fill="hold" grpId="0" nodeType="withEffect">
                                  <p:stCondLst>
                                    <p:cond delay="400"/>
                                  </p:stCondLst>
                                  <p:childTnLst>
                                    <p:set>
                                      <p:cBhvr>
                                        <p:cTn id="15" dur="1" fill="hold">
                                          <p:stCondLst>
                                            <p:cond delay="0"/>
                                          </p:stCondLst>
                                        </p:cTn>
                                        <p:tgtEl>
                                          <p:spTgt spid="14"/>
                                        </p:tgtEl>
                                        <p:attrNameLst>
                                          <p:attrName>style.visibility</p:attrName>
                                        </p:attrNameLst>
                                      </p:cBhvr>
                                      <p:to>
                                        <p:strVal val="visible"/>
                                      </p:to>
                                    </p:set>
                                    <p:anim calcmode="lin" valueType="num">
                                      <p:cBhvr>
                                        <p:cTn id="16" dur="250" fill="hold"/>
                                        <p:tgtEl>
                                          <p:spTgt spid="14"/>
                                        </p:tgtEl>
                                        <p:attrNameLst>
                                          <p:attrName>ppt_w</p:attrName>
                                        </p:attrNameLst>
                                      </p:cBhvr>
                                      <p:tavLst>
                                        <p:tav tm="0">
                                          <p:val>
                                            <p:fltVal val="0"/>
                                          </p:val>
                                        </p:tav>
                                        <p:tav tm="100000">
                                          <p:val>
                                            <p:strVal val="#ppt_w"/>
                                          </p:val>
                                        </p:tav>
                                      </p:tavLst>
                                    </p:anim>
                                    <p:anim calcmode="lin" valueType="num">
                                      <p:cBhvr>
                                        <p:cTn id="17" dur="250" fill="hold"/>
                                        <p:tgtEl>
                                          <p:spTgt spid="14"/>
                                        </p:tgtEl>
                                        <p:attrNameLst>
                                          <p:attrName>ppt_h</p:attrName>
                                        </p:attrNameLst>
                                      </p:cBhvr>
                                      <p:tavLst>
                                        <p:tav tm="0">
                                          <p:val>
                                            <p:fltVal val="0"/>
                                          </p:val>
                                        </p:tav>
                                        <p:tav tm="100000">
                                          <p:val>
                                            <p:strVal val="#ppt_h"/>
                                          </p:val>
                                        </p:tav>
                                      </p:tavLst>
                                    </p:anim>
                                    <p:animEffect transition="in" filter="fade">
                                      <p:cBhvr>
                                        <p:cTn id="18" dur="250"/>
                                        <p:tgtEl>
                                          <p:spTgt spid="14"/>
                                        </p:tgtEl>
                                      </p:cBhvr>
                                    </p:animEffect>
                                  </p:childTnLst>
                                </p:cTn>
                              </p:par>
                              <p:par>
                                <p:cTn id="19" presetID="6" presetClass="emph" presetSubtype="0" decel="100000" fill="hold" grpId="1" nodeType="withEffect">
                                  <p:stCondLst>
                                    <p:cond delay="600"/>
                                  </p:stCondLst>
                                  <p:childTnLst>
                                    <p:animScale>
                                      <p:cBhvr>
                                        <p:cTn id="20" dur="250" fill="hold"/>
                                        <p:tgtEl>
                                          <p:spTgt spid="14"/>
                                        </p:tgtEl>
                                      </p:cBhvr>
                                      <p:by x="120000" y="120000"/>
                                    </p:animScale>
                                  </p:childTnLst>
                                </p:cTn>
                              </p:par>
                              <p:par>
                                <p:cTn id="21" presetID="6" presetClass="emph" presetSubtype="0" decel="100000" fill="hold" grpId="2" nodeType="withEffect">
                                  <p:stCondLst>
                                    <p:cond delay="800"/>
                                  </p:stCondLst>
                                  <p:childTnLst>
                                    <p:animScale>
                                      <p:cBhvr>
                                        <p:cTn id="22" dur="250" fill="hold"/>
                                        <p:tgtEl>
                                          <p:spTgt spid="14"/>
                                        </p:tgtEl>
                                      </p:cBhvr>
                                      <p:by x="83000" y="83000"/>
                                    </p:animScale>
                                  </p:childTnLst>
                                </p:cTn>
                              </p:par>
                              <p:par>
                                <p:cTn id="23" presetID="53" presetClass="entr" presetSubtype="16" fill="hold" grpId="0" nodeType="withEffect">
                                  <p:stCondLst>
                                    <p:cond delay="600"/>
                                  </p:stCondLst>
                                  <p:childTnLst>
                                    <p:set>
                                      <p:cBhvr>
                                        <p:cTn id="24" dur="1" fill="hold">
                                          <p:stCondLst>
                                            <p:cond delay="0"/>
                                          </p:stCondLst>
                                        </p:cTn>
                                        <p:tgtEl>
                                          <p:spTgt spid="26"/>
                                        </p:tgtEl>
                                        <p:attrNameLst>
                                          <p:attrName>style.visibility</p:attrName>
                                        </p:attrNameLst>
                                      </p:cBhvr>
                                      <p:to>
                                        <p:strVal val="visible"/>
                                      </p:to>
                                    </p:set>
                                    <p:anim calcmode="lin" valueType="num">
                                      <p:cBhvr>
                                        <p:cTn id="25" dur="250" fill="hold"/>
                                        <p:tgtEl>
                                          <p:spTgt spid="26"/>
                                        </p:tgtEl>
                                        <p:attrNameLst>
                                          <p:attrName>ppt_w</p:attrName>
                                        </p:attrNameLst>
                                      </p:cBhvr>
                                      <p:tavLst>
                                        <p:tav tm="0">
                                          <p:val>
                                            <p:fltVal val="0"/>
                                          </p:val>
                                        </p:tav>
                                        <p:tav tm="100000">
                                          <p:val>
                                            <p:strVal val="#ppt_w"/>
                                          </p:val>
                                        </p:tav>
                                      </p:tavLst>
                                    </p:anim>
                                    <p:anim calcmode="lin" valueType="num">
                                      <p:cBhvr>
                                        <p:cTn id="26" dur="250" fill="hold"/>
                                        <p:tgtEl>
                                          <p:spTgt spid="26"/>
                                        </p:tgtEl>
                                        <p:attrNameLst>
                                          <p:attrName>ppt_h</p:attrName>
                                        </p:attrNameLst>
                                      </p:cBhvr>
                                      <p:tavLst>
                                        <p:tav tm="0">
                                          <p:val>
                                            <p:fltVal val="0"/>
                                          </p:val>
                                        </p:tav>
                                        <p:tav tm="100000">
                                          <p:val>
                                            <p:strVal val="#ppt_h"/>
                                          </p:val>
                                        </p:tav>
                                      </p:tavLst>
                                    </p:anim>
                                    <p:animEffect transition="in" filter="fade">
                                      <p:cBhvr>
                                        <p:cTn id="27" dur="250"/>
                                        <p:tgtEl>
                                          <p:spTgt spid="26"/>
                                        </p:tgtEl>
                                      </p:cBhvr>
                                    </p:animEffect>
                                  </p:childTnLst>
                                </p:cTn>
                              </p:par>
                              <p:par>
                                <p:cTn id="28" presetID="6" presetClass="emph" presetSubtype="0" decel="100000" fill="hold" grpId="1" nodeType="withEffect">
                                  <p:stCondLst>
                                    <p:cond delay="800"/>
                                  </p:stCondLst>
                                  <p:childTnLst>
                                    <p:animScale>
                                      <p:cBhvr>
                                        <p:cTn id="29" dur="250" fill="hold"/>
                                        <p:tgtEl>
                                          <p:spTgt spid="26"/>
                                        </p:tgtEl>
                                      </p:cBhvr>
                                      <p:by x="120000" y="120000"/>
                                    </p:animScale>
                                  </p:childTnLst>
                                </p:cTn>
                              </p:par>
                              <p:par>
                                <p:cTn id="30" presetID="6" presetClass="emph" presetSubtype="0" decel="100000" fill="hold" grpId="2" nodeType="withEffect">
                                  <p:stCondLst>
                                    <p:cond delay="1000"/>
                                  </p:stCondLst>
                                  <p:childTnLst>
                                    <p:animScale>
                                      <p:cBhvr>
                                        <p:cTn id="31" dur="250" fill="hold"/>
                                        <p:tgtEl>
                                          <p:spTgt spid="26"/>
                                        </p:tgtEl>
                                      </p:cBhvr>
                                      <p:by x="83000" y="83000"/>
                                    </p:animScale>
                                  </p:childTnLst>
                                </p:cTn>
                              </p:par>
                            </p:childTnLst>
                          </p:cTn>
                        </p:par>
                        <p:par>
                          <p:cTn id="32" fill="hold">
                            <p:stCondLst>
                              <p:cond delay="1250"/>
                            </p:stCondLst>
                            <p:childTnLst>
                              <p:par>
                                <p:cTn id="33" presetID="10" presetClass="entr" presetSubtype="0" fill="hold" grpId="0" nodeType="after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childTnLst>
                          </p:cTn>
                        </p:par>
                        <p:par>
                          <p:cTn id="36" fill="hold">
                            <p:stCondLst>
                              <p:cond delay="1750"/>
                            </p:stCondLst>
                            <p:childTnLst>
                              <p:par>
                                <p:cTn id="37" presetID="53" presetClass="entr" presetSubtype="16"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p:cTn id="39" dur="500" fill="hold"/>
                                        <p:tgtEl>
                                          <p:spTgt spid="15"/>
                                        </p:tgtEl>
                                        <p:attrNameLst>
                                          <p:attrName>ppt_w</p:attrName>
                                        </p:attrNameLst>
                                      </p:cBhvr>
                                      <p:tavLst>
                                        <p:tav tm="0">
                                          <p:val>
                                            <p:fltVal val="0"/>
                                          </p:val>
                                        </p:tav>
                                        <p:tav tm="100000">
                                          <p:val>
                                            <p:strVal val="#ppt_w"/>
                                          </p:val>
                                        </p:tav>
                                      </p:tavLst>
                                    </p:anim>
                                    <p:anim calcmode="lin" valueType="num">
                                      <p:cBhvr>
                                        <p:cTn id="40" dur="500" fill="hold"/>
                                        <p:tgtEl>
                                          <p:spTgt spid="15"/>
                                        </p:tgtEl>
                                        <p:attrNameLst>
                                          <p:attrName>ppt_h</p:attrName>
                                        </p:attrNameLst>
                                      </p:cBhvr>
                                      <p:tavLst>
                                        <p:tav tm="0">
                                          <p:val>
                                            <p:fltVal val="0"/>
                                          </p:val>
                                        </p:tav>
                                        <p:tav tm="100000">
                                          <p:val>
                                            <p:strVal val="#ppt_h"/>
                                          </p:val>
                                        </p:tav>
                                      </p:tavLst>
                                    </p:anim>
                                    <p:animEffect transition="in" filter="fade">
                                      <p:cBhvr>
                                        <p:cTn id="41" dur="500"/>
                                        <p:tgtEl>
                                          <p:spTgt spid="15"/>
                                        </p:tgtEl>
                                      </p:cBhvr>
                                    </p:animEffect>
                                  </p:childTnLst>
                                </p:cTn>
                              </p:par>
                              <p:par>
                                <p:cTn id="42" presetID="35" presetClass="path" presetSubtype="0" accel="50000" decel="50000" fill="hold" grpId="1" nodeType="withEffect">
                                  <p:stCondLst>
                                    <p:cond delay="0"/>
                                  </p:stCondLst>
                                  <p:childTnLst>
                                    <p:animMotion origin="layout" path="M 0 -4.07407E-6 L 0.34896 -4.07407E-6 " pathEditMode="relative" rAng="0" ptsTypes="AA">
                                      <p:cBhvr>
                                        <p:cTn id="43" dur="1000" spd="-100000" fill="hold"/>
                                        <p:tgtEl>
                                          <p:spTgt spid="15"/>
                                        </p:tgtEl>
                                        <p:attrNameLst>
                                          <p:attrName>ppt_x</p:attrName>
                                          <p:attrName>ppt_y</p:attrName>
                                        </p:attrNameLst>
                                      </p:cBhvr>
                                      <p:rCtr x="17448" y="0"/>
                                    </p:animMotion>
                                  </p:childTnLst>
                                </p:cTn>
                              </p:par>
                              <p:par>
                                <p:cTn id="44" presetID="53" presetClass="entr" presetSubtype="16"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500" fill="hold"/>
                                        <p:tgtEl>
                                          <p:spTgt spid="12"/>
                                        </p:tgtEl>
                                        <p:attrNameLst>
                                          <p:attrName>ppt_w</p:attrName>
                                        </p:attrNameLst>
                                      </p:cBhvr>
                                      <p:tavLst>
                                        <p:tav tm="0">
                                          <p:val>
                                            <p:fltVal val="0"/>
                                          </p:val>
                                        </p:tav>
                                        <p:tav tm="100000">
                                          <p:val>
                                            <p:strVal val="#ppt_w"/>
                                          </p:val>
                                        </p:tav>
                                      </p:tavLst>
                                    </p:anim>
                                    <p:anim calcmode="lin" valueType="num">
                                      <p:cBhvr>
                                        <p:cTn id="47" dur="500" fill="hold"/>
                                        <p:tgtEl>
                                          <p:spTgt spid="12"/>
                                        </p:tgtEl>
                                        <p:attrNameLst>
                                          <p:attrName>ppt_h</p:attrName>
                                        </p:attrNameLst>
                                      </p:cBhvr>
                                      <p:tavLst>
                                        <p:tav tm="0">
                                          <p:val>
                                            <p:fltVal val="0"/>
                                          </p:val>
                                        </p:tav>
                                        <p:tav tm="100000">
                                          <p:val>
                                            <p:strVal val="#ppt_h"/>
                                          </p:val>
                                        </p:tav>
                                      </p:tavLst>
                                    </p:anim>
                                    <p:animEffect transition="in" filter="fade">
                                      <p:cBhvr>
                                        <p:cTn id="48" dur="500"/>
                                        <p:tgtEl>
                                          <p:spTgt spid="12"/>
                                        </p:tgtEl>
                                      </p:cBhvr>
                                    </p:animEffect>
                                  </p:childTnLst>
                                </p:cTn>
                              </p:par>
                              <p:par>
                                <p:cTn id="49" presetID="35" presetClass="path" presetSubtype="0" accel="50000" decel="50000" fill="hold" grpId="1" nodeType="withEffect">
                                  <p:stCondLst>
                                    <p:cond delay="0"/>
                                  </p:stCondLst>
                                  <p:childTnLst>
                                    <p:animMotion origin="layout" path="M 0 3.7037E-7 L -0.37396 3.7037E-7 " pathEditMode="relative" rAng="0" ptsTypes="AA">
                                      <p:cBhvr>
                                        <p:cTn id="50" dur="1000" spd="-100000" fill="hold"/>
                                        <p:tgtEl>
                                          <p:spTgt spid="12"/>
                                        </p:tgtEl>
                                        <p:attrNameLst>
                                          <p:attrName>ppt_x</p:attrName>
                                          <p:attrName>ppt_y</p:attrName>
                                        </p:attrNameLst>
                                      </p:cBhvr>
                                      <p:rCtr x="-18698"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5" grpId="1"/>
      <p:bldP spid="12" grpId="0"/>
      <p:bldP spid="12" grpId="1"/>
      <p:bldP spid="14" grpId="0" animBg="1"/>
      <p:bldP spid="14" grpId="1" animBg="1"/>
      <p:bldP spid="14" grpId="2" animBg="1"/>
      <p:bldP spid="24" grpId="0" animBg="1"/>
      <p:bldP spid="24" grpId="1" animBg="1"/>
      <p:bldP spid="24" grpId="2" animBg="1"/>
      <p:bldP spid="26" grpId="0"/>
      <p:bldP spid="26" grpId="1"/>
      <p:bldP spid="26" grpId="2"/>
      <p:bldP spid="1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a:grpSpLocks/>
          </p:cNvGrpSpPr>
          <p:nvPr/>
        </p:nvGrpSpPr>
        <p:grpSpPr bwMode="auto">
          <a:xfrm>
            <a:off x="1193803" y="1563691"/>
            <a:ext cx="6626225" cy="3692525"/>
            <a:chOff x="0" y="0"/>
            <a:chExt cx="8006336" cy="4459927"/>
          </a:xfrm>
        </p:grpSpPr>
        <p:sp>
          <p:nvSpPr>
            <p:cNvPr id="20486" name="空心弧 2"/>
            <p:cNvSpPr>
              <a:spLocks/>
            </p:cNvSpPr>
            <p:nvPr/>
          </p:nvSpPr>
          <p:spPr bwMode="auto">
            <a:xfrm>
              <a:off x="1712904" y="21100"/>
              <a:ext cx="4427078" cy="4427317"/>
            </a:xfrm>
            <a:custGeom>
              <a:avLst/>
              <a:gdLst>
                <a:gd name="T0" fmla="*/ 0 w 4427078"/>
                <a:gd name="T1" fmla="*/ 2213659 h 4427317"/>
                <a:gd name="T2" fmla="*/ 1134026 w 4427078"/>
                <a:gd name="T3" fmla="*/ 281097 h 4427317"/>
                <a:gd name="T4" fmla="*/ 3374271 w 4427078"/>
                <a:gd name="T5" fmla="*/ 328761 h 4427317"/>
                <a:gd name="T6" fmla="*/ 3254511 w 4427078"/>
                <a:gd name="T7" fmla="*/ 523236 h 4427317"/>
                <a:gd name="T8" fmla="*/ 1245405 w 4427078"/>
                <a:gd name="T9" fmla="*/ 480490 h 4427317"/>
                <a:gd name="T10" fmla="*/ 228392 w 4427078"/>
                <a:gd name="T11" fmla="*/ 2213659 h 4427317"/>
                <a:gd name="T12" fmla="*/ 0 w 4427078"/>
                <a:gd name="T13" fmla="*/ 2213659 h 4427317"/>
                <a:gd name="T14" fmla="*/ 0 60000 65536"/>
                <a:gd name="T15" fmla="*/ 0 60000 65536"/>
                <a:gd name="T16" fmla="*/ 0 60000 65536"/>
                <a:gd name="T17" fmla="*/ 0 60000 65536"/>
                <a:gd name="T18" fmla="*/ 0 60000 65536"/>
                <a:gd name="T19" fmla="*/ 0 60000 65536"/>
                <a:gd name="T20" fmla="*/ 0 60000 65536"/>
                <a:gd name="T21" fmla="*/ 0 w 4427078"/>
                <a:gd name="T22" fmla="*/ 0 h 4427317"/>
                <a:gd name="T23" fmla="*/ 4427078 w 4427078"/>
                <a:gd name="T24" fmla="*/ 4427317 h 442731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427078" h="4427317">
                  <a:moveTo>
                    <a:pt x="0" y="2213659"/>
                  </a:moveTo>
                  <a:cubicBezTo>
                    <a:pt x="0" y="1411587"/>
                    <a:pt x="433835" y="672258"/>
                    <a:pt x="1134020" y="281097"/>
                  </a:cubicBezTo>
                  <a:cubicBezTo>
                    <a:pt x="1834253" y="-110092"/>
                    <a:pt x="2691308" y="-91857"/>
                    <a:pt x="3374271" y="328761"/>
                  </a:cubicBezTo>
                  <a:lnTo>
                    <a:pt x="3254510" y="523236"/>
                  </a:lnTo>
                  <a:cubicBezTo>
                    <a:pt x="2642013" y="146011"/>
                    <a:pt x="1873384" y="129658"/>
                    <a:pt x="1245399" y="480490"/>
                  </a:cubicBezTo>
                  <a:cubicBezTo>
                    <a:pt x="617462" y="831295"/>
                    <a:pt x="228392" y="1494342"/>
                    <a:pt x="228392" y="2213659"/>
                  </a:cubicBezTo>
                  <a:lnTo>
                    <a:pt x="0" y="2213659"/>
                  </a:lnTo>
                  <a:close/>
                </a:path>
              </a:pathLst>
            </a:custGeom>
            <a:solidFill>
              <a:schemeClr val="accent1"/>
            </a:solidFill>
            <a:ln w="9525">
              <a:noFill/>
              <a:round/>
              <a:headEnd/>
              <a:tailEnd/>
            </a:ln>
          </p:spPr>
          <p:txBody>
            <a:bodyPr/>
            <a:lstStyle/>
            <a:p>
              <a:endParaRPr lang="zh-CN" altLang="en-US"/>
            </a:p>
          </p:txBody>
        </p:sp>
        <p:sp>
          <p:nvSpPr>
            <p:cNvPr id="69638" name="空心弧 3"/>
            <p:cNvSpPr>
              <a:spLocks/>
            </p:cNvSpPr>
            <p:nvPr/>
          </p:nvSpPr>
          <p:spPr bwMode="auto">
            <a:xfrm rot="5833831">
              <a:off x="1739631" y="7796"/>
              <a:ext cx="4427330" cy="4427078"/>
            </a:xfrm>
            <a:custGeom>
              <a:avLst/>
              <a:gdLst>
                <a:gd name="T0" fmla="*/ 1334575 w 4427317"/>
                <a:gd name="T1" fmla="*/ 182025 h 4427078"/>
                <a:gd name="T2" fmla="*/ 3253134 w 4427317"/>
                <a:gd name="T3" fmla="*/ 259220 h 4427078"/>
                <a:gd name="T4" fmla="*/ 3144842 w 4427317"/>
                <a:gd name="T5" fmla="*/ 462819 h 4427078"/>
                <a:gd name="T6" fmla="*/ 1426157 w 4427317"/>
                <a:gd name="T7" fmla="*/ 393666 h 4427078"/>
                <a:gd name="T8" fmla="*/ 1334575 w 4427317"/>
                <a:gd name="T9" fmla="*/ 182025 h 4427078"/>
                <a:gd name="T10" fmla="*/ 0 60000 65536"/>
                <a:gd name="T11" fmla="*/ 0 60000 65536"/>
                <a:gd name="T12" fmla="*/ 0 60000 65536"/>
                <a:gd name="T13" fmla="*/ 0 60000 65536"/>
                <a:gd name="T14" fmla="*/ 0 60000 65536"/>
                <a:gd name="T15" fmla="*/ 0 w 4427317"/>
                <a:gd name="T16" fmla="*/ 0 h 4427078"/>
                <a:gd name="T17" fmla="*/ 4427317 w 4427317"/>
                <a:gd name="T18" fmla="*/ 4427078 h 4427078"/>
              </a:gdLst>
              <a:ahLst/>
              <a:cxnLst>
                <a:cxn ang="T10">
                  <a:pos x="T0" y="T1"/>
                </a:cxn>
                <a:cxn ang="T11">
                  <a:pos x="T2" y="T3"/>
                </a:cxn>
                <a:cxn ang="T12">
                  <a:pos x="T4" y="T5"/>
                </a:cxn>
                <a:cxn ang="T13">
                  <a:pos x="T6" y="T7"/>
                </a:cxn>
                <a:cxn ang="T14">
                  <a:pos x="T8" y="T9"/>
                </a:cxn>
              </a:cxnLst>
              <a:rect l="T15" t="T16" r="T17" b="T18"/>
              <a:pathLst>
                <a:path w="4427317" h="4427078">
                  <a:moveTo>
                    <a:pt x="1334575" y="182025"/>
                  </a:moveTo>
                  <a:cubicBezTo>
                    <a:pt x="1952552" y="-85359"/>
                    <a:pt x="2658640" y="-56949"/>
                    <a:pt x="3253134" y="259220"/>
                  </a:cubicBezTo>
                  <a:lnTo>
                    <a:pt x="3144843" y="462819"/>
                  </a:lnTo>
                  <a:cubicBezTo>
                    <a:pt x="2612282" y="179591"/>
                    <a:pt x="1979754" y="154141"/>
                    <a:pt x="1426157" y="393666"/>
                  </a:cubicBezTo>
                  <a:lnTo>
                    <a:pt x="1334575" y="182025"/>
                  </a:lnTo>
                  <a:close/>
                </a:path>
              </a:pathLst>
            </a:custGeom>
            <a:solidFill>
              <a:schemeClr val="accent4"/>
            </a:solidFill>
            <a:ln w="9525">
              <a:noFill/>
              <a:round/>
              <a:headEnd/>
              <a:tailEnd/>
            </a:ln>
          </p:spPr>
          <p:txBody>
            <a:bodyPr/>
            <a:lstStyle/>
            <a:p>
              <a:pPr fontAlgn="auto">
                <a:spcBef>
                  <a:spcPts val="0"/>
                </a:spcBef>
                <a:spcAft>
                  <a:spcPts val="0"/>
                </a:spcAft>
                <a:defRPr/>
              </a:pPr>
              <a:endParaRPr lang="zh-CN" altLang="en-US">
                <a:latin typeface="+mn-lt"/>
                <a:ea typeface="+mn-ea"/>
              </a:endParaRPr>
            </a:p>
          </p:txBody>
        </p:sp>
        <p:grpSp>
          <p:nvGrpSpPr>
            <p:cNvPr id="3" name="椭圆 4"/>
            <p:cNvGrpSpPr>
              <a:grpSpLocks/>
            </p:cNvGrpSpPr>
            <p:nvPr/>
          </p:nvGrpSpPr>
          <p:grpSpPr bwMode="auto">
            <a:xfrm>
              <a:off x="2314050" y="622356"/>
              <a:ext cx="3226166" cy="3226340"/>
              <a:chOff x="0" y="0"/>
              <a:chExt cx="2670048" cy="2670048"/>
            </a:xfrm>
          </p:grpSpPr>
          <p:pic>
            <p:nvPicPr>
              <p:cNvPr id="20510" name="椭圆 4"/>
              <p:cNvPicPr>
                <a:picLocks noChangeArrowheads="1"/>
              </p:cNvPicPr>
              <p:nvPr/>
            </p:nvPicPr>
            <p:blipFill>
              <a:blip r:embed="rId3" cstate="print"/>
              <a:srcRect/>
              <a:stretch>
                <a:fillRect/>
              </a:stretch>
            </p:blipFill>
            <p:spPr bwMode="auto">
              <a:xfrm>
                <a:off x="0" y="0"/>
                <a:ext cx="2670048" cy="2670048"/>
              </a:xfrm>
              <a:prstGeom prst="rect">
                <a:avLst/>
              </a:prstGeom>
              <a:noFill/>
              <a:ln w="9525">
                <a:noFill/>
                <a:miter lim="800000"/>
                <a:headEnd/>
                <a:tailEnd/>
              </a:ln>
            </p:spPr>
          </p:pic>
          <p:sp>
            <p:nvSpPr>
              <p:cNvPr id="20511" name="Text Box 7"/>
              <p:cNvSpPr txBox="1">
                <a:spLocks noChangeArrowheads="1"/>
              </p:cNvSpPr>
              <p:nvPr/>
            </p:nvSpPr>
            <p:spPr bwMode="auto">
              <a:xfrm>
                <a:off x="406843" y="407693"/>
                <a:ext cx="1854176" cy="1854074"/>
              </a:xfrm>
              <a:prstGeom prst="rect">
                <a:avLst/>
              </a:prstGeom>
              <a:noFill/>
              <a:ln w="9525">
                <a:noFill/>
                <a:miter lim="800000"/>
                <a:headEnd/>
                <a:tailEnd/>
              </a:ln>
            </p:spPr>
            <p:txBody>
              <a:bodyPr anchor="ctr"/>
              <a:lstStyle/>
              <a:p>
                <a:pPr algn="ctr">
                  <a:buFont typeface="Arial" pitchFamily="34" charset="0"/>
                  <a:buNone/>
                </a:pPr>
                <a:endParaRPr lang="zh-CN" altLang="en-US">
                  <a:solidFill>
                    <a:srgbClr val="FFFFFF"/>
                  </a:solidFill>
                  <a:latin typeface="Calibri" pitchFamily="34" charset="0"/>
                </a:endParaRPr>
              </a:p>
            </p:txBody>
          </p:sp>
        </p:grpSp>
        <p:sp>
          <p:nvSpPr>
            <p:cNvPr id="20489" name="空心弧 5"/>
            <p:cNvSpPr>
              <a:spLocks/>
            </p:cNvSpPr>
            <p:nvPr/>
          </p:nvSpPr>
          <p:spPr bwMode="auto">
            <a:xfrm>
              <a:off x="2054334" y="362548"/>
              <a:ext cx="3744218" cy="3744421"/>
            </a:xfrm>
            <a:custGeom>
              <a:avLst/>
              <a:gdLst>
                <a:gd name="T0" fmla="*/ 0 w 3744218"/>
                <a:gd name="T1" fmla="*/ 1872217 h 3744421"/>
                <a:gd name="T2" fmla="*/ 955267 w 3744218"/>
                <a:gd name="T3" fmla="*/ 239886 h 3744421"/>
                <a:gd name="T4" fmla="*/ 2846308 w 3744218"/>
                <a:gd name="T5" fmla="*/ 273459 h 3744421"/>
                <a:gd name="T6" fmla="*/ 2278508 w 3744218"/>
                <a:gd name="T7" fmla="*/ 1205276 h 3744421"/>
                <a:gd name="T8" fmla="*/ 1489636 w 3744218"/>
                <a:gd name="T9" fmla="*/ 1191269 h 3744421"/>
                <a:gd name="T10" fmla="*/ 1091177 w 3744218"/>
                <a:gd name="T11" fmla="*/ 1872216 h 3744421"/>
                <a:gd name="T12" fmla="*/ 0 w 3744218"/>
                <a:gd name="T13" fmla="*/ 1872217 h 3744421"/>
                <a:gd name="T14" fmla="*/ 0 60000 65536"/>
                <a:gd name="T15" fmla="*/ 0 60000 65536"/>
                <a:gd name="T16" fmla="*/ 0 60000 65536"/>
                <a:gd name="T17" fmla="*/ 0 60000 65536"/>
                <a:gd name="T18" fmla="*/ 0 60000 65536"/>
                <a:gd name="T19" fmla="*/ 0 60000 65536"/>
                <a:gd name="T20" fmla="*/ 0 60000 65536"/>
                <a:gd name="T21" fmla="*/ 0 w 3744218"/>
                <a:gd name="T22" fmla="*/ 0 h 3744421"/>
                <a:gd name="T23" fmla="*/ 3744218 w 3744218"/>
                <a:gd name="T24" fmla="*/ 3744421 h 374442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744218" h="3744421">
                  <a:moveTo>
                    <a:pt x="0" y="1872211"/>
                  </a:moveTo>
                  <a:cubicBezTo>
                    <a:pt x="0" y="1195428"/>
                    <a:pt x="365233" y="571332"/>
                    <a:pt x="955267" y="239886"/>
                  </a:cubicBezTo>
                  <a:cubicBezTo>
                    <a:pt x="1545343" y="-91583"/>
                    <a:pt x="2268369" y="-78746"/>
                    <a:pt x="2846308" y="273459"/>
                  </a:cubicBezTo>
                  <a:lnTo>
                    <a:pt x="2278509" y="1205270"/>
                  </a:lnTo>
                  <a:cubicBezTo>
                    <a:pt x="2037417" y="1058322"/>
                    <a:pt x="1735792" y="1052967"/>
                    <a:pt x="1489636" y="1191263"/>
                  </a:cubicBezTo>
                  <a:cubicBezTo>
                    <a:pt x="1243521" y="1329536"/>
                    <a:pt x="1091177" y="1589885"/>
                    <a:pt x="1091177" y="1872210"/>
                  </a:cubicBezTo>
                  <a:lnTo>
                    <a:pt x="0" y="1872211"/>
                  </a:lnTo>
                  <a:close/>
                </a:path>
              </a:pathLst>
            </a:custGeom>
            <a:solidFill>
              <a:schemeClr val="accent1"/>
            </a:solidFill>
            <a:ln w="9525">
              <a:noFill/>
              <a:round/>
              <a:headEnd/>
              <a:tailEnd/>
            </a:ln>
          </p:spPr>
          <p:txBody>
            <a:bodyPr/>
            <a:lstStyle/>
            <a:p>
              <a:endParaRPr lang="zh-CN" altLang="en-US"/>
            </a:p>
          </p:txBody>
        </p:sp>
        <p:sp>
          <p:nvSpPr>
            <p:cNvPr id="69641" name="空心弧 6"/>
            <p:cNvSpPr>
              <a:spLocks/>
            </p:cNvSpPr>
            <p:nvPr/>
          </p:nvSpPr>
          <p:spPr bwMode="auto">
            <a:xfrm rot="5792301">
              <a:off x="2054078" y="362648"/>
              <a:ext cx="3744729" cy="3744218"/>
            </a:xfrm>
            <a:custGeom>
              <a:avLst/>
              <a:gdLst>
                <a:gd name="T0" fmla="*/ 1142394 w 3744421"/>
                <a:gd name="T1" fmla="*/ 148099 h 3744218"/>
                <a:gd name="T2" fmla="*/ 2744415 w 3744421"/>
                <a:gd name="T3" fmla="*/ 215566 h 3744218"/>
                <a:gd name="T4" fmla="*/ 2225739 w 3744421"/>
                <a:gd name="T5" fmla="*/ 1200667 h 3744218"/>
                <a:gd name="T6" fmla="*/ 1576401 w 3744421"/>
                <a:gd name="T7" fmla="*/ 1173325 h 3744218"/>
                <a:gd name="T8" fmla="*/ 1142394 w 3744421"/>
                <a:gd name="T9" fmla="*/ 148099 h 3744218"/>
                <a:gd name="T10" fmla="*/ 0 60000 65536"/>
                <a:gd name="T11" fmla="*/ 0 60000 65536"/>
                <a:gd name="T12" fmla="*/ 0 60000 65536"/>
                <a:gd name="T13" fmla="*/ 0 60000 65536"/>
                <a:gd name="T14" fmla="*/ 0 60000 65536"/>
                <a:gd name="T15" fmla="*/ 0 w 3744421"/>
                <a:gd name="T16" fmla="*/ 0 h 3744218"/>
                <a:gd name="T17" fmla="*/ 3744421 w 3744421"/>
                <a:gd name="T18" fmla="*/ 3744218 h 3744218"/>
              </a:gdLst>
              <a:ahLst/>
              <a:cxnLst>
                <a:cxn ang="T10">
                  <a:pos x="T0" y="T1"/>
                </a:cxn>
                <a:cxn ang="T11">
                  <a:pos x="T2" y="T3"/>
                </a:cxn>
                <a:cxn ang="T12">
                  <a:pos x="T4" y="T5"/>
                </a:cxn>
                <a:cxn ang="T13">
                  <a:pos x="T6" y="T7"/>
                </a:cxn>
                <a:cxn ang="T14">
                  <a:pos x="T8" y="T9"/>
                </a:cxn>
              </a:cxnLst>
              <a:rect l="T15" t="T16" r="T17" b="T18"/>
              <a:pathLst>
                <a:path w="3744421" h="3744218">
                  <a:moveTo>
                    <a:pt x="1142389" y="148099"/>
                  </a:moveTo>
                  <a:cubicBezTo>
                    <a:pt x="1659495" y="-70782"/>
                    <a:pt x="2247545" y="-46018"/>
                    <a:pt x="2744414" y="215566"/>
                  </a:cubicBezTo>
                  <a:lnTo>
                    <a:pt x="2225738" y="1200667"/>
                  </a:lnTo>
                  <a:cubicBezTo>
                    <a:pt x="2024342" y="1094656"/>
                    <a:pt x="1785993" y="1084620"/>
                    <a:pt x="1576396" y="1173325"/>
                  </a:cubicBezTo>
                  <a:lnTo>
                    <a:pt x="1142389" y="148099"/>
                  </a:lnTo>
                  <a:close/>
                </a:path>
              </a:pathLst>
            </a:custGeom>
            <a:solidFill>
              <a:schemeClr val="accent4"/>
            </a:solidFill>
            <a:ln w="9525">
              <a:noFill/>
              <a:round/>
              <a:headEnd/>
              <a:tailEnd/>
            </a:ln>
          </p:spPr>
          <p:txBody>
            <a:bodyPr/>
            <a:lstStyle/>
            <a:p>
              <a:pPr fontAlgn="auto">
                <a:spcBef>
                  <a:spcPts val="0"/>
                </a:spcBef>
                <a:spcAft>
                  <a:spcPts val="0"/>
                </a:spcAft>
                <a:defRPr/>
              </a:pPr>
              <a:endParaRPr lang="zh-CN" altLang="en-US">
                <a:latin typeface="+mn-lt"/>
                <a:ea typeface="+mn-ea"/>
              </a:endParaRPr>
            </a:p>
          </p:txBody>
        </p:sp>
        <p:sp>
          <p:nvSpPr>
            <p:cNvPr id="20491" name="空心弧 7"/>
            <p:cNvSpPr>
              <a:spLocks/>
            </p:cNvSpPr>
            <p:nvPr/>
          </p:nvSpPr>
          <p:spPr bwMode="auto">
            <a:xfrm rot="703656">
              <a:off x="2054334" y="362548"/>
              <a:ext cx="3744218" cy="3744421"/>
            </a:xfrm>
            <a:custGeom>
              <a:avLst/>
              <a:gdLst>
                <a:gd name="T0" fmla="*/ 2712244 w 3744218"/>
                <a:gd name="T1" fmla="*/ 199109 h 3744421"/>
                <a:gd name="T2" fmla="*/ 2846532 w 3744218"/>
                <a:gd name="T3" fmla="*/ 273595 h 3744421"/>
                <a:gd name="T4" fmla="*/ 2275854 w 3744218"/>
                <a:gd name="T5" fmla="*/ 1209841 h 3744421"/>
                <a:gd name="T6" fmla="*/ 2220214 w 3744218"/>
                <a:gd name="T7" fmla="*/ 1178974 h 3744421"/>
                <a:gd name="T8" fmla="*/ 2712244 w 3744218"/>
                <a:gd name="T9" fmla="*/ 199109 h 3744421"/>
                <a:gd name="T10" fmla="*/ 0 60000 65536"/>
                <a:gd name="T11" fmla="*/ 0 60000 65536"/>
                <a:gd name="T12" fmla="*/ 0 60000 65536"/>
                <a:gd name="T13" fmla="*/ 0 60000 65536"/>
                <a:gd name="T14" fmla="*/ 0 60000 65536"/>
                <a:gd name="T15" fmla="*/ 0 w 3744218"/>
                <a:gd name="T16" fmla="*/ 0 h 3744421"/>
                <a:gd name="T17" fmla="*/ 3744218 w 3744218"/>
                <a:gd name="T18" fmla="*/ 3744421 h 3744421"/>
              </a:gdLst>
              <a:ahLst/>
              <a:cxnLst>
                <a:cxn ang="T10">
                  <a:pos x="T0" y="T1"/>
                </a:cxn>
                <a:cxn ang="T11">
                  <a:pos x="T2" y="T3"/>
                </a:cxn>
                <a:cxn ang="T12">
                  <a:pos x="T4" y="T5"/>
                </a:cxn>
                <a:cxn ang="T13">
                  <a:pos x="T6" y="T7"/>
                </a:cxn>
                <a:cxn ang="T14">
                  <a:pos x="T8" y="T9"/>
                </a:cxn>
              </a:cxnLst>
              <a:rect l="T15" t="T16" r="T17" b="T18"/>
              <a:pathLst>
                <a:path w="3744218" h="3744421">
                  <a:moveTo>
                    <a:pt x="2712245" y="199109"/>
                  </a:moveTo>
                  <a:cubicBezTo>
                    <a:pt x="2758007" y="222091"/>
                    <a:pt x="2802807" y="246940"/>
                    <a:pt x="2846532" y="273595"/>
                  </a:cubicBezTo>
                  <a:lnTo>
                    <a:pt x="2275854" y="1209835"/>
                  </a:lnTo>
                  <a:cubicBezTo>
                    <a:pt x="2257738" y="1198789"/>
                    <a:pt x="2239176" y="1188492"/>
                    <a:pt x="2220215" y="1178968"/>
                  </a:cubicBezTo>
                  <a:lnTo>
                    <a:pt x="2712245" y="199109"/>
                  </a:lnTo>
                  <a:close/>
                </a:path>
              </a:pathLst>
            </a:custGeom>
            <a:solidFill>
              <a:schemeClr val="accent2"/>
            </a:solidFill>
            <a:ln w="9525">
              <a:noFill/>
              <a:round/>
              <a:headEnd/>
              <a:tailEnd/>
            </a:ln>
          </p:spPr>
          <p:txBody>
            <a:bodyPr/>
            <a:lstStyle/>
            <a:p>
              <a:endParaRPr lang="zh-CN" altLang="en-US"/>
            </a:p>
          </p:txBody>
        </p:sp>
        <p:sp>
          <p:nvSpPr>
            <p:cNvPr id="69643" name="TextBox 8"/>
            <p:cNvSpPr txBox="1">
              <a:spLocks noChangeArrowheads="1"/>
            </p:cNvSpPr>
            <p:nvPr/>
          </p:nvSpPr>
          <p:spPr bwMode="auto">
            <a:xfrm flipH="1">
              <a:off x="3471842" y="1741021"/>
              <a:ext cx="995518" cy="631959"/>
            </a:xfrm>
            <a:prstGeom prst="rect">
              <a:avLst/>
            </a:prstGeom>
            <a:noFill/>
            <a:ln w="9525">
              <a:noFill/>
              <a:miter lim="800000"/>
              <a:headEnd/>
              <a:tailEnd/>
            </a:ln>
          </p:spPr>
          <p:txBody>
            <a:bodyPr>
              <a:spAutoFit/>
            </a:bodyPr>
            <a:lstStyle/>
            <a:p>
              <a:pPr fontAlgn="auto">
                <a:spcBef>
                  <a:spcPts val="0"/>
                </a:spcBef>
                <a:spcAft>
                  <a:spcPts val="0"/>
                </a:spcAft>
                <a:buFont typeface="Arial" charset="0"/>
                <a:buNone/>
                <a:defRPr/>
              </a:pPr>
              <a:r>
                <a:rPr lang="zh-CN" altLang="zh-CN" sz="1400" b="1" dirty="0">
                  <a:solidFill>
                    <a:schemeClr val="tx1">
                      <a:lumMod val="65000"/>
                      <a:lumOff val="35000"/>
                    </a:schemeClr>
                  </a:solidFill>
                  <a:latin typeface="微软雅黑" pitchFamily="34" charset="-122"/>
                  <a:ea typeface="微软雅黑" pitchFamily="34" charset="-122"/>
                </a:rPr>
                <a:t>点击添加</a:t>
              </a:r>
              <a:r>
                <a:rPr lang="zh-CN" altLang="en-US" sz="1400" b="1" dirty="0">
                  <a:solidFill>
                    <a:schemeClr val="tx1">
                      <a:lumMod val="65000"/>
                      <a:lumOff val="35000"/>
                    </a:schemeClr>
                  </a:solidFill>
                  <a:latin typeface="微软雅黑" pitchFamily="34" charset="-122"/>
                  <a:ea typeface="微软雅黑" pitchFamily="34" charset="-122"/>
                </a:rPr>
                <a:t>标题</a:t>
              </a:r>
              <a:endParaRPr lang="zh-CN" altLang="zh-CN" sz="1400" b="1" dirty="0">
                <a:solidFill>
                  <a:schemeClr val="tx1">
                    <a:lumMod val="65000"/>
                    <a:lumOff val="35000"/>
                  </a:schemeClr>
                </a:solidFill>
                <a:latin typeface="微软雅黑" pitchFamily="34" charset="-122"/>
                <a:ea typeface="微软雅黑" pitchFamily="34" charset="-122"/>
              </a:endParaRPr>
            </a:p>
          </p:txBody>
        </p:sp>
        <p:sp>
          <p:nvSpPr>
            <p:cNvPr id="69644" name="TextBox 9"/>
            <p:cNvSpPr txBox="1">
              <a:spLocks noChangeArrowheads="1"/>
            </p:cNvSpPr>
            <p:nvPr/>
          </p:nvSpPr>
          <p:spPr bwMode="auto">
            <a:xfrm flipH="1">
              <a:off x="3352917" y="2891475"/>
              <a:ext cx="1432855" cy="483263"/>
            </a:xfrm>
            <a:prstGeom prst="rect">
              <a:avLst/>
            </a:prstGeom>
            <a:noFill/>
            <a:ln w="9525">
              <a:noFill/>
              <a:miter lim="800000"/>
              <a:headEnd/>
              <a:tailEnd/>
            </a:ln>
          </p:spPr>
          <p:txBody>
            <a:bodyPr>
              <a:spAutoFit/>
            </a:bodyPr>
            <a:lstStyle/>
            <a:p>
              <a:pPr fontAlgn="auto">
                <a:spcBef>
                  <a:spcPts val="0"/>
                </a:spcBef>
                <a:spcAft>
                  <a:spcPts val="0"/>
                </a:spcAft>
                <a:buFont typeface="Arial" charset="0"/>
                <a:buNone/>
                <a:defRPr/>
              </a:pPr>
              <a:r>
                <a:rPr lang="zh-CN" altLang="en-US" sz="1000" dirty="0">
                  <a:solidFill>
                    <a:schemeClr val="tx1">
                      <a:lumMod val="65000"/>
                      <a:lumOff val="35000"/>
                    </a:schemeClr>
                  </a:solidFill>
                  <a:latin typeface="微软雅黑" pitchFamily="34" charset="-122"/>
                  <a:ea typeface="微软雅黑" pitchFamily="34" charset="-122"/>
                </a:rPr>
                <a:t>点击添加文本    </a:t>
              </a:r>
              <a:endParaRPr lang="en-US" sz="1000" dirty="0">
                <a:solidFill>
                  <a:schemeClr val="tx1">
                    <a:lumMod val="65000"/>
                    <a:lumOff val="35000"/>
                  </a:schemeClr>
                </a:solidFill>
                <a:latin typeface="微软雅黑" pitchFamily="34" charset="-122"/>
                <a:ea typeface="微软雅黑" pitchFamily="34" charset="-122"/>
              </a:endParaRPr>
            </a:p>
            <a:p>
              <a:pPr fontAlgn="auto">
                <a:spcBef>
                  <a:spcPts val="0"/>
                </a:spcBef>
                <a:spcAft>
                  <a:spcPts val="0"/>
                </a:spcAft>
                <a:buFont typeface="Arial" charset="0"/>
                <a:buNone/>
                <a:defRPr/>
              </a:pPr>
              <a:r>
                <a:rPr lang="zh-CN" altLang="en-US" sz="1000" dirty="0">
                  <a:solidFill>
                    <a:schemeClr val="tx1">
                      <a:lumMod val="65000"/>
                      <a:lumOff val="35000"/>
                    </a:schemeClr>
                  </a:solidFill>
                  <a:latin typeface="微软雅黑" pitchFamily="34" charset="-122"/>
                  <a:ea typeface="微软雅黑" pitchFamily="34" charset="-122"/>
                </a:rPr>
                <a:t>点击添加文本</a:t>
              </a:r>
              <a:endParaRPr lang="en-US" sz="1000" dirty="0">
                <a:solidFill>
                  <a:schemeClr val="tx1">
                    <a:lumMod val="65000"/>
                    <a:lumOff val="35000"/>
                  </a:schemeClr>
                </a:solidFill>
                <a:latin typeface="微软雅黑" pitchFamily="34" charset="-122"/>
                <a:ea typeface="微软雅黑" pitchFamily="34" charset="-122"/>
              </a:endParaRPr>
            </a:p>
          </p:txBody>
        </p:sp>
        <p:sp>
          <p:nvSpPr>
            <p:cNvPr id="20494" name="任意多边形 10"/>
            <p:cNvSpPr>
              <a:spLocks/>
            </p:cNvSpPr>
            <p:nvPr/>
          </p:nvSpPr>
          <p:spPr bwMode="auto">
            <a:xfrm>
              <a:off x="1686050" y="594657"/>
              <a:ext cx="1208431" cy="458461"/>
            </a:xfrm>
            <a:custGeom>
              <a:avLst/>
              <a:gdLst>
                <a:gd name="T0" fmla="*/ 12385 w 2592834"/>
                <a:gd name="T1" fmla="*/ 34556 h 705394"/>
                <a:gd name="T2" fmla="*/ 9140 w 2592834"/>
                <a:gd name="T3" fmla="*/ 0 h 705394"/>
                <a:gd name="T4" fmla="*/ 0 w 2592834"/>
                <a:gd name="T5" fmla="*/ 0 h 705394"/>
                <a:gd name="T6" fmla="*/ 0 60000 65536"/>
                <a:gd name="T7" fmla="*/ 0 60000 65536"/>
                <a:gd name="T8" fmla="*/ 0 60000 65536"/>
                <a:gd name="T9" fmla="*/ 0 w 2592834"/>
                <a:gd name="T10" fmla="*/ 0 h 705394"/>
                <a:gd name="T11" fmla="*/ 2592834 w 2592834"/>
                <a:gd name="T12" fmla="*/ 705394 h 705394"/>
              </a:gdLst>
              <a:ahLst/>
              <a:cxnLst>
                <a:cxn ang="T6">
                  <a:pos x="T0" y="T1"/>
                </a:cxn>
                <a:cxn ang="T7">
                  <a:pos x="T2" y="T3"/>
                </a:cxn>
                <a:cxn ang="T8">
                  <a:pos x="T4" y="T5"/>
                </a:cxn>
              </a:cxnLst>
              <a:rect l="T9" t="T10" r="T11" b="T12"/>
              <a:pathLst>
                <a:path w="2592834" h="705394">
                  <a:moveTo>
                    <a:pt x="2592834" y="705394"/>
                  </a:moveTo>
                  <a:lnTo>
                    <a:pt x="1913566" y="0"/>
                  </a:lnTo>
                  <a:lnTo>
                    <a:pt x="0" y="0"/>
                  </a:lnTo>
                </a:path>
              </a:pathLst>
            </a:custGeom>
            <a:noFill/>
            <a:ln w="3175" cap="flat" cmpd="sng">
              <a:solidFill>
                <a:srgbClr val="002060"/>
              </a:solidFill>
              <a:round/>
              <a:headEnd type="oval" w="med" len="med"/>
              <a:tailEnd type="oval" w="med" len="med"/>
            </a:ln>
          </p:spPr>
          <p:txBody>
            <a:bodyPr anchor="ctr"/>
            <a:lstStyle/>
            <a:p>
              <a:endParaRPr lang="zh-CN" altLang="en-US"/>
            </a:p>
          </p:txBody>
        </p:sp>
        <p:sp>
          <p:nvSpPr>
            <p:cNvPr id="69646" name="TextBox 11"/>
            <p:cNvSpPr txBox="1">
              <a:spLocks noChangeArrowheads="1"/>
            </p:cNvSpPr>
            <p:nvPr/>
          </p:nvSpPr>
          <p:spPr bwMode="auto">
            <a:xfrm flipH="1">
              <a:off x="6264661" y="419915"/>
              <a:ext cx="1741675" cy="483263"/>
            </a:xfrm>
            <a:prstGeom prst="rect">
              <a:avLst/>
            </a:prstGeom>
            <a:noFill/>
            <a:ln w="9525">
              <a:noFill/>
              <a:miter lim="800000"/>
              <a:headEnd/>
              <a:tailEnd/>
            </a:ln>
          </p:spPr>
          <p:txBody>
            <a:bodyPr>
              <a:spAutoFit/>
            </a:bodyPr>
            <a:lstStyle/>
            <a:p>
              <a:pPr fontAlgn="auto">
                <a:spcBef>
                  <a:spcPts val="0"/>
                </a:spcBef>
                <a:spcAft>
                  <a:spcPts val="0"/>
                </a:spcAft>
                <a:buFont typeface="Arial" charset="0"/>
                <a:buNone/>
                <a:defRPr/>
              </a:pPr>
              <a:r>
                <a:rPr lang="zh-CN" altLang="en-US" sz="1000" dirty="0">
                  <a:solidFill>
                    <a:schemeClr val="tx1">
                      <a:lumMod val="65000"/>
                      <a:lumOff val="35000"/>
                    </a:schemeClr>
                  </a:solidFill>
                  <a:latin typeface="微软雅黑" pitchFamily="34" charset="-122"/>
                  <a:ea typeface="微软雅黑" pitchFamily="34" charset="-122"/>
                </a:rPr>
                <a:t>点击添加文本    </a:t>
              </a:r>
              <a:endParaRPr lang="en-US" sz="1000" dirty="0">
                <a:solidFill>
                  <a:schemeClr val="tx1">
                    <a:lumMod val="65000"/>
                    <a:lumOff val="35000"/>
                  </a:schemeClr>
                </a:solidFill>
                <a:latin typeface="微软雅黑" pitchFamily="34" charset="-122"/>
                <a:ea typeface="微软雅黑" pitchFamily="34" charset="-122"/>
              </a:endParaRPr>
            </a:p>
            <a:p>
              <a:pPr fontAlgn="auto">
                <a:spcBef>
                  <a:spcPts val="0"/>
                </a:spcBef>
                <a:spcAft>
                  <a:spcPts val="0"/>
                </a:spcAft>
                <a:buFont typeface="Arial" charset="0"/>
                <a:buNone/>
                <a:defRPr/>
              </a:pPr>
              <a:r>
                <a:rPr lang="zh-CN" altLang="en-US" sz="1000" dirty="0">
                  <a:solidFill>
                    <a:schemeClr val="tx1">
                      <a:lumMod val="65000"/>
                      <a:lumOff val="35000"/>
                    </a:schemeClr>
                  </a:solidFill>
                  <a:latin typeface="微软雅黑" pitchFamily="34" charset="-122"/>
                  <a:ea typeface="微软雅黑" pitchFamily="34" charset="-122"/>
                </a:rPr>
                <a:t>点击添加文本</a:t>
              </a:r>
              <a:endParaRPr lang="en-US" sz="1000" dirty="0">
                <a:solidFill>
                  <a:schemeClr val="tx1">
                    <a:lumMod val="65000"/>
                    <a:lumOff val="35000"/>
                  </a:schemeClr>
                </a:solidFill>
                <a:latin typeface="微软雅黑" pitchFamily="34" charset="-122"/>
                <a:ea typeface="微软雅黑" pitchFamily="34" charset="-122"/>
              </a:endParaRPr>
            </a:p>
          </p:txBody>
        </p:sp>
        <p:sp>
          <p:nvSpPr>
            <p:cNvPr id="69647" name="TextBox 11"/>
            <p:cNvSpPr txBox="1">
              <a:spLocks noChangeArrowheads="1"/>
            </p:cNvSpPr>
            <p:nvPr/>
          </p:nvSpPr>
          <p:spPr bwMode="auto">
            <a:xfrm flipH="1">
              <a:off x="0" y="377732"/>
              <a:ext cx="1672622" cy="483263"/>
            </a:xfrm>
            <a:prstGeom prst="rect">
              <a:avLst/>
            </a:prstGeom>
            <a:noFill/>
            <a:ln w="9525">
              <a:noFill/>
              <a:miter lim="800000"/>
              <a:headEnd/>
              <a:tailEnd/>
            </a:ln>
          </p:spPr>
          <p:txBody>
            <a:bodyPr>
              <a:spAutoFit/>
            </a:bodyPr>
            <a:lstStyle/>
            <a:p>
              <a:pPr fontAlgn="auto">
                <a:spcBef>
                  <a:spcPts val="0"/>
                </a:spcBef>
                <a:spcAft>
                  <a:spcPts val="0"/>
                </a:spcAft>
                <a:buFont typeface="Arial" charset="0"/>
                <a:buNone/>
                <a:defRPr/>
              </a:pPr>
              <a:r>
                <a:rPr lang="zh-CN" altLang="en-US" sz="1000" dirty="0">
                  <a:solidFill>
                    <a:schemeClr val="tx1">
                      <a:lumMod val="65000"/>
                      <a:lumOff val="35000"/>
                    </a:schemeClr>
                  </a:solidFill>
                  <a:latin typeface="微软雅黑" pitchFamily="34" charset="-122"/>
                  <a:ea typeface="微软雅黑" pitchFamily="34" charset="-122"/>
                </a:rPr>
                <a:t>点击添加文本    </a:t>
              </a:r>
              <a:endParaRPr lang="en-US" sz="1000" dirty="0">
                <a:solidFill>
                  <a:schemeClr val="tx1">
                    <a:lumMod val="65000"/>
                    <a:lumOff val="35000"/>
                  </a:schemeClr>
                </a:solidFill>
                <a:latin typeface="微软雅黑" pitchFamily="34" charset="-122"/>
                <a:ea typeface="微软雅黑" pitchFamily="34" charset="-122"/>
              </a:endParaRPr>
            </a:p>
            <a:p>
              <a:pPr fontAlgn="auto">
                <a:spcBef>
                  <a:spcPts val="0"/>
                </a:spcBef>
                <a:spcAft>
                  <a:spcPts val="0"/>
                </a:spcAft>
                <a:buFont typeface="Arial" charset="0"/>
                <a:buNone/>
                <a:defRPr/>
              </a:pPr>
              <a:r>
                <a:rPr lang="zh-CN" altLang="en-US" sz="1000" dirty="0">
                  <a:solidFill>
                    <a:schemeClr val="tx1">
                      <a:lumMod val="65000"/>
                      <a:lumOff val="35000"/>
                    </a:schemeClr>
                  </a:solidFill>
                  <a:latin typeface="微软雅黑" pitchFamily="34" charset="-122"/>
                  <a:ea typeface="微软雅黑" pitchFamily="34" charset="-122"/>
                </a:rPr>
                <a:t>点击添加文本</a:t>
              </a:r>
              <a:endParaRPr lang="en-US" sz="1000" dirty="0">
                <a:solidFill>
                  <a:schemeClr val="tx1">
                    <a:lumMod val="65000"/>
                    <a:lumOff val="35000"/>
                  </a:schemeClr>
                </a:solidFill>
                <a:latin typeface="微软雅黑" pitchFamily="34" charset="-122"/>
                <a:ea typeface="微软雅黑" pitchFamily="34" charset="-122"/>
              </a:endParaRPr>
            </a:p>
          </p:txBody>
        </p:sp>
        <p:sp>
          <p:nvSpPr>
            <p:cNvPr id="69648" name="TextBox 13"/>
            <p:cNvSpPr txBox="1">
              <a:spLocks noChangeArrowheads="1"/>
            </p:cNvSpPr>
            <p:nvPr/>
          </p:nvSpPr>
          <p:spPr bwMode="auto">
            <a:xfrm flipH="1">
              <a:off x="6264661" y="1052665"/>
              <a:ext cx="1741675" cy="483263"/>
            </a:xfrm>
            <a:prstGeom prst="rect">
              <a:avLst/>
            </a:prstGeom>
            <a:noFill/>
            <a:ln w="9525">
              <a:noFill/>
              <a:miter lim="800000"/>
              <a:headEnd/>
              <a:tailEnd/>
            </a:ln>
          </p:spPr>
          <p:txBody>
            <a:bodyPr>
              <a:spAutoFit/>
            </a:bodyPr>
            <a:lstStyle/>
            <a:p>
              <a:pPr fontAlgn="auto">
                <a:spcBef>
                  <a:spcPts val="0"/>
                </a:spcBef>
                <a:spcAft>
                  <a:spcPts val="0"/>
                </a:spcAft>
                <a:buFont typeface="Arial" charset="0"/>
                <a:buNone/>
                <a:defRPr/>
              </a:pPr>
              <a:r>
                <a:rPr lang="zh-CN" altLang="en-US" sz="1000" dirty="0">
                  <a:solidFill>
                    <a:schemeClr val="tx1">
                      <a:lumMod val="65000"/>
                      <a:lumOff val="35000"/>
                    </a:schemeClr>
                  </a:solidFill>
                  <a:latin typeface="微软雅黑" pitchFamily="34" charset="-122"/>
                  <a:ea typeface="微软雅黑" pitchFamily="34" charset="-122"/>
                </a:rPr>
                <a:t>点击添加文本    </a:t>
              </a:r>
              <a:endParaRPr lang="en-US" sz="1000" dirty="0">
                <a:solidFill>
                  <a:schemeClr val="tx1">
                    <a:lumMod val="65000"/>
                    <a:lumOff val="35000"/>
                  </a:schemeClr>
                </a:solidFill>
                <a:latin typeface="微软雅黑" pitchFamily="34" charset="-122"/>
                <a:ea typeface="微软雅黑" pitchFamily="34" charset="-122"/>
              </a:endParaRPr>
            </a:p>
            <a:p>
              <a:pPr fontAlgn="auto">
                <a:spcBef>
                  <a:spcPts val="0"/>
                </a:spcBef>
                <a:spcAft>
                  <a:spcPts val="0"/>
                </a:spcAft>
                <a:buFont typeface="Arial" charset="0"/>
                <a:buNone/>
                <a:defRPr/>
              </a:pPr>
              <a:r>
                <a:rPr lang="zh-CN" altLang="en-US" sz="1000" dirty="0">
                  <a:solidFill>
                    <a:schemeClr val="tx1">
                      <a:lumMod val="65000"/>
                      <a:lumOff val="35000"/>
                    </a:schemeClr>
                  </a:solidFill>
                  <a:latin typeface="微软雅黑" pitchFamily="34" charset="-122"/>
                  <a:ea typeface="微软雅黑" pitchFamily="34" charset="-122"/>
                </a:rPr>
                <a:t>点击添加文本</a:t>
              </a:r>
              <a:endParaRPr lang="en-US" sz="1000" dirty="0">
                <a:solidFill>
                  <a:schemeClr val="tx1">
                    <a:lumMod val="65000"/>
                    <a:lumOff val="35000"/>
                  </a:schemeClr>
                </a:solidFill>
                <a:latin typeface="微软雅黑" pitchFamily="34" charset="-122"/>
                <a:ea typeface="微软雅黑" pitchFamily="34" charset="-122"/>
              </a:endParaRPr>
            </a:p>
          </p:txBody>
        </p:sp>
        <p:cxnSp>
          <p:nvCxnSpPr>
            <p:cNvPr id="20498" name="直接连接符 14"/>
            <p:cNvCxnSpPr>
              <a:cxnSpLocks noChangeShapeType="1"/>
            </p:cNvCxnSpPr>
            <p:nvPr/>
          </p:nvCxnSpPr>
          <p:spPr bwMode="auto">
            <a:xfrm>
              <a:off x="5441777" y="3126745"/>
              <a:ext cx="769175" cy="0"/>
            </a:xfrm>
            <a:prstGeom prst="line">
              <a:avLst/>
            </a:prstGeom>
            <a:noFill/>
            <a:ln w="3175">
              <a:solidFill>
                <a:schemeClr val="tx1"/>
              </a:solidFill>
              <a:round/>
              <a:headEnd type="oval" w="med" len="med"/>
              <a:tailEnd type="oval" w="med" len="med"/>
            </a:ln>
          </p:spPr>
        </p:cxnSp>
        <p:sp>
          <p:nvSpPr>
            <p:cNvPr id="69650" name="TextBox 15"/>
            <p:cNvSpPr txBox="1">
              <a:spLocks noChangeArrowheads="1"/>
            </p:cNvSpPr>
            <p:nvPr/>
          </p:nvSpPr>
          <p:spPr bwMode="auto">
            <a:xfrm flipH="1">
              <a:off x="6264661" y="2891475"/>
              <a:ext cx="1567125" cy="483263"/>
            </a:xfrm>
            <a:prstGeom prst="rect">
              <a:avLst/>
            </a:prstGeom>
            <a:noFill/>
            <a:ln w="9525">
              <a:noFill/>
              <a:miter lim="800000"/>
              <a:headEnd/>
              <a:tailEnd/>
            </a:ln>
          </p:spPr>
          <p:txBody>
            <a:bodyPr>
              <a:spAutoFit/>
            </a:bodyPr>
            <a:lstStyle/>
            <a:p>
              <a:pPr fontAlgn="auto">
                <a:spcBef>
                  <a:spcPts val="0"/>
                </a:spcBef>
                <a:spcAft>
                  <a:spcPts val="0"/>
                </a:spcAft>
                <a:buFont typeface="Arial" charset="0"/>
                <a:buNone/>
                <a:defRPr/>
              </a:pPr>
              <a:r>
                <a:rPr lang="zh-CN" altLang="en-US" sz="1000" dirty="0">
                  <a:solidFill>
                    <a:schemeClr val="tx1">
                      <a:lumMod val="65000"/>
                      <a:lumOff val="35000"/>
                    </a:schemeClr>
                  </a:solidFill>
                  <a:latin typeface="微软雅黑" pitchFamily="34" charset="-122"/>
                  <a:ea typeface="微软雅黑" pitchFamily="34" charset="-122"/>
                </a:rPr>
                <a:t>点击添加文本    </a:t>
              </a:r>
              <a:endParaRPr lang="en-US" sz="1000" dirty="0">
                <a:solidFill>
                  <a:schemeClr val="tx1">
                    <a:lumMod val="65000"/>
                    <a:lumOff val="35000"/>
                  </a:schemeClr>
                </a:solidFill>
                <a:latin typeface="微软雅黑" pitchFamily="34" charset="-122"/>
                <a:ea typeface="微软雅黑" pitchFamily="34" charset="-122"/>
              </a:endParaRPr>
            </a:p>
            <a:p>
              <a:pPr fontAlgn="auto">
                <a:spcBef>
                  <a:spcPts val="0"/>
                </a:spcBef>
                <a:spcAft>
                  <a:spcPts val="0"/>
                </a:spcAft>
                <a:buFont typeface="Arial" charset="0"/>
                <a:buNone/>
                <a:defRPr/>
              </a:pPr>
              <a:r>
                <a:rPr lang="zh-CN" altLang="en-US" sz="1000" dirty="0">
                  <a:solidFill>
                    <a:schemeClr val="tx1">
                      <a:lumMod val="65000"/>
                      <a:lumOff val="35000"/>
                    </a:schemeClr>
                  </a:solidFill>
                  <a:latin typeface="微软雅黑" pitchFamily="34" charset="-122"/>
                  <a:ea typeface="微软雅黑" pitchFamily="34" charset="-122"/>
                </a:rPr>
                <a:t>点击添加文本</a:t>
              </a:r>
              <a:endParaRPr lang="en-US" sz="1000" dirty="0">
                <a:solidFill>
                  <a:schemeClr val="tx1">
                    <a:lumMod val="65000"/>
                    <a:lumOff val="35000"/>
                  </a:schemeClr>
                </a:solidFill>
                <a:latin typeface="微软雅黑" pitchFamily="34" charset="-122"/>
                <a:ea typeface="微软雅黑" pitchFamily="34" charset="-122"/>
              </a:endParaRPr>
            </a:p>
          </p:txBody>
        </p:sp>
        <p:sp>
          <p:nvSpPr>
            <p:cNvPr id="69651" name="TextBox 60"/>
            <p:cNvSpPr txBox="1">
              <a:spLocks noChangeArrowheads="1"/>
            </p:cNvSpPr>
            <p:nvPr/>
          </p:nvSpPr>
          <p:spPr bwMode="auto">
            <a:xfrm rot="19687456">
              <a:off x="2134987" y="99454"/>
              <a:ext cx="734464" cy="408914"/>
            </a:xfrm>
            <a:prstGeom prst="rect">
              <a:avLst/>
            </a:prstGeom>
            <a:noFill/>
            <a:ln w="9525">
              <a:noFill/>
              <a:miter lim="800000"/>
              <a:headEnd/>
              <a:tailEnd/>
            </a:ln>
          </p:spPr>
          <p:txBody>
            <a:bodyPr wrap="none">
              <a:spAutoFit/>
            </a:bodyPr>
            <a:lstStyle/>
            <a:p>
              <a:pPr fontAlgn="auto">
                <a:spcBef>
                  <a:spcPts val="0"/>
                </a:spcBef>
                <a:spcAft>
                  <a:spcPts val="0"/>
                </a:spcAft>
                <a:buFont typeface="Arial" charset="0"/>
                <a:buNone/>
                <a:defRPr/>
              </a:pPr>
              <a:r>
                <a:rPr lang="en-US" altLang="zh-CN" sz="1600" dirty="0">
                  <a:solidFill>
                    <a:schemeClr val="tx1">
                      <a:lumMod val="65000"/>
                      <a:lumOff val="35000"/>
                    </a:schemeClr>
                  </a:solidFill>
                  <a:latin typeface="方正超粗黑简体"/>
                  <a:ea typeface="方正超粗黑简体"/>
                  <a:cs typeface="方正超粗黑简体"/>
                </a:rPr>
                <a:t>35%</a:t>
              </a:r>
              <a:endParaRPr lang="zh-CN" altLang="en-US" sz="1600" dirty="0">
                <a:solidFill>
                  <a:schemeClr val="tx1">
                    <a:lumMod val="65000"/>
                    <a:lumOff val="35000"/>
                  </a:schemeClr>
                </a:solidFill>
                <a:latin typeface="方正超粗黑简体"/>
                <a:ea typeface="方正超粗黑简体"/>
                <a:cs typeface="方正超粗黑简体"/>
              </a:endParaRPr>
            </a:p>
          </p:txBody>
        </p:sp>
        <p:sp>
          <p:nvSpPr>
            <p:cNvPr id="69652" name="TextBox 61"/>
            <p:cNvSpPr txBox="1">
              <a:spLocks noChangeArrowheads="1"/>
            </p:cNvSpPr>
            <p:nvPr/>
          </p:nvSpPr>
          <p:spPr bwMode="auto">
            <a:xfrm rot="2358327">
              <a:off x="5247881" y="192449"/>
              <a:ext cx="589198" cy="408914"/>
            </a:xfrm>
            <a:prstGeom prst="rect">
              <a:avLst/>
            </a:prstGeom>
            <a:noFill/>
            <a:ln w="9525">
              <a:noFill/>
              <a:miter lim="800000"/>
              <a:headEnd/>
              <a:tailEnd/>
            </a:ln>
          </p:spPr>
          <p:txBody>
            <a:bodyPr wrap="none">
              <a:spAutoFit/>
            </a:bodyPr>
            <a:lstStyle/>
            <a:p>
              <a:pPr fontAlgn="auto">
                <a:spcBef>
                  <a:spcPts val="0"/>
                </a:spcBef>
                <a:spcAft>
                  <a:spcPts val="0"/>
                </a:spcAft>
                <a:buFont typeface="Arial" charset="0"/>
                <a:buNone/>
                <a:defRPr/>
              </a:pPr>
              <a:r>
                <a:rPr lang="en-US" altLang="zh-CN" sz="1600" dirty="0">
                  <a:solidFill>
                    <a:schemeClr val="tx1">
                      <a:lumMod val="65000"/>
                      <a:lumOff val="35000"/>
                    </a:schemeClr>
                  </a:solidFill>
                  <a:latin typeface="方正超粗黑简体"/>
                  <a:ea typeface="方正超粗黑简体"/>
                  <a:cs typeface="方正超粗黑简体"/>
                </a:rPr>
                <a:t>2%</a:t>
              </a:r>
              <a:endParaRPr lang="zh-CN" altLang="en-US" sz="1600" dirty="0">
                <a:solidFill>
                  <a:schemeClr val="tx1">
                    <a:lumMod val="65000"/>
                    <a:lumOff val="35000"/>
                  </a:schemeClr>
                </a:solidFill>
                <a:latin typeface="方正超粗黑简体"/>
                <a:ea typeface="方正超粗黑简体"/>
                <a:cs typeface="方正超粗黑简体"/>
              </a:endParaRPr>
            </a:p>
          </p:txBody>
        </p:sp>
        <p:sp>
          <p:nvSpPr>
            <p:cNvPr id="69653" name="TextBox 62"/>
            <p:cNvSpPr txBox="1">
              <a:spLocks noChangeArrowheads="1"/>
            </p:cNvSpPr>
            <p:nvPr/>
          </p:nvSpPr>
          <p:spPr bwMode="auto">
            <a:xfrm rot="3270647">
              <a:off x="5654638" y="683232"/>
              <a:ext cx="588977" cy="409068"/>
            </a:xfrm>
            <a:prstGeom prst="rect">
              <a:avLst/>
            </a:prstGeom>
            <a:noFill/>
            <a:ln w="9525">
              <a:noFill/>
              <a:miter lim="800000"/>
              <a:headEnd/>
              <a:tailEnd/>
            </a:ln>
          </p:spPr>
          <p:txBody>
            <a:bodyPr wrap="none">
              <a:spAutoFit/>
            </a:bodyPr>
            <a:lstStyle/>
            <a:p>
              <a:pPr fontAlgn="auto">
                <a:spcBef>
                  <a:spcPts val="0"/>
                </a:spcBef>
                <a:spcAft>
                  <a:spcPts val="0"/>
                </a:spcAft>
                <a:buFont typeface="Arial" charset="0"/>
                <a:buNone/>
                <a:defRPr/>
              </a:pPr>
              <a:r>
                <a:rPr lang="en-US" altLang="zh-CN" sz="1600" dirty="0">
                  <a:solidFill>
                    <a:schemeClr val="tx1">
                      <a:lumMod val="65000"/>
                      <a:lumOff val="35000"/>
                    </a:schemeClr>
                  </a:solidFill>
                  <a:latin typeface="方正超粗黑简体"/>
                  <a:ea typeface="方正超粗黑简体"/>
                  <a:cs typeface="方正超粗黑简体"/>
                </a:rPr>
                <a:t>8%</a:t>
              </a:r>
              <a:endParaRPr lang="zh-CN" altLang="en-US" sz="1600" dirty="0">
                <a:solidFill>
                  <a:schemeClr val="tx1">
                    <a:lumMod val="65000"/>
                    <a:lumOff val="35000"/>
                  </a:schemeClr>
                </a:solidFill>
                <a:latin typeface="方正超粗黑简体"/>
                <a:ea typeface="方正超粗黑简体"/>
                <a:cs typeface="方正超粗黑简体"/>
              </a:endParaRPr>
            </a:p>
          </p:txBody>
        </p:sp>
        <p:sp>
          <p:nvSpPr>
            <p:cNvPr id="69654" name="TextBox 63"/>
            <p:cNvSpPr txBox="1">
              <a:spLocks noChangeArrowheads="1"/>
            </p:cNvSpPr>
            <p:nvPr/>
          </p:nvSpPr>
          <p:spPr bwMode="auto">
            <a:xfrm rot="6017122">
              <a:off x="5971415" y="2419461"/>
              <a:ext cx="734188" cy="409068"/>
            </a:xfrm>
            <a:prstGeom prst="rect">
              <a:avLst/>
            </a:prstGeom>
            <a:noFill/>
            <a:ln w="9525">
              <a:noFill/>
              <a:miter lim="800000"/>
              <a:headEnd/>
              <a:tailEnd/>
            </a:ln>
          </p:spPr>
          <p:txBody>
            <a:bodyPr wrap="none">
              <a:spAutoFit/>
            </a:bodyPr>
            <a:lstStyle/>
            <a:p>
              <a:pPr fontAlgn="auto">
                <a:spcBef>
                  <a:spcPts val="0"/>
                </a:spcBef>
                <a:spcAft>
                  <a:spcPts val="0"/>
                </a:spcAft>
                <a:buFont typeface="Arial" charset="0"/>
                <a:buNone/>
                <a:defRPr/>
              </a:pPr>
              <a:r>
                <a:rPr lang="en-US" altLang="zh-CN" sz="1600" dirty="0">
                  <a:solidFill>
                    <a:schemeClr val="tx1">
                      <a:lumMod val="65000"/>
                      <a:lumOff val="35000"/>
                    </a:schemeClr>
                  </a:solidFill>
                  <a:latin typeface="方正超粗黑简体"/>
                  <a:ea typeface="方正超粗黑简体"/>
                  <a:cs typeface="方正超粗黑简体"/>
                </a:rPr>
                <a:t>18%</a:t>
              </a:r>
              <a:endParaRPr lang="zh-CN" altLang="en-US" sz="1600" dirty="0">
                <a:solidFill>
                  <a:schemeClr val="tx1">
                    <a:lumMod val="65000"/>
                    <a:lumOff val="35000"/>
                  </a:schemeClr>
                </a:solidFill>
                <a:latin typeface="方正超粗黑简体"/>
                <a:ea typeface="方正超粗黑简体"/>
                <a:cs typeface="方正超粗黑简体"/>
              </a:endParaRPr>
            </a:p>
          </p:txBody>
        </p:sp>
        <p:pic>
          <p:nvPicPr>
            <p:cNvPr id="20504" name="Picture 2"/>
            <p:cNvPicPr>
              <a:picLocks noChangeAspect="1" noChangeArrowheads="1"/>
            </p:cNvPicPr>
            <p:nvPr/>
          </p:nvPicPr>
          <p:blipFill>
            <a:blip r:embed="rId4" cstate="print"/>
            <a:srcRect/>
            <a:stretch>
              <a:fillRect/>
            </a:stretch>
          </p:blipFill>
          <p:spPr bwMode="auto">
            <a:xfrm>
              <a:off x="1176200" y="2487482"/>
              <a:ext cx="1971000" cy="1194328"/>
            </a:xfrm>
            <a:prstGeom prst="rect">
              <a:avLst/>
            </a:prstGeom>
            <a:noFill/>
            <a:ln w="9525">
              <a:noFill/>
              <a:miter lim="800000"/>
              <a:headEnd/>
              <a:tailEnd/>
            </a:ln>
          </p:spPr>
        </p:pic>
        <p:sp>
          <p:nvSpPr>
            <p:cNvPr id="69656" name="空心弧 21"/>
            <p:cNvSpPr>
              <a:spLocks/>
            </p:cNvSpPr>
            <p:nvPr/>
          </p:nvSpPr>
          <p:spPr bwMode="auto">
            <a:xfrm rot="2067484">
              <a:off x="1745512" y="32596"/>
              <a:ext cx="4427078" cy="4427331"/>
            </a:xfrm>
            <a:custGeom>
              <a:avLst/>
              <a:gdLst>
                <a:gd name="T0" fmla="*/ 2780637 w 4427078"/>
                <a:gd name="T1" fmla="*/ 73881 h 4427317"/>
                <a:gd name="T2" fmla="*/ 3374271 w 4427078"/>
                <a:gd name="T3" fmla="*/ 328760 h 4427317"/>
                <a:gd name="T4" fmla="*/ 3254511 w 4427078"/>
                <a:gd name="T5" fmla="*/ 523236 h 4427317"/>
                <a:gd name="T6" fmla="*/ 2722127 w 4427078"/>
                <a:gd name="T7" fmla="*/ 294652 h 4427317"/>
                <a:gd name="T8" fmla="*/ 2780637 w 4427078"/>
                <a:gd name="T9" fmla="*/ 73881 h 4427317"/>
                <a:gd name="T10" fmla="*/ 0 60000 65536"/>
                <a:gd name="T11" fmla="*/ 0 60000 65536"/>
                <a:gd name="T12" fmla="*/ 0 60000 65536"/>
                <a:gd name="T13" fmla="*/ 0 60000 65536"/>
                <a:gd name="T14" fmla="*/ 0 60000 65536"/>
                <a:gd name="T15" fmla="*/ 0 w 4427078"/>
                <a:gd name="T16" fmla="*/ 0 h 4427317"/>
                <a:gd name="T17" fmla="*/ 4427078 w 4427078"/>
                <a:gd name="T18" fmla="*/ 4427317 h 4427317"/>
              </a:gdLst>
              <a:ahLst/>
              <a:cxnLst>
                <a:cxn ang="T10">
                  <a:pos x="T0" y="T1"/>
                </a:cxn>
                <a:cxn ang="T11">
                  <a:pos x="T2" y="T3"/>
                </a:cxn>
                <a:cxn ang="T12">
                  <a:pos x="T4" y="T5"/>
                </a:cxn>
                <a:cxn ang="T13">
                  <a:pos x="T6" y="T7"/>
                </a:cxn>
                <a:cxn ang="T14">
                  <a:pos x="T8" y="T9"/>
                </a:cxn>
              </a:cxnLst>
              <a:rect l="T15" t="T16" r="T17" b="T18"/>
              <a:pathLst>
                <a:path w="4427078" h="4427317">
                  <a:moveTo>
                    <a:pt x="2780637" y="73881"/>
                  </a:moveTo>
                  <a:cubicBezTo>
                    <a:pt x="2989914" y="129351"/>
                    <a:pt x="3189921" y="215225"/>
                    <a:pt x="3374270" y="328760"/>
                  </a:cubicBezTo>
                  <a:lnTo>
                    <a:pt x="3254510" y="523236"/>
                  </a:lnTo>
                  <a:cubicBezTo>
                    <a:pt x="3089182" y="421414"/>
                    <a:pt x="2909811" y="344399"/>
                    <a:pt x="2722127" y="294652"/>
                  </a:cubicBezTo>
                  <a:lnTo>
                    <a:pt x="2780637" y="73881"/>
                  </a:lnTo>
                  <a:close/>
                </a:path>
              </a:pathLst>
            </a:custGeom>
            <a:solidFill>
              <a:schemeClr val="accent3"/>
            </a:solidFill>
            <a:ln w="9525">
              <a:noFill/>
              <a:round/>
              <a:headEnd/>
              <a:tailEnd/>
            </a:ln>
          </p:spPr>
          <p:txBody>
            <a:bodyPr/>
            <a:lstStyle/>
            <a:p>
              <a:pPr fontAlgn="auto">
                <a:spcBef>
                  <a:spcPts val="0"/>
                </a:spcBef>
                <a:spcAft>
                  <a:spcPts val="0"/>
                </a:spcAft>
                <a:defRPr/>
              </a:pPr>
              <a:endParaRPr lang="zh-CN" altLang="en-US">
                <a:latin typeface="+mn-lt"/>
                <a:ea typeface="+mn-ea"/>
              </a:endParaRPr>
            </a:p>
          </p:txBody>
        </p:sp>
        <p:sp>
          <p:nvSpPr>
            <p:cNvPr id="69657" name="空心弧 22"/>
            <p:cNvSpPr>
              <a:spLocks/>
            </p:cNvSpPr>
            <p:nvPr/>
          </p:nvSpPr>
          <p:spPr bwMode="auto">
            <a:xfrm rot="2003443">
              <a:off x="2081188" y="400741"/>
              <a:ext cx="3744218" cy="3744729"/>
            </a:xfrm>
            <a:custGeom>
              <a:avLst/>
              <a:gdLst>
                <a:gd name="T0" fmla="*/ 2355040 w 3744218"/>
                <a:gd name="T1" fmla="*/ 63364 h 3744421"/>
                <a:gd name="T2" fmla="*/ 2834522 w 3744218"/>
                <a:gd name="T3" fmla="*/ 266336 h 3744421"/>
                <a:gd name="T4" fmla="*/ 2265066 w 3744218"/>
                <a:gd name="T5" fmla="*/ 1216531 h 3744421"/>
                <a:gd name="T6" fmla="*/ 2069294 w 3744218"/>
                <a:gd name="T7" fmla="*/ 1133645 h 3744421"/>
                <a:gd name="T8" fmla="*/ 2355040 w 3744218"/>
                <a:gd name="T9" fmla="*/ 63364 h 3744421"/>
                <a:gd name="T10" fmla="*/ 0 60000 65536"/>
                <a:gd name="T11" fmla="*/ 0 60000 65536"/>
                <a:gd name="T12" fmla="*/ 0 60000 65536"/>
                <a:gd name="T13" fmla="*/ 0 60000 65536"/>
                <a:gd name="T14" fmla="*/ 0 60000 65536"/>
                <a:gd name="T15" fmla="*/ 0 w 3744218"/>
                <a:gd name="T16" fmla="*/ 0 h 3744421"/>
                <a:gd name="T17" fmla="*/ 3744218 w 3744218"/>
                <a:gd name="T18" fmla="*/ 3744421 h 3744421"/>
              </a:gdLst>
              <a:ahLst/>
              <a:cxnLst>
                <a:cxn ang="T10">
                  <a:pos x="T0" y="T1"/>
                </a:cxn>
                <a:cxn ang="T11">
                  <a:pos x="T2" y="T3"/>
                </a:cxn>
                <a:cxn ang="T12">
                  <a:pos x="T4" y="T5"/>
                </a:cxn>
                <a:cxn ang="T13">
                  <a:pos x="T6" y="T7"/>
                </a:cxn>
                <a:cxn ang="T14">
                  <a:pos x="T8" y="T9"/>
                </a:cxn>
              </a:cxnLst>
              <a:rect l="T15" t="T16" r="T17" b="T18"/>
              <a:pathLst>
                <a:path w="3744218" h="3744421">
                  <a:moveTo>
                    <a:pt x="2355040" y="63364"/>
                  </a:moveTo>
                  <a:cubicBezTo>
                    <a:pt x="2523541" y="108356"/>
                    <a:pt x="2684929" y="176674"/>
                    <a:pt x="2834523" y="266336"/>
                  </a:cubicBezTo>
                  <a:lnTo>
                    <a:pt x="2265066" y="1216526"/>
                  </a:lnTo>
                  <a:cubicBezTo>
                    <a:pt x="2203988" y="1179912"/>
                    <a:pt x="2138093" y="1152013"/>
                    <a:pt x="2069294" y="1133640"/>
                  </a:cubicBezTo>
                  <a:lnTo>
                    <a:pt x="2355040" y="63364"/>
                  </a:lnTo>
                  <a:close/>
                </a:path>
              </a:pathLst>
            </a:custGeom>
            <a:solidFill>
              <a:schemeClr val="accent3"/>
            </a:solidFill>
            <a:ln w="9525">
              <a:noFill/>
              <a:round/>
              <a:headEnd/>
              <a:tailEnd/>
            </a:ln>
          </p:spPr>
          <p:txBody>
            <a:bodyPr/>
            <a:lstStyle/>
            <a:p>
              <a:pPr fontAlgn="auto">
                <a:spcBef>
                  <a:spcPts val="0"/>
                </a:spcBef>
                <a:spcAft>
                  <a:spcPts val="0"/>
                </a:spcAft>
                <a:defRPr/>
              </a:pPr>
              <a:endParaRPr lang="zh-CN" altLang="en-US">
                <a:latin typeface="+mn-lt"/>
                <a:ea typeface="+mn-ea"/>
              </a:endParaRPr>
            </a:p>
          </p:txBody>
        </p:sp>
        <p:sp>
          <p:nvSpPr>
            <p:cNvPr id="20507" name="空心弧 23"/>
            <p:cNvSpPr>
              <a:spLocks/>
            </p:cNvSpPr>
            <p:nvPr/>
          </p:nvSpPr>
          <p:spPr bwMode="auto">
            <a:xfrm rot="774438">
              <a:off x="1735922" y="0"/>
              <a:ext cx="4428996" cy="4427317"/>
            </a:xfrm>
            <a:custGeom>
              <a:avLst/>
              <a:gdLst>
                <a:gd name="T0" fmla="*/ 3144134 w 4428996"/>
                <a:gd name="T1" fmla="*/ 204501 h 4427317"/>
                <a:gd name="T2" fmla="*/ 3375355 w 4428996"/>
                <a:gd name="T3" fmla="*/ 328536 h 4427317"/>
                <a:gd name="T4" fmla="*/ 3255600 w 4428996"/>
                <a:gd name="T5" fmla="*/ 523022 h 4427317"/>
                <a:gd name="T6" fmla="*/ 3048220 w 4428996"/>
                <a:gd name="T7" fmla="*/ 411791 h 4427317"/>
                <a:gd name="T8" fmla="*/ 3144134 w 4428996"/>
                <a:gd name="T9" fmla="*/ 204501 h 4427317"/>
                <a:gd name="T10" fmla="*/ 0 60000 65536"/>
                <a:gd name="T11" fmla="*/ 0 60000 65536"/>
                <a:gd name="T12" fmla="*/ 0 60000 65536"/>
                <a:gd name="T13" fmla="*/ 0 60000 65536"/>
                <a:gd name="T14" fmla="*/ 0 60000 65536"/>
                <a:gd name="T15" fmla="*/ 0 w 4428996"/>
                <a:gd name="T16" fmla="*/ 0 h 4427317"/>
                <a:gd name="T17" fmla="*/ 4428996 w 4428996"/>
                <a:gd name="T18" fmla="*/ 4427317 h 4427317"/>
              </a:gdLst>
              <a:ahLst/>
              <a:cxnLst>
                <a:cxn ang="T10">
                  <a:pos x="T0" y="T1"/>
                </a:cxn>
                <a:cxn ang="T11">
                  <a:pos x="T2" y="T3"/>
                </a:cxn>
                <a:cxn ang="T12">
                  <a:pos x="T4" y="T5"/>
                </a:cxn>
                <a:cxn ang="T13">
                  <a:pos x="T6" y="T7"/>
                </a:cxn>
                <a:cxn ang="T14">
                  <a:pos x="T8" y="T9"/>
                </a:cxn>
              </a:cxnLst>
              <a:rect l="T15" t="T16" r="T17" b="T18"/>
              <a:pathLst>
                <a:path w="4428996" h="4427317">
                  <a:moveTo>
                    <a:pt x="3144134" y="204501"/>
                  </a:moveTo>
                  <a:cubicBezTo>
                    <a:pt x="3223597" y="241240"/>
                    <a:pt x="3300810" y="282658"/>
                    <a:pt x="3375367" y="328536"/>
                  </a:cubicBezTo>
                  <a:lnTo>
                    <a:pt x="3255601" y="523022"/>
                  </a:lnTo>
                  <a:cubicBezTo>
                    <a:pt x="3188735" y="481880"/>
                    <a:pt x="3119486" y="444738"/>
                    <a:pt x="3048221" y="411791"/>
                  </a:cubicBezTo>
                  <a:lnTo>
                    <a:pt x="3144134" y="204501"/>
                  </a:lnTo>
                  <a:close/>
                </a:path>
              </a:pathLst>
            </a:custGeom>
            <a:solidFill>
              <a:schemeClr val="accent2"/>
            </a:solidFill>
            <a:ln w="9525">
              <a:noFill/>
              <a:round/>
              <a:headEnd/>
              <a:tailEnd/>
            </a:ln>
          </p:spPr>
          <p:txBody>
            <a:bodyPr/>
            <a:lstStyle/>
            <a:p>
              <a:endParaRPr lang="zh-CN" altLang="en-US"/>
            </a:p>
          </p:txBody>
        </p:sp>
        <p:sp>
          <p:nvSpPr>
            <p:cNvPr id="20508" name="任意多边形 24"/>
            <p:cNvSpPr>
              <a:spLocks/>
            </p:cNvSpPr>
            <p:nvPr/>
          </p:nvSpPr>
          <p:spPr bwMode="auto">
            <a:xfrm>
              <a:off x="4996768" y="621512"/>
              <a:ext cx="1281321" cy="391323"/>
            </a:xfrm>
            <a:custGeom>
              <a:avLst/>
              <a:gdLst>
                <a:gd name="T0" fmla="*/ 0 w 1281975"/>
                <a:gd name="T1" fmla="*/ 387962 h 391886"/>
                <a:gd name="T2" fmla="*/ 312390 w 1281975"/>
                <a:gd name="T3" fmla="*/ 0 h 391886"/>
                <a:gd name="T4" fmla="*/ 1277404 w 1281975"/>
                <a:gd name="T5" fmla="*/ 0 h 391886"/>
                <a:gd name="T6" fmla="*/ 0 60000 65536"/>
                <a:gd name="T7" fmla="*/ 0 60000 65536"/>
                <a:gd name="T8" fmla="*/ 0 60000 65536"/>
                <a:gd name="T9" fmla="*/ 0 w 1281975"/>
                <a:gd name="T10" fmla="*/ 0 h 391886"/>
                <a:gd name="T11" fmla="*/ 1281975 w 1281975"/>
                <a:gd name="T12" fmla="*/ 391886 h 391886"/>
              </a:gdLst>
              <a:ahLst/>
              <a:cxnLst>
                <a:cxn ang="T6">
                  <a:pos x="T0" y="T1"/>
                </a:cxn>
                <a:cxn ang="T7">
                  <a:pos x="T2" y="T3"/>
                </a:cxn>
                <a:cxn ang="T8">
                  <a:pos x="T4" y="T5"/>
                </a:cxn>
              </a:cxnLst>
              <a:rect l="T9" t="T10" r="T11" b="T12"/>
              <a:pathLst>
                <a:path w="1281975" h="391886">
                  <a:moveTo>
                    <a:pt x="0" y="391886"/>
                  </a:moveTo>
                  <a:lnTo>
                    <a:pt x="313509" y="0"/>
                  </a:lnTo>
                  <a:lnTo>
                    <a:pt x="1281975" y="0"/>
                  </a:lnTo>
                </a:path>
              </a:pathLst>
            </a:custGeom>
            <a:noFill/>
            <a:ln w="3175" cap="flat" cmpd="sng">
              <a:solidFill>
                <a:schemeClr val="tx1"/>
              </a:solidFill>
              <a:round/>
              <a:headEnd type="oval" w="med" len="med"/>
              <a:tailEnd type="oval" w="med" len="med"/>
            </a:ln>
          </p:spPr>
          <p:txBody>
            <a:bodyPr anchor="ctr"/>
            <a:lstStyle/>
            <a:p>
              <a:endParaRPr lang="zh-CN" altLang="en-US"/>
            </a:p>
          </p:txBody>
        </p:sp>
        <p:sp>
          <p:nvSpPr>
            <p:cNvPr id="20509" name="任意多边形 25"/>
            <p:cNvSpPr>
              <a:spLocks/>
            </p:cNvSpPr>
            <p:nvPr/>
          </p:nvSpPr>
          <p:spPr bwMode="auto">
            <a:xfrm>
              <a:off x="5453286" y="1262207"/>
              <a:ext cx="834392" cy="103585"/>
            </a:xfrm>
            <a:custGeom>
              <a:avLst/>
              <a:gdLst>
                <a:gd name="T0" fmla="*/ 0 w 834390"/>
                <a:gd name="T1" fmla="*/ 98244 h 104503"/>
                <a:gd name="T2" fmla="*/ 274327 w 834390"/>
                <a:gd name="T3" fmla="*/ 0 h 104503"/>
                <a:gd name="T4" fmla="*/ 834404 w 834390"/>
                <a:gd name="T5" fmla="*/ 0 h 104503"/>
                <a:gd name="T6" fmla="*/ 0 60000 65536"/>
                <a:gd name="T7" fmla="*/ 0 60000 65536"/>
                <a:gd name="T8" fmla="*/ 0 60000 65536"/>
                <a:gd name="T9" fmla="*/ 0 w 834390"/>
                <a:gd name="T10" fmla="*/ 0 h 104503"/>
                <a:gd name="T11" fmla="*/ 834390 w 834390"/>
                <a:gd name="T12" fmla="*/ 104503 h 104503"/>
              </a:gdLst>
              <a:ahLst/>
              <a:cxnLst>
                <a:cxn ang="T6">
                  <a:pos x="T0" y="T1"/>
                </a:cxn>
                <a:cxn ang="T7">
                  <a:pos x="T2" y="T3"/>
                </a:cxn>
                <a:cxn ang="T8">
                  <a:pos x="T4" y="T5"/>
                </a:cxn>
              </a:cxnLst>
              <a:rect l="T9" t="T10" r="T11" b="T12"/>
              <a:pathLst>
                <a:path w="834390" h="104503">
                  <a:moveTo>
                    <a:pt x="0" y="104503"/>
                  </a:moveTo>
                  <a:lnTo>
                    <a:pt x="274320" y="0"/>
                  </a:lnTo>
                  <a:lnTo>
                    <a:pt x="834390" y="0"/>
                  </a:lnTo>
                </a:path>
              </a:pathLst>
            </a:custGeom>
            <a:noFill/>
            <a:ln w="3175" cap="flat" cmpd="sng">
              <a:solidFill>
                <a:schemeClr val="tx1"/>
              </a:solidFill>
              <a:round/>
              <a:headEnd type="oval" w="med" len="med"/>
              <a:tailEnd type="oval" w="med" len="med"/>
            </a:ln>
          </p:spPr>
          <p:txBody>
            <a:bodyPr anchor="ctr"/>
            <a:lstStyle/>
            <a:p>
              <a:endParaRPr lang="zh-CN" altLang="en-US"/>
            </a:p>
          </p:txBody>
        </p:sp>
      </p:grpSp>
      <p:grpSp>
        <p:nvGrpSpPr>
          <p:cNvPr id="4" name="组合 26"/>
          <p:cNvGrpSpPr>
            <a:grpSpLocks/>
          </p:cNvGrpSpPr>
          <p:nvPr/>
        </p:nvGrpSpPr>
        <p:grpSpPr bwMode="auto">
          <a:xfrm>
            <a:off x="971550" y="730250"/>
            <a:ext cx="7348538" cy="553998"/>
            <a:chOff x="0" y="0"/>
            <a:chExt cx="7348934" cy="552140"/>
          </a:xfrm>
        </p:grpSpPr>
        <p:sp>
          <p:nvSpPr>
            <p:cNvPr id="61" name="矩形 27"/>
            <p:cNvSpPr>
              <a:spLocks noChangeArrowheads="1"/>
            </p:cNvSpPr>
            <p:nvPr/>
          </p:nvSpPr>
          <p:spPr bwMode="auto">
            <a:xfrm>
              <a:off x="76204" y="0"/>
              <a:ext cx="7272730" cy="552140"/>
            </a:xfrm>
            <a:prstGeom prst="rect">
              <a:avLst/>
            </a:prstGeom>
            <a:noFill/>
            <a:ln>
              <a:noFill/>
            </a:ln>
            <a:extLst>
              <a:ext uri="{909E8E84-426E-40DD-AFC4-6F175D3DCCD1}"/>
              <a:ext uri="{91240B29-F687-4F45-9708-019B960494DF}"/>
            </a:extLst>
          </p:spPr>
          <p:txBody>
            <a:bodyPr>
              <a:spAutoFit/>
            </a:bodyPr>
            <a:lstStyle/>
            <a:p>
              <a:pPr fontAlgn="auto">
                <a:lnSpc>
                  <a:spcPct val="150000"/>
                </a:lnSpc>
                <a:spcBef>
                  <a:spcPts val="0"/>
                </a:spcBef>
                <a:spcAft>
                  <a:spcPts val="0"/>
                </a:spcAft>
                <a:buFont typeface="Arial" pitchFamily="34" charset="0"/>
                <a:buNone/>
                <a:defRPr/>
              </a:pPr>
              <a:r>
                <a:rPr lang="zh-CN" altLang="en-US" sz="1000" dirty="0">
                  <a:solidFill>
                    <a:schemeClr val="tx1">
                      <a:lumMod val="65000"/>
                      <a:lumOff val="35000"/>
                    </a:schemeClr>
                  </a:solidFill>
                  <a:latin typeface="微软雅黑" pitchFamily="34" charset="-122"/>
                  <a:ea typeface="微软雅黑" pitchFamily="34" charset="-122"/>
                </a:rPr>
                <a:t>单击此处添加文本单击此处添加文本 单击此处添加文本单击此处添加文本单击此处添加文本单击此处添加文本单击此处添加文本单击此处添加文本</a:t>
              </a:r>
              <a:endParaRPr lang="en-US" altLang="zh-CN" sz="1000" dirty="0">
                <a:solidFill>
                  <a:schemeClr val="tx1">
                    <a:lumMod val="65000"/>
                    <a:lumOff val="35000"/>
                  </a:schemeClr>
                </a:solidFill>
                <a:latin typeface="微软雅黑" pitchFamily="34" charset="-122"/>
                <a:ea typeface="微软雅黑" pitchFamily="34" charset="-122"/>
              </a:endParaRPr>
            </a:p>
          </p:txBody>
        </p:sp>
        <p:sp>
          <p:nvSpPr>
            <p:cNvPr id="20485" name="矩形 33"/>
            <p:cNvSpPr>
              <a:spLocks noChangeArrowheads="1"/>
            </p:cNvSpPr>
            <p:nvPr/>
          </p:nvSpPr>
          <p:spPr bwMode="auto">
            <a:xfrm>
              <a:off x="0" y="104617"/>
              <a:ext cx="71442" cy="71330"/>
            </a:xfrm>
            <a:prstGeom prst="rect">
              <a:avLst/>
            </a:prstGeom>
            <a:solidFill>
              <a:srgbClr val="7F7F7F"/>
            </a:solidFill>
            <a:ln w="9525">
              <a:noFill/>
              <a:miter lim="800000"/>
              <a:headEnd/>
              <a:tailEnd/>
            </a:ln>
          </p:spPr>
          <p:txBody>
            <a:bodyPr/>
            <a:lstStyle/>
            <a:p>
              <a:pPr>
                <a:buFont typeface="Arial" pitchFamily="34" charset="0"/>
                <a:buNone/>
              </a:pPr>
              <a:endParaRPr lang="zh-CN" altLang="en-US">
                <a:solidFill>
                  <a:srgbClr val="000000"/>
                </a:solidFill>
                <a:latin typeface="Calibri" pitchFamily="34" charset="0"/>
              </a:endParaRPr>
            </a:p>
          </p:txBody>
        </p:sp>
      </p:gr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42" presetClass="entr" presetSubtype="0" fill="hold" nodeType="withEffect">
                                  <p:stCondLst>
                                    <p:cond delay="40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600"/>
                                        <p:tgtEl>
                                          <p:spTgt spid="2"/>
                                        </p:tgtEl>
                                      </p:cBhvr>
                                    </p:animEffect>
                                    <p:anim calcmode="lin" valueType="num">
                                      <p:cBhvr>
                                        <p:cTn id="12" dur="600" fill="hold"/>
                                        <p:tgtEl>
                                          <p:spTgt spid="2"/>
                                        </p:tgtEl>
                                        <p:attrNameLst>
                                          <p:attrName>ppt_x</p:attrName>
                                        </p:attrNameLst>
                                      </p:cBhvr>
                                      <p:tavLst>
                                        <p:tav tm="0">
                                          <p:val>
                                            <p:strVal val="#ppt_x"/>
                                          </p:val>
                                        </p:tav>
                                        <p:tav tm="100000">
                                          <p:val>
                                            <p:strVal val="#ppt_x"/>
                                          </p:val>
                                        </p:tav>
                                      </p:tavLst>
                                    </p:anim>
                                    <p:anim calcmode="lin" valueType="num">
                                      <p:cBhvr>
                                        <p:cTn id="13" dur="6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2"/>
          <p:cNvGrpSpPr>
            <a:grpSpLocks/>
          </p:cNvGrpSpPr>
          <p:nvPr/>
        </p:nvGrpSpPr>
        <p:grpSpPr bwMode="auto">
          <a:xfrm>
            <a:off x="2897189" y="1506538"/>
            <a:ext cx="2628900" cy="2628900"/>
            <a:chOff x="3868719" y="1776670"/>
            <a:chExt cx="2628619" cy="2628031"/>
          </a:xfrm>
        </p:grpSpPr>
        <p:sp>
          <p:nvSpPr>
            <p:cNvPr id="24593" name="Freeform 4"/>
            <p:cNvSpPr>
              <a:spLocks/>
            </p:cNvSpPr>
            <p:nvPr/>
          </p:nvSpPr>
          <p:spPr bwMode="auto">
            <a:xfrm>
              <a:off x="3868719" y="1776670"/>
              <a:ext cx="2628619" cy="2628031"/>
            </a:xfrm>
            <a:custGeom>
              <a:avLst/>
              <a:gdLst>
                <a:gd name="T0" fmla="*/ 2147483647 w 1050"/>
                <a:gd name="T1" fmla="*/ 2147483647 h 1049"/>
                <a:gd name="T2" fmla="*/ 2147483647 w 1050"/>
                <a:gd name="T3" fmla="*/ 2147483647 h 1049"/>
                <a:gd name="T4" fmla="*/ 2147483647 w 1050"/>
                <a:gd name="T5" fmla="*/ 2147483647 h 1049"/>
                <a:gd name="T6" fmla="*/ 2147483647 w 1050"/>
                <a:gd name="T7" fmla="*/ 2147483647 h 1049"/>
                <a:gd name="T8" fmla="*/ 2147483647 w 1050"/>
                <a:gd name="T9" fmla="*/ 2147483647 h 1049"/>
                <a:gd name="T10" fmla="*/ 2147483647 w 1050"/>
                <a:gd name="T11" fmla="*/ 2147483647 h 1049"/>
                <a:gd name="T12" fmla="*/ 2147483647 w 1050"/>
                <a:gd name="T13" fmla="*/ 2147483647 h 1049"/>
                <a:gd name="T14" fmla="*/ 1886439439 w 1050"/>
                <a:gd name="T15" fmla="*/ 2147483647 h 1049"/>
                <a:gd name="T16" fmla="*/ 1704689296 w 1050"/>
                <a:gd name="T17" fmla="*/ 2147483647 h 1049"/>
                <a:gd name="T18" fmla="*/ 1454001774 w 1050"/>
                <a:gd name="T19" fmla="*/ 2147483647 h 1049"/>
                <a:gd name="T20" fmla="*/ 877415403 w 1050"/>
                <a:gd name="T21" fmla="*/ 2147483647 h 1049"/>
                <a:gd name="T22" fmla="*/ 839811148 w 1050"/>
                <a:gd name="T23" fmla="*/ 2147483647 h 1049"/>
                <a:gd name="T24" fmla="*/ 294560483 w 1050"/>
                <a:gd name="T25" fmla="*/ 2147483647 h 1049"/>
                <a:gd name="T26" fmla="*/ 488845456 w 1050"/>
                <a:gd name="T27" fmla="*/ 2147483647 h 1049"/>
                <a:gd name="T28" fmla="*/ 0 w 1050"/>
                <a:gd name="T29" fmla="*/ 2147483647 h 1049"/>
                <a:gd name="T30" fmla="*/ 376035195 w 1050"/>
                <a:gd name="T31" fmla="*/ 2147483647 h 1049"/>
                <a:gd name="T32" fmla="*/ 37604265 w 1050"/>
                <a:gd name="T33" fmla="*/ 2147483647 h 1049"/>
                <a:gd name="T34" fmla="*/ 538981959 w 1050"/>
                <a:gd name="T35" fmla="*/ 2147483647 h 1049"/>
                <a:gd name="T36" fmla="*/ 344699568 w 1050"/>
                <a:gd name="T37" fmla="*/ 1782493765 h 1049"/>
                <a:gd name="T38" fmla="*/ 927551906 w 1050"/>
                <a:gd name="T39" fmla="*/ 1569097246 h 1049"/>
                <a:gd name="T40" fmla="*/ 877415403 w 1050"/>
                <a:gd name="T41" fmla="*/ 1023050467 h 1049"/>
                <a:gd name="T42" fmla="*/ 1454001774 w 1050"/>
                <a:gd name="T43" fmla="*/ 1016774762 h 1049"/>
                <a:gd name="T44" fmla="*/ 1698423172 w 1050"/>
                <a:gd name="T45" fmla="*/ 382860754 h 1049"/>
                <a:gd name="T46" fmla="*/ 2147483647 w 1050"/>
                <a:gd name="T47" fmla="*/ 552322327 h 1049"/>
                <a:gd name="T48" fmla="*/ 2147483647 w 1050"/>
                <a:gd name="T49" fmla="*/ 458176730 h 1049"/>
                <a:gd name="T50" fmla="*/ 2147483647 w 1050"/>
                <a:gd name="T51" fmla="*/ 364031133 h 1049"/>
                <a:gd name="T52" fmla="*/ 2147483647 w 1050"/>
                <a:gd name="T53" fmla="*/ 0 h 1049"/>
                <a:gd name="T54" fmla="*/ 2147483647 w 1050"/>
                <a:gd name="T55" fmla="*/ 458176730 h 1049"/>
                <a:gd name="T56" fmla="*/ 2147483647 w 1050"/>
                <a:gd name="T57" fmla="*/ 552322327 h 1049"/>
                <a:gd name="T58" fmla="*/ 2147483647 w 1050"/>
                <a:gd name="T59" fmla="*/ 382860754 h 1049"/>
                <a:gd name="T60" fmla="*/ 2147483647 w 1050"/>
                <a:gd name="T61" fmla="*/ 972839816 h 1049"/>
                <a:gd name="T62" fmla="*/ 2147483647 w 1050"/>
                <a:gd name="T63" fmla="*/ 947734491 h 1049"/>
                <a:gd name="T64" fmla="*/ 2147483647 w 1050"/>
                <a:gd name="T65" fmla="*/ 1569097246 h 1049"/>
                <a:gd name="T66" fmla="*/ 2147483647 w 1050"/>
                <a:gd name="T67" fmla="*/ 1782493765 h 1049"/>
                <a:gd name="T68" fmla="*/ 2147483647 w 1050"/>
                <a:gd name="T69" fmla="*/ 2147483647 h 1049"/>
                <a:gd name="T70" fmla="*/ 2147483647 w 1050"/>
                <a:gd name="T71" fmla="*/ 2147483647 h 1049"/>
                <a:gd name="T72" fmla="*/ 2147483647 w 1050"/>
                <a:gd name="T73" fmla="*/ 2147483647 h 1049"/>
                <a:gd name="T74" fmla="*/ 2147483647 w 1050"/>
                <a:gd name="T75" fmla="*/ 2147483647 h 1049"/>
                <a:gd name="T76" fmla="*/ 2147483647 w 1050"/>
                <a:gd name="T77" fmla="*/ 2147483647 h 1049"/>
                <a:gd name="T78" fmla="*/ 2147483647 w 1050"/>
                <a:gd name="T79" fmla="*/ 2147483647 h 1049"/>
                <a:gd name="T80" fmla="*/ 2147483647 w 1050"/>
                <a:gd name="T81" fmla="*/ 2147483647 h 1049"/>
                <a:gd name="T82" fmla="*/ 2147483647 w 1050"/>
                <a:gd name="T83" fmla="*/ 2147483647 h 1049"/>
                <a:gd name="T84" fmla="*/ 2147483647 w 1050"/>
                <a:gd name="T85" fmla="*/ 2147483647 h 104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050"/>
                <a:gd name="T130" fmla="*/ 0 h 1049"/>
                <a:gd name="T131" fmla="*/ 1050 w 1050"/>
                <a:gd name="T132" fmla="*/ 1049 h 1049"/>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050" h="1049">
                  <a:moveTo>
                    <a:pt x="888" y="911"/>
                  </a:moveTo>
                  <a:lnTo>
                    <a:pt x="820" y="888"/>
                  </a:lnTo>
                  <a:lnTo>
                    <a:pt x="800" y="903"/>
                  </a:lnTo>
                  <a:lnTo>
                    <a:pt x="780" y="917"/>
                  </a:lnTo>
                  <a:lnTo>
                    <a:pt x="781" y="988"/>
                  </a:lnTo>
                  <a:lnTo>
                    <a:pt x="766" y="996"/>
                  </a:lnTo>
                  <a:lnTo>
                    <a:pt x="751" y="1003"/>
                  </a:lnTo>
                  <a:lnTo>
                    <a:pt x="694" y="961"/>
                  </a:lnTo>
                  <a:lnTo>
                    <a:pt x="671" y="969"/>
                  </a:lnTo>
                  <a:lnTo>
                    <a:pt x="658" y="972"/>
                  </a:lnTo>
                  <a:lnTo>
                    <a:pt x="646" y="976"/>
                  </a:lnTo>
                  <a:lnTo>
                    <a:pt x="625" y="1044"/>
                  </a:lnTo>
                  <a:lnTo>
                    <a:pt x="592" y="1049"/>
                  </a:lnTo>
                  <a:lnTo>
                    <a:pt x="551" y="991"/>
                  </a:lnTo>
                  <a:lnTo>
                    <a:pt x="526" y="991"/>
                  </a:lnTo>
                  <a:lnTo>
                    <a:pt x="501" y="991"/>
                  </a:lnTo>
                  <a:lnTo>
                    <a:pt x="460" y="1049"/>
                  </a:lnTo>
                  <a:lnTo>
                    <a:pt x="443" y="1047"/>
                  </a:lnTo>
                  <a:lnTo>
                    <a:pt x="426" y="1044"/>
                  </a:lnTo>
                  <a:lnTo>
                    <a:pt x="405" y="976"/>
                  </a:lnTo>
                  <a:lnTo>
                    <a:pt x="381" y="969"/>
                  </a:lnTo>
                  <a:lnTo>
                    <a:pt x="369" y="965"/>
                  </a:lnTo>
                  <a:lnTo>
                    <a:pt x="358" y="961"/>
                  </a:lnTo>
                  <a:lnTo>
                    <a:pt x="301" y="1003"/>
                  </a:lnTo>
                  <a:lnTo>
                    <a:pt x="286" y="996"/>
                  </a:lnTo>
                  <a:lnTo>
                    <a:pt x="271" y="988"/>
                  </a:lnTo>
                  <a:lnTo>
                    <a:pt x="272" y="917"/>
                  </a:lnTo>
                  <a:lnTo>
                    <a:pt x="252" y="903"/>
                  </a:lnTo>
                  <a:lnTo>
                    <a:pt x="242" y="895"/>
                  </a:lnTo>
                  <a:lnTo>
                    <a:pt x="232" y="888"/>
                  </a:lnTo>
                  <a:lnTo>
                    <a:pt x="164" y="911"/>
                  </a:lnTo>
                  <a:lnTo>
                    <a:pt x="152" y="899"/>
                  </a:lnTo>
                  <a:lnTo>
                    <a:pt x="140" y="886"/>
                  </a:lnTo>
                  <a:lnTo>
                    <a:pt x="163" y="818"/>
                  </a:lnTo>
                  <a:lnTo>
                    <a:pt x="148" y="799"/>
                  </a:lnTo>
                  <a:lnTo>
                    <a:pt x="134" y="778"/>
                  </a:lnTo>
                  <a:lnTo>
                    <a:pt x="63" y="779"/>
                  </a:lnTo>
                  <a:lnTo>
                    <a:pt x="55" y="765"/>
                  </a:lnTo>
                  <a:lnTo>
                    <a:pt x="47" y="750"/>
                  </a:lnTo>
                  <a:lnTo>
                    <a:pt x="90" y="693"/>
                  </a:lnTo>
                  <a:lnTo>
                    <a:pt x="82" y="669"/>
                  </a:lnTo>
                  <a:lnTo>
                    <a:pt x="78" y="657"/>
                  </a:lnTo>
                  <a:lnTo>
                    <a:pt x="75" y="645"/>
                  </a:lnTo>
                  <a:lnTo>
                    <a:pt x="6" y="623"/>
                  </a:lnTo>
                  <a:lnTo>
                    <a:pt x="0" y="590"/>
                  </a:lnTo>
                  <a:lnTo>
                    <a:pt x="60" y="549"/>
                  </a:lnTo>
                  <a:lnTo>
                    <a:pt x="59" y="524"/>
                  </a:lnTo>
                  <a:lnTo>
                    <a:pt x="60" y="500"/>
                  </a:lnTo>
                  <a:lnTo>
                    <a:pt x="0" y="459"/>
                  </a:lnTo>
                  <a:lnTo>
                    <a:pt x="3" y="442"/>
                  </a:lnTo>
                  <a:lnTo>
                    <a:pt x="6" y="426"/>
                  </a:lnTo>
                  <a:lnTo>
                    <a:pt x="75" y="405"/>
                  </a:lnTo>
                  <a:lnTo>
                    <a:pt x="82" y="380"/>
                  </a:lnTo>
                  <a:lnTo>
                    <a:pt x="86" y="368"/>
                  </a:lnTo>
                  <a:lnTo>
                    <a:pt x="90" y="356"/>
                  </a:lnTo>
                  <a:lnTo>
                    <a:pt x="47" y="299"/>
                  </a:lnTo>
                  <a:lnTo>
                    <a:pt x="55" y="284"/>
                  </a:lnTo>
                  <a:lnTo>
                    <a:pt x="63" y="270"/>
                  </a:lnTo>
                  <a:lnTo>
                    <a:pt x="134" y="271"/>
                  </a:lnTo>
                  <a:lnTo>
                    <a:pt x="148" y="250"/>
                  </a:lnTo>
                  <a:lnTo>
                    <a:pt x="155" y="240"/>
                  </a:lnTo>
                  <a:lnTo>
                    <a:pt x="163" y="231"/>
                  </a:lnTo>
                  <a:lnTo>
                    <a:pt x="140" y="163"/>
                  </a:lnTo>
                  <a:lnTo>
                    <a:pt x="152" y="151"/>
                  </a:lnTo>
                  <a:lnTo>
                    <a:pt x="164" y="139"/>
                  </a:lnTo>
                  <a:lnTo>
                    <a:pt x="232" y="162"/>
                  </a:lnTo>
                  <a:lnTo>
                    <a:pt x="252" y="147"/>
                  </a:lnTo>
                  <a:lnTo>
                    <a:pt x="272" y="133"/>
                  </a:lnTo>
                  <a:lnTo>
                    <a:pt x="271" y="61"/>
                  </a:lnTo>
                  <a:lnTo>
                    <a:pt x="286" y="53"/>
                  </a:lnTo>
                  <a:lnTo>
                    <a:pt x="301" y="46"/>
                  </a:lnTo>
                  <a:lnTo>
                    <a:pt x="358" y="88"/>
                  </a:lnTo>
                  <a:lnTo>
                    <a:pt x="381" y="80"/>
                  </a:lnTo>
                  <a:lnTo>
                    <a:pt x="393" y="76"/>
                  </a:lnTo>
                  <a:lnTo>
                    <a:pt x="405" y="73"/>
                  </a:lnTo>
                  <a:lnTo>
                    <a:pt x="426" y="5"/>
                  </a:lnTo>
                  <a:lnTo>
                    <a:pt x="460" y="0"/>
                  </a:lnTo>
                  <a:lnTo>
                    <a:pt x="501" y="58"/>
                  </a:lnTo>
                  <a:lnTo>
                    <a:pt x="526" y="57"/>
                  </a:lnTo>
                  <a:lnTo>
                    <a:pt x="551" y="58"/>
                  </a:lnTo>
                  <a:lnTo>
                    <a:pt x="592" y="0"/>
                  </a:lnTo>
                  <a:lnTo>
                    <a:pt x="608" y="2"/>
                  </a:lnTo>
                  <a:lnTo>
                    <a:pt x="625" y="5"/>
                  </a:lnTo>
                  <a:lnTo>
                    <a:pt x="646" y="73"/>
                  </a:lnTo>
                  <a:lnTo>
                    <a:pt x="671" y="80"/>
                  </a:lnTo>
                  <a:lnTo>
                    <a:pt x="682" y="84"/>
                  </a:lnTo>
                  <a:lnTo>
                    <a:pt x="694" y="88"/>
                  </a:lnTo>
                  <a:lnTo>
                    <a:pt x="751" y="46"/>
                  </a:lnTo>
                  <a:lnTo>
                    <a:pt x="766" y="53"/>
                  </a:lnTo>
                  <a:lnTo>
                    <a:pt x="781" y="61"/>
                  </a:lnTo>
                  <a:lnTo>
                    <a:pt x="780" y="133"/>
                  </a:lnTo>
                  <a:lnTo>
                    <a:pt x="800" y="147"/>
                  </a:lnTo>
                  <a:lnTo>
                    <a:pt x="810" y="155"/>
                  </a:lnTo>
                  <a:lnTo>
                    <a:pt x="820" y="162"/>
                  </a:lnTo>
                  <a:lnTo>
                    <a:pt x="888" y="139"/>
                  </a:lnTo>
                  <a:lnTo>
                    <a:pt x="900" y="151"/>
                  </a:lnTo>
                  <a:lnTo>
                    <a:pt x="912" y="163"/>
                  </a:lnTo>
                  <a:lnTo>
                    <a:pt x="889" y="231"/>
                  </a:lnTo>
                  <a:lnTo>
                    <a:pt x="904" y="250"/>
                  </a:lnTo>
                  <a:lnTo>
                    <a:pt x="918" y="271"/>
                  </a:lnTo>
                  <a:lnTo>
                    <a:pt x="989" y="270"/>
                  </a:lnTo>
                  <a:lnTo>
                    <a:pt x="997" y="284"/>
                  </a:lnTo>
                  <a:lnTo>
                    <a:pt x="1005" y="299"/>
                  </a:lnTo>
                  <a:lnTo>
                    <a:pt x="962" y="356"/>
                  </a:lnTo>
                  <a:lnTo>
                    <a:pt x="970" y="380"/>
                  </a:lnTo>
                  <a:lnTo>
                    <a:pt x="974" y="393"/>
                  </a:lnTo>
                  <a:lnTo>
                    <a:pt x="977" y="405"/>
                  </a:lnTo>
                  <a:lnTo>
                    <a:pt x="1045" y="426"/>
                  </a:lnTo>
                  <a:lnTo>
                    <a:pt x="1050" y="459"/>
                  </a:lnTo>
                  <a:lnTo>
                    <a:pt x="992" y="500"/>
                  </a:lnTo>
                  <a:lnTo>
                    <a:pt x="993" y="524"/>
                  </a:lnTo>
                  <a:lnTo>
                    <a:pt x="992" y="549"/>
                  </a:lnTo>
                  <a:lnTo>
                    <a:pt x="1050" y="590"/>
                  </a:lnTo>
                  <a:lnTo>
                    <a:pt x="1048" y="607"/>
                  </a:lnTo>
                  <a:lnTo>
                    <a:pt x="1045" y="623"/>
                  </a:lnTo>
                  <a:lnTo>
                    <a:pt x="977" y="645"/>
                  </a:lnTo>
                  <a:lnTo>
                    <a:pt x="970" y="669"/>
                  </a:lnTo>
                  <a:lnTo>
                    <a:pt x="966" y="681"/>
                  </a:lnTo>
                  <a:lnTo>
                    <a:pt x="962" y="693"/>
                  </a:lnTo>
                  <a:lnTo>
                    <a:pt x="1005" y="750"/>
                  </a:lnTo>
                  <a:lnTo>
                    <a:pt x="997" y="765"/>
                  </a:lnTo>
                  <a:lnTo>
                    <a:pt x="989" y="779"/>
                  </a:lnTo>
                  <a:lnTo>
                    <a:pt x="918" y="778"/>
                  </a:lnTo>
                  <a:lnTo>
                    <a:pt x="904" y="799"/>
                  </a:lnTo>
                  <a:lnTo>
                    <a:pt x="897" y="809"/>
                  </a:lnTo>
                  <a:lnTo>
                    <a:pt x="889" y="818"/>
                  </a:lnTo>
                  <a:lnTo>
                    <a:pt x="912" y="886"/>
                  </a:lnTo>
                  <a:lnTo>
                    <a:pt x="900" y="899"/>
                  </a:lnTo>
                  <a:lnTo>
                    <a:pt x="888" y="911"/>
                  </a:lnTo>
                  <a:close/>
                </a:path>
              </a:pathLst>
            </a:custGeom>
            <a:solidFill>
              <a:schemeClr val="accent2"/>
            </a:solidFill>
            <a:ln w="3175" cap="flat" cmpd="sng" algn="ctr">
              <a:solidFill>
                <a:srgbClr val="FFFFFF"/>
              </a:solidFill>
              <a:prstDash val="solid"/>
              <a:round/>
              <a:headEnd/>
              <a:tailEnd/>
            </a:ln>
          </p:spPr>
          <p:txBody>
            <a:bodyPr lIns="0" rIns="0" anchor="ctr"/>
            <a:lstStyle/>
            <a:p>
              <a:endParaRPr lang="zh-CN" altLang="en-US"/>
            </a:p>
          </p:txBody>
        </p:sp>
        <p:sp>
          <p:nvSpPr>
            <p:cNvPr id="55" name="Oval 5"/>
            <p:cNvSpPr>
              <a:spLocks noChangeArrowheads="1"/>
            </p:cNvSpPr>
            <p:nvPr/>
          </p:nvSpPr>
          <p:spPr bwMode="auto">
            <a:xfrm>
              <a:off x="4275076" y="2176588"/>
              <a:ext cx="1822255" cy="1828195"/>
            </a:xfrm>
            <a:prstGeom prst="ellipse">
              <a:avLst/>
            </a:prstGeom>
            <a:solidFill>
              <a:srgbClr val="F2F2F2"/>
            </a:solidFill>
            <a:ln w="22225">
              <a:noFill/>
              <a:round/>
              <a:headEnd/>
              <a:tailEnd/>
            </a:ln>
            <a:effectLst/>
          </p:spPr>
          <p:txBody>
            <a:bodyPr lIns="86402" tIns="43201" rIns="86402" bIns="43201" anchor="ctr" anchorCtr="1"/>
            <a:lstStyle/>
            <a:p>
              <a:pPr defTabSz="912813" fontAlgn="auto">
                <a:spcBef>
                  <a:spcPts val="0"/>
                </a:spcBef>
                <a:spcAft>
                  <a:spcPts val="0"/>
                </a:spcAft>
                <a:defRPr/>
              </a:pPr>
              <a:r>
                <a:rPr lang="zh-CN" altLang="en-US" sz="1400" dirty="0">
                  <a:solidFill>
                    <a:schemeClr val="tx1">
                      <a:lumMod val="65000"/>
                      <a:lumOff val="35000"/>
                    </a:schemeClr>
                  </a:solidFill>
                  <a:latin typeface="Calibri" pitchFamily="34" charset="0"/>
                  <a:ea typeface="微软雅黑" pitchFamily="34" charset="-122"/>
                </a:rPr>
                <a:t>单击此</a:t>
              </a:r>
              <a:r>
                <a:rPr lang="zh-CN" altLang="en-US" sz="1400" dirty="0" smtClean="0">
                  <a:solidFill>
                    <a:schemeClr val="tx1">
                      <a:lumMod val="65000"/>
                      <a:lumOff val="35000"/>
                    </a:schemeClr>
                  </a:solidFill>
                  <a:latin typeface="Calibri" pitchFamily="34" charset="0"/>
                  <a:ea typeface="微软雅黑" pitchFamily="34" charset="-122"/>
                </a:rPr>
                <a:t>处</a:t>
              </a:r>
              <a:endParaRPr lang="en-US" altLang="zh-CN" sz="1400" dirty="0" smtClean="0">
                <a:solidFill>
                  <a:schemeClr val="tx1">
                    <a:lumMod val="65000"/>
                    <a:lumOff val="35000"/>
                  </a:schemeClr>
                </a:solidFill>
                <a:latin typeface="Calibri" pitchFamily="34" charset="0"/>
                <a:ea typeface="微软雅黑" pitchFamily="34" charset="-122"/>
              </a:endParaRPr>
            </a:p>
            <a:p>
              <a:pPr defTabSz="912813" fontAlgn="auto">
                <a:spcBef>
                  <a:spcPts val="0"/>
                </a:spcBef>
                <a:spcAft>
                  <a:spcPts val="0"/>
                </a:spcAft>
                <a:defRPr/>
              </a:pPr>
              <a:r>
                <a:rPr lang="zh-CN" altLang="en-US" sz="1400" dirty="0" smtClean="0">
                  <a:solidFill>
                    <a:schemeClr val="tx1">
                      <a:lumMod val="65000"/>
                      <a:lumOff val="35000"/>
                    </a:schemeClr>
                  </a:solidFill>
                  <a:latin typeface="Calibri" pitchFamily="34" charset="0"/>
                  <a:ea typeface="微软雅黑" pitchFamily="34" charset="-122"/>
                </a:rPr>
                <a:t>添</a:t>
              </a:r>
              <a:r>
                <a:rPr lang="zh-CN" altLang="en-US" sz="1400" dirty="0">
                  <a:solidFill>
                    <a:schemeClr val="tx1">
                      <a:lumMod val="65000"/>
                      <a:lumOff val="35000"/>
                    </a:schemeClr>
                  </a:solidFill>
                  <a:latin typeface="Calibri" pitchFamily="34" charset="0"/>
                  <a:ea typeface="微软雅黑" pitchFamily="34" charset="-122"/>
                </a:rPr>
                <a:t>加文本</a:t>
              </a:r>
            </a:p>
          </p:txBody>
        </p:sp>
      </p:grpSp>
      <p:grpSp>
        <p:nvGrpSpPr>
          <p:cNvPr id="3" name="组合 55"/>
          <p:cNvGrpSpPr>
            <a:grpSpLocks/>
          </p:cNvGrpSpPr>
          <p:nvPr/>
        </p:nvGrpSpPr>
        <p:grpSpPr bwMode="auto">
          <a:xfrm>
            <a:off x="5257800" y="1049339"/>
            <a:ext cx="1790700" cy="1790700"/>
            <a:chOff x="6012485" y="1170407"/>
            <a:chExt cx="1487948" cy="1487615"/>
          </a:xfrm>
        </p:grpSpPr>
        <p:sp>
          <p:nvSpPr>
            <p:cNvPr id="57" name="Freeform 6"/>
            <p:cNvSpPr>
              <a:spLocks/>
            </p:cNvSpPr>
            <p:nvPr/>
          </p:nvSpPr>
          <p:spPr bwMode="auto">
            <a:xfrm>
              <a:off x="6012485" y="1170407"/>
              <a:ext cx="1487948" cy="1487615"/>
            </a:xfrm>
            <a:custGeom>
              <a:avLst/>
              <a:gdLst>
                <a:gd name="T0" fmla="*/ 1030118 w 637"/>
                <a:gd name="T1" fmla="*/ 1282427 h 638"/>
                <a:gd name="T2" fmla="*/ 981065 w 637"/>
                <a:gd name="T3" fmla="*/ 1305744 h 638"/>
                <a:gd name="T4" fmla="*/ 927340 w 637"/>
                <a:gd name="T5" fmla="*/ 1324397 h 638"/>
                <a:gd name="T6" fmla="*/ 845584 w 637"/>
                <a:gd name="T7" fmla="*/ 1482952 h 638"/>
                <a:gd name="T8" fmla="*/ 728791 w 637"/>
                <a:gd name="T9" fmla="*/ 1350046 h 638"/>
                <a:gd name="T10" fmla="*/ 672730 w 637"/>
                <a:gd name="T11" fmla="*/ 1345382 h 638"/>
                <a:gd name="T12" fmla="*/ 616669 w 637"/>
                <a:gd name="T13" fmla="*/ 1336055 h 638"/>
                <a:gd name="T14" fmla="*/ 488196 w 637"/>
                <a:gd name="T15" fmla="*/ 1443313 h 638"/>
                <a:gd name="T16" fmla="*/ 422792 w 637"/>
                <a:gd name="T17" fmla="*/ 1417664 h 638"/>
                <a:gd name="T18" fmla="*/ 406441 w 637"/>
                <a:gd name="T19" fmla="*/ 1242788 h 638"/>
                <a:gd name="T20" fmla="*/ 362060 w 637"/>
                <a:gd name="T21" fmla="*/ 1210144 h 638"/>
                <a:gd name="T22" fmla="*/ 184534 w 637"/>
                <a:gd name="T23" fmla="*/ 1238125 h 638"/>
                <a:gd name="T24" fmla="*/ 130809 w 637"/>
                <a:gd name="T25" fmla="*/ 1170506 h 638"/>
                <a:gd name="T26" fmla="*/ 207892 w 637"/>
                <a:gd name="T27" fmla="*/ 1007288 h 638"/>
                <a:gd name="T28" fmla="*/ 182198 w 637"/>
                <a:gd name="T29" fmla="*/ 955991 h 638"/>
                <a:gd name="T30" fmla="*/ 14015 w 637"/>
                <a:gd name="T31" fmla="*/ 893035 h 638"/>
                <a:gd name="T32" fmla="*/ 0 w 637"/>
                <a:gd name="T33" fmla="*/ 806763 h 638"/>
                <a:gd name="T34" fmla="*/ 149496 w 637"/>
                <a:gd name="T35" fmla="*/ 701837 h 638"/>
                <a:gd name="T36" fmla="*/ 156503 w 637"/>
                <a:gd name="T37" fmla="*/ 643545 h 638"/>
                <a:gd name="T38" fmla="*/ 39710 w 637"/>
                <a:gd name="T39" fmla="*/ 501312 h 638"/>
                <a:gd name="T40" fmla="*/ 70076 w 637"/>
                <a:gd name="T41" fmla="*/ 424367 h 638"/>
                <a:gd name="T42" fmla="*/ 254610 w 637"/>
                <a:gd name="T43" fmla="*/ 408045 h 638"/>
                <a:gd name="T44" fmla="*/ 289648 w 637"/>
                <a:gd name="T45" fmla="*/ 361411 h 638"/>
                <a:gd name="T46" fmla="*/ 259281 w 637"/>
                <a:gd name="T47" fmla="*/ 177208 h 638"/>
                <a:gd name="T48" fmla="*/ 322350 w 637"/>
                <a:gd name="T49" fmla="*/ 128243 h 638"/>
                <a:gd name="T50" fmla="*/ 492868 w 637"/>
                <a:gd name="T51" fmla="*/ 205188 h 638"/>
                <a:gd name="T52" fmla="*/ 546593 w 637"/>
                <a:gd name="T53" fmla="*/ 184203 h 638"/>
                <a:gd name="T54" fmla="*/ 609662 w 637"/>
                <a:gd name="T55" fmla="*/ 9327 h 638"/>
                <a:gd name="T56" fmla="*/ 651707 w 637"/>
                <a:gd name="T57" fmla="*/ 2332 h 638"/>
                <a:gd name="T58" fmla="*/ 770836 w 637"/>
                <a:gd name="T59" fmla="*/ 149228 h 638"/>
                <a:gd name="T60" fmla="*/ 829233 w 637"/>
                <a:gd name="T61" fmla="*/ 153891 h 638"/>
                <a:gd name="T62" fmla="*/ 885294 w 637"/>
                <a:gd name="T63" fmla="*/ 163218 h 638"/>
                <a:gd name="T64" fmla="*/ 1018439 w 637"/>
                <a:gd name="T65" fmla="*/ 48965 h 638"/>
                <a:gd name="T66" fmla="*/ 1076835 w 637"/>
                <a:gd name="T67" fmla="*/ 74614 h 638"/>
                <a:gd name="T68" fmla="*/ 1093186 w 637"/>
                <a:gd name="T69" fmla="*/ 256485 h 638"/>
                <a:gd name="T70" fmla="*/ 1139904 w 637"/>
                <a:gd name="T71" fmla="*/ 291461 h 638"/>
                <a:gd name="T72" fmla="*/ 1312758 w 637"/>
                <a:gd name="T73" fmla="*/ 261149 h 638"/>
                <a:gd name="T74" fmla="*/ 1352468 w 637"/>
                <a:gd name="T75" fmla="*/ 317109 h 638"/>
                <a:gd name="T76" fmla="*/ 1280056 w 637"/>
                <a:gd name="T77" fmla="*/ 468669 h 638"/>
                <a:gd name="T78" fmla="*/ 1294071 w 637"/>
                <a:gd name="T79" fmla="*/ 496649 h 638"/>
                <a:gd name="T80" fmla="*/ 1315094 w 637"/>
                <a:gd name="T81" fmla="*/ 547946 h 638"/>
                <a:gd name="T82" fmla="*/ 1476269 w 637"/>
                <a:gd name="T83" fmla="*/ 608570 h 638"/>
                <a:gd name="T84" fmla="*/ 1487948 w 637"/>
                <a:gd name="T85" fmla="*/ 701837 h 638"/>
                <a:gd name="T86" fmla="*/ 1347796 w 637"/>
                <a:gd name="T87" fmla="*/ 802100 h 638"/>
                <a:gd name="T88" fmla="*/ 1340788 w 637"/>
                <a:gd name="T89" fmla="*/ 855728 h 638"/>
                <a:gd name="T90" fmla="*/ 1448238 w 637"/>
                <a:gd name="T91" fmla="*/ 988634 h 638"/>
                <a:gd name="T92" fmla="*/ 1410864 w 637"/>
                <a:gd name="T93" fmla="*/ 1077238 h 638"/>
                <a:gd name="T94" fmla="*/ 1242682 w 637"/>
                <a:gd name="T95" fmla="*/ 1093560 h 638"/>
                <a:gd name="T96" fmla="*/ 1209980 w 637"/>
                <a:gd name="T97" fmla="*/ 1137862 h 638"/>
                <a:gd name="T98" fmla="*/ 1235674 w 637"/>
                <a:gd name="T99" fmla="*/ 1303412 h 638"/>
                <a:gd name="T100" fmla="*/ 1179613 w 637"/>
                <a:gd name="T101" fmla="*/ 1350046 h 63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solidFill>
              <a:schemeClr val="accent3"/>
            </a:solidFill>
            <a:ln w="6350" cap="flat" cmpd="sng" algn="ctr">
              <a:solidFill>
                <a:srgbClr val="FFFFFF"/>
              </a:solidFill>
              <a:prstDash val="solid"/>
              <a:round/>
              <a:headEnd/>
              <a:tailEnd/>
            </a:ln>
          </p:spPr>
          <p:txBody>
            <a:bodyPr lIns="0" rIns="0" anchor="ctr"/>
            <a:lstStyle/>
            <a:p>
              <a:pPr fontAlgn="auto">
                <a:spcBef>
                  <a:spcPts val="0"/>
                </a:spcBef>
                <a:spcAft>
                  <a:spcPts val="0"/>
                </a:spcAft>
                <a:defRPr/>
              </a:pPr>
              <a:endParaRPr lang="zh-CN" altLang="en-US">
                <a:latin typeface="+mn-lt"/>
                <a:ea typeface="+mn-ea"/>
              </a:endParaRPr>
            </a:p>
          </p:txBody>
        </p:sp>
        <p:sp>
          <p:nvSpPr>
            <p:cNvPr id="58" name="Oval 7"/>
            <p:cNvSpPr>
              <a:spLocks noChangeArrowheads="1"/>
            </p:cNvSpPr>
            <p:nvPr/>
          </p:nvSpPr>
          <p:spPr bwMode="auto">
            <a:xfrm>
              <a:off x="6307964" y="1468458"/>
              <a:ext cx="896990" cy="891514"/>
            </a:xfrm>
            <a:prstGeom prst="ellipse">
              <a:avLst/>
            </a:prstGeom>
            <a:solidFill>
              <a:srgbClr val="F2F2F2"/>
            </a:solidFill>
            <a:ln w="22225">
              <a:noFill/>
              <a:round/>
              <a:headEnd/>
              <a:tailEnd/>
            </a:ln>
            <a:effectLst/>
          </p:spPr>
          <p:txBody>
            <a:bodyPr lIns="86402" tIns="43201" rIns="86402" bIns="43201" anchor="ctr" anchorCtr="1"/>
            <a:lstStyle/>
            <a:p>
              <a:pPr defTabSz="863600" fontAlgn="auto">
                <a:spcBef>
                  <a:spcPts val="0"/>
                </a:spcBef>
                <a:spcAft>
                  <a:spcPts val="0"/>
                </a:spcAft>
                <a:defRPr/>
              </a:pPr>
              <a:r>
                <a:rPr lang="zh-CN" altLang="en-US" sz="1100" dirty="0">
                  <a:solidFill>
                    <a:schemeClr val="tx1">
                      <a:lumMod val="65000"/>
                      <a:lumOff val="35000"/>
                    </a:schemeClr>
                  </a:solidFill>
                  <a:latin typeface="Calibri" pitchFamily="34" charset="0"/>
                  <a:ea typeface="微软雅黑" pitchFamily="34" charset="-122"/>
                </a:rPr>
                <a:t>单击此处添加文本</a:t>
              </a:r>
              <a:endParaRPr lang="en-US" altLang="zh-CN" sz="1100" dirty="0">
                <a:solidFill>
                  <a:schemeClr val="tx1">
                    <a:lumMod val="65000"/>
                    <a:lumOff val="35000"/>
                  </a:schemeClr>
                </a:solidFill>
                <a:latin typeface="Calibri" pitchFamily="34" charset="0"/>
                <a:ea typeface="微软雅黑" pitchFamily="34" charset="-122"/>
              </a:endParaRPr>
            </a:p>
          </p:txBody>
        </p:sp>
      </p:grpSp>
      <p:grpSp>
        <p:nvGrpSpPr>
          <p:cNvPr id="4" name="组合 58"/>
          <p:cNvGrpSpPr>
            <a:grpSpLocks/>
          </p:cNvGrpSpPr>
          <p:nvPr/>
        </p:nvGrpSpPr>
        <p:grpSpPr bwMode="auto">
          <a:xfrm>
            <a:off x="992188" y="1277938"/>
            <a:ext cx="2074862" cy="2081212"/>
            <a:chOff x="2057536" y="1194444"/>
            <a:chExt cx="2075647" cy="2080525"/>
          </a:xfrm>
        </p:grpSpPr>
        <p:sp>
          <p:nvSpPr>
            <p:cNvPr id="24589" name="Freeform 8"/>
            <p:cNvSpPr>
              <a:spLocks/>
            </p:cNvSpPr>
            <p:nvPr/>
          </p:nvSpPr>
          <p:spPr bwMode="auto">
            <a:xfrm>
              <a:off x="2057536" y="1194444"/>
              <a:ext cx="2075647" cy="2080525"/>
            </a:xfrm>
            <a:custGeom>
              <a:avLst/>
              <a:gdLst>
                <a:gd name="T0" fmla="*/ 2147483647 w 808"/>
                <a:gd name="T1" fmla="*/ 2147483647 h 810"/>
                <a:gd name="T2" fmla="*/ 2147483647 w 808"/>
                <a:gd name="T3" fmla="*/ 2147483647 h 810"/>
                <a:gd name="T4" fmla="*/ 2147483647 w 808"/>
                <a:gd name="T5" fmla="*/ 2147483647 h 810"/>
                <a:gd name="T6" fmla="*/ 2147483647 w 808"/>
                <a:gd name="T7" fmla="*/ 2147483647 h 810"/>
                <a:gd name="T8" fmla="*/ 2147483647 w 808"/>
                <a:gd name="T9" fmla="*/ 2147483647 h 810"/>
                <a:gd name="T10" fmla="*/ 2147483647 w 808"/>
                <a:gd name="T11" fmla="*/ 2147483647 h 810"/>
                <a:gd name="T12" fmla="*/ 2147483647 w 808"/>
                <a:gd name="T13" fmla="*/ 2147483647 h 810"/>
                <a:gd name="T14" fmla="*/ 2147483647 w 808"/>
                <a:gd name="T15" fmla="*/ 2147483647 h 810"/>
                <a:gd name="T16" fmla="*/ 2091913095 w 808"/>
                <a:gd name="T17" fmla="*/ 2147483647 h 810"/>
                <a:gd name="T18" fmla="*/ 1926935173 w 808"/>
                <a:gd name="T19" fmla="*/ 2147483647 h 810"/>
                <a:gd name="T20" fmla="*/ 1484796807 w 808"/>
                <a:gd name="T21" fmla="*/ 2147483647 h 810"/>
                <a:gd name="T22" fmla="*/ 1313219138 w 808"/>
                <a:gd name="T23" fmla="*/ 2147483647 h 810"/>
                <a:gd name="T24" fmla="*/ 1300020288 w 808"/>
                <a:gd name="T25" fmla="*/ 2147483647 h 810"/>
                <a:gd name="T26" fmla="*/ 1168039491 w 808"/>
                <a:gd name="T27" fmla="*/ 2147483647 h 810"/>
                <a:gd name="T28" fmla="*/ 653309856 w 808"/>
                <a:gd name="T29" fmla="*/ 2147483647 h 810"/>
                <a:gd name="T30" fmla="*/ 534525341 w 808"/>
                <a:gd name="T31" fmla="*/ 2147483647 h 810"/>
                <a:gd name="T32" fmla="*/ 679707718 w 808"/>
                <a:gd name="T33" fmla="*/ 2147483647 h 810"/>
                <a:gd name="T34" fmla="*/ 607116449 w 808"/>
                <a:gd name="T35" fmla="*/ 2147483647 h 810"/>
                <a:gd name="T36" fmla="*/ 105585705 w 808"/>
                <a:gd name="T37" fmla="*/ 2147483647 h 810"/>
                <a:gd name="T38" fmla="*/ 442138527 w 808"/>
                <a:gd name="T39" fmla="*/ 2147483647 h 810"/>
                <a:gd name="T40" fmla="*/ 422342820 w 808"/>
                <a:gd name="T41" fmla="*/ 2147483647 h 810"/>
                <a:gd name="T42" fmla="*/ 409143970 w 808"/>
                <a:gd name="T43" fmla="*/ 2147483647 h 810"/>
                <a:gd name="T44" fmla="*/ 6599428 w 808"/>
                <a:gd name="T45" fmla="*/ 2147483647 h 810"/>
                <a:gd name="T46" fmla="*/ 461936802 w 808"/>
                <a:gd name="T47" fmla="*/ 2147483647 h 810"/>
                <a:gd name="T48" fmla="*/ 514729635 w 808"/>
                <a:gd name="T49" fmla="*/ 1999024968 h 810"/>
                <a:gd name="T50" fmla="*/ 567522467 w 808"/>
                <a:gd name="T51" fmla="*/ 1834090756 h 810"/>
                <a:gd name="T52" fmla="*/ 316757075 w 808"/>
                <a:gd name="T53" fmla="*/ 1398657553 h 810"/>
                <a:gd name="T54" fmla="*/ 824887365 w 808"/>
                <a:gd name="T55" fmla="*/ 1359073650 h 810"/>
                <a:gd name="T56" fmla="*/ 923873604 w 808"/>
                <a:gd name="T57" fmla="*/ 1227124419 h 810"/>
                <a:gd name="T58" fmla="*/ 1036058694 w 808"/>
                <a:gd name="T59" fmla="*/ 1095175508 h 810"/>
                <a:gd name="T60" fmla="*/ 976666437 w 808"/>
                <a:gd name="T61" fmla="*/ 600367575 h 810"/>
                <a:gd name="T62" fmla="*/ 1458399106 w 808"/>
                <a:gd name="T63" fmla="*/ 752109882 h 810"/>
                <a:gd name="T64" fmla="*/ 1682769286 w 808"/>
                <a:gd name="T65" fmla="*/ 626756844 h 810"/>
                <a:gd name="T66" fmla="*/ 1794954376 w 808"/>
                <a:gd name="T67" fmla="*/ 138547552 h 810"/>
                <a:gd name="T68" fmla="*/ 1992926856 w 808"/>
                <a:gd name="T69" fmla="*/ 79170394 h 810"/>
                <a:gd name="T70" fmla="*/ 2147483647 w 808"/>
                <a:gd name="T71" fmla="*/ 415640128 h 810"/>
                <a:gd name="T72" fmla="*/ 2147483647 w 808"/>
                <a:gd name="T73" fmla="*/ 402445494 h 810"/>
                <a:gd name="T74" fmla="*/ 2147483647 w 808"/>
                <a:gd name="T75" fmla="*/ 0 h 810"/>
                <a:gd name="T76" fmla="*/ 2147483647 w 808"/>
                <a:gd name="T77" fmla="*/ 19793241 h 810"/>
                <a:gd name="T78" fmla="*/ 2147483647 w 808"/>
                <a:gd name="T79" fmla="*/ 468418665 h 810"/>
                <a:gd name="T80" fmla="*/ 2147483647 w 808"/>
                <a:gd name="T81" fmla="*/ 514601169 h 810"/>
                <a:gd name="T82" fmla="*/ 2147483647 w 808"/>
                <a:gd name="T83" fmla="*/ 257299300 h 810"/>
                <a:gd name="T84" fmla="*/ 2147483647 w 808"/>
                <a:gd name="T85" fmla="*/ 356262990 h 810"/>
                <a:gd name="T86" fmla="*/ 2147483647 w 808"/>
                <a:gd name="T87" fmla="*/ 857666955 h 810"/>
                <a:gd name="T88" fmla="*/ 2147483647 w 808"/>
                <a:gd name="T89" fmla="*/ 963226598 h 810"/>
                <a:gd name="T90" fmla="*/ 2147483647 w 808"/>
                <a:gd name="T91" fmla="*/ 884058792 h 810"/>
                <a:gd name="T92" fmla="*/ 2147483647 w 808"/>
                <a:gd name="T93" fmla="*/ 1042396971 h 810"/>
                <a:gd name="T94" fmla="*/ 2147483647 w 808"/>
                <a:gd name="T95" fmla="*/ 1589983602 h 810"/>
                <a:gd name="T96" fmla="*/ 2147483647 w 808"/>
                <a:gd name="T97" fmla="*/ 1741725748 h 810"/>
                <a:gd name="T98" fmla="*/ 2147483647 w 808"/>
                <a:gd name="T99" fmla="*/ 1880273260 h 810"/>
                <a:gd name="T100" fmla="*/ 2147483647 w 808"/>
                <a:gd name="T101" fmla="*/ 2147483647 h 810"/>
                <a:gd name="T102" fmla="*/ 2147483647 w 808"/>
                <a:gd name="T103" fmla="*/ 2147483647 h 810"/>
                <a:gd name="T104" fmla="*/ 2147483647 w 808"/>
                <a:gd name="T105" fmla="*/ 2147483647 h 810"/>
                <a:gd name="T106" fmla="*/ 2147483647 w 808"/>
                <a:gd name="T107" fmla="*/ 2147483647 h 810"/>
                <a:gd name="T108" fmla="*/ 2147483647 w 808"/>
                <a:gd name="T109" fmla="*/ 2147483647 h 810"/>
                <a:gd name="T110" fmla="*/ 2147483647 w 808"/>
                <a:gd name="T111" fmla="*/ 2147483647 h 810"/>
                <a:gd name="T112" fmla="*/ 2147483647 w 808"/>
                <a:gd name="T113" fmla="*/ 2147483647 h 810"/>
                <a:gd name="T114" fmla="*/ 2147483647 w 808"/>
                <a:gd name="T115" fmla="*/ 2147483647 h 810"/>
                <a:gd name="T116" fmla="*/ 2147483647 w 808"/>
                <a:gd name="T117" fmla="*/ 2147483647 h 810"/>
                <a:gd name="T118" fmla="*/ 2147483647 w 808"/>
                <a:gd name="T119" fmla="*/ 2147483647 h 810"/>
                <a:gd name="T120" fmla="*/ 2147483647 w 808"/>
                <a:gd name="T121" fmla="*/ 2147483647 h 810"/>
                <a:gd name="T122" fmla="*/ 2147483647 w 808"/>
                <a:gd name="T123" fmla="*/ 2147483647 h 81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808"/>
                <a:gd name="T187" fmla="*/ 0 h 810"/>
                <a:gd name="T188" fmla="*/ 808 w 808"/>
                <a:gd name="T189" fmla="*/ 810 h 81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accent1"/>
            </a:solidFill>
            <a:ln w="3175" cap="flat" cmpd="sng" algn="ctr">
              <a:solidFill>
                <a:srgbClr val="FFFFFF"/>
              </a:solidFill>
              <a:prstDash val="solid"/>
              <a:round/>
              <a:headEnd/>
              <a:tailEnd/>
            </a:ln>
          </p:spPr>
          <p:txBody>
            <a:bodyPr lIns="0" rIns="0" anchor="ctr"/>
            <a:lstStyle/>
            <a:p>
              <a:endParaRPr lang="zh-CN" altLang="en-US"/>
            </a:p>
          </p:txBody>
        </p:sp>
        <p:sp>
          <p:nvSpPr>
            <p:cNvPr id="61" name="Oval 9"/>
            <p:cNvSpPr>
              <a:spLocks noChangeArrowheads="1"/>
            </p:cNvSpPr>
            <p:nvPr/>
          </p:nvSpPr>
          <p:spPr bwMode="auto">
            <a:xfrm>
              <a:off x="2405330" y="1543579"/>
              <a:ext cx="1378471" cy="1379082"/>
            </a:xfrm>
            <a:prstGeom prst="ellipse">
              <a:avLst/>
            </a:prstGeom>
            <a:solidFill>
              <a:srgbClr val="F2F2F2"/>
            </a:solidFill>
            <a:ln w="22225">
              <a:noFill/>
              <a:round/>
              <a:headEnd/>
              <a:tailEnd/>
            </a:ln>
            <a:effectLst/>
          </p:spPr>
          <p:txBody>
            <a:bodyPr lIns="86402" tIns="43201" rIns="86402" bIns="43201" anchor="ctr"/>
            <a:lstStyle/>
            <a:p>
              <a:pPr algn="ctr" defTabSz="912813" fontAlgn="auto">
                <a:spcBef>
                  <a:spcPts val="0"/>
                </a:spcBef>
                <a:spcAft>
                  <a:spcPts val="0"/>
                </a:spcAft>
                <a:defRPr/>
              </a:pPr>
              <a:r>
                <a:rPr lang="zh-CN" altLang="en-US" sz="1400" dirty="0">
                  <a:solidFill>
                    <a:schemeClr val="tx1">
                      <a:lumMod val="65000"/>
                      <a:lumOff val="35000"/>
                    </a:schemeClr>
                  </a:solidFill>
                  <a:latin typeface="Calibri" pitchFamily="34" charset="0"/>
                  <a:ea typeface="微软雅黑" pitchFamily="34" charset="-122"/>
                </a:rPr>
                <a:t>单击此处添加文本</a:t>
              </a:r>
            </a:p>
          </p:txBody>
        </p:sp>
      </p:grpSp>
      <p:sp>
        <p:nvSpPr>
          <p:cNvPr id="62" name="Freeform 10"/>
          <p:cNvSpPr>
            <a:spLocks/>
          </p:cNvSpPr>
          <p:nvPr/>
        </p:nvSpPr>
        <p:spPr bwMode="auto">
          <a:xfrm>
            <a:off x="1597025" y="4140200"/>
            <a:ext cx="4922838" cy="338138"/>
          </a:xfrm>
          <a:custGeom>
            <a:avLst/>
            <a:gdLst>
              <a:gd name="T0" fmla="*/ 0 w 3686"/>
              <a:gd name="T1" fmla="*/ 85 h 254"/>
              <a:gd name="T2" fmla="*/ 129 w 3686"/>
              <a:gd name="T3" fmla="*/ 85 h 254"/>
              <a:gd name="T4" fmla="*/ 185 w 3686"/>
              <a:gd name="T5" fmla="*/ 0 h 254"/>
              <a:gd name="T6" fmla="*/ 279 w 3686"/>
              <a:gd name="T7" fmla="*/ 0 h 254"/>
              <a:gd name="T8" fmla="*/ 336 w 3686"/>
              <a:gd name="T9" fmla="*/ 85 h 254"/>
              <a:gd name="T10" fmla="*/ 421 w 3686"/>
              <a:gd name="T11" fmla="*/ 85 h 254"/>
              <a:gd name="T12" fmla="*/ 477 w 3686"/>
              <a:gd name="T13" fmla="*/ 0 h 254"/>
              <a:gd name="T14" fmla="*/ 571 w 3686"/>
              <a:gd name="T15" fmla="*/ 0 h 254"/>
              <a:gd name="T16" fmla="*/ 629 w 3686"/>
              <a:gd name="T17" fmla="*/ 85 h 254"/>
              <a:gd name="T18" fmla="*/ 709 w 3686"/>
              <a:gd name="T19" fmla="*/ 85 h 254"/>
              <a:gd name="T20" fmla="*/ 764 w 3686"/>
              <a:gd name="T21" fmla="*/ 0 h 254"/>
              <a:gd name="T22" fmla="*/ 862 w 3686"/>
              <a:gd name="T23" fmla="*/ 0 h 254"/>
              <a:gd name="T24" fmla="*/ 916 w 3686"/>
              <a:gd name="T25" fmla="*/ 85 h 254"/>
              <a:gd name="T26" fmla="*/ 1001 w 3686"/>
              <a:gd name="T27" fmla="*/ 85 h 254"/>
              <a:gd name="T28" fmla="*/ 1058 w 3686"/>
              <a:gd name="T29" fmla="*/ 0 h 254"/>
              <a:gd name="T30" fmla="*/ 1154 w 3686"/>
              <a:gd name="T31" fmla="*/ 0 h 254"/>
              <a:gd name="T32" fmla="*/ 1208 w 3686"/>
              <a:gd name="T33" fmla="*/ 85 h 254"/>
              <a:gd name="T34" fmla="*/ 1299 w 3686"/>
              <a:gd name="T35" fmla="*/ 85 h 254"/>
              <a:gd name="T36" fmla="*/ 1353 w 3686"/>
              <a:gd name="T37" fmla="*/ 0 h 254"/>
              <a:gd name="T38" fmla="*/ 1449 w 3686"/>
              <a:gd name="T39" fmla="*/ 0 h 254"/>
              <a:gd name="T40" fmla="*/ 1507 w 3686"/>
              <a:gd name="T41" fmla="*/ 85 h 254"/>
              <a:gd name="T42" fmla="*/ 1591 w 3686"/>
              <a:gd name="T43" fmla="*/ 85 h 254"/>
              <a:gd name="T44" fmla="*/ 1645 w 3686"/>
              <a:gd name="T45" fmla="*/ 0 h 254"/>
              <a:gd name="T46" fmla="*/ 1743 w 3686"/>
              <a:gd name="T47" fmla="*/ 0 h 254"/>
              <a:gd name="T48" fmla="*/ 1799 w 3686"/>
              <a:gd name="T49" fmla="*/ 85 h 254"/>
              <a:gd name="T50" fmla="*/ 1890 w 3686"/>
              <a:gd name="T51" fmla="*/ 85 h 254"/>
              <a:gd name="T52" fmla="*/ 1946 w 3686"/>
              <a:gd name="T53" fmla="*/ 0 h 254"/>
              <a:gd name="T54" fmla="*/ 2044 w 3686"/>
              <a:gd name="T55" fmla="*/ 0 h 254"/>
              <a:gd name="T56" fmla="*/ 2099 w 3686"/>
              <a:gd name="T57" fmla="*/ 85 h 254"/>
              <a:gd name="T58" fmla="*/ 2184 w 3686"/>
              <a:gd name="T59" fmla="*/ 85 h 254"/>
              <a:gd name="T60" fmla="*/ 2240 w 3686"/>
              <a:gd name="T61" fmla="*/ 0 h 254"/>
              <a:gd name="T62" fmla="*/ 2336 w 3686"/>
              <a:gd name="T63" fmla="*/ 0 h 254"/>
              <a:gd name="T64" fmla="*/ 2391 w 3686"/>
              <a:gd name="T65" fmla="*/ 85 h 254"/>
              <a:gd name="T66" fmla="*/ 2472 w 3686"/>
              <a:gd name="T67" fmla="*/ 85 h 254"/>
              <a:gd name="T68" fmla="*/ 2529 w 3686"/>
              <a:gd name="T69" fmla="*/ 0 h 254"/>
              <a:gd name="T70" fmla="*/ 2623 w 3686"/>
              <a:gd name="T71" fmla="*/ 0 h 254"/>
              <a:gd name="T72" fmla="*/ 2681 w 3686"/>
              <a:gd name="T73" fmla="*/ 85 h 254"/>
              <a:gd name="T74" fmla="*/ 2765 w 3686"/>
              <a:gd name="T75" fmla="*/ 85 h 254"/>
              <a:gd name="T76" fmla="*/ 2821 w 3686"/>
              <a:gd name="T77" fmla="*/ 0 h 254"/>
              <a:gd name="T78" fmla="*/ 2917 w 3686"/>
              <a:gd name="T79" fmla="*/ 0 h 254"/>
              <a:gd name="T80" fmla="*/ 2973 w 3686"/>
              <a:gd name="T81" fmla="*/ 85 h 254"/>
              <a:gd name="T82" fmla="*/ 3062 w 3686"/>
              <a:gd name="T83" fmla="*/ 85 h 254"/>
              <a:gd name="T84" fmla="*/ 3118 w 3686"/>
              <a:gd name="T85" fmla="*/ 0 h 254"/>
              <a:gd name="T86" fmla="*/ 3214 w 3686"/>
              <a:gd name="T87" fmla="*/ 0 h 254"/>
              <a:gd name="T88" fmla="*/ 3269 w 3686"/>
              <a:gd name="T89" fmla="*/ 85 h 254"/>
              <a:gd name="T90" fmla="*/ 3356 w 3686"/>
              <a:gd name="T91" fmla="*/ 85 h 254"/>
              <a:gd name="T92" fmla="*/ 3410 w 3686"/>
              <a:gd name="T93" fmla="*/ 0 h 254"/>
              <a:gd name="T94" fmla="*/ 3506 w 3686"/>
              <a:gd name="T95" fmla="*/ 0 h 254"/>
              <a:gd name="T96" fmla="*/ 3561 w 3686"/>
              <a:gd name="T97" fmla="*/ 85 h 254"/>
              <a:gd name="T98" fmla="*/ 3686 w 3686"/>
              <a:gd name="T99" fmla="*/ 85 h 254"/>
              <a:gd name="T100" fmla="*/ 3686 w 3686"/>
              <a:gd name="T101" fmla="*/ 254 h 254"/>
              <a:gd name="T102" fmla="*/ 0 w 3686"/>
              <a:gd name="T103" fmla="*/ 254 h 254"/>
              <a:gd name="T104" fmla="*/ 0 w 3686"/>
              <a:gd name="T105" fmla="*/ 8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686" h="254">
                <a:moveTo>
                  <a:pt x="0" y="85"/>
                </a:moveTo>
                <a:lnTo>
                  <a:pt x="129" y="85"/>
                </a:lnTo>
                <a:lnTo>
                  <a:pt x="185" y="0"/>
                </a:lnTo>
                <a:lnTo>
                  <a:pt x="279" y="0"/>
                </a:lnTo>
                <a:lnTo>
                  <a:pt x="336" y="85"/>
                </a:lnTo>
                <a:lnTo>
                  <a:pt x="421" y="85"/>
                </a:lnTo>
                <a:lnTo>
                  <a:pt x="477" y="0"/>
                </a:lnTo>
                <a:lnTo>
                  <a:pt x="571" y="0"/>
                </a:lnTo>
                <a:lnTo>
                  <a:pt x="629" y="85"/>
                </a:lnTo>
                <a:lnTo>
                  <a:pt x="709" y="85"/>
                </a:lnTo>
                <a:lnTo>
                  <a:pt x="764" y="0"/>
                </a:lnTo>
                <a:lnTo>
                  <a:pt x="862" y="0"/>
                </a:lnTo>
                <a:lnTo>
                  <a:pt x="916" y="85"/>
                </a:lnTo>
                <a:lnTo>
                  <a:pt x="1001" y="85"/>
                </a:lnTo>
                <a:lnTo>
                  <a:pt x="1058" y="0"/>
                </a:lnTo>
                <a:lnTo>
                  <a:pt x="1154" y="0"/>
                </a:lnTo>
                <a:lnTo>
                  <a:pt x="1208" y="85"/>
                </a:lnTo>
                <a:lnTo>
                  <a:pt x="1299" y="85"/>
                </a:lnTo>
                <a:lnTo>
                  <a:pt x="1353" y="0"/>
                </a:lnTo>
                <a:lnTo>
                  <a:pt x="1449" y="0"/>
                </a:lnTo>
                <a:lnTo>
                  <a:pt x="1507" y="85"/>
                </a:lnTo>
                <a:lnTo>
                  <a:pt x="1591" y="85"/>
                </a:lnTo>
                <a:lnTo>
                  <a:pt x="1645" y="0"/>
                </a:lnTo>
                <a:lnTo>
                  <a:pt x="1743" y="0"/>
                </a:lnTo>
                <a:lnTo>
                  <a:pt x="1799" y="85"/>
                </a:lnTo>
                <a:lnTo>
                  <a:pt x="1890" y="85"/>
                </a:lnTo>
                <a:lnTo>
                  <a:pt x="1946" y="0"/>
                </a:lnTo>
                <a:lnTo>
                  <a:pt x="2044" y="0"/>
                </a:lnTo>
                <a:lnTo>
                  <a:pt x="2099" y="85"/>
                </a:lnTo>
                <a:lnTo>
                  <a:pt x="2184" y="85"/>
                </a:lnTo>
                <a:lnTo>
                  <a:pt x="2240" y="0"/>
                </a:lnTo>
                <a:lnTo>
                  <a:pt x="2336" y="0"/>
                </a:lnTo>
                <a:lnTo>
                  <a:pt x="2391" y="85"/>
                </a:lnTo>
                <a:lnTo>
                  <a:pt x="2472" y="85"/>
                </a:lnTo>
                <a:lnTo>
                  <a:pt x="2529" y="0"/>
                </a:lnTo>
                <a:lnTo>
                  <a:pt x="2623" y="0"/>
                </a:lnTo>
                <a:lnTo>
                  <a:pt x="2681" y="85"/>
                </a:lnTo>
                <a:lnTo>
                  <a:pt x="2765" y="85"/>
                </a:lnTo>
                <a:lnTo>
                  <a:pt x="2821" y="0"/>
                </a:lnTo>
                <a:lnTo>
                  <a:pt x="2917" y="0"/>
                </a:lnTo>
                <a:lnTo>
                  <a:pt x="2973" y="85"/>
                </a:lnTo>
                <a:lnTo>
                  <a:pt x="3062" y="85"/>
                </a:lnTo>
                <a:lnTo>
                  <a:pt x="3118" y="0"/>
                </a:lnTo>
                <a:lnTo>
                  <a:pt x="3214" y="0"/>
                </a:lnTo>
                <a:lnTo>
                  <a:pt x="3269" y="85"/>
                </a:lnTo>
                <a:lnTo>
                  <a:pt x="3356" y="85"/>
                </a:lnTo>
                <a:lnTo>
                  <a:pt x="3410" y="0"/>
                </a:lnTo>
                <a:lnTo>
                  <a:pt x="3506" y="0"/>
                </a:lnTo>
                <a:lnTo>
                  <a:pt x="3561" y="85"/>
                </a:lnTo>
                <a:lnTo>
                  <a:pt x="3686" y="85"/>
                </a:lnTo>
                <a:lnTo>
                  <a:pt x="3686" y="254"/>
                </a:lnTo>
                <a:lnTo>
                  <a:pt x="0" y="254"/>
                </a:lnTo>
                <a:lnTo>
                  <a:pt x="0" y="85"/>
                </a:lnTo>
                <a:close/>
              </a:path>
            </a:pathLst>
          </a:custGeom>
          <a:solidFill>
            <a:srgbClr val="A9A9A9"/>
          </a:solidFill>
          <a:ln w="9525" cap="rnd">
            <a:solidFill>
              <a:srgbClr val="E6E6E6"/>
            </a:solidFill>
            <a:prstDash val="solid"/>
            <a:round/>
            <a:headEnd/>
            <a:tailEnd/>
          </a:ln>
          <a:extLst/>
        </p:spPr>
        <p:txBody>
          <a:bodyPr vert="eaVert" lIns="96780" tIns="48390" rIns="96780" bIns="4839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67801" fontAlgn="auto">
              <a:spcBef>
                <a:spcPts val="0"/>
              </a:spcBef>
              <a:spcAft>
                <a:spcPts val="0"/>
              </a:spcAft>
              <a:defRPr/>
            </a:pPr>
            <a:endParaRPr lang="en-US" sz="1500" kern="0" dirty="0">
              <a:solidFill>
                <a:sysClr val="window" lastClr="FFFFFF"/>
              </a:solidFill>
              <a:latin typeface="微软雅黑" pitchFamily="34" charset="-122"/>
            </a:endParaRPr>
          </a:p>
        </p:txBody>
      </p:sp>
      <p:sp>
        <p:nvSpPr>
          <p:cNvPr id="63" name="TextBox 53"/>
          <p:cNvSpPr txBox="1">
            <a:spLocks noChangeArrowheads="1"/>
          </p:cNvSpPr>
          <p:nvPr/>
        </p:nvSpPr>
        <p:spPr bwMode="auto">
          <a:xfrm>
            <a:off x="1050928" y="928689"/>
            <a:ext cx="1730375" cy="246229"/>
          </a:xfrm>
          <a:prstGeom prst="rect">
            <a:avLst/>
          </a:prstGeom>
          <a:noFill/>
          <a:ln w="9525">
            <a:noFill/>
            <a:miter lim="800000"/>
            <a:headEnd/>
            <a:tailEnd/>
          </a:ln>
        </p:spPr>
        <p:txBody>
          <a:bodyPr lIns="91447" tIns="45724" rIns="91447" bIns="45724">
            <a:spAutoFit/>
          </a:bodyPr>
          <a:lstStyle/>
          <a:p>
            <a:pPr algn="ctr" defTabSz="912813" fontAlgn="auto">
              <a:spcBef>
                <a:spcPts val="0"/>
              </a:spcBef>
              <a:spcAft>
                <a:spcPts val="0"/>
              </a:spcAft>
              <a:defRPr/>
            </a:pPr>
            <a:r>
              <a:rPr lang="zh-CN" altLang="en-US" sz="1000" dirty="0">
                <a:solidFill>
                  <a:schemeClr val="tx1">
                    <a:lumMod val="65000"/>
                    <a:lumOff val="35000"/>
                  </a:schemeClr>
                </a:solidFill>
                <a:latin typeface="微软雅黑" pitchFamily="34" charset="-122"/>
                <a:ea typeface="微软雅黑" pitchFamily="34" charset="-122"/>
              </a:rPr>
              <a:t>单击添加标题</a:t>
            </a:r>
            <a:endParaRPr lang="zh-CN" altLang="en-US" sz="1200" dirty="0">
              <a:solidFill>
                <a:schemeClr val="tx1">
                  <a:lumMod val="65000"/>
                  <a:lumOff val="35000"/>
                </a:schemeClr>
              </a:solidFill>
              <a:latin typeface="微软雅黑" pitchFamily="34" charset="-122"/>
              <a:ea typeface="微软雅黑" pitchFamily="34" charset="-122"/>
            </a:endParaRPr>
          </a:p>
        </p:txBody>
      </p:sp>
      <p:sp>
        <p:nvSpPr>
          <p:cNvPr id="64" name="TextBox 53"/>
          <p:cNvSpPr txBox="1">
            <a:spLocks noChangeArrowheads="1"/>
          </p:cNvSpPr>
          <p:nvPr/>
        </p:nvSpPr>
        <p:spPr bwMode="auto">
          <a:xfrm>
            <a:off x="3284538" y="1165228"/>
            <a:ext cx="1727200" cy="246229"/>
          </a:xfrm>
          <a:prstGeom prst="rect">
            <a:avLst/>
          </a:prstGeom>
          <a:noFill/>
          <a:ln w="9525">
            <a:noFill/>
            <a:miter lim="800000"/>
            <a:headEnd/>
            <a:tailEnd/>
          </a:ln>
        </p:spPr>
        <p:txBody>
          <a:bodyPr lIns="91447" tIns="45724" rIns="91447" bIns="45724">
            <a:spAutoFit/>
          </a:bodyPr>
          <a:lstStyle/>
          <a:p>
            <a:pPr algn="ctr" defTabSz="912813" fontAlgn="auto">
              <a:spcBef>
                <a:spcPts val="0"/>
              </a:spcBef>
              <a:spcAft>
                <a:spcPts val="0"/>
              </a:spcAft>
              <a:defRPr/>
            </a:pPr>
            <a:r>
              <a:rPr lang="zh-CN" altLang="en-US" sz="1000" dirty="0">
                <a:solidFill>
                  <a:schemeClr val="tx1">
                    <a:lumMod val="65000"/>
                    <a:lumOff val="35000"/>
                  </a:schemeClr>
                </a:solidFill>
                <a:latin typeface="微软雅黑" pitchFamily="34" charset="-122"/>
                <a:ea typeface="微软雅黑" pitchFamily="34" charset="-122"/>
              </a:rPr>
              <a:t>单击添加标题</a:t>
            </a:r>
            <a:endParaRPr lang="zh-CN" altLang="en-US" sz="1200" dirty="0">
              <a:solidFill>
                <a:schemeClr val="tx1">
                  <a:lumMod val="65000"/>
                  <a:lumOff val="35000"/>
                </a:schemeClr>
              </a:solidFill>
              <a:latin typeface="微软雅黑" pitchFamily="34" charset="-122"/>
              <a:ea typeface="微软雅黑" pitchFamily="34" charset="-122"/>
            </a:endParaRPr>
          </a:p>
        </p:txBody>
      </p:sp>
      <p:sp>
        <p:nvSpPr>
          <p:cNvPr id="65" name="TextBox 53"/>
          <p:cNvSpPr txBox="1">
            <a:spLocks noChangeArrowheads="1"/>
          </p:cNvSpPr>
          <p:nvPr/>
        </p:nvSpPr>
        <p:spPr bwMode="auto">
          <a:xfrm>
            <a:off x="6813550" y="1504953"/>
            <a:ext cx="1511300" cy="246229"/>
          </a:xfrm>
          <a:prstGeom prst="rect">
            <a:avLst/>
          </a:prstGeom>
          <a:noFill/>
          <a:ln w="9525">
            <a:noFill/>
            <a:miter lim="800000"/>
            <a:headEnd/>
            <a:tailEnd/>
          </a:ln>
        </p:spPr>
        <p:txBody>
          <a:bodyPr lIns="91447" tIns="45724" rIns="91447" bIns="45724">
            <a:spAutoFit/>
          </a:bodyPr>
          <a:lstStyle/>
          <a:p>
            <a:pPr algn="ctr" defTabSz="912813" fontAlgn="auto">
              <a:spcBef>
                <a:spcPts val="0"/>
              </a:spcBef>
              <a:spcAft>
                <a:spcPts val="0"/>
              </a:spcAft>
              <a:defRPr/>
            </a:pPr>
            <a:r>
              <a:rPr lang="zh-CN" altLang="en-US" sz="1000" dirty="0">
                <a:solidFill>
                  <a:schemeClr val="tx1">
                    <a:lumMod val="65000"/>
                    <a:lumOff val="35000"/>
                  </a:schemeClr>
                </a:solidFill>
                <a:latin typeface="微软雅黑" pitchFamily="34" charset="-122"/>
                <a:ea typeface="微软雅黑" pitchFamily="34" charset="-122"/>
              </a:rPr>
              <a:t>单击添加标题</a:t>
            </a:r>
            <a:endParaRPr lang="zh-CN" altLang="en-US" sz="1200" dirty="0">
              <a:solidFill>
                <a:schemeClr val="tx1">
                  <a:lumMod val="65000"/>
                  <a:lumOff val="35000"/>
                </a:schemeClr>
              </a:solidFill>
              <a:latin typeface="微软雅黑" pitchFamily="34" charset="-122"/>
              <a:ea typeface="微软雅黑" pitchFamily="34" charset="-122"/>
            </a:endParaRPr>
          </a:p>
        </p:txBody>
      </p:sp>
      <p:grpSp>
        <p:nvGrpSpPr>
          <p:cNvPr id="5" name="组合 65"/>
          <p:cNvGrpSpPr>
            <a:grpSpLocks/>
          </p:cNvGrpSpPr>
          <p:nvPr/>
        </p:nvGrpSpPr>
        <p:grpSpPr bwMode="auto">
          <a:xfrm>
            <a:off x="6705600" y="1963741"/>
            <a:ext cx="1658938" cy="1660525"/>
            <a:chOff x="2057536" y="1194444"/>
            <a:chExt cx="2075647" cy="2080525"/>
          </a:xfrm>
        </p:grpSpPr>
        <p:sp>
          <p:nvSpPr>
            <p:cNvPr id="67" name="Freeform 8"/>
            <p:cNvSpPr>
              <a:spLocks/>
            </p:cNvSpPr>
            <p:nvPr/>
          </p:nvSpPr>
          <p:spPr bwMode="auto">
            <a:xfrm>
              <a:off x="2057536" y="1194444"/>
              <a:ext cx="2075647" cy="2080525"/>
            </a:xfrm>
            <a:custGeom>
              <a:avLst/>
              <a:gdLst>
                <a:gd name="T0" fmla="*/ 1507927 w 808"/>
                <a:gd name="T1" fmla="*/ 1774868 h 810"/>
                <a:gd name="T2" fmla="*/ 1420585 w 808"/>
                <a:gd name="T3" fmla="*/ 1823670 h 810"/>
                <a:gd name="T4" fmla="*/ 1374345 w 808"/>
                <a:gd name="T5" fmla="*/ 2026585 h 810"/>
                <a:gd name="T6" fmla="*/ 1307555 w 808"/>
                <a:gd name="T7" fmla="*/ 2047134 h 810"/>
                <a:gd name="T8" fmla="*/ 1155992 w 808"/>
                <a:gd name="T9" fmla="*/ 1903295 h 810"/>
                <a:gd name="T10" fmla="*/ 1091770 w 808"/>
                <a:gd name="T11" fmla="*/ 1911001 h 810"/>
                <a:gd name="T12" fmla="*/ 971033 w 808"/>
                <a:gd name="T13" fmla="*/ 2080525 h 810"/>
                <a:gd name="T14" fmla="*/ 901673 w 808"/>
                <a:gd name="T15" fmla="*/ 2072819 h 810"/>
                <a:gd name="T16" fmla="*/ 814332 w 808"/>
                <a:gd name="T17" fmla="*/ 1882747 h 810"/>
                <a:gd name="T18" fmla="*/ 750110 w 808"/>
                <a:gd name="T19" fmla="*/ 1864767 h 810"/>
                <a:gd name="T20" fmla="*/ 577996 w 808"/>
                <a:gd name="T21" fmla="*/ 1975214 h 810"/>
                <a:gd name="T22" fmla="*/ 511205 w 808"/>
                <a:gd name="T23" fmla="*/ 1939255 h 810"/>
                <a:gd name="T24" fmla="*/ 506067 w 808"/>
                <a:gd name="T25" fmla="*/ 1733771 h 810"/>
                <a:gd name="T26" fmla="*/ 454690 w 808"/>
                <a:gd name="T27" fmla="*/ 1690105 h 810"/>
                <a:gd name="T28" fmla="*/ 254318 w 808"/>
                <a:gd name="T29" fmla="*/ 1726065 h 810"/>
                <a:gd name="T30" fmla="*/ 208078 w 808"/>
                <a:gd name="T31" fmla="*/ 1666989 h 810"/>
                <a:gd name="T32" fmla="*/ 264594 w 808"/>
                <a:gd name="T33" fmla="*/ 1446093 h 810"/>
                <a:gd name="T34" fmla="*/ 236336 w 808"/>
                <a:gd name="T35" fmla="*/ 1387017 h 810"/>
                <a:gd name="T36" fmla="*/ 41102 w 808"/>
                <a:gd name="T37" fmla="*/ 1338214 h 810"/>
                <a:gd name="T38" fmla="*/ 172114 w 808"/>
                <a:gd name="T39" fmla="*/ 1184101 h 810"/>
                <a:gd name="T40" fmla="*/ 164408 w 808"/>
                <a:gd name="T41" fmla="*/ 1119888 h 810"/>
                <a:gd name="T42" fmla="*/ 159270 w 808"/>
                <a:gd name="T43" fmla="*/ 1053105 h 810"/>
                <a:gd name="T44" fmla="*/ 2569 w 808"/>
                <a:gd name="T45" fmla="*/ 929815 h 810"/>
                <a:gd name="T46" fmla="*/ 179821 w 808"/>
                <a:gd name="T47" fmla="*/ 842484 h 810"/>
                <a:gd name="T48" fmla="*/ 200372 w 808"/>
                <a:gd name="T49" fmla="*/ 778270 h 810"/>
                <a:gd name="T50" fmla="*/ 220923 w 808"/>
                <a:gd name="T51" fmla="*/ 714057 h 810"/>
                <a:gd name="T52" fmla="*/ 123306 w 808"/>
                <a:gd name="T53" fmla="*/ 544532 h 810"/>
                <a:gd name="T54" fmla="*/ 321109 w 808"/>
                <a:gd name="T55" fmla="*/ 529121 h 810"/>
                <a:gd name="T56" fmla="*/ 359642 w 808"/>
                <a:gd name="T57" fmla="*/ 477750 h 810"/>
                <a:gd name="T58" fmla="*/ 403313 w 808"/>
                <a:gd name="T59" fmla="*/ 426379 h 810"/>
                <a:gd name="T60" fmla="*/ 380193 w 808"/>
                <a:gd name="T61" fmla="*/ 233738 h 810"/>
                <a:gd name="T62" fmla="*/ 567720 w 808"/>
                <a:gd name="T63" fmla="*/ 292815 h 810"/>
                <a:gd name="T64" fmla="*/ 655062 w 808"/>
                <a:gd name="T65" fmla="*/ 244012 h 810"/>
                <a:gd name="T66" fmla="*/ 698733 w 808"/>
                <a:gd name="T67" fmla="*/ 53940 h 810"/>
                <a:gd name="T68" fmla="*/ 775799 w 808"/>
                <a:gd name="T69" fmla="*/ 30823 h 810"/>
                <a:gd name="T70" fmla="*/ 919655 w 808"/>
                <a:gd name="T71" fmla="*/ 161819 h 810"/>
                <a:gd name="T72" fmla="*/ 983877 w 808"/>
                <a:gd name="T73" fmla="*/ 156682 h 810"/>
                <a:gd name="T74" fmla="*/ 1096908 w 808"/>
                <a:gd name="T75" fmla="*/ 0 h 810"/>
                <a:gd name="T76" fmla="*/ 1179111 w 808"/>
                <a:gd name="T77" fmla="*/ 7706 h 810"/>
                <a:gd name="T78" fmla="*/ 1261315 w 808"/>
                <a:gd name="T79" fmla="*/ 182367 h 810"/>
                <a:gd name="T80" fmla="*/ 1322968 w 808"/>
                <a:gd name="T81" fmla="*/ 200347 h 810"/>
                <a:gd name="T82" fmla="*/ 1487376 w 808"/>
                <a:gd name="T83" fmla="*/ 100173 h 810"/>
                <a:gd name="T84" fmla="*/ 1559304 w 808"/>
                <a:gd name="T85" fmla="*/ 138702 h 810"/>
                <a:gd name="T86" fmla="*/ 1569580 w 808"/>
                <a:gd name="T87" fmla="*/ 333911 h 810"/>
                <a:gd name="T88" fmla="*/ 1618388 w 808"/>
                <a:gd name="T89" fmla="*/ 375008 h 810"/>
                <a:gd name="T90" fmla="*/ 1811053 w 808"/>
                <a:gd name="T91" fmla="*/ 344186 h 810"/>
                <a:gd name="T92" fmla="*/ 1862431 w 808"/>
                <a:gd name="T93" fmla="*/ 405831 h 810"/>
                <a:gd name="T94" fmla="*/ 1811053 w 808"/>
                <a:gd name="T95" fmla="*/ 619020 h 810"/>
                <a:gd name="T96" fmla="*/ 1839311 w 808"/>
                <a:gd name="T97" fmla="*/ 678097 h 810"/>
                <a:gd name="T98" fmla="*/ 2031976 w 808"/>
                <a:gd name="T99" fmla="*/ 732037 h 810"/>
                <a:gd name="T100" fmla="*/ 1900964 w 808"/>
                <a:gd name="T101" fmla="*/ 881012 h 810"/>
                <a:gd name="T102" fmla="*/ 1911239 w 808"/>
                <a:gd name="T103" fmla="*/ 945226 h 810"/>
                <a:gd name="T104" fmla="*/ 1913808 w 808"/>
                <a:gd name="T105" fmla="*/ 1014577 h 810"/>
                <a:gd name="T106" fmla="*/ 2073078 w 808"/>
                <a:gd name="T107" fmla="*/ 1135299 h 810"/>
                <a:gd name="T108" fmla="*/ 1893257 w 808"/>
                <a:gd name="T109" fmla="*/ 1225198 h 810"/>
                <a:gd name="T110" fmla="*/ 1875275 w 808"/>
                <a:gd name="T111" fmla="*/ 1289412 h 810"/>
                <a:gd name="T112" fmla="*/ 1854724 w 808"/>
                <a:gd name="T113" fmla="*/ 1351057 h 810"/>
                <a:gd name="T114" fmla="*/ 1957479 w 808"/>
                <a:gd name="T115" fmla="*/ 1528287 h 810"/>
                <a:gd name="T116" fmla="*/ 1754538 w 808"/>
                <a:gd name="T117" fmla="*/ 1538561 h 810"/>
                <a:gd name="T118" fmla="*/ 1716005 w 808"/>
                <a:gd name="T119" fmla="*/ 1592501 h 810"/>
                <a:gd name="T120" fmla="*/ 1672334 w 808"/>
                <a:gd name="T121" fmla="*/ 1641303 h 810"/>
                <a:gd name="T122" fmla="*/ 1700592 w 808"/>
                <a:gd name="T123" fmla="*/ 1844218 h 81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accent4"/>
            </a:solidFill>
            <a:ln w="12700" cap="flat" cmpd="sng" algn="ctr">
              <a:solidFill>
                <a:srgbClr val="FFFFFF"/>
              </a:solidFill>
              <a:prstDash val="solid"/>
              <a:round/>
              <a:headEnd/>
              <a:tailEnd/>
            </a:ln>
          </p:spPr>
          <p:txBody>
            <a:bodyPr lIns="0" rIns="0" anchor="ctr"/>
            <a:lstStyle/>
            <a:p>
              <a:pPr fontAlgn="auto">
                <a:spcBef>
                  <a:spcPts val="0"/>
                </a:spcBef>
                <a:spcAft>
                  <a:spcPts val="0"/>
                </a:spcAft>
                <a:defRPr/>
              </a:pPr>
              <a:endParaRPr lang="zh-CN" altLang="en-US">
                <a:latin typeface="+mn-lt"/>
                <a:ea typeface="+mn-ea"/>
              </a:endParaRPr>
            </a:p>
          </p:txBody>
        </p:sp>
        <p:sp>
          <p:nvSpPr>
            <p:cNvPr id="68" name="Oval 9"/>
            <p:cNvSpPr>
              <a:spLocks noChangeArrowheads="1"/>
            </p:cNvSpPr>
            <p:nvPr/>
          </p:nvSpPr>
          <p:spPr bwMode="auto">
            <a:xfrm>
              <a:off x="2405133" y="1544513"/>
              <a:ext cx="1378468" cy="1378397"/>
            </a:xfrm>
            <a:prstGeom prst="ellipse">
              <a:avLst/>
            </a:prstGeom>
            <a:solidFill>
              <a:srgbClr val="F2F2F2"/>
            </a:solidFill>
            <a:ln w="22225">
              <a:noFill/>
              <a:round/>
              <a:headEnd/>
              <a:tailEnd/>
            </a:ln>
            <a:effectLst/>
          </p:spPr>
          <p:txBody>
            <a:bodyPr lIns="86402" tIns="43201" rIns="86402" bIns="43201" anchor="ctr"/>
            <a:lstStyle/>
            <a:p>
              <a:pPr algn="ctr" defTabSz="912813" fontAlgn="auto">
                <a:spcBef>
                  <a:spcPts val="0"/>
                </a:spcBef>
                <a:spcAft>
                  <a:spcPts val="0"/>
                </a:spcAft>
                <a:defRPr/>
              </a:pPr>
              <a:r>
                <a:rPr lang="zh-CN" altLang="en-US" sz="1100" dirty="0">
                  <a:solidFill>
                    <a:schemeClr val="tx1">
                      <a:lumMod val="65000"/>
                      <a:lumOff val="35000"/>
                    </a:schemeClr>
                  </a:solidFill>
                  <a:latin typeface="Calibri" pitchFamily="34" charset="0"/>
                  <a:ea typeface="微软雅黑" pitchFamily="34" charset="-122"/>
                </a:rPr>
                <a:t>单击此处添加文本</a:t>
              </a:r>
            </a:p>
          </p:txBody>
        </p:sp>
      </p:grpSp>
      <p:sp>
        <p:nvSpPr>
          <p:cNvPr id="69" name="TextBox 53"/>
          <p:cNvSpPr txBox="1">
            <a:spLocks noChangeArrowheads="1"/>
          </p:cNvSpPr>
          <p:nvPr/>
        </p:nvSpPr>
        <p:spPr bwMode="auto">
          <a:xfrm>
            <a:off x="5237166" y="661988"/>
            <a:ext cx="1728787" cy="246229"/>
          </a:xfrm>
          <a:prstGeom prst="rect">
            <a:avLst/>
          </a:prstGeom>
          <a:noFill/>
          <a:ln w="9525">
            <a:noFill/>
            <a:miter lim="800000"/>
            <a:headEnd/>
            <a:tailEnd/>
          </a:ln>
        </p:spPr>
        <p:txBody>
          <a:bodyPr lIns="91447" tIns="45724" rIns="91447" bIns="45724">
            <a:spAutoFit/>
          </a:bodyPr>
          <a:lstStyle/>
          <a:p>
            <a:pPr algn="ctr" defTabSz="912813" fontAlgn="auto">
              <a:spcBef>
                <a:spcPts val="0"/>
              </a:spcBef>
              <a:spcAft>
                <a:spcPts val="0"/>
              </a:spcAft>
              <a:defRPr/>
            </a:pPr>
            <a:r>
              <a:rPr lang="zh-CN" altLang="en-US" sz="1000" dirty="0">
                <a:solidFill>
                  <a:schemeClr val="tx1">
                    <a:lumMod val="65000"/>
                    <a:lumOff val="35000"/>
                  </a:schemeClr>
                </a:solidFill>
                <a:latin typeface="微软雅黑" pitchFamily="34" charset="-122"/>
                <a:ea typeface="微软雅黑" pitchFamily="34" charset="-122"/>
              </a:rPr>
              <a:t>单击添加标题</a:t>
            </a:r>
            <a:endParaRPr lang="zh-CN" altLang="en-US" sz="1200" dirty="0">
              <a:solidFill>
                <a:schemeClr val="tx1">
                  <a:lumMod val="65000"/>
                  <a:lumOff val="35000"/>
                </a:schemeClr>
              </a:solidFill>
              <a:latin typeface="微软雅黑" pitchFamily="34" charset="-122"/>
              <a:ea typeface="微软雅黑" pitchFamily="34" charset="-122"/>
            </a:endParaRPr>
          </a:p>
        </p:txBody>
      </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4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nodeType="withEffect">
                                  <p:stCondLst>
                                    <p:cond delay="6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par>
                                <p:cTn id="14" presetID="10" presetClass="entr" presetSubtype="0" fill="hold" nodeType="with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childTnLst>
                          </p:cTn>
                        </p:par>
                        <p:par>
                          <p:cTn id="17" fill="hold">
                            <p:stCondLst>
                              <p:cond delay="1500"/>
                            </p:stCondLst>
                            <p:childTnLst>
                              <p:par>
                                <p:cTn id="18" presetID="12" presetClass="entr" presetSubtype="8" fill="hold" nodeType="afterEffect">
                                  <p:stCondLst>
                                    <p:cond delay="0"/>
                                  </p:stCondLst>
                                  <p:childTnLst>
                                    <p:set>
                                      <p:cBhvr>
                                        <p:cTn id="19" dur="1" fill="hold">
                                          <p:stCondLst>
                                            <p:cond delay="0"/>
                                          </p:stCondLst>
                                        </p:cTn>
                                        <p:tgtEl>
                                          <p:spTgt spid="62"/>
                                        </p:tgtEl>
                                        <p:attrNameLst>
                                          <p:attrName>style.visibility</p:attrName>
                                        </p:attrNameLst>
                                      </p:cBhvr>
                                      <p:to>
                                        <p:strVal val="visible"/>
                                      </p:to>
                                    </p:set>
                                    <p:anim calcmode="lin" valueType="num">
                                      <p:cBhvr additive="base">
                                        <p:cTn id="20" dur="500"/>
                                        <p:tgtEl>
                                          <p:spTgt spid="62"/>
                                        </p:tgtEl>
                                        <p:attrNameLst>
                                          <p:attrName>ppt_x</p:attrName>
                                        </p:attrNameLst>
                                      </p:cBhvr>
                                      <p:tavLst>
                                        <p:tav tm="0">
                                          <p:val>
                                            <p:strVal val="#ppt_x-#ppt_w*1.125000"/>
                                          </p:val>
                                        </p:tav>
                                        <p:tav tm="100000">
                                          <p:val>
                                            <p:strVal val="#ppt_x"/>
                                          </p:val>
                                        </p:tav>
                                      </p:tavLst>
                                    </p:anim>
                                    <p:animEffect transition="in" filter="wipe(right)">
                                      <p:cBhvr>
                                        <p:cTn id="21" dur="500"/>
                                        <p:tgtEl>
                                          <p:spTgt spid="62"/>
                                        </p:tgtEl>
                                      </p:cBhvr>
                                    </p:animEffect>
                                  </p:childTnLst>
                                </p:cTn>
                              </p:par>
                            </p:childTnLst>
                          </p:cTn>
                        </p:par>
                        <p:par>
                          <p:cTn id="22" fill="hold">
                            <p:stCondLst>
                              <p:cond delay="2000"/>
                            </p:stCondLst>
                            <p:childTnLst>
                              <p:par>
                                <p:cTn id="23" presetID="8" presetClass="emph" presetSubtype="0" fill="hold" nodeType="afterEffect">
                                  <p:stCondLst>
                                    <p:cond delay="0"/>
                                  </p:stCondLst>
                                  <p:childTnLst>
                                    <p:animRot by="21600000">
                                      <p:cBhvr>
                                        <p:cTn id="24" dur="2000" fill="hold"/>
                                        <p:tgtEl>
                                          <p:spTgt spid="2"/>
                                        </p:tgtEl>
                                        <p:attrNameLst>
                                          <p:attrName>r</p:attrName>
                                        </p:attrNameLst>
                                      </p:cBhvr>
                                    </p:animRot>
                                  </p:childTnLst>
                                </p:cTn>
                              </p:par>
                              <p:par>
                                <p:cTn id="25" presetID="8" presetClass="emph" presetSubtype="0" fill="hold" nodeType="withEffect">
                                  <p:stCondLst>
                                    <p:cond delay="0"/>
                                  </p:stCondLst>
                                  <p:childTnLst>
                                    <p:animRot by="21600000">
                                      <p:cBhvr>
                                        <p:cTn id="26" dur="1500" fill="hold"/>
                                        <p:tgtEl>
                                          <p:spTgt spid="4"/>
                                        </p:tgtEl>
                                        <p:attrNameLst>
                                          <p:attrName>r</p:attrName>
                                        </p:attrNameLst>
                                      </p:cBhvr>
                                    </p:animRot>
                                  </p:childTnLst>
                                </p:cTn>
                              </p:par>
                              <p:par>
                                <p:cTn id="27" presetID="8" presetClass="emph" presetSubtype="0" fill="hold" nodeType="withEffect">
                                  <p:stCondLst>
                                    <p:cond delay="0"/>
                                  </p:stCondLst>
                                  <p:childTnLst>
                                    <p:animRot by="21600000">
                                      <p:cBhvr>
                                        <p:cTn id="28" dur="1000" fill="hold"/>
                                        <p:tgtEl>
                                          <p:spTgt spid="3"/>
                                        </p:tgtEl>
                                        <p:attrNameLst>
                                          <p:attrName>r</p:attrName>
                                        </p:attrNameLst>
                                      </p:cBhvr>
                                    </p:animRot>
                                  </p:childTnLst>
                                </p:cTn>
                              </p:par>
                              <p:par>
                                <p:cTn id="29" presetID="8" presetClass="emph" presetSubtype="0" fill="hold" nodeType="withEffect">
                                  <p:stCondLst>
                                    <p:cond delay="0"/>
                                  </p:stCondLst>
                                  <p:childTnLst>
                                    <p:animRot by="21600000">
                                      <p:cBhvr>
                                        <p:cTn id="30" dur="1500" fill="hold"/>
                                        <p:tgtEl>
                                          <p:spTgt spid="5"/>
                                        </p:tgtEl>
                                        <p:attrNameLst>
                                          <p:attrName>r</p:attrName>
                                        </p:attrNameLst>
                                      </p:cBhvr>
                                    </p:animRot>
                                  </p:childTnLst>
                                </p:cTn>
                              </p:par>
                              <p:par>
                                <p:cTn id="31" presetID="42" presetClass="entr" presetSubtype="0" fill="hold" grpId="0" nodeType="withEffect">
                                  <p:stCondLst>
                                    <p:cond delay="600"/>
                                  </p:stCondLst>
                                  <p:childTnLst>
                                    <p:set>
                                      <p:cBhvr>
                                        <p:cTn id="32" dur="1" fill="hold">
                                          <p:stCondLst>
                                            <p:cond delay="0"/>
                                          </p:stCondLst>
                                        </p:cTn>
                                        <p:tgtEl>
                                          <p:spTgt spid="63"/>
                                        </p:tgtEl>
                                        <p:attrNameLst>
                                          <p:attrName>style.visibility</p:attrName>
                                        </p:attrNameLst>
                                      </p:cBhvr>
                                      <p:to>
                                        <p:strVal val="visible"/>
                                      </p:to>
                                    </p:set>
                                    <p:animEffect transition="in" filter="fade">
                                      <p:cBhvr>
                                        <p:cTn id="33" dur="500"/>
                                        <p:tgtEl>
                                          <p:spTgt spid="63"/>
                                        </p:tgtEl>
                                      </p:cBhvr>
                                    </p:animEffect>
                                    <p:anim calcmode="lin" valueType="num">
                                      <p:cBhvr>
                                        <p:cTn id="34" dur="500" fill="hold"/>
                                        <p:tgtEl>
                                          <p:spTgt spid="63"/>
                                        </p:tgtEl>
                                        <p:attrNameLst>
                                          <p:attrName>ppt_x</p:attrName>
                                        </p:attrNameLst>
                                      </p:cBhvr>
                                      <p:tavLst>
                                        <p:tav tm="0">
                                          <p:val>
                                            <p:strVal val="#ppt_x"/>
                                          </p:val>
                                        </p:tav>
                                        <p:tav tm="100000">
                                          <p:val>
                                            <p:strVal val="#ppt_x"/>
                                          </p:val>
                                        </p:tav>
                                      </p:tavLst>
                                    </p:anim>
                                    <p:anim calcmode="lin" valueType="num">
                                      <p:cBhvr>
                                        <p:cTn id="35" dur="500" fill="hold"/>
                                        <p:tgtEl>
                                          <p:spTgt spid="63"/>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1100"/>
                                  </p:stCondLst>
                                  <p:childTnLst>
                                    <p:set>
                                      <p:cBhvr>
                                        <p:cTn id="37" dur="1" fill="hold">
                                          <p:stCondLst>
                                            <p:cond delay="0"/>
                                          </p:stCondLst>
                                        </p:cTn>
                                        <p:tgtEl>
                                          <p:spTgt spid="64"/>
                                        </p:tgtEl>
                                        <p:attrNameLst>
                                          <p:attrName>style.visibility</p:attrName>
                                        </p:attrNameLst>
                                      </p:cBhvr>
                                      <p:to>
                                        <p:strVal val="visible"/>
                                      </p:to>
                                    </p:set>
                                    <p:animEffect transition="in" filter="fade">
                                      <p:cBhvr>
                                        <p:cTn id="38" dur="500"/>
                                        <p:tgtEl>
                                          <p:spTgt spid="64"/>
                                        </p:tgtEl>
                                      </p:cBhvr>
                                    </p:animEffect>
                                    <p:anim calcmode="lin" valueType="num">
                                      <p:cBhvr>
                                        <p:cTn id="39" dur="500" fill="hold"/>
                                        <p:tgtEl>
                                          <p:spTgt spid="64"/>
                                        </p:tgtEl>
                                        <p:attrNameLst>
                                          <p:attrName>ppt_x</p:attrName>
                                        </p:attrNameLst>
                                      </p:cBhvr>
                                      <p:tavLst>
                                        <p:tav tm="0">
                                          <p:val>
                                            <p:strVal val="#ppt_x"/>
                                          </p:val>
                                        </p:tav>
                                        <p:tav tm="100000">
                                          <p:val>
                                            <p:strVal val="#ppt_x"/>
                                          </p:val>
                                        </p:tav>
                                      </p:tavLst>
                                    </p:anim>
                                    <p:anim calcmode="lin" valueType="num">
                                      <p:cBhvr>
                                        <p:cTn id="40" dur="500" fill="hold"/>
                                        <p:tgtEl>
                                          <p:spTgt spid="64"/>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1300"/>
                                  </p:stCondLst>
                                  <p:childTnLst>
                                    <p:set>
                                      <p:cBhvr>
                                        <p:cTn id="42" dur="1" fill="hold">
                                          <p:stCondLst>
                                            <p:cond delay="0"/>
                                          </p:stCondLst>
                                        </p:cTn>
                                        <p:tgtEl>
                                          <p:spTgt spid="65"/>
                                        </p:tgtEl>
                                        <p:attrNameLst>
                                          <p:attrName>style.visibility</p:attrName>
                                        </p:attrNameLst>
                                      </p:cBhvr>
                                      <p:to>
                                        <p:strVal val="visible"/>
                                      </p:to>
                                    </p:set>
                                    <p:animEffect transition="in" filter="fade">
                                      <p:cBhvr>
                                        <p:cTn id="43" dur="500"/>
                                        <p:tgtEl>
                                          <p:spTgt spid="65"/>
                                        </p:tgtEl>
                                      </p:cBhvr>
                                    </p:animEffect>
                                    <p:anim calcmode="lin" valueType="num">
                                      <p:cBhvr>
                                        <p:cTn id="44" dur="500" fill="hold"/>
                                        <p:tgtEl>
                                          <p:spTgt spid="65"/>
                                        </p:tgtEl>
                                        <p:attrNameLst>
                                          <p:attrName>ppt_x</p:attrName>
                                        </p:attrNameLst>
                                      </p:cBhvr>
                                      <p:tavLst>
                                        <p:tav tm="0">
                                          <p:val>
                                            <p:strVal val="#ppt_x"/>
                                          </p:val>
                                        </p:tav>
                                        <p:tav tm="100000">
                                          <p:val>
                                            <p:strVal val="#ppt_x"/>
                                          </p:val>
                                        </p:tav>
                                      </p:tavLst>
                                    </p:anim>
                                    <p:anim calcmode="lin" valueType="num">
                                      <p:cBhvr>
                                        <p:cTn id="45" dur="500" fill="hold"/>
                                        <p:tgtEl>
                                          <p:spTgt spid="65"/>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1600"/>
                                  </p:stCondLst>
                                  <p:childTnLst>
                                    <p:set>
                                      <p:cBhvr>
                                        <p:cTn id="47" dur="1" fill="hold">
                                          <p:stCondLst>
                                            <p:cond delay="0"/>
                                          </p:stCondLst>
                                        </p:cTn>
                                        <p:tgtEl>
                                          <p:spTgt spid="69"/>
                                        </p:tgtEl>
                                        <p:attrNameLst>
                                          <p:attrName>style.visibility</p:attrName>
                                        </p:attrNameLst>
                                      </p:cBhvr>
                                      <p:to>
                                        <p:strVal val="visible"/>
                                      </p:to>
                                    </p:set>
                                    <p:animEffect transition="in" filter="fade">
                                      <p:cBhvr>
                                        <p:cTn id="48" dur="500"/>
                                        <p:tgtEl>
                                          <p:spTgt spid="69"/>
                                        </p:tgtEl>
                                      </p:cBhvr>
                                    </p:animEffect>
                                    <p:anim calcmode="lin" valueType="num">
                                      <p:cBhvr>
                                        <p:cTn id="49" dur="500" fill="hold"/>
                                        <p:tgtEl>
                                          <p:spTgt spid="69"/>
                                        </p:tgtEl>
                                        <p:attrNameLst>
                                          <p:attrName>ppt_x</p:attrName>
                                        </p:attrNameLst>
                                      </p:cBhvr>
                                      <p:tavLst>
                                        <p:tav tm="0">
                                          <p:val>
                                            <p:strVal val="#ppt_x"/>
                                          </p:val>
                                        </p:tav>
                                        <p:tav tm="100000">
                                          <p:val>
                                            <p:strVal val="#ppt_x"/>
                                          </p:val>
                                        </p:tav>
                                      </p:tavLst>
                                    </p:anim>
                                    <p:anim calcmode="lin" valueType="num">
                                      <p:cBhvr>
                                        <p:cTn id="50" dur="500" fill="hold"/>
                                        <p:tgtEl>
                                          <p:spTgt spid="6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64" grpId="0"/>
      <p:bldP spid="65" grpId="0"/>
      <p:bldP spid="6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a:grpSpLocks/>
          </p:cNvGrpSpPr>
          <p:nvPr/>
        </p:nvGrpSpPr>
        <p:grpSpPr bwMode="auto">
          <a:xfrm>
            <a:off x="733429" y="1492094"/>
            <a:ext cx="7616429" cy="1717411"/>
            <a:chOff x="1281908" y="2264313"/>
            <a:chExt cx="9547394" cy="2152191"/>
          </a:xfrm>
        </p:grpSpPr>
        <p:sp>
          <p:nvSpPr>
            <p:cNvPr id="40983" name="Freeform 7"/>
            <p:cNvSpPr>
              <a:spLocks/>
            </p:cNvSpPr>
            <p:nvPr/>
          </p:nvSpPr>
          <p:spPr bwMode="auto">
            <a:xfrm flipV="1">
              <a:off x="8689248" y="3349704"/>
              <a:ext cx="2140054" cy="1066800"/>
            </a:xfrm>
            <a:custGeom>
              <a:avLst/>
              <a:gdLst>
                <a:gd name="T0" fmla="*/ 2147483647 w 421"/>
                <a:gd name="T1" fmla="*/ 2147483647 h 210"/>
                <a:gd name="T2" fmla="*/ 2147483647 w 421"/>
                <a:gd name="T3" fmla="*/ 2147483647 h 210"/>
                <a:gd name="T4" fmla="*/ 2147483647 w 421"/>
                <a:gd name="T5" fmla="*/ 2147483647 h 210"/>
                <a:gd name="T6" fmla="*/ 2147483647 w 421"/>
                <a:gd name="T7" fmla="*/ 0 h 210"/>
                <a:gd name="T8" fmla="*/ 0 w 421"/>
                <a:gd name="T9" fmla="*/ 2147483647 h 210"/>
                <a:gd name="T10" fmla="*/ 2147483647 w 421"/>
                <a:gd name="T11" fmla="*/ 2147483647 h 210"/>
                <a:gd name="T12" fmla="*/ 2147483647 w 421"/>
                <a:gd name="T13" fmla="*/ 2147483647 h 21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21" h="210">
                  <a:moveTo>
                    <a:pt x="210" y="57"/>
                  </a:moveTo>
                  <a:cubicBezTo>
                    <a:pt x="295" y="57"/>
                    <a:pt x="364" y="126"/>
                    <a:pt x="364" y="210"/>
                  </a:cubicBezTo>
                  <a:cubicBezTo>
                    <a:pt x="421" y="210"/>
                    <a:pt x="421" y="210"/>
                    <a:pt x="421" y="210"/>
                  </a:cubicBezTo>
                  <a:cubicBezTo>
                    <a:pt x="421" y="93"/>
                    <a:pt x="327" y="0"/>
                    <a:pt x="210" y="0"/>
                  </a:cubicBezTo>
                  <a:cubicBezTo>
                    <a:pt x="93" y="0"/>
                    <a:pt x="0" y="93"/>
                    <a:pt x="0" y="210"/>
                  </a:cubicBezTo>
                  <a:cubicBezTo>
                    <a:pt x="57" y="210"/>
                    <a:pt x="57" y="210"/>
                    <a:pt x="57" y="210"/>
                  </a:cubicBezTo>
                  <a:cubicBezTo>
                    <a:pt x="57" y="126"/>
                    <a:pt x="126" y="57"/>
                    <a:pt x="210" y="57"/>
                  </a:cubicBezTo>
                  <a:close/>
                </a:path>
              </a:pathLst>
            </a:custGeom>
            <a:solidFill>
              <a:schemeClr val="accent1"/>
            </a:solidFill>
            <a:ln w="9525">
              <a:noFill/>
              <a:round/>
              <a:headEnd/>
              <a:tailEnd/>
            </a:ln>
          </p:spPr>
          <p:txBody>
            <a:bodyPr/>
            <a:lstStyle/>
            <a:p>
              <a:endParaRPr lang="zh-CN" altLang="en-US"/>
            </a:p>
          </p:txBody>
        </p:sp>
        <p:sp>
          <p:nvSpPr>
            <p:cNvPr id="9" name="Teardrop 16"/>
            <p:cNvSpPr/>
            <p:nvPr/>
          </p:nvSpPr>
          <p:spPr>
            <a:xfrm rot="8100000">
              <a:off x="2131129" y="3103100"/>
              <a:ext cx="417894" cy="417901"/>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prstClr val="white"/>
                </a:solidFill>
                <a:sym typeface="Arial" panose="020B0604020202020204" pitchFamily="34" charset="0"/>
              </a:endParaRPr>
            </a:p>
          </p:txBody>
        </p:sp>
        <p:sp>
          <p:nvSpPr>
            <p:cNvPr id="40985" name="Freeform 6"/>
            <p:cNvSpPr>
              <a:spLocks noEditPoints="1"/>
            </p:cNvSpPr>
            <p:nvPr/>
          </p:nvSpPr>
          <p:spPr bwMode="auto">
            <a:xfrm>
              <a:off x="2239541" y="3188910"/>
              <a:ext cx="209778" cy="230756"/>
            </a:xfrm>
            <a:custGeom>
              <a:avLst/>
              <a:gdLst>
                <a:gd name="T0" fmla="*/ 2147483647 w 376"/>
                <a:gd name="T1" fmla="*/ 2147483647 h 376"/>
                <a:gd name="T2" fmla="*/ 2147483647 w 376"/>
                <a:gd name="T3" fmla="*/ 2147483647 h 376"/>
                <a:gd name="T4" fmla="*/ 2147483647 w 376"/>
                <a:gd name="T5" fmla="*/ 2147483647 h 376"/>
                <a:gd name="T6" fmla="*/ 2147483647 w 376"/>
                <a:gd name="T7" fmla="*/ 2147483647 h 376"/>
                <a:gd name="T8" fmla="*/ 2147483647 w 376"/>
                <a:gd name="T9" fmla="*/ 2147483647 h 376"/>
                <a:gd name="T10" fmla="*/ 2147483647 w 376"/>
                <a:gd name="T11" fmla="*/ 2147483647 h 376"/>
                <a:gd name="T12" fmla="*/ 2147483647 w 376"/>
                <a:gd name="T13" fmla="*/ 2147483647 h 376"/>
                <a:gd name="T14" fmla="*/ 2147483647 w 376"/>
                <a:gd name="T15" fmla="*/ 0 h 376"/>
                <a:gd name="T16" fmla="*/ 2147483647 w 376"/>
                <a:gd name="T17" fmla="*/ 2147483647 h 376"/>
                <a:gd name="T18" fmla="*/ 2147483647 w 376"/>
                <a:gd name="T19" fmla="*/ 2147483647 h 376"/>
                <a:gd name="T20" fmla="*/ 2147483647 w 376"/>
                <a:gd name="T21" fmla="*/ 2147483647 h 376"/>
                <a:gd name="T22" fmla="*/ 2147483647 w 376"/>
                <a:gd name="T23" fmla="*/ 2147483647 h 376"/>
                <a:gd name="T24" fmla="*/ 2147483647 w 376"/>
                <a:gd name="T25" fmla="*/ 2147483647 h 376"/>
                <a:gd name="T26" fmla="*/ 2147483647 w 376"/>
                <a:gd name="T27" fmla="*/ 2147483647 h 376"/>
                <a:gd name="T28" fmla="*/ 2147483647 w 376"/>
                <a:gd name="T29" fmla="*/ 2147483647 h 376"/>
                <a:gd name="T30" fmla="*/ 0 w 376"/>
                <a:gd name="T31" fmla="*/ 2147483647 h 376"/>
                <a:gd name="T32" fmla="*/ 2147483647 w 376"/>
                <a:gd name="T33" fmla="*/ 2147483647 h 376"/>
                <a:gd name="T34" fmla="*/ 2147483647 w 376"/>
                <a:gd name="T35" fmla="*/ 2147483647 h 376"/>
                <a:gd name="T36" fmla="*/ 2147483647 w 376"/>
                <a:gd name="T37" fmla="*/ 2147483647 h 376"/>
                <a:gd name="T38" fmla="*/ 2147483647 w 376"/>
                <a:gd name="T39" fmla="*/ 2147483647 h 376"/>
                <a:gd name="T40" fmla="*/ 2147483647 w 376"/>
                <a:gd name="T41" fmla="*/ 2147483647 h 376"/>
                <a:gd name="T42" fmla="*/ 2147483647 w 376"/>
                <a:gd name="T43" fmla="*/ 2147483647 h 376"/>
                <a:gd name="T44" fmla="*/ 2147483647 w 376"/>
                <a:gd name="T45" fmla="*/ 2147483647 h 376"/>
                <a:gd name="T46" fmla="*/ 2147483647 w 376"/>
                <a:gd name="T47" fmla="*/ 2147483647 h 376"/>
                <a:gd name="T48" fmla="*/ 2147483647 w 376"/>
                <a:gd name="T49" fmla="*/ 2147483647 h 376"/>
                <a:gd name="T50" fmla="*/ 2147483647 w 376"/>
                <a:gd name="T51" fmla="*/ 2147483647 h 376"/>
                <a:gd name="T52" fmla="*/ 2147483647 w 376"/>
                <a:gd name="T53" fmla="*/ 2147483647 h 376"/>
                <a:gd name="T54" fmla="*/ 2147483647 w 376"/>
                <a:gd name="T55" fmla="*/ 2147483647 h 376"/>
                <a:gd name="T56" fmla="*/ 2147483647 w 376"/>
                <a:gd name="T57" fmla="*/ 2147483647 h 376"/>
                <a:gd name="T58" fmla="*/ 2147483647 w 376"/>
                <a:gd name="T59" fmla="*/ 2147483647 h 376"/>
                <a:gd name="T60" fmla="*/ 2147483647 w 376"/>
                <a:gd name="T61" fmla="*/ 2147483647 h 376"/>
                <a:gd name="T62" fmla="*/ 2147483647 w 376"/>
                <a:gd name="T63" fmla="*/ 2147483647 h 376"/>
                <a:gd name="T64" fmla="*/ 2147483647 w 376"/>
                <a:gd name="T65" fmla="*/ 2147483647 h 376"/>
                <a:gd name="T66" fmla="*/ 2147483647 w 376"/>
                <a:gd name="T67" fmla="*/ 2147483647 h 376"/>
                <a:gd name="T68" fmla="*/ 2147483647 w 376"/>
                <a:gd name="T69" fmla="*/ 2147483647 h 376"/>
                <a:gd name="T70" fmla="*/ 2147483647 w 376"/>
                <a:gd name="T71" fmla="*/ 2147483647 h 376"/>
                <a:gd name="T72" fmla="*/ 2147483647 w 376"/>
                <a:gd name="T73" fmla="*/ 2147483647 h 376"/>
                <a:gd name="T74" fmla="*/ 2147483647 w 376"/>
                <a:gd name="T75" fmla="*/ 2147483647 h 376"/>
                <a:gd name="T76" fmla="*/ 2147483647 w 376"/>
                <a:gd name="T77" fmla="*/ 2147483647 h 376"/>
                <a:gd name="T78" fmla="*/ 2147483647 w 376"/>
                <a:gd name="T79" fmla="*/ 2147483647 h 376"/>
                <a:gd name="T80" fmla="*/ 2147483647 w 376"/>
                <a:gd name="T81" fmla="*/ 2147483647 h 376"/>
                <a:gd name="T82" fmla="*/ 2147483647 w 376"/>
                <a:gd name="T83" fmla="*/ 2147483647 h 376"/>
                <a:gd name="T84" fmla="*/ 2147483647 w 376"/>
                <a:gd name="T85" fmla="*/ 2147483647 h 376"/>
                <a:gd name="T86" fmla="*/ 2147483647 w 376"/>
                <a:gd name="T87" fmla="*/ 2147483647 h 376"/>
                <a:gd name="T88" fmla="*/ 2147483647 w 376"/>
                <a:gd name="T89" fmla="*/ 2147483647 h 376"/>
                <a:gd name="T90" fmla="*/ 2147483647 w 376"/>
                <a:gd name="T91" fmla="*/ 2147483647 h 376"/>
                <a:gd name="T92" fmla="*/ 2147483647 w 376"/>
                <a:gd name="T93" fmla="*/ 2147483647 h 376"/>
                <a:gd name="T94" fmla="*/ 2147483647 w 376"/>
                <a:gd name="T95" fmla="*/ 2147483647 h 376"/>
                <a:gd name="T96" fmla="*/ 2147483647 w 376"/>
                <a:gd name="T97" fmla="*/ 2147483647 h 376"/>
                <a:gd name="T98" fmla="*/ 2147483647 w 376"/>
                <a:gd name="T99" fmla="*/ 2147483647 h 376"/>
                <a:gd name="T100" fmla="*/ 2147483647 w 376"/>
                <a:gd name="T101" fmla="*/ 2147483647 h 376"/>
                <a:gd name="T102" fmla="*/ 2147483647 w 376"/>
                <a:gd name="T103" fmla="*/ 2147483647 h 376"/>
                <a:gd name="T104" fmla="*/ 2147483647 w 376"/>
                <a:gd name="T105" fmla="*/ 2147483647 h 376"/>
                <a:gd name="T106" fmla="*/ 2147483647 w 376"/>
                <a:gd name="T107" fmla="*/ 2147483647 h 376"/>
                <a:gd name="T108" fmla="*/ 2147483647 w 376"/>
                <a:gd name="T109" fmla="*/ 2147483647 h 376"/>
                <a:gd name="T110" fmla="*/ 2147483647 w 376"/>
                <a:gd name="T111" fmla="*/ 2147483647 h 376"/>
                <a:gd name="T112" fmla="*/ 2147483647 w 376"/>
                <a:gd name="T113" fmla="*/ 2147483647 h 37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376" h="376">
                  <a:moveTo>
                    <a:pt x="347" y="284"/>
                  </a:moveTo>
                  <a:cubicBezTo>
                    <a:pt x="347" y="238"/>
                    <a:pt x="347" y="238"/>
                    <a:pt x="347" y="238"/>
                  </a:cubicBezTo>
                  <a:cubicBezTo>
                    <a:pt x="347" y="210"/>
                    <a:pt x="328" y="169"/>
                    <a:pt x="278" y="169"/>
                  </a:cubicBezTo>
                  <a:cubicBezTo>
                    <a:pt x="238" y="169"/>
                    <a:pt x="238" y="169"/>
                    <a:pt x="238" y="169"/>
                  </a:cubicBezTo>
                  <a:cubicBezTo>
                    <a:pt x="210" y="169"/>
                    <a:pt x="207" y="155"/>
                    <a:pt x="207" y="148"/>
                  </a:cubicBezTo>
                  <a:cubicBezTo>
                    <a:pt x="207" y="92"/>
                    <a:pt x="207" y="92"/>
                    <a:pt x="207" y="92"/>
                  </a:cubicBezTo>
                  <a:cubicBezTo>
                    <a:pt x="224" y="85"/>
                    <a:pt x="236" y="68"/>
                    <a:pt x="236" y="48"/>
                  </a:cubicBezTo>
                  <a:cubicBezTo>
                    <a:pt x="236" y="21"/>
                    <a:pt x="214" y="0"/>
                    <a:pt x="188" y="0"/>
                  </a:cubicBezTo>
                  <a:cubicBezTo>
                    <a:pt x="161" y="0"/>
                    <a:pt x="140" y="21"/>
                    <a:pt x="140" y="48"/>
                  </a:cubicBezTo>
                  <a:cubicBezTo>
                    <a:pt x="140" y="68"/>
                    <a:pt x="152" y="85"/>
                    <a:pt x="169" y="92"/>
                  </a:cubicBezTo>
                  <a:cubicBezTo>
                    <a:pt x="169" y="148"/>
                    <a:pt x="169" y="148"/>
                    <a:pt x="169" y="148"/>
                  </a:cubicBezTo>
                  <a:cubicBezTo>
                    <a:pt x="169" y="153"/>
                    <a:pt x="167" y="169"/>
                    <a:pt x="138" y="169"/>
                  </a:cubicBezTo>
                  <a:cubicBezTo>
                    <a:pt x="98" y="169"/>
                    <a:pt x="98" y="169"/>
                    <a:pt x="98" y="169"/>
                  </a:cubicBezTo>
                  <a:cubicBezTo>
                    <a:pt x="47" y="169"/>
                    <a:pt x="29" y="210"/>
                    <a:pt x="29" y="238"/>
                  </a:cubicBezTo>
                  <a:cubicBezTo>
                    <a:pt x="29" y="284"/>
                    <a:pt x="29" y="284"/>
                    <a:pt x="29" y="284"/>
                  </a:cubicBezTo>
                  <a:cubicBezTo>
                    <a:pt x="12" y="291"/>
                    <a:pt x="0" y="308"/>
                    <a:pt x="0" y="328"/>
                  </a:cubicBezTo>
                  <a:cubicBezTo>
                    <a:pt x="0" y="354"/>
                    <a:pt x="21" y="376"/>
                    <a:pt x="48" y="376"/>
                  </a:cubicBezTo>
                  <a:cubicBezTo>
                    <a:pt x="74" y="376"/>
                    <a:pt x="96" y="354"/>
                    <a:pt x="96" y="328"/>
                  </a:cubicBezTo>
                  <a:cubicBezTo>
                    <a:pt x="96" y="308"/>
                    <a:pt x="84" y="291"/>
                    <a:pt x="67" y="284"/>
                  </a:cubicBezTo>
                  <a:cubicBezTo>
                    <a:pt x="67" y="238"/>
                    <a:pt x="67" y="238"/>
                    <a:pt x="67" y="238"/>
                  </a:cubicBezTo>
                  <a:cubicBezTo>
                    <a:pt x="67" y="233"/>
                    <a:pt x="68" y="207"/>
                    <a:pt x="98" y="207"/>
                  </a:cubicBezTo>
                  <a:cubicBezTo>
                    <a:pt x="138" y="207"/>
                    <a:pt x="138" y="207"/>
                    <a:pt x="138" y="207"/>
                  </a:cubicBezTo>
                  <a:cubicBezTo>
                    <a:pt x="150" y="207"/>
                    <a:pt x="160" y="205"/>
                    <a:pt x="169" y="202"/>
                  </a:cubicBezTo>
                  <a:cubicBezTo>
                    <a:pt x="169" y="284"/>
                    <a:pt x="169" y="284"/>
                    <a:pt x="169" y="284"/>
                  </a:cubicBezTo>
                  <a:cubicBezTo>
                    <a:pt x="152" y="291"/>
                    <a:pt x="140" y="308"/>
                    <a:pt x="140" y="328"/>
                  </a:cubicBezTo>
                  <a:cubicBezTo>
                    <a:pt x="140" y="354"/>
                    <a:pt x="161" y="376"/>
                    <a:pt x="188" y="376"/>
                  </a:cubicBezTo>
                  <a:cubicBezTo>
                    <a:pt x="214" y="376"/>
                    <a:pt x="236" y="354"/>
                    <a:pt x="236" y="328"/>
                  </a:cubicBezTo>
                  <a:cubicBezTo>
                    <a:pt x="236" y="308"/>
                    <a:pt x="224" y="291"/>
                    <a:pt x="207" y="284"/>
                  </a:cubicBezTo>
                  <a:cubicBezTo>
                    <a:pt x="207" y="202"/>
                    <a:pt x="207" y="202"/>
                    <a:pt x="207" y="202"/>
                  </a:cubicBezTo>
                  <a:cubicBezTo>
                    <a:pt x="215" y="205"/>
                    <a:pt x="226" y="207"/>
                    <a:pt x="238" y="207"/>
                  </a:cubicBezTo>
                  <a:cubicBezTo>
                    <a:pt x="278" y="207"/>
                    <a:pt x="278" y="207"/>
                    <a:pt x="278" y="207"/>
                  </a:cubicBezTo>
                  <a:cubicBezTo>
                    <a:pt x="306" y="207"/>
                    <a:pt x="309" y="231"/>
                    <a:pt x="309" y="238"/>
                  </a:cubicBezTo>
                  <a:cubicBezTo>
                    <a:pt x="309" y="284"/>
                    <a:pt x="309" y="284"/>
                    <a:pt x="309" y="284"/>
                  </a:cubicBezTo>
                  <a:cubicBezTo>
                    <a:pt x="292" y="291"/>
                    <a:pt x="280" y="308"/>
                    <a:pt x="280" y="328"/>
                  </a:cubicBezTo>
                  <a:cubicBezTo>
                    <a:pt x="280" y="354"/>
                    <a:pt x="301" y="376"/>
                    <a:pt x="328" y="376"/>
                  </a:cubicBezTo>
                  <a:cubicBezTo>
                    <a:pt x="354" y="376"/>
                    <a:pt x="376" y="354"/>
                    <a:pt x="376" y="328"/>
                  </a:cubicBezTo>
                  <a:cubicBezTo>
                    <a:pt x="376" y="308"/>
                    <a:pt x="364" y="291"/>
                    <a:pt x="347" y="284"/>
                  </a:cubicBezTo>
                  <a:close/>
                  <a:moveTo>
                    <a:pt x="75" y="328"/>
                  </a:moveTo>
                  <a:cubicBezTo>
                    <a:pt x="75" y="343"/>
                    <a:pt x="63" y="356"/>
                    <a:pt x="48" y="356"/>
                  </a:cubicBezTo>
                  <a:cubicBezTo>
                    <a:pt x="32" y="356"/>
                    <a:pt x="20" y="343"/>
                    <a:pt x="20" y="328"/>
                  </a:cubicBezTo>
                  <a:cubicBezTo>
                    <a:pt x="20" y="313"/>
                    <a:pt x="32" y="300"/>
                    <a:pt x="48" y="300"/>
                  </a:cubicBezTo>
                  <a:cubicBezTo>
                    <a:pt x="63" y="300"/>
                    <a:pt x="75" y="313"/>
                    <a:pt x="75" y="328"/>
                  </a:cubicBezTo>
                  <a:close/>
                  <a:moveTo>
                    <a:pt x="160" y="48"/>
                  </a:moveTo>
                  <a:cubicBezTo>
                    <a:pt x="160" y="33"/>
                    <a:pt x="172" y="20"/>
                    <a:pt x="188" y="20"/>
                  </a:cubicBezTo>
                  <a:cubicBezTo>
                    <a:pt x="203" y="20"/>
                    <a:pt x="215" y="33"/>
                    <a:pt x="215" y="48"/>
                  </a:cubicBezTo>
                  <a:cubicBezTo>
                    <a:pt x="215" y="63"/>
                    <a:pt x="203" y="76"/>
                    <a:pt x="188" y="76"/>
                  </a:cubicBezTo>
                  <a:cubicBezTo>
                    <a:pt x="172" y="76"/>
                    <a:pt x="160" y="63"/>
                    <a:pt x="160" y="48"/>
                  </a:cubicBezTo>
                  <a:close/>
                  <a:moveTo>
                    <a:pt x="215" y="328"/>
                  </a:moveTo>
                  <a:cubicBezTo>
                    <a:pt x="215" y="343"/>
                    <a:pt x="203" y="356"/>
                    <a:pt x="188" y="356"/>
                  </a:cubicBezTo>
                  <a:cubicBezTo>
                    <a:pt x="172" y="356"/>
                    <a:pt x="160" y="343"/>
                    <a:pt x="160" y="328"/>
                  </a:cubicBezTo>
                  <a:cubicBezTo>
                    <a:pt x="160" y="313"/>
                    <a:pt x="172" y="300"/>
                    <a:pt x="188" y="300"/>
                  </a:cubicBezTo>
                  <a:cubicBezTo>
                    <a:pt x="203" y="300"/>
                    <a:pt x="215" y="313"/>
                    <a:pt x="215" y="328"/>
                  </a:cubicBezTo>
                  <a:close/>
                  <a:moveTo>
                    <a:pt x="328" y="356"/>
                  </a:moveTo>
                  <a:cubicBezTo>
                    <a:pt x="312" y="356"/>
                    <a:pt x="300" y="343"/>
                    <a:pt x="300" y="328"/>
                  </a:cubicBezTo>
                  <a:cubicBezTo>
                    <a:pt x="300" y="313"/>
                    <a:pt x="312" y="300"/>
                    <a:pt x="328" y="300"/>
                  </a:cubicBezTo>
                  <a:cubicBezTo>
                    <a:pt x="343" y="300"/>
                    <a:pt x="355" y="313"/>
                    <a:pt x="355" y="328"/>
                  </a:cubicBezTo>
                  <a:cubicBezTo>
                    <a:pt x="355" y="343"/>
                    <a:pt x="343" y="356"/>
                    <a:pt x="328" y="356"/>
                  </a:cubicBezTo>
                  <a:close/>
                </a:path>
              </a:pathLst>
            </a:custGeom>
            <a:solidFill>
              <a:schemeClr val="tx1">
                <a:lumMod val="10000"/>
                <a:lumOff val="90000"/>
              </a:schemeClr>
            </a:solidFill>
            <a:ln w="9525">
              <a:noFill/>
              <a:round/>
              <a:headEnd/>
              <a:tailEnd/>
            </a:ln>
          </p:spPr>
          <p:txBody>
            <a:bodyPr/>
            <a:lstStyle/>
            <a:p>
              <a:endParaRPr lang="zh-CN" altLang="en-US"/>
            </a:p>
          </p:txBody>
        </p:sp>
        <p:sp>
          <p:nvSpPr>
            <p:cNvPr id="11" name="Teardrop 19"/>
            <p:cNvSpPr/>
            <p:nvPr/>
          </p:nvSpPr>
          <p:spPr>
            <a:xfrm rot="8100000">
              <a:off x="5854866" y="3103100"/>
              <a:ext cx="419387" cy="417901"/>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prstClr val="white"/>
                </a:solidFill>
                <a:sym typeface="Arial" panose="020B0604020202020204" pitchFamily="34" charset="0"/>
              </a:endParaRPr>
            </a:p>
          </p:txBody>
        </p:sp>
        <p:sp>
          <p:nvSpPr>
            <p:cNvPr id="40987" name="Freeform 11"/>
            <p:cNvSpPr>
              <a:spLocks/>
            </p:cNvSpPr>
            <p:nvPr/>
          </p:nvSpPr>
          <p:spPr bwMode="auto">
            <a:xfrm>
              <a:off x="5934601" y="3236086"/>
              <a:ext cx="258741" cy="168209"/>
            </a:xfrm>
            <a:custGeom>
              <a:avLst/>
              <a:gdLst>
                <a:gd name="T0" fmla="*/ 2147483647 w 400"/>
                <a:gd name="T1" fmla="*/ 2147483647 h 260"/>
                <a:gd name="T2" fmla="*/ 2147483647 w 400"/>
                <a:gd name="T3" fmla="*/ 2147483647 h 260"/>
                <a:gd name="T4" fmla="*/ 2147483647 w 400"/>
                <a:gd name="T5" fmla="*/ 0 h 260"/>
                <a:gd name="T6" fmla="*/ 2147483647 w 400"/>
                <a:gd name="T7" fmla="*/ 2147483647 h 260"/>
                <a:gd name="T8" fmla="*/ 2147483647 w 400"/>
                <a:gd name="T9" fmla="*/ 2147483647 h 260"/>
                <a:gd name="T10" fmla="*/ 2147483647 w 400"/>
                <a:gd name="T11" fmla="*/ 2147483647 h 260"/>
                <a:gd name="T12" fmla="*/ 0 w 400"/>
                <a:gd name="T13" fmla="*/ 2147483647 h 260"/>
                <a:gd name="T14" fmla="*/ 2147483647 w 400"/>
                <a:gd name="T15" fmla="*/ 2147483647 h 260"/>
                <a:gd name="T16" fmla="*/ 2147483647 w 400"/>
                <a:gd name="T17" fmla="*/ 2147483647 h 260"/>
                <a:gd name="T18" fmla="*/ 2147483647 w 400"/>
                <a:gd name="T19" fmla="*/ 2147483647 h 260"/>
                <a:gd name="T20" fmla="*/ 2147483647 w 400"/>
                <a:gd name="T21" fmla="*/ 2147483647 h 260"/>
                <a:gd name="T22" fmla="*/ 2147483647 w 400"/>
                <a:gd name="T23" fmla="*/ 2147483647 h 260"/>
                <a:gd name="T24" fmla="*/ 2147483647 w 400"/>
                <a:gd name="T25" fmla="*/ 2147483647 h 260"/>
                <a:gd name="T26" fmla="*/ 2147483647 w 400"/>
                <a:gd name="T27" fmla="*/ 2147483647 h 260"/>
                <a:gd name="T28" fmla="*/ 2147483647 w 400"/>
                <a:gd name="T29" fmla="*/ 2147483647 h 260"/>
                <a:gd name="T30" fmla="*/ 2147483647 w 400"/>
                <a:gd name="T31" fmla="*/ 2147483647 h 260"/>
                <a:gd name="T32" fmla="*/ 2147483647 w 400"/>
                <a:gd name="T33" fmla="*/ 2147483647 h 260"/>
                <a:gd name="T34" fmla="*/ 2147483647 w 400"/>
                <a:gd name="T35" fmla="*/ 2147483647 h 26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400" h="260">
                  <a:moveTo>
                    <a:pt x="304" y="73"/>
                  </a:moveTo>
                  <a:cubicBezTo>
                    <a:pt x="298" y="73"/>
                    <a:pt x="293" y="73"/>
                    <a:pt x="288" y="74"/>
                  </a:cubicBezTo>
                  <a:cubicBezTo>
                    <a:pt x="275" y="31"/>
                    <a:pt x="234" y="0"/>
                    <a:pt x="186" y="0"/>
                  </a:cubicBezTo>
                  <a:cubicBezTo>
                    <a:pt x="127" y="0"/>
                    <a:pt x="80" y="46"/>
                    <a:pt x="80" y="104"/>
                  </a:cubicBezTo>
                  <a:cubicBezTo>
                    <a:pt x="80" y="109"/>
                    <a:pt x="80" y="114"/>
                    <a:pt x="81" y="119"/>
                  </a:cubicBezTo>
                  <a:cubicBezTo>
                    <a:pt x="78" y="119"/>
                    <a:pt x="75" y="118"/>
                    <a:pt x="72" y="118"/>
                  </a:cubicBezTo>
                  <a:cubicBezTo>
                    <a:pt x="32" y="118"/>
                    <a:pt x="0" y="150"/>
                    <a:pt x="0" y="189"/>
                  </a:cubicBezTo>
                  <a:cubicBezTo>
                    <a:pt x="0" y="228"/>
                    <a:pt x="32" y="260"/>
                    <a:pt x="72" y="260"/>
                  </a:cubicBezTo>
                  <a:cubicBezTo>
                    <a:pt x="172" y="260"/>
                    <a:pt x="172" y="260"/>
                    <a:pt x="172" y="260"/>
                  </a:cubicBezTo>
                  <a:cubicBezTo>
                    <a:pt x="172" y="184"/>
                    <a:pt x="172" y="184"/>
                    <a:pt x="172" y="184"/>
                  </a:cubicBezTo>
                  <a:cubicBezTo>
                    <a:pt x="130" y="184"/>
                    <a:pt x="130" y="184"/>
                    <a:pt x="130" y="184"/>
                  </a:cubicBezTo>
                  <a:cubicBezTo>
                    <a:pt x="200" y="92"/>
                    <a:pt x="200" y="92"/>
                    <a:pt x="200" y="92"/>
                  </a:cubicBezTo>
                  <a:cubicBezTo>
                    <a:pt x="270" y="184"/>
                    <a:pt x="270" y="184"/>
                    <a:pt x="270" y="184"/>
                  </a:cubicBezTo>
                  <a:cubicBezTo>
                    <a:pt x="228" y="184"/>
                    <a:pt x="228" y="184"/>
                    <a:pt x="228" y="184"/>
                  </a:cubicBezTo>
                  <a:cubicBezTo>
                    <a:pt x="228" y="260"/>
                    <a:pt x="228" y="260"/>
                    <a:pt x="228" y="260"/>
                  </a:cubicBezTo>
                  <a:cubicBezTo>
                    <a:pt x="304" y="260"/>
                    <a:pt x="304" y="260"/>
                    <a:pt x="304" y="260"/>
                  </a:cubicBezTo>
                  <a:cubicBezTo>
                    <a:pt x="357" y="260"/>
                    <a:pt x="400" y="218"/>
                    <a:pt x="400" y="166"/>
                  </a:cubicBezTo>
                  <a:cubicBezTo>
                    <a:pt x="400" y="115"/>
                    <a:pt x="357" y="73"/>
                    <a:pt x="304" y="73"/>
                  </a:cubicBezTo>
                  <a:close/>
                </a:path>
              </a:pathLst>
            </a:custGeom>
            <a:solidFill>
              <a:schemeClr val="tx1">
                <a:lumMod val="10000"/>
                <a:lumOff val="90000"/>
              </a:schemeClr>
            </a:solidFill>
            <a:ln w="9525">
              <a:noFill/>
              <a:round/>
              <a:headEnd/>
              <a:tailEnd/>
            </a:ln>
          </p:spPr>
          <p:txBody>
            <a:bodyPr/>
            <a:lstStyle/>
            <a:p>
              <a:endParaRPr lang="zh-CN" altLang="en-US"/>
            </a:p>
          </p:txBody>
        </p:sp>
        <p:sp>
          <p:nvSpPr>
            <p:cNvPr id="13" name="Teardrop 22"/>
            <p:cNvSpPr/>
            <p:nvPr/>
          </p:nvSpPr>
          <p:spPr>
            <a:xfrm rot="8100000">
              <a:off x="3987774" y="3103100"/>
              <a:ext cx="417894" cy="417901"/>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prstClr val="white"/>
                </a:solidFill>
                <a:sym typeface="Arial" panose="020B0604020202020204" pitchFamily="34" charset="0"/>
              </a:endParaRPr>
            </a:p>
          </p:txBody>
        </p:sp>
        <p:sp>
          <p:nvSpPr>
            <p:cNvPr id="40989" name="Freeform 16"/>
            <p:cNvSpPr>
              <a:spLocks noEditPoints="1"/>
            </p:cNvSpPr>
            <p:nvPr/>
          </p:nvSpPr>
          <p:spPr bwMode="auto">
            <a:xfrm>
              <a:off x="4075222" y="3200863"/>
              <a:ext cx="239343" cy="239070"/>
            </a:xfrm>
            <a:custGeom>
              <a:avLst/>
              <a:gdLst>
                <a:gd name="T0" fmla="*/ 2147483647 w 371"/>
                <a:gd name="T1" fmla="*/ 269698744 h 370"/>
                <a:gd name="T2" fmla="*/ 536887637 w 371"/>
                <a:gd name="T3" fmla="*/ 2147483647 h 370"/>
                <a:gd name="T4" fmla="*/ 2147483647 w 371"/>
                <a:gd name="T5" fmla="*/ 2147483647 h 370"/>
                <a:gd name="T6" fmla="*/ 2147483647 w 371"/>
                <a:gd name="T7" fmla="*/ 2147483647 h 370"/>
                <a:gd name="T8" fmla="*/ 2147483647 w 371"/>
                <a:gd name="T9" fmla="*/ 269698744 h 370"/>
                <a:gd name="T10" fmla="*/ 2147483647 w 371"/>
                <a:gd name="T11" fmla="*/ 2147483647 h 370"/>
                <a:gd name="T12" fmla="*/ 2147483647 w 371"/>
                <a:gd name="T13" fmla="*/ 2147483647 h 370"/>
                <a:gd name="T14" fmla="*/ 2147483647 w 371"/>
                <a:gd name="T15" fmla="*/ 2147483647 h 370"/>
                <a:gd name="T16" fmla="*/ 2147483647 w 371"/>
                <a:gd name="T17" fmla="*/ 2147483647 h 370"/>
                <a:gd name="T18" fmla="*/ 2147483647 w 371"/>
                <a:gd name="T19" fmla="*/ 2147483647 h 370"/>
                <a:gd name="T20" fmla="*/ 2147483647 w 371"/>
                <a:gd name="T21" fmla="*/ 2147483647 h 370"/>
                <a:gd name="T22" fmla="*/ 2147483647 w 371"/>
                <a:gd name="T23" fmla="*/ 2147483647 h 370"/>
                <a:gd name="T24" fmla="*/ 2147483647 w 371"/>
                <a:gd name="T25" fmla="*/ 2147483647 h 370"/>
                <a:gd name="T26" fmla="*/ 2147483647 w 371"/>
                <a:gd name="T27" fmla="*/ 2147483647 h 370"/>
                <a:gd name="T28" fmla="*/ 2147483647 w 371"/>
                <a:gd name="T29" fmla="*/ 2147483647 h 370"/>
                <a:gd name="T30" fmla="*/ 2147483647 w 371"/>
                <a:gd name="T31" fmla="*/ 2147483647 h 370"/>
                <a:gd name="T32" fmla="*/ 2147483647 w 371"/>
                <a:gd name="T33" fmla="*/ 2147483647 h 370"/>
                <a:gd name="T34" fmla="*/ 2147483647 w 371"/>
                <a:gd name="T35" fmla="*/ 2147483647 h 370"/>
                <a:gd name="T36" fmla="*/ 2147483647 w 371"/>
                <a:gd name="T37" fmla="*/ 2147483647 h 370"/>
                <a:gd name="T38" fmla="*/ 2147483647 w 371"/>
                <a:gd name="T39" fmla="*/ 2147483647 h 370"/>
                <a:gd name="T40" fmla="*/ 2147483647 w 371"/>
                <a:gd name="T41" fmla="*/ 2147483647 h 370"/>
                <a:gd name="T42" fmla="*/ 2147483647 w 371"/>
                <a:gd name="T43" fmla="*/ 2147483647 h 370"/>
                <a:gd name="T44" fmla="*/ 2147483647 w 371"/>
                <a:gd name="T45" fmla="*/ 2147483647 h 370"/>
                <a:gd name="T46" fmla="*/ 2147483647 w 371"/>
                <a:gd name="T47" fmla="*/ 2147483647 h 370"/>
                <a:gd name="T48" fmla="*/ 2147483647 w 371"/>
                <a:gd name="T49" fmla="*/ 2147483647 h 370"/>
                <a:gd name="T50" fmla="*/ 2147483647 w 371"/>
                <a:gd name="T51" fmla="*/ 2147483647 h 370"/>
                <a:gd name="T52" fmla="*/ 2147483647 w 371"/>
                <a:gd name="T53" fmla="*/ 2147483647 h 370"/>
                <a:gd name="T54" fmla="*/ 2147483647 w 371"/>
                <a:gd name="T55" fmla="*/ 2147483647 h 370"/>
                <a:gd name="T56" fmla="*/ 2147483647 w 371"/>
                <a:gd name="T57" fmla="*/ 2147483647 h 370"/>
                <a:gd name="T58" fmla="*/ 2147483647 w 371"/>
                <a:gd name="T59" fmla="*/ 2147483647 h 370"/>
                <a:gd name="T60" fmla="*/ 2147483647 w 371"/>
                <a:gd name="T61" fmla="*/ 2147483647 h 370"/>
                <a:gd name="T62" fmla="*/ 2147483647 w 371"/>
                <a:gd name="T63" fmla="*/ 2147483647 h 370"/>
                <a:gd name="T64" fmla="*/ 2147483647 w 371"/>
                <a:gd name="T65" fmla="*/ 2147483647 h 370"/>
                <a:gd name="T66" fmla="*/ 2147483647 w 371"/>
                <a:gd name="T67" fmla="*/ 2147483647 h 370"/>
                <a:gd name="T68" fmla="*/ 2147483647 w 371"/>
                <a:gd name="T69" fmla="*/ 2147483647 h 370"/>
                <a:gd name="T70" fmla="*/ 2147483647 w 371"/>
                <a:gd name="T71" fmla="*/ 2147483647 h 370"/>
                <a:gd name="T72" fmla="*/ 2147483647 w 371"/>
                <a:gd name="T73" fmla="*/ 2147483647 h 370"/>
                <a:gd name="T74" fmla="*/ 2147483647 w 371"/>
                <a:gd name="T75" fmla="*/ 2147483647 h 37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371" h="370">
                  <a:moveTo>
                    <a:pt x="183" y="1"/>
                  </a:moveTo>
                  <a:cubicBezTo>
                    <a:pt x="82" y="2"/>
                    <a:pt x="0" y="86"/>
                    <a:pt x="2" y="187"/>
                  </a:cubicBezTo>
                  <a:cubicBezTo>
                    <a:pt x="3" y="289"/>
                    <a:pt x="87" y="370"/>
                    <a:pt x="188" y="369"/>
                  </a:cubicBezTo>
                  <a:cubicBezTo>
                    <a:pt x="290" y="368"/>
                    <a:pt x="371" y="284"/>
                    <a:pt x="370" y="182"/>
                  </a:cubicBezTo>
                  <a:cubicBezTo>
                    <a:pt x="368" y="81"/>
                    <a:pt x="285" y="0"/>
                    <a:pt x="183" y="1"/>
                  </a:cubicBezTo>
                  <a:close/>
                  <a:moveTo>
                    <a:pt x="184" y="25"/>
                  </a:moveTo>
                  <a:cubicBezTo>
                    <a:pt x="211" y="25"/>
                    <a:pt x="237" y="31"/>
                    <a:pt x="260" y="43"/>
                  </a:cubicBezTo>
                  <a:cubicBezTo>
                    <a:pt x="235" y="84"/>
                    <a:pt x="235" y="84"/>
                    <a:pt x="235" y="84"/>
                  </a:cubicBezTo>
                  <a:cubicBezTo>
                    <a:pt x="220" y="77"/>
                    <a:pt x="203" y="73"/>
                    <a:pt x="186" y="73"/>
                  </a:cubicBezTo>
                  <a:cubicBezTo>
                    <a:pt x="168" y="73"/>
                    <a:pt x="151" y="77"/>
                    <a:pt x="137" y="84"/>
                  </a:cubicBezTo>
                  <a:cubicBezTo>
                    <a:pt x="112" y="43"/>
                    <a:pt x="112" y="43"/>
                    <a:pt x="112" y="43"/>
                  </a:cubicBezTo>
                  <a:cubicBezTo>
                    <a:pt x="133" y="32"/>
                    <a:pt x="158" y="25"/>
                    <a:pt x="184" y="25"/>
                  </a:cubicBezTo>
                  <a:close/>
                  <a:moveTo>
                    <a:pt x="85" y="234"/>
                  </a:moveTo>
                  <a:cubicBezTo>
                    <a:pt x="44" y="259"/>
                    <a:pt x="44" y="259"/>
                    <a:pt x="44" y="259"/>
                  </a:cubicBezTo>
                  <a:cubicBezTo>
                    <a:pt x="33" y="237"/>
                    <a:pt x="26" y="213"/>
                    <a:pt x="26" y="187"/>
                  </a:cubicBezTo>
                  <a:cubicBezTo>
                    <a:pt x="25" y="160"/>
                    <a:pt x="32" y="134"/>
                    <a:pt x="44" y="111"/>
                  </a:cubicBezTo>
                  <a:cubicBezTo>
                    <a:pt x="85" y="136"/>
                    <a:pt x="85" y="136"/>
                    <a:pt x="85" y="136"/>
                  </a:cubicBezTo>
                  <a:cubicBezTo>
                    <a:pt x="78" y="151"/>
                    <a:pt x="74" y="167"/>
                    <a:pt x="74" y="185"/>
                  </a:cubicBezTo>
                  <a:cubicBezTo>
                    <a:pt x="74" y="203"/>
                    <a:pt x="78" y="219"/>
                    <a:pt x="85" y="234"/>
                  </a:cubicBezTo>
                  <a:close/>
                  <a:moveTo>
                    <a:pt x="188" y="345"/>
                  </a:moveTo>
                  <a:cubicBezTo>
                    <a:pt x="161" y="345"/>
                    <a:pt x="135" y="339"/>
                    <a:pt x="112" y="327"/>
                  </a:cubicBezTo>
                  <a:cubicBezTo>
                    <a:pt x="137" y="286"/>
                    <a:pt x="137" y="286"/>
                    <a:pt x="137" y="286"/>
                  </a:cubicBezTo>
                  <a:cubicBezTo>
                    <a:pt x="151" y="293"/>
                    <a:pt x="168" y="297"/>
                    <a:pt x="186" y="297"/>
                  </a:cubicBezTo>
                  <a:cubicBezTo>
                    <a:pt x="203" y="297"/>
                    <a:pt x="220" y="293"/>
                    <a:pt x="235" y="286"/>
                  </a:cubicBezTo>
                  <a:cubicBezTo>
                    <a:pt x="260" y="327"/>
                    <a:pt x="260" y="327"/>
                    <a:pt x="260" y="327"/>
                  </a:cubicBezTo>
                  <a:cubicBezTo>
                    <a:pt x="238" y="338"/>
                    <a:pt x="214" y="345"/>
                    <a:pt x="188" y="345"/>
                  </a:cubicBezTo>
                  <a:close/>
                  <a:moveTo>
                    <a:pt x="186" y="273"/>
                  </a:moveTo>
                  <a:cubicBezTo>
                    <a:pt x="137" y="273"/>
                    <a:pt x="98" y="233"/>
                    <a:pt x="98" y="185"/>
                  </a:cubicBezTo>
                  <a:cubicBezTo>
                    <a:pt x="98" y="136"/>
                    <a:pt x="137" y="97"/>
                    <a:pt x="186" y="97"/>
                  </a:cubicBezTo>
                  <a:cubicBezTo>
                    <a:pt x="234" y="97"/>
                    <a:pt x="274" y="136"/>
                    <a:pt x="274" y="185"/>
                  </a:cubicBezTo>
                  <a:cubicBezTo>
                    <a:pt x="274" y="233"/>
                    <a:pt x="234" y="273"/>
                    <a:pt x="186" y="273"/>
                  </a:cubicBezTo>
                  <a:close/>
                  <a:moveTo>
                    <a:pt x="286" y="234"/>
                  </a:moveTo>
                  <a:cubicBezTo>
                    <a:pt x="294" y="219"/>
                    <a:pt x="298" y="203"/>
                    <a:pt x="298" y="185"/>
                  </a:cubicBezTo>
                  <a:cubicBezTo>
                    <a:pt x="298" y="167"/>
                    <a:pt x="294" y="151"/>
                    <a:pt x="286" y="136"/>
                  </a:cubicBezTo>
                  <a:cubicBezTo>
                    <a:pt x="328" y="111"/>
                    <a:pt x="328" y="111"/>
                    <a:pt x="328" y="111"/>
                  </a:cubicBezTo>
                  <a:cubicBezTo>
                    <a:pt x="339" y="133"/>
                    <a:pt x="345" y="157"/>
                    <a:pt x="346" y="183"/>
                  </a:cubicBezTo>
                  <a:cubicBezTo>
                    <a:pt x="346" y="210"/>
                    <a:pt x="340" y="236"/>
                    <a:pt x="328" y="259"/>
                  </a:cubicBezTo>
                  <a:lnTo>
                    <a:pt x="286" y="234"/>
                  </a:lnTo>
                  <a:close/>
                </a:path>
              </a:pathLst>
            </a:custGeom>
            <a:solidFill>
              <a:schemeClr val="tx1">
                <a:lumMod val="10000"/>
                <a:lumOff val="90000"/>
              </a:schemeClr>
            </a:solidFill>
            <a:ln w="9525">
              <a:noFill/>
              <a:round/>
              <a:headEnd/>
              <a:tailEnd/>
            </a:ln>
          </p:spPr>
          <p:txBody>
            <a:bodyPr/>
            <a:lstStyle/>
            <a:p>
              <a:endParaRPr lang="zh-CN" altLang="en-US"/>
            </a:p>
          </p:txBody>
        </p:sp>
        <p:sp>
          <p:nvSpPr>
            <p:cNvPr id="40990" name="Freeform 7"/>
            <p:cNvSpPr>
              <a:spLocks/>
            </p:cNvSpPr>
            <p:nvPr/>
          </p:nvSpPr>
          <p:spPr bwMode="auto">
            <a:xfrm>
              <a:off x="6839162" y="2264313"/>
              <a:ext cx="2140054" cy="1066800"/>
            </a:xfrm>
            <a:custGeom>
              <a:avLst/>
              <a:gdLst>
                <a:gd name="T0" fmla="*/ 2147483647 w 421"/>
                <a:gd name="T1" fmla="*/ 2147483647 h 210"/>
                <a:gd name="T2" fmla="*/ 2147483647 w 421"/>
                <a:gd name="T3" fmla="*/ 2147483647 h 210"/>
                <a:gd name="T4" fmla="*/ 2147483647 w 421"/>
                <a:gd name="T5" fmla="*/ 2147483647 h 210"/>
                <a:gd name="T6" fmla="*/ 2147483647 w 421"/>
                <a:gd name="T7" fmla="*/ 0 h 210"/>
                <a:gd name="T8" fmla="*/ 0 w 421"/>
                <a:gd name="T9" fmla="*/ 2147483647 h 210"/>
                <a:gd name="T10" fmla="*/ 2147483647 w 421"/>
                <a:gd name="T11" fmla="*/ 2147483647 h 210"/>
                <a:gd name="T12" fmla="*/ 2147483647 w 421"/>
                <a:gd name="T13" fmla="*/ 2147483647 h 21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21" h="210">
                  <a:moveTo>
                    <a:pt x="210" y="57"/>
                  </a:moveTo>
                  <a:cubicBezTo>
                    <a:pt x="295" y="57"/>
                    <a:pt x="364" y="126"/>
                    <a:pt x="364" y="210"/>
                  </a:cubicBezTo>
                  <a:cubicBezTo>
                    <a:pt x="421" y="210"/>
                    <a:pt x="421" y="210"/>
                    <a:pt x="421" y="210"/>
                  </a:cubicBezTo>
                  <a:cubicBezTo>
                    <a:pt x="421" y="93"/>
                    <a:pt x="327" y="0"/>
                    <a:pt x="210" y="0"/>
                  </a:cubicBezTo>
                  <a:cubicBezTo>
                    <a:pt x="93" y="0"/>
                    <a:pt x="0" y="93"/>
                    <a:pt x="0" y="210"/>
                  </a:cubicBezTo>
                  <a:cubicBezTo>
                    <a:pt x="57" y="210"/>
                    <a:pt x="57" y="210"/>
                    <a:pt x="57" y="210"/>
                  </a:cubicBezTo>
                  <a:cubicBezTo>
                    <a:pt x="57" y="126"/>
                    <a:pt x="126" y="57"/>
                    <a:pt x="210" y="57"/>
                  </a:cubicBezTo>
                  <a:close/>
                </a:path>
              </a:pathLst>
            </a:custGeom>
            <a:solidFill>
              <a:schemeClr val="bg1">
                <a:lumMod val="75000"/>
              </a:schemeClr>
            </a:solidFill>
            <a:ln w="9525">
              <a:noFill/>
              <a:round/>
              <a:headEnd/>
              <a:tailEnd/>
            </a:ln>
          </p:spPr>
          <p:txBody>
            <a:bodyPr/>
            <a:lstStyle/>
            <a:p>
              <a:endParaRPr lang="zh-CN" altLang="en-US"/>
            </a:p>
          </p:txBody>
        </p:sp>
        <p:sp>
          <p:nvSpPr>
            <p:cNvPr id="40991" name="Freeform 7"/>
            <p:cNvSpPr>
              <a:spLocks/>
            </p:cNvSpPr>
            <p:nvPr/>
          </p:nvSpPr>
          <p:spPr bwMode="auto">
            <a:xfrm flipV="1">
              <a:off x="4985578" y="3331113"/>
              <a:ext cx="2140054" cy="1066800"/>
            </a:xfrm>
            <a:custGeom>
              <a:avLst/>
              <a:gdLst>
                <a:gd name="T0" fmla="*/ 2147483647 w 421"/>
                <a:gd name="T1" fmla="*/ 2147483647 h 210"/>
                <a:gd name="T2" fmla="*/ 2147483647 w 421"/>
                <a:gd name="T3" fmla="*/ 2147483647 h 210"/>
                <a:gd name="T4" fmla="*/ 2147483647 w 421"/>
                <a:gd name="T5" fmla="*/ 2147483647 h 210"/>
                <a:gd name="T6" fmla="*/ 2147483647 w 421"/>
                <a:gd name="T7" fmla="*/ 0 h 210"/>
                <a:gd name="T8" fmla="*/ 0 w 421"/>
                <a:gd name="T9" fmla="*/ 2147483647 h 210"/>
                <a:gd name="T10" fmla="*/ 2147483647 w 421"/>
                <a:gd name="T11" fmla="*/ 2147483647 h 210"/>
                <a:gd name="T12" fmla="*/ 2147483647 w 421"/>
                <a:gd name="T13" fmla="*/ 2147483647 h 21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21" h="210">
                  <a:moveTo>
                    <a:pt x="210" y="57"/>
                  </a:moveTo>
                  <a:cubicBezTo>
                    <a:pt x="295" y="57"/>
                    <a:pt x="364" y="126"/>
                    <a:pt x="364" y="210"/>
                  </a:cubicBezTo>
                  <a:cubicBezTo>
                    <a:pt x="421" y="210"/>
                    <a:pt x="421" y="210"/>
                    <a:pt x="421" y="210"/>
                  </a:cubicBezTo>
                  <a:cubicBezTo>
                    <a:pt x="421" y="93"/>
                    <a:pt x="327" y="0"/>
                    <a:pt x="210" y="0"/>
                  </a:cubicBezTo>
                  <a:cubicBezTo>
                    <a:pt x="93" y="0"/>
                    <a:pt x="0" y="93"/>
                    <a:pt x="0" y="210"/>
                  </a:cubicBezTo>
                  <a:cubicBezTo>
                    <a:pt x="57" y="210"/>
                    <a:pt x="57" y="210"/>
                    <a:pt x="57" y="210"/>
                  </a:cubicBezTo>
                  <a:cubicBezTo>
                    <a:pt x="57" y="126"/>
                    <a:pt x="126" y="57"/>
                    <a:pt x="210" y="57"/>
                  </a:cubicBezTo>
                  <a:close/>
                </a:path>
              </a:pathLst>
            </a:custGeom>
            <a:solidFill>
              <a:schemeClr val="accent1"/>
            </a:solidFill>
            <a:ln w="9525">
              <a:noFill/>
              <a:round/>
              <a:headEnd/>
              <a:tailEnd/>
            </a:ln>
          </p:spPr>
          <p:txBody>
            <a:bodyPr/>
            <a:lstStyle/>
            <a:p>
              <a:endParaRPr lang="zh-CN" altLang="en-US"/>
            </a:p>
          </p:txBody>
        </p:sp>
        <p:sp>
          <p:nvSpPr>
            <p:cNvPr id="40992" name="Freeform 7"/>
            <p:cNvSpPr>
              <a:spLocks/>
            </p:cNvSpPr>
            <p:nvPr/>
          </p:nvSpPr>
          <p:spPr bwMode="auto">
            <a:xfrm>
              <a:off x="3133197" y="2264313"/>
              <a:ext cx="2140054" cy="1066800"/>
            </a:xfrm>
            <a:custGeom>
              <a:avLst/>
              <a:gdLst>
                <a:gd name="T0" fmla="*/ 2147483647 w 421"/>
                <a:gd name="T1" fmla="*/ 2147483647 h 210"/>
                <a:gd name="T2" fmla="*/ 2147483647 w 421"/>
                <a:gd name="T3" fmla="*/ 2147483647 h 210"/>
                <a:gd name="T4" fmla="*/ 2147483647 w 421"/>
                <a:gd name="T5" fmla="*/ 2147483647 h 210"/>
                <a:gd name="T6" fmla="*/ 2147483647 w 421"/>
                <a:gd name="T7" fmla="*/ 0 h 210"/>
                <a:gd name="T8" fmla="*/ 0 w 421"/>
                <a:gd name="T9" fmla="*/ 2147483647 h 210"/>
                <a:gd name="T10" fmla="*/ 2147483647 w 421"/>
                <a:gd name="T11" fmla="*/ 2147483647 h 210"/>
                <a:gd name="T12" fmla="*/ 2147483647 w 421"/>
                <a:gd name="T13" fmla="*/ 2147483647 h 21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21" h="210">
                  <a:moveTo>
                    <a:pt x="210" y="57"/>
                  </a:moveTo>
                  <a:cubicBezTo>
                    <a:pt x="295" y="57"/>
                    <a:pt x="364" y="126"/>
                    <a:pt x="364" y="210"/>
                  </a:cubicBezTo>
                  <a:cubicBezTo>
                    <a:pt x="421" y="210"/>
                    <a:pt x="421" y="210"/>
                    <a:pt x="421" y="210"/>
                  </a:cubicBezTo>
                  <a:cubicBezTo>
                    <a:pt x="421" y="93"/>
                    <a:pt x="327" y="0"/>
                    <a:pt x="210" y="0"/>
                  </a:cubicBezTo>
                  <a:cubicBezTo>
                    <a:pt x="93" y="0"/>
                    <a:pt x="0" y="93"/>
                    <a:pt x="0" y="210"/>
                  </a:cubicBezTo>
                  <a:cubicBezTo>
                    <a:pt x="57" y="210"/>
                    <a:pt x="57" y="210"/>
                    <a:pt x="57" y="210"/>
                  </a:cubicBezTo>
                  <a:cubicBezTo>
                    <a:pt x="57" y="126"/>
                    <a:pt x="126" y="57"/>
                    <a:pt x="210" y="57"/>
                  </a:cubicBezTo>
                  <a:close/>
                </a:path>
              </a:pathLst>
            </a:custGeom>
            <a:solidFill>
              <a:schemeClr val="bg1">
                <a:lumMod val="75000"/>
              </a:schemeClr>
            </a:solidFill>
            <a:ln w="9525">
              <a:noFill/>
              <a:round/>
              <a:headEnd/>
              <a:tailEnd/>
            </a:ln>
          </p:spPr>
          <p:txBody>
            <a:bodyPr/>
            <a:lstStyle/>
            <a:p>
              <a:endParaRPr lang="zh-CN" altLang="en-US"/>
            </a:p>
          </p:txBody>
        </p:sp>
        <p:sp>
          <p:nvSpPr>
            <p:cNvPr id="40993" name="Freeform 7"/>
            <p:cNvSpPr>
              <a:spLocks/>
            </p:cNvSpPr>
            <p:nvPr/>
          </p:nvSpPr>
          <p:spPr bwMode="auto">
            <a:xfrm>
              <a:off x="1281908" y="2264313"/>
              <a:ext cx="2140054" cy="1066800"/>
            </a:xfrm>
            <a:custGeom>
              <a:avLst/>
              <a:gdLst>
                <a:gd name="T0" fmla="*/ 2147483647 w 421"/>
                <a:gd name="T1" fmla="*/ 2147483647 h 210"/>
                <a:gd name="T2" fmla="*/ 2147483647 w 421"/>
                <a:gd name="T3" fmla="*/ 2147483647 h 210"/>
                <a:gd name="T4" fmla="*/ 2147483647 w 421"/>
                <a:gd name="T5" fmla="*/ 2147483647 h 210"/>
                <a:gd name="T6" fmla="*/ 2147483647 w 421"/>
                <a:gd name="T7" fmla="*/ 0 h 210"/>
                <a:gd name="T8" fmla="*/ 0 w 421"/>
                <a:gd name="T9" fmla="*/ 2147483647 h 210"/>
                <a:gd name="T10" fmla="*/ 2147483647 w 421"/>
                <a:gd name="T11" fmla="*/ 2147483647 h 210"/>
                <a:gd name="T12" fmla="*/ 2147483647 w 421"/>
                <a:gd name="T13" fmla="*/ 2147483647 h 21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21" h="210">
                  <a:moveTo>
                    <a:pt x="210" y="57"/>
                  </a:moveTo>
                  <a:cubicBezTo>
                    <a:pt x="295" y="57"/>
                    <a:pt x="364" y="126"/>
                    <a:pt x="364" y="210"/>
                  </a:cubicBezTo>
                  <a:cubicBezTo>
                    <a:pt x="421" y="210"/>
                    <a:pt x="421" y="210"/>
                    <a:pt x="421" y="210"/>
                  </a:cubicBezTo>
                  <a:cubicBezTo>
                    <a:pt x="421" y="93"/>
                    <a:pt x="327" y="0"/>
                    <a:pt x="210" y="0"/>
                  </a:cubicBezTo>
                  <a:cubicBezTo>
                    <a:pt x="93" y="0"/>
                    <a:pt x="0" y="93"/>
                    <a:pt x="0" y="210"/>
                  </a:cubicBezTo>
                  <a:cubicBezTo>
                    <a:pt x="57" y="210"/>
                    <a:pt x="57" y="210"/>
                    <a:pt x="57" y="210"/>
                  </a:cubicBezTo>
                  <a:cubicBezTo>
                    <a:pt x="57" y="126"/>
                    <a:pt x="126" y="57"/>
                    <a:pt x="210" y="57"/>
                  </a:cubicBezTo>
                  <a:close/>
                </a:path>
              </a:pathLst>
            </a:custGeom>
            <a:solidFill>
              <a:schemeClr val="bg1">
                <a:lumMod val="75000"/>
              </a:schemeClr>
            </a:solidFill>
            <a:ln w="9525">
              <a:noFill/>
              <a:round/>
              <a:headEnd/>
              <a:tailEnd/>
            </a:ln>
          </p:spPr>
          <p:txBody>
            <a:bodyPr/>
            <a:lstStyle/>
            <a:p>
              <a:endParaRPr lang="zh-CN" altLang="en-US"/>
            </a:p>
          </p:txBody>
        </p:sp>
        <p:sp>
          <p:nvSpPr>
            <p:cNvPr id="40994" name="Freeform 7"/>
            <p:cNvSpPr>
              <a:spLocks/>
            </p:cNvSpPr>
            <p:nvPr/>
          </p:nvSpPr>
          <p:spPr bwMode="auto">
            <a:xfrm flipV="1">
              <a:off x="1281908" y="3331113"/>
              <a:ext cx="2140054" cy="1066800"/>
            </a:xfrm>
            <a:custGeom>
              <a:avLst/>
              <a:gdLst>
                <a:gd name="T0" fmla="*/ 2147483647 w 421"/>
                <a:gd name="T1" fmla="*/ 2147483647 h 210"/>
                <a:gd name="T2" fmla="*/ 2147483647 w 421"/>
                <a:gd name="T3" fmla="*/ 2147483647 h 210"/>
                <a:gd name="T4" fmla="*/ 2147483647 w 421"/>
                <a:gd name="T5" fmla="*/ 2147483647 h 210"/>
                <a:gd name="T6" fmla="*/ 2147483647 w 421"/>
                <a:gd name="T7" fmla="*/ 0 h 210"/>
                <a:gd name="T8" fmla="*/ 0 w 421"/>
                <a:gd name="T9" fmla="*/ 2147483647 h 210"/>
                <a:gd name="T10" fmla="*/ 2147483647 w 421"/>
                <a:gd name="T11" fmla="*/ 2147483647 h 210"/>
                <a:gd name="T12" fmla="*/ 2147483647 w 421"/>
                <a:gd name="T13" fmla="*/ 2147483647 h 21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21" h="210">
                  <a:moveTo>
                    <a:pt x="210" y="57"/>
                  </a:moveTo>
                  <a:cubicBezTo>
                    <a:pt x="295" y="57"/>
                    <a:pt x="364" y="126"/>
                    <a:pt x="364" y="210"/>
                  </a:cubicBezTo>
                  <a:cubicBezTo>
                    <a:pt x="421" y="210"/>
                    <a:pt x="421" y="210"/>
                    <a:pt x="421" y="210"/>
                  </a:cubicBezTo>
                  <a:cubicBezTo>
                    <a:pt x="421" y="93"/>
                    <a:pt x="327" y="0"/>
                    <a:pt x="210" y="0"/>
                  </a:cubicBezTo>
                  <a:cubicBezTo>
                    <a:pt x="93" y="0"/>
                    <a:pt x="0" y="93"/>
                    <a:pt x="0" y="210"/>
                  </a:cubicBezTo>
                  <a:cubicBezTo>
                    <a:pt x="57" y="210"/>
                    <a:pt x="57" y="210"/>
                    <a:pt x="57" y="210"/>
                  </a:cubicBezTo>
                  <a:cubicBezTo>
                    <a:pt x="57" y="126"/>
                    <a:pt x="126" y="57"/>
                    <a:pt x="210" y="57"/>
                  </a:cubicBezTo>
                  <a:close/>
                </a:path>
              </a:pathLst>
            </a:custGeom>
            <a:solidFill>
              <a:schemeClr val="accent1"/>
            </a:solidFill>
            <a:ln w="9525">
              <a:noFill/>
              <a:round/>
              <a:headEnd/>
              <a:tailEnd/>
            </a:ln>
          </p:spPr>
          <p:txBody>
            <a:bodyPr/>
            <a:lstStyle/>
            <a:p>
              <a:endParaRPr lang="zh-CN" altLang="en-US"/>
            </a:p>
          </p:txBody>
        </p:sp>
        <p:sp>
          <p:nvSpPr>
            <p:cNvPr id="40995" name="Freeform 7"/>
            <p:cNvSpPr>
              <a:spLocks/>
            </p:cNvSpPr>
            <p:nvPr/>
          </p:nvSpPr>
          <p:spPr bwMode="auto">
            <a:xfrm flipV="1">
              <a:off x="3133197" y="3331113"/>
              <a:ext cx="2140054" cy="1066800"/>
            </a:xfrm>
            <a:custGeom>
              <a:avLst/>
              <a:gdLst>
                <a:gd name="T0" fmla="*/ 2147483647 w 421"/>
                <a:gd name="T1" fmla="*/ 2147483647 h 210"/>
                <a:gd name="T2" fmla="*/ 2147483647 w 421"/>
                <a:gd name="T3" fmla="*/ 2147483647 h 210"/>
                <a:gd name="T4" fmla="*/ 2147483647 w 421"/>
                <a:gd name="T5" fmla="*/ 2147483647 h 210"/>
                <a:gd name="T6" fmla="*/ 2147483647 w 421"/>
                <a:gd name="T7" fmla="*/ 0 h 210"/>
                <a:gd name="T8" fmla="*/ 0 w 421"/>
                <a:gd name="T9" fmla="*/ 2147483647 h 210"/>
                <a:gd name="T10" fmla="*/ 2147483647 w 421"/>
                <a:gd name="T11" fmla="*/ 2147483647 h 210"/>
                <a:gd name="T12" fmla="*/ 2147483647 w 421"/>
                <a:gd name="T13" fmla="*/ 2147483647 h 21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21" h="210">
                  <a:moveTo>
                    <a:pt x="210" y="57"/>
                  </a:moveTo>
                  <a:cubicBezTo>
                    <a:pt x="295" y="57"/>
                    <a:pt x="364" y="126"/>
                    <a:pt x="364" y="210"/>
                  </a:cubicBezTo>
                  <a:cubicBezTo>
                    <a:pt x="421" y="210"/>
                    <a:pt x="421" y="210"/>
                    <a:pt x="421" y="210"/>
                  </a:cubicBezTo>
                  <a:cubicBezTo>
                    <a:pt x="421" y="93"/>
                    <a:pt x="327" y="0"/>
                    <a:pt x="210" y="0"/>
                  </a:cubicBezTo>
                  <a:cubicBezTo>
                    <a:pt x="93" y="0"/>
                    <a:pt x="0" y="93"/>
                    <a:pt x="0" y="210"/>
                  </a:cubicBezTo>
                  <a:cubicBezTo>
                    <a:pt x="57" y="210"/>
                    <a:pt x="57" y="210"/>
                    <a:pt x="57" y="210"/>
                  </a:cubicBezTo>
                  <a:cubicBezTo>
                    <a:pt x="57" y="126"/>
                    <a:pt x="126" y="57"/>
                    <a:pt x="210" y="57"/>
                  </a:cubicBezTo>
                  <a:close/>
                </a:path>
              </a:pathLst>
            </a:custGeom>
            <a:solidFill>
              <a:schemeClr val="accent1"/>
            </a:solidFill>
            <a:ln w="9525">
              <a:noFill/>
              <a:round/>
              <a:headEnd/>
              <a:tailEnd/>
            </a:ln>
          </p:spPr>
          <p:txBody>
            <a:bodyPr/>
            <a:lstStyle/>
            <a:p>
              <a:endParaRPr lang="zh-CN" altLang="en-US"/>
            </a:p>
          </p:txBody>
        </p:sp>
        <p:sp>
          <p:nvSpPr>
            <p:cNvPr id="40996" name="Freeform 7"/>
            <p:cNvSpPr>
              <a:spLocks/>
            </p:cNvSpPr>
            <p:nvPr/>
          </p:nvSpPr>
          <p:spPr bwMode="auto">
            <a:xfrm>
              <a:off x="4985578" y="2264313"/>
              <a:ext cx="2140054" cy="1066800"/>
            </a:xfrm>
            <a:custGeom>
              <a:avLst/>
              <a:gdLst>
                <a:gd name="T0" fmla="*/ 2147483647 w 421"/>
                <a:gd name="T1" fmla="*/ 2147483647 h 210"/>
                <a:gd name="T2" fmla="*/ 2147483647 w 421"/>
                <a:gd name="T3" fmla="*/ 2147483647 h 210"/>
                <a:gd name="T4" fmla="*/ 2147483647 w 421"/>
                <a:gd name="T5" fmla="*/ 2147483647 h 210"/>
                <a:gd name="T6" fmla="*/ 2147483647 w 421"/>
                <a:gd name="T7" fmla="*/ 0 h 210"/>
                <a:gd name="T8" fmla="*/ 0 w 421"/>
                <a:gd name="T9" fmla="*/ 2147483647 h 210"/>
                <a:gd name="T10" fmla="*/ 2147483647 w 421"/>
                <a:gd name="T11" fmla="*/ 2147483647 h 210"/>
                <a:gd name="T12" fmla="*/ 2147483647 w 421"/>
                <a:gd name="T13" fmla="*/ 2147483647 h 21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21" h="210">
                  <a:moveTo>
                    <a:pt x="210" y="57"/>
                  </a:moveTo>
                  <a:cubicBezTo>
                    <a:pt x="295" y="57"/>
                    <a:pt x="364" y="126"/>
                    <a:pt x="364" y="210"/>
                  </a:cubicBezTo>
                  <a:cubicBezTo>
                    <a:pt x="421" y="210"/>
                    <a:pt x="421" y="210"/>
                    <a:pt x="421" y="210"/>
                  </a:cubicBezTo>
                  <a:cubicBezTo>
                    <a:pt x="421" y="93"/>
                    <a:pt x="327" y="0"/>
                    <a:pt x="210" y="0"/>
                  </a:cubicBezTo>
                  <a:cubicBezTo>
                    <a:pt x="93" y="0"/>
                    <a:pt x="0" y="93"/>
                    <a:pt x="0" y="210"/>
                  </a:cubicBezTo>
                  <a:cubicBezTo>
                    <a:pt x="57" y="210"/>
                    <a:pt x="57" y="210"/>
                    <a:pt x="57" y="210"/>
                  </a:cubicBezTo>
                  <a:cubicBezTo>
                    <a:pt x="57" y="126"/>
                    <a:pt x="126" y="57"/>
                    <a:pt x="210" y="57"/>
                  </a:cubicBezTo>
                  <a:close/>
                </a:path>
              </a:pathLst>
            </a:custGeom>
            <a:solidFill>
              <a:schemeClr val="bg1">
                <a:lumMod val="75000"/>
              </a:schemeClr>
            </a:solidFill>
            <a:ln w="9525">
              <a:noFill/>
              <a:round/>
              <a:headEnd/>
              <a:tailEnd/>
            </a:ln>
          </p:spPr>
          <p:txBody>
            <a:bodyPr/>
            <a:lstStyle/>
            <a:p>
              <a:endParaRPr lang="zh-CN" altLang="en-US"/>
            </a:p>
          </p:txBody>
        </p:sp>
        <p:sp>
          <p:nvSpPr>
            <p:cNvPr id="40997" name="Freeform 7"/>
            <p:cNvSpPr>
              <a:spLocks/>
            </p:cNvSpPr>
            <p:nvPr/>
          </p:nvSpPr>
          <p:spPr bwMode="auto">
            <a:xfrm flipV="1">
              <a:off x="6839162" y="3331113"/>
              <a:ext cx="2140054" cy="1066800"/>
            </a:xfrm>
            <a:custGeom>
              <a:avLst/>
              <a:gdLst>
                <a:gd name="T0" fmla="*/ 2147483647 w 421"/>
                <a:gd name="T1" fmla="*/ 2147483647 h 210"/>
                <a:gd name="T2" fmla="*/ 2147483647 w 421"/>
                <a:gd name="T3" fmla="*/ 2147483647 h 210"/>
                <a:gd name="T4" fmla="*/ 2147483647 w 421"/>
                <a:gd name="T5" fmla="*/ 2147483647 h 210"/>
                <a:gd name="T6" fmla="*/ 2147483647 w 421"/>
                <a:gd name="T7" fmla="*/ 0 h 210"/>
                <a:gd name="T8" fmla="*/ 0 w 421"/>
                <a:gd name="T9" fmla="*/ 2147483647 h 210"/>
                <a:gd name="T10" fmla="*/ 2147483647 w 421"/>
                <a:gd name="T11" fmla="*/ 2147483647 h 210"/>
                <a:gd name="T12" fmla="*/ 2147483647 w 421"/>
                <a:gd name="T13" fmla="*/ 2147483647 h 21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21" h="210">
                  <a:moveTo>
                    <a:pt x="210" y="57"/>
                  </a:moveTo>
                  <a:cubicBezTo>
                    <a:pt x="295" y="57"/>
                    <a:pt x="364" y="126"/>
                    <a:pt x="364" y="210"/>
                  </a:cubicBezTo>
                  <a:cubicBezTo>
                    <a:pt x="421" y="210"/>
                    <a:pt x="421" y="210"/>
                    <a:pt x="421" y="210"/>
                  </a:cubicBezTo>
                  <a:cubicBezTo>
                    <a:pt x="421" y="93"/>
                    <a:pt x="327" y="0"/>
                    <a:pt x="210" y="0"/>
                  </a:cubicBezTo>
                  <a:cubicBezTo>
                    <a:pt x="93" y="0"/>
                    <a:pt x="0" y="93"/>
                    <a:pt x="0" y="210"/>
                  </a:cubicBezTo>
                  <a:cubicBezTo>
                    <a:pt x="57" y="210"/>
                    <a:pt x="57" y="210"/>
                    <a:pt x="57" y="210"/>
                  </a:cubicBezTo>
                  <a:cubicBezTo>
                    <a:pt x="57" y="126"/>
                    <a:pt x="126" y="57"/>
                    <a:pt x="210" y="57"/>
                  </a:cubicBezTo>
                  <a:close/>
                </a:path>
              </a:pathLst>
            </a:custGeom>
            <a:solidFill>
              <a:schemeClr val="accent1"/>
            </a:solidFill>
            <a:ln w="9525">
              <a:noFill/>
              <a:round/>
              <a:headEnd/>
              <a:tailEnd/>
            </a:ln>
          </p:spPr>
          <p:txBody>
            <a:bodyPr/>
            <a:lstStyle/>
            <a:p>
              <a:endParaRPr lang="zh-CN" altLang="en-US"/>
            </a:p>
          </p:txBody>
        </p:sp>
        <p:sp>
          <p:nvSpPr>
            <p:cNvPr id="23" name="Teardrop 34"/>
            <p:cNvSpPr/>
            <p:nvPr/>
          </p:nvSpPr>
          <p:spPr>
            <a:xfrm rot="8100000">
              <a:off x="7707034" y="3103100"/>
              <a:ext cx="419386" cy="417901"/>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prstClr val="white"/>
                </a:solidFill>
                <a:sym typeface="Arial" panose="020B0604020202020204" pitchFamily="34" charset="0"/>
              </a:endParaRPr>
            </a:p>
          </p:txBody>
        </p:sp>
        <p:sp>
          <p:nvSpPr>
            <p:cNvPr id="40999" name="Freeform 26"/>
            <p:cNvSpPr>
              <a:spLocks noEditPoints="1"/>
            </p:cNvSpPr>
            <p:nvPr/>
          </p:nvSpPr>
          <p:spPr bwMode="auto">
            <a:xfrm>
              <a:off x="7836861" y="3210493"/>
              <a:ext cx="175570" cy="219811"/>
            </a:xfrm>
            <a:custGeom>
              <a:avLst/>
              <a:gdLst>
                <a:gd name="T0" fmla="*/ 2147483647 w 321"/>
                <a:gd name="T1" fmla="*/ 2147483647 h 402"/>
                <a:gd name="T2" fmla="*/ 2147483647 w 321"/>
                <a:gd name="T3" fmla="*/ 1798383697 h 402"/>
                <a:gd name="T4" fmla="*/ 2147483647 w 321"/>
                <a:gd name="T5" fmla="*/ 2147483647 h 402"/>
                <a:gd name="T6" fmla="*/ 2147483647 w 321"/>
                <a:gd name="T7" fmla="*/ 2147483647 h 402"/>
                <a:gd name="T8" fmla="*/ 981813693 w 321"/>
                <a:gd name="T9" fmla="*/ 2147483647 h 402"/>
                <a:gd name="T10" fmla="*/ 163635616 w 321"/>
                <a:gd name="T11" fmla="*/ 2147483647 h 402"/>
                <a:gd name="T12" fmla="*/ 1309084925 w 321"/>
                <a:gd name="T13" fmla="*/ 2147483647 h 402"/>
                <a:gd name="T14" fmla="*/ 2147483647 w 321"/>
                <a:gd name="T15" fmla="*/ 2147483647 h 402"/>
                <a:gd name="T16" fmla="*/ 2147483647 w 321"/>
                <a:gd name="T17" fmla="*/ 2147483647 h 402"/>
                <a:gd name="T18" fmla="*/ 2147483647 w 321"/>
                <a:gd name="T19" fmla="*/ 2147483647 h 402"/>
                <a:gd name="T20" fmla="*/ 2147483647 w 321"/>
                <a:gd name="T21" fmla="*/ 2147483647 h 402"/>
                <a:gd name="T22" fmla="*/ 2147483647 w 321"/>
                <a:gd name="T23" fmla="*/ 2147483647 h 402"/>
                <a:gd name="T24" fmla="*/ 2147483647 w 321"/>
                <a:gd name="T25" fmla="*/ 2147483647 h 402"/>
                <a:gd name="T26" fmla="*/ 2147483647 w 321"/>
                <a:gd name="T27" fmla="*/ 2147483647 h 402"/>
                <a:gd name="T28" fmla="*/ 2147483647 w 321"/>
                <a:gd name="T29" fmla="*/ 2147483647 h 402"/>
                <a:gd name="T30" fmla="*/ 2147483647 w 321"/>
                <a:gd name="T31" fmla="*/ 2147483647 h 402"/>
                <a:gd name="T32" fmla="*/ 2147483647 w 321"/>
                <a:gd name="T33" fmla="*/ 2147483647 h 402"/>
                <a:gd name="T34" fmla="*/ 2147483647 w 321"/>
                <a:gd name="T35" fmla="*/ 2147483647 h 402"/>
                <a:gd name="T36" fmla="*/ 2147483647 w 321"/>
                <a:gd name="T37" fmla="*/ 2147483647 h 402"/>
                <a:gd name="T38" fmla="*/ 2147483647 w 321"/>
                <a:gd name="T39" fmla="*/ 2147483647 h 402"/>
                <a:gd name="T40" fmla="*/ 2147483647 w 321"/>
                <a:gd name="T41" fmla="*/ 2147483647 h 40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321" h="402">
                  <a:moveTo>
                    <a:pt x="311" y="99"/>
                  </a:moveTo>
                  <a:cubicBezTo>
                    <a:pt x="301" y="40"/>
                    <a:pt x="246" y="0"/>
                    <a:pt x="189" y="11"/>
                  </a:cubicBezTo>
                  <a:cubicBezTo>
                    <a:pt x="132" y="21"/>
                    <a:pt x="84" y="67"/>
                    <a:pt x="94" y="126"/>
                  </a:cubicBezTo>
                  <a:cubicBezTo>
                    <a:pt x="96" y="139"/>
                    <a:pt x="102" y="159"/>
                    <a:pt x="109" y="174"/>
                  </a:cubicBezTo>
                  <a:cubicBezTo>
                    <a:pt x="6" y="328"/>
                    <a:pt x="6" y="328"/>
                    <a:pt x="6" y="328"/>
                  </a:cubicBezTo>
                  <a:cubicBezTo>
                    <a:pt x="2" y="334"/>
                    <a:pt x="0" y="344"/>
                    <a:pt x="1" y="351"/>
                  </a:cubicBezTo>
                  <a:cubicBezTo>
                    <a:pt x="8" y="390"/>
                    <a:pt x="8" y="390"/>
                    <a:pt x="8" y="390"/>
                  </a:cubicBezTo>
                  <a:cubicBezTo>
                    <a:pt x="9" y="397"/>
                    <a:pt x="15" y="402"/>
                    <a:pt x="22" y="401"/>
                  </a:cubicBezTo>
                  <a:cubicBezTo>
                    <a:pt x="52" y="395"/>
                    <a:pt x="52" y="395"/>
                    <a:pt x="52" y="395"/>
                  </a:cubicBezTo>
                  <a:cubicBezTo>
                    <a:pt x="59" y="394"/>
                    <a:pt x="67" y="388"/>
                    <a:pt x="71" y="382"/>
                  </a:cubicBezTo>
                  <a:cubicBezTo>
                    <a:pt x="111" y="316"/>
                    <a:pt x="111" y="316"/>
                    <a:pt x="111" y="316"/>
                  </a:cubicBezTo>
                  <a:cubicBezTo>
                    <a:pt x="112" y="316"/>
                    <a:pt x="112" y="316"/>
                    <a:pt x="112" y="316"/>
                  </a:cubicBezTo>
                  <a:cubicBezTo>
                    <a:pt x="140" y="311"/>
                    <a:pt x="140" y="311"/>
                    <a:pt x="140" y="311"/>
                  </a:cubicBezTo>
                  <a:cubicBezTo>
                    <a:pt x="187" y="233"/>
                    <a:pt x="187" y="233"/>
                    <a:pt x="187" y="233"/>
                  </a:cubicBezTo>
                  <a:cubicBezTo>
                    <a:pt x="203" y="236"/>
                    <a:pt x="226" y="235"/>
                    <a:pt x="239" y="232"/>
                  </a:cubicBezTo>
                  <a:cubicBezTo>
                    <a:pt x="296" y="222"/>
                    <a:pt x="321" y="159"/>
                    <a:pt x="311" y="99"/>
                  </a:cubicBezTo>
                  <a:close/>
                  <a:moveTo>
                    <a:pt x="260" y="130"/>
                  </a:moveTo>
                  <a:cubicBezTo>
                    <a:pt x="244" y="153"/>
                    <a:pt x="228" y="137"/>
                    <a:pt x="206" y="120"/>
                  </a:cubicBezTo>
                  <a:cubicBezTo>
                    <a:pt x="184" y="104"/>
                    <a:pt x="163" y="94"/>
                    <a:pt x="179" y="71"/>
                  </a:cubicBezTo>
                  <a:cubicBezTo>
                    <a:pt x="195" y="47"/>
                    <a:pt x="226" y="42"/>
                    <a:pt x="248" y="58"/>
                  </a:cubicBezTo>
                  <a:cubicBezTo>
                    <a:pt x="270" y="74"/>
                    <a:pt x="276" y="107"/>
                    <a:pt x="260" y="130"/>
                  </a:cubicBezTo>
                  <a:close/>
                </a:path>
              </a:pathLst>
            </a:custGeom>
            <a:solidFill>
              <a:schemeClr val="tx1">
                <a:lumMod val="10000"/>
                <a:lumOff val="90000"/>
              </a:schemeClr>
            </a:solidFill>
            <a:ln w="9525">
              <a:noFill/>
              <a:round/>
              <a:headEnd/>
              <a:tailEnd/>
            </a:ln>
          </p:spPr>
          <p:txBody>
            <a:bodyPr/>
            <a:lstStyle/>
            <a:p>
              <a:endParaRPr lang="zh-CN" altLang="en-US"/>
            </a:p>
          </p:txBody>
        </p:sp>
        <p:sp>
          <p:nvSpPr>
            <p:cNvPr id="41000" name="Freeform 7"/>
            <p:cNvSpPr>
              <a:spLocks/>
            </p:cNvSpPr>
            <p:nvPr/>
          </p:nvSpPr>
          <p:spPr bwMode="auto">
            <a:xfrm>
              <a:off x="8689248" y="2282904"/>
              <a:ext cx="2140054" cy="1066800"/>
            </a:xfrm>
            <a:custGeom>
              <a:avLst/>
              <a:gdLst>
                <a:gd name="T0" fmla="*/ 2147483647 w 421"/>
                <a:gd name="T1" fmla="*/ 2147483647 h 210"/>
                <a:gd name="T2" fmla="*/ 2147483647 w 421"/>
                <a:gd name="T3" fmla="*/ 2147483647 h 210"/>
                <a:gd name="T4" fmla="*/ 2147483647 w 421"/>
                <a:gd name="T5" fmla="*/ 2147483647 h 210"/>
                <a:gd name="T6" fmla="*/ 2147483647 w 421"/>
                <a:gd name="T7" fmla="*/ 0 h 210"/>
                <a:gd name="T8" fmla="*/ 0 w 421"/>
                <a:gd name="T9" fmla="*/ 2147483647 h 210"/>
                <a:gd name="T10" fmla="*/ 2147483647 w 421"/>
                <a:gd name="T11" fmla="*/ 2147483647 h 210"/>
                <a:gd name="T12" fmla="*/ 2147483647 w 421"/>
                <a:gd name="T13" fmla="*/ 2147483647 h 21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21" h="210">
                  <a:moveTo>
                    <a:pt x="210" y="57"/>
                  </a:moveTo>
                  <a:cubicBezTo>
                    <a:pt x="295" y="57"/>
                    <a:pt x="364" y="126"/>
                    <a:pt x="364" y="210"/>
                  </a:cubicBezTo>
                  <a:cubicBezTo>
                    <a:pt x="421" y="210"/>
                    <a:pt x="421" y="210"/>
                    <a:pt x="421" y="210"/>
                  </a:cubicBezTo>
                  <a:cubicBezTo>
                    <a:pt x="421" y="93"/>
                    <a:pt x="327" y="0"/>
                    <a:pt x="210" y="0"/>
                  </a:cubicBezTo>
                  <a:cubicBezTo>
                    <a:pt x="93" y="0"/>
                    <a:pt x="0" y="93"/>
                    <a:pt x="0" y="210"/>
                  </a:cubicBezTo>
                  <a:cubicBezTo>
                    <a:pt x="57" y="210"/>
                    <a:pt x="57" y="210"/>
                    <a:pt x="57" y="210"/>
                  </a:cubicBezTo>
                  <a:cubicBezTo>
                    <a:pt x="57" y="126"/>
                    <a:pt x="126" y="57"/>
                    <a:pt x="210" y="57"/>
                  </a:cubicBezTo>
                  <a:close/>
                </a:path>
              </a:pathLst>
            </a:custGeom>
            <a:solidFill>
              <a:schemeClr val="bg1">
                <a:lumMod val="75000"/>
              </a:schemeClr>
            </a:solidFill>
            <a:ln w="9525">
              <a:noFill/>
              <a:round/>
              <a:headEnd/>
              <a:tailEnd/>
            </a:ln>
          </p:spPr>
          <p:txBody>
            <a:bodyPr/>
            <a:lstStyle/>
            <a:p>
              <a:endParaRPr lang="zh-CN" altLang="en-US"/>
            </a:p>
          </p:txBody>
        </p:sp>
        <p:sp>
          <p:nvSpPr>
            <p:cNvPr id="26" name="Teardrop 45"/>
            <p:cNvSpPr/>
            <p:nvPr/>
          </p:nvSpPr>
          <p:spPr>
            <a:xfrm rot="8100000">
              <a:off x="9557709" y="3121010"/>
              <a:ext cx="417894" cy="417901"/>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prstClr val="white"/>
                </a:solidFill>
                <a:sym typeface="Arial" panose="020B0604020202020204" pitchFamily="34" charset="0"/>
              </a:endParaRPr>
            </a:p>
          </p:txBody>
        </p:sp>
        <p:sp>
          <p:nvSpPr>
            <p:cNvPr id="27" name="Freeform 16"/>
            <p:cNvSpPr>
              <a:spLocks noChangeAspect="1" noEditPoints="1"/>
            </p:cNvSpPr>
            <p:nvPr/>
          </p:nvSpPr>
          <p:spPr bwMode="auto">
            <a:xfrm>
              <a:off x="9644273" y="3200113"/>
              <a:ext cx="216409" cy="252234"/>
            </a:xfrm>
            <a:custGeom>
              <a:avLst/>
              <a:gdLst>
                <a:gd name="T0" fmla="*/ 233 w 320"/>
                <a:gd name="T1" fmla="*/ 138 h 371"/>
                <a:gd name="T2" fmla="*/ 261 w 320"/>
                <a:gd name="T3" fmla="*/ 12 h 371"/>
                <a:gd name="T4" fmla="*/ 168 w 320"/>
                <a:gd name="T5" fmla="*/ 104 h 371"/>
                <a:gd name="T6" fmla="*/ 80 w 320"/>
                <a:gd name="T7" fmla="*/ 182 h 371"/>
                <a:gd name="T8" fmla="*/ 80 w 320"/>
                <a:gd name="T9" fmla="*/ 319 h 371"/>
                <a:gd name="T10" fmla="*/ 253 w 320"/>
                <a:gd name="T11" fmla="*/ 371 h 371"/>
                <a:gd name="T12" fmla="*/ 320 w 320"/>
                <a:gd name="T13" fmla="*/ 172 h 371"/>
                <a:gd name="T14" fmla="*/ 233 w 320"/>
                <a:gd name="T15" fmla="*/ 138 h 371"/>
                <a:gd name="T16" fmla="*/ 60 w 320"/>
                <a:gd name="T17" fmla="*/ 140 h 371"/>
                <a:gd name="T18" fmla="*/ 0 w 320"/>
                <a:gd name="T19" fmla="*/ 202 h 371"/>
                <a:gd name="T20" fmla="*/ 0 w 320"/>
                <a:gd name="T21" fmla="*/ 299 h 371"/>
                <a:gd name="T22" fmla="*/ 60 w 320"/>
                <a:gd name="T23" fmla="*/ 360 h 371"/>
                <a:gd name="T24" fmla="*/ 40 w 320"/>
                <a:gd name="T25" fmla="*/ 315 h 371"/>
                <a:gd name="T26" fmla="*/ 40 w 320"/>
                <a:gd name="T27" fmla="*/ 187 h 371"/>
                <a:gd name="T28" fmla="*/ 60 w 320"/>
                <a:gd name="T29" fmla="*/ 14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0" h="371">
                  <a:moveTo>
                    <a:pt x="233" y="138"/>
                  </a:moveTo>
                  <a:cubicBezTo>
                    <a:pt x="230" y="131"/>
                    <a:pt x="304" y="65"/>
                    <a:pt x="261" y="12"/>
                  </a:cubicBezTo>
                  <a:cubicBezTo>
                    <a:pt x="251" y="0"/>
                    <a:pt x="217" y="72"/>
                    <a:pt x="168" y="104"/>
                  </a:cubicBezTo>
                  <a:cubicBezTo>
                    <a:pt x="142" y="122"/>
                    <a:pt x="80" y="161"/>
                    <a:pt x="80" y="182"/>
                  </a:cubicBezTo>
                  <a:cubicBezTo>
                    <a:pt x="80" y="319"/>
                    <a:pt x="80" y="319"/>
                    <a:pt x="80" y="319"/>
                  </a:cubicBezTo>
                  <a:cubicBezTo>
                    <a:pt x="80" y="344"/>
                    <a:pt x="178" y="371"/>
                    <a:pt x="253" y="371"/>
                  </a:cubicBezTo>
                  <a:cubicBezTo>
                    <a:pt x="280" y="371"/>
                    <a:pt x="320" y="199"/>
                    <a:pt x="320" y="172"/>
                  </a:cubicBezTo>
                  <a:cubicBezTo>
                    <a:pt x="320" y="145"/>
                    <a:pt x="235" y="145"/>
                    <a:pt x="233" y="138"/>
                  </a:cubicBezTo>
                  <a:close/>
                  <a:moveTo>
                    <a:pt x="60" y="140"/>
                  </a:moveTo>
                  <a:cubicBezTo>
                    <a:pt x="47" y="140"/>
                    <a:pt x="0" y="148"/>
                    <a:pt x="0" y="202"/>
                  </a:cubicBezTo>
                  <a:cubicBezTo>
                    <a:pt x="0" y="299"/>
                    <a:pt x="0" y="299"/>
                    <a:pt x="0" y="299"/>
                  </a:cubicBezTo>
                  <a:cubicBezTo>
                    <a:pt x="0" y="354"/>
                    <a:pt x="47" y="360"/>
                    <a:pt x="60" y="360"/>
                  </a:cubicBezTo>
                  <a:cubicBezTo>
                    <a:pt x="73" y="360"/>
                    <a:pt x="40" y="348"/>
                    <a:pt x="40" y="315"/>
                  </a:cubicBezTo>
                  <a:cubicBezTo>
                    <a:pt x="40" y="187"/>
                    <a:pt x="40" y="187"/>
                    <a:pt x="40" y="187"/>
                  </a:cubicBezTo>
                  <a:cubicBezTo>
                    <a:pt x="40" y="152"/>
                    <a:pt x="73" y="140"/>
                    <a:pt x="60" y="140"/>
                  </a:cubicBezTo>
                  <a:close/>
                </a:path>
              </a:pathLst>
            </a:custGeom>
            <a:solidFill>
              <a:schemeClr val="tx1">
                <a:lumMod val="10000"/>
                <a:lumOff val="90000"/>
              </a:schemeClr>
            </a:solidFill>
            <a:ln>
              <a:noFill/>
            </a:ln>
          </p:spPr>
          <p:txBody>
            <a:bodyPr/>
            <a:lstStyle/>
            <a:p>
              <a:pPr>
                <a:defRPr/>
              </a:pPr>
              <a:endParaRPr lang="en-US" dirty="0">
                <a:solidFill>
                  <a:prstClr val="black"/>
                </a:solidFill>
                <a:sym typeface="Arial" panose="020B0604020202020204" pitchFamily="34" charset="0"/>
              </a:endParaRPr>
            </a:p>
          </p:txBody>
        </p:sp>
      </p:grpSp>
      <p:grpSp>
        <p:nvGrpSpPr>
          <p:cNvPr id="3" name="组合 2"/>
          <p:cNvGrpSpPr>
            <a:grpSpLocks/>
          </p:cNvGrpSpPr>
          <p:nvPr/>
        </p:nvGrpSpPr>
        <p:grpSpPr bwMode="auto">
          <a:xfrm>
            <a:off x="898923" y="3348851"/>
            <a:ext cx="1353740" cy="440021"/>
            <a:chOff x="1198433" y="4671138"/>
            <a:chExt cx="1804999" cy="586353"/>
          </a:xfrm>
        </p:grpSpPr>
        <p:sp>
          <p:nvSpPr>
            <p:cNvPr id="40981" name="TextBox 13"/>
            <p:cNvSpPr txBox="1">
              <a:spLocks noChangeArrowheads="1"/>
            </p:cNvSpPr>
            <p:nvPr/>
          </p:nvSpPr>
          <p:spPr bwMode="auto">
            <a:xfrm>
              <a:off x="1304472" y="4671138"/>
              <a:ext cx="1592919" cy="287092"/>
            </a:xfrm>
            <a:prstGeom prst="rect">
              <a:avLst/>
            </a:prstGeom>
            <a:noFill/>
            <a:ln w="9525">
              <a:noFill/>
              <a:miter lim="800000"/>
              <a:headEnd/>
              <a:tailEnd/>
            </a:ln>
          </p:spPr>
          <p:txBody>
            <a:bodyPr lIns="0" tIns="0" rIns="0" bIns="0">
              <a:spAutoFit/>
            </a:bodyPr>
            <a:lstStyle/>
            <a:p>
              <a:pPr algn="ctr" defTabSz="912019">
                <a:spcBef>
                  <a:spcPct val="20000"/>
                </a:spcBef>
              </a:pPr>
              <a:r>
                <a:rPr lang="zh-CN" altLang="en-US" sz="1400" b="1" dirty="0" smtClean="0">
                  <a:solidFill>
                    <a:schemeClr val="tx1">
                      <a:lumMod val="65000"/>
                      <a:lumOff val="35000"/>
                    </a:schemeClr>
                  </a:solidFill>
                  <a:latin typeface="微软雅黑" pitchFamily="34" charset="-122"/>
                  <a:ea typeface="微软雅黑" pitchFamily="34" charset="-122"/>
                  <a:sym typeface="Arial" pitchFamily="34" charset="0"/>
                </a:rPr>
                <a:t>标</a:t>
              </a:r>
              <a:r>
                <a:rPr lang="zh-CN" altLang="en-US" sz="1400" b="1" dirty="0">
                  <a:solidFill>
                    <a:schemeClr val="tx1">
                      <a:lumMod val="65000"/>
                      <a:lumOff val="35000"/>
                    </a:schemeClr>
                  </a:solidFill>
                  <a:latin typeface="微软雅黑" pitchFamily="34" charset="-122"/>
                  <a:ea typeface="微软雅黑" pitchFamily="34" charset="-122"/>
                  <a:sym typeface="Arial" pitchFamily="34" charset="0"/>
                </a:rPr>
                <a:t>题</a:t>
              </a:r>
              <a:endParaRPr lang="en-US" altLang="zh-CN" sz="1400" b="1" dirty="0">
                <a:solidFill>
                  <a:schemeClr val="tx1">
                    <a:lumMod val="65000"/>
                    <a:lumOff val="35000"/>
                  </a:schemeClr>
                </a:solidFill>
                <a:latin typeface="微软雅黑" pitchFamily="34" charset="-122"/>
                <a:ea typeface="微软雅黑" pitchFamily="34" charset="-122"/>
                <a:sym typeface="Arial" pitchFamily="34" charset="0"/>
              </a:endParaRPr>
            </a:p>
          </p:txBody>
        </p:sp>
        <p:sp>
          <p:nvSpPr>
            <p:cNvPr id="40982" name="TextBox 13"/>
            <p:cNvSpPr txBox="1">
              <a:spLocks noChangeArrowheads="1"/>
            </p:cNvSpPr>
            <p:nvPr/>
          </p:nvSpPr>
          <p:spPr bwMode="auto">
            <a:xfrm>
              <a:off x="1198433" y="5052426"/>
              <a:ext cx="1804999" cy="205065"/>
            </a:xfrm>
            <a:prstGeom prst="rect">
              <a:avLst/>
            </a:prstGeom>
            <a:noFill/>
            <a:ln w="9525">
              <a:noFill/>
              <a:miter lim="800000"/>
              <a:headEnd/>
              <a:tailEnd/>
            </a:ln>
          </p:spPr>
          <p:txBody>
            <a:bodyPr lIns="0" tIns="0" rIns="0" bIns="0">
              <a:spAutoFit/>
            </a:bodyPr>
            <a:lstStyle/>
            <a:p>
              <a:pPr algn="ctr" defTabSz="912019">
                <a:spcBef>
                  <a:spcPct val="20000"/>
                </a:spcBef>
              </a:pPr>
              <a:r>
                <a:rPr lang="zh-CN" altLang="en-US" sz="1000" b="0" dirty="0">
                  <a:solidFill>
                    <a:schemeClr val="tx1">
                      <a:lumMod val="65000"/>
                      <a:lumOff val="35000"/>
                    </a:schemeClr>
                  </a:solidFill>
                  <a:latin typeface="微软雅黑" pitchFamily="34" charset="-122"/>
                  <a:ea typeface="微软雅黑" pitchFamily="34" charset="-122"/>
                  <a:sym typeface="Arial" pitchFamily="34" charset="0"/>
                </a:rPr>
                <a:t>单击此处可编辑内容</a:t>
              </a:r>
              <a:endParaRPr lang="en-US" altLang="zh-CN" sz="1000" b="0" dirty="0">
                <a:solidFill>
                  <a:schemeClr val="tx1">
                    <a:lumMod val="65000"/>
                    <a:lumOff val="35000"/>
                  </a:schemeClr>
                </a:solidFill>
                <a:latin typeface="微软雅黑" pitchFamily="34" charset="-122"/>
                <a:ea typeface="微软雅黑" pitchFamily="34" charset="-122"/>
                <a:sym typeface="Arial" pitchFamily="34" charset="0"/>
              </a:endParaRPr>
            </a:p>
          </p:txBody>
        </p:sp>
      </p:grpSp>
      <p:grpSp>
        <p:nvGrpSpPr>
          <p:cNvPr id="4" name="组合 3"/>
          <p:cNvGrpSpPr>
            <a:grpSpLocks/>
          </p:cNvGrpSpPr>
          <p:nvPr/>
        </p:nvGrpSpPr>
        <p:grpSpPr bwMode="auto">
          <a:xfrm>
            <a:off x="2413398" y="3348852"/>
            <a:ext cx="1353740" cy="440023"/>
            <a:chOff x="3218596" y="4671130"/>
            <a:chExt cx="1804999" cy="586355"/>
          </a:xfrm>
        </p:grpSpPr>
        <p:sp>
          <p:nvSpPr>
            <p:cNvPr id="40979" name="TextBox 13"/>
            <p:cNvSpPr txBox="1">
              <a:spLocks noChangeArrowheads="1"/>
            </p:cNvSpPr>
            <p:nvPr/>
          </p:nvSpPr>
          <p:spPr bwMode="auto">
            <a:xfrm>
              <a:off x="3324635" y="4671130"/>
              <a:ext cx="1592919" cy="287091"/>
            </a:xfrm>
            <a:prstGeom prst="rect">
              <a:avLst/>
            </a:prstGeom>
            <a:noFill/>
            <a:ln w="9525">
              <a:noFill/>
              <a:miter lim="800000"/>
              <a:headEnd/>
              <a:tailEnd/>
            </a:ln>
          </p:spPr>
          <p:txBody>
            <a:bodyPr lIns="0" tIns="0" rIns="0" bIns="0">
              <a:spAutoFit/>
            </a:bodyPr>
            <a:lstStyle/>
            <a:p>
              <a:pPr algn="ctr" defTabSz="912019">
                <a:spcBef>
                  <a:spcPct val="20000"/>
                </a:spcBef>
              </a:pPr>
              <a:r>
                <a:rPr lang="zh-CN" altLang="en-US" sz="1400" b="1" dirty="0" smtClean="0">
                  <a:solidFill>
                    <a:schemeClr val="tx1">
                      <a:lumMod val="65000"/>
                      <a:lumOff val="35000"/>
                    </a:schemeClr>
                  </a:solidFill>
                  <a:latin typeface="微软雅黑" pitchFamily="34" charset="-122"/>
                  <a:ea typeface="微软雅黑" pitchFamily="34" charset="-122"/>
                  <a:sym typeface="Arial" pitchFamily="34" charset="0"/>
                </a:rPr>
                <a:t>标</a:t>
              </a:r>
              <a:r>
                <a:rPr lang="zh-CN" altLang="en-US" sz="1400" b="1" dirty="0">
                  <a:solidFill>
                    <a:schemeClr val="tx1">
                      <a:lumMod val="65000"/>
                      <a:lumOff val="35000"/>
                    </a:schemeClr>
                  </a:solidFill>
                  <a:latin typeface="微软雅黑" pitchFamily="34" charset="-122"/>
                  <a:ea typeface="微软雅黑" pitchFamily="34" charset="-122"/>
                  <a:sym typeface="Arial" pitchFamily="34" charset="0"/>
                </a:rPr>
                <a:t>题</a:t>
              </a:r>
              <a:endParaRPr lang="en-US" altLang="zh-CN" sz="1400" b="1" dirty="0">
                <a:solidFill>
                  <a:schemeClr val="tx1">
                    <a:lumMod val="65000"/>
                    <a:lumOff val="35000"/>
                  </a:schemeClr>
                </a:solidFill>
                <a:latin typeface="微软雅黑" pitchFamily="34" charset="-122"/>
                <a:ea typeface="微软雅黑" pitchFamily="34" charset="-122"/>
                <a:sym typeface="Arial" pitchFamily="34" charset="0"/>
              </a:endParaRPr>
            </a:p>
          </p:txBody>
        </p:sp>
        <p:sp>
          <p:nvSpPr>
            <p:cNvPr id="40980" name="TextBox 13"/>
            <p:cNvSpPr txBox="1">
              <a:spLocks noChangeArrowheads="1"/>
            </p:cNvSpPr>
            <p:nvPr/>
          </p:nvSpPr>
          <p:spPr bwMode="auto">
            <a:xfrm>
              <a:off x="3218596" y="5052421"/>
              <a:ext cx="1804999" cy="205064"/>
            </a:xfrm>
            <a:prstGeom prst="rect">
              <a:avLst/>
            </a:prstGeom>
            <a:noFill/>
            <a:ln w="9525">
              <a:noFill/>
              <a:miter lim="800000"/>
              <a:headEnd/>
              <a:tailEnd/>
            </a:ln>
          </p:spPr>
          <p:txBody>
            <a:bodyPr lIns="0" tIns="0" rIns="0" bIns="0">
              <a:spAutoFit/>
            </a:bodyPr>
            <a:lstStyle/>
            <a:p>
              <a:pPr algn="ctr" defTabSz="912019">
                <a:spcBef>
                  <a:spcPct val="20000"/>
                </a:spcBef>
              </a:pPr>
              <a:r>
                <a:rPr lang="zh-CN" altLang="en-US" sz="1000" b="0" dirty="0">
                  <a:solidFill>
                    <a:schemeClr val="tx1">
                      <a:lumMod val="65000"/>
                      <a:lumOff val="35000"/>
                    </a:schemeClr>
                  </a:solidFill>
                  <a:latin typeface="微软雅黑" pitchFamily="34" charset="-122"/>
                  <a:ea typeface="微软雅黑" pitchFamily="34" charset="-122"/>
                  <a:sym typeface="Arial" pitchFamily="34" charset="0"/>
                </a:rPr>
                <a:t>单击此处可编辑内容</a:t>
              </a:r>
              <a:endParaRPr lang="en-US" altLang="zh-CN" sz="1000" b="0" dirty="0">
                <a:solidFill>
                  <a:schemeClr val="tx1">
                    <a:lumMod val="65000"/>
                    <a:lumOff val="35000"/>
                  </a:schemeClr>
                </a:solidFill>
                <a:latin typeface="微软雅黑" pitchFamily="34" charset="-122"/>
                <a:ea typeface="微软雅黑" pitchFamily="34" charset="-122"/>
                <a:sym typeface="Arial" pitchFamily="34" charset="0"/>
              </a:endParaRPr>
            </a:p>
          </p:txBody>
        </p:sp>
      </p:grpSp>
      <p:grpSp>
        <p:nvGrpSpPr>
          <p:cNvPr id="5" name="组合 4"/>
          <p:cNvGrpSpPr>
            <a:grpSpLocks/>
          </p:cNvGrpSpPr>
          <p:nvPr/>
        </p:nvGrpSpPr>
        <p:grpSpPr bwMode="auto">
          <a:xfrm>
            <a:off x="3838578" y="3348852"/>
            <a:ext cx="1353741" cy="440023"/>
            <a:chOff x="5117476" y="4671130"/>
            <a:chExt cx="1804999" cy="586355"/>
          </a:xfrm>
        </p:grpSpPr>
        <p:sp>
          <p:nvSpPr>
            <p:cNvPr id="40977" name="TextBox 13"/>
            <p:cNvSpPr txBox="1">
              <a:spLocks noChangeArrowheads="1"/>
            </p:cNvSpPr>
            <p:nvPr/>
          </p:nvSpPr>
          <p:spPr bwMode="auto">
            <a:xfrm>
              <a:off x="5223517" y="4671130"/>
              <a:ext cx="1592919" cy="287091"/>
            </a:xfrm>
            <a:prstGeom prst="rect">
              <a:avLst/>
            </a:prstGeom>
            <a:noFill/>
            <a:ln w="9525">
              <a:noFill/>
              <a:miter lim="800000"/>
              <a:headEnd/>
              <a:tailEnd/>
            </a:ln>
          </p:spPr>
          <p:txBody>
            <a:bodyPr lIns="0" tIns="0" rIns="0" bIns="0">
              <a:spAutoFit/>
            </a:bodyPr>
            <a:lstStyle/>
            <a:p>
              <a:pPr algn="ctr" defTabSz="912019">
                <a:spcBef>
                  <a:spcPct val="20000"/>
                </a:spcBef>
              </a:pPr>
              <a:r>
                <a:rPr lang="zh-CN" altLang="en-US" sz="1400" b="1" dirty="0" smtClean="0">
                  <a:solidFill>
                    <a:schemeClr val="tx1">
                      <a:lumMod val="65000"/>
                      <a:lumOff val="35000"/>
                    </a:schemeClr>
                  </a:solidFill>
                  <a:latin typeface="微软雅黑" pitchFamily="34" charset="-122"/>
                  <a:ea typeface="微软雅黑" pitchFamily="34" charset="-122"/>
                  <a:sym typeface="Arial" pitchFamily="34" charset="0"/>
                </a:rPr>
                <a:t>标</a:t>
              </a:r>
              <a:r>
                <a:rPr lang="zh-CN" altLang="en-US" sz="1400" b="1" dirty="0">
                  <a:solidFill>
                    <a:schemeClr val="tx1">
                      <a:lumMod val="65000"/>
                      <a:lumOff val="35000"/>
                    </a:schemeClr>
                  </a:solidFill>
                  <a:latin typeface="微软雅黑" pitchFamily="34" charset="-122"/>
                  <a:ea typeface="微软雅黑" pitchFamily="34" charset="-122"/>
                  <a:sym typeface="Arial" pitchFamily="34" charset="0"/>
                </a:rPr>
                <a:t>题</a:t>
              </a:r>
              <a:endParaRPr lang="en-US" altLang="zh-CN" sz="1400" b="1" dirty="0">
                <a:solidFill>
                  <a:schemeClr val="tx1">
                    <a:lumMod val="65000"/>
                    <a:lumOff val="35000"/>
                  </a:schemeClr>
                </a:solidFill>
                <a:latin typeface="微软雅黑" pitchFamily="34" charset="-122"/>
                <a:ea typeface="微软雅黑" pitchFamily="34" charset="-122"/>
                <a:sym typeface="Arial" pitchFamily="34" charset="0"/>
              </a:endParaRPr>
            </a:p>
          </p:txBody>
        </p:sp>
        <p:sp>
          <p:nvSpPr>
            <p:cNvPr id="40978" name="TextBox 13"/>
            <p:cNvSpPr txBox="1">
              <a:spLocks noChangeArrowheads="1"/>
            </p:cNvSpPr>
            <p:nvPr/>
          </p:nvSpPr>
          <p:spPr bwMode="auto">
            <a:xfrm>
              <a:off x="5117476" y="5052421"/>
              <a:ext cx="1804999" cy="205064"/>
            </a:xfrm>
            <a:prstGeom prst="rect">
              <a:avLst/>
            </a:prstGeom>
            <a:noFill/>
            <a:ln w="9525">
              <a:noFill/>
              <a:miter lim="800000"/>
              <a:headEnd/>
              <a:tailEnd/>
            </a:ln>
          </p:spPr>
          <p:txBody>
            <a:bodyPr lIns="0" tIns="0" rIns="0" bIns="0">
              <a:spAutoFit/>
            </a:bodyPr>
            <a:lstStyle/>
            <a:p>
              <a:pPr algn="ctr" defTabSz="912019">
                <a:spcBef>
                  <a:spcPct val="20000"/>
                </a:spcBef>
              </a:pPr>
              <a:r>
                <a:rPr lang="zh-CN" altLang="en-US" sz="1000" b="0" dirty="0">
                  <a:solidFill>
                    <a:schemeClr val="tx1">
                      <a:lumMod val="65000"/>
                      <a:lumOff val="35000"/>
                    </a:schemeClr>
                  </a:solidFill>
                  <a:latin typeface="微软雅黑" pitchFamily="34" charset="-122"/>
                  <a:ea typeface="微软雅黑" pitchFamily="34" charset="-122"/>
                  <a:sym typeface="Arial" pitchFamily="34" charset="0"/>
                </a:rPr>
                <a:t>单击此处可编辑内容</a:t>
              </a:r>
              <a:endParaRPr lang="en-US" altLang="zh-CN" sz="1000" b="0" dirty="0">
                <a:solidFill>
                  <a:schemeClr val="tx1">
                    <a:lumMod val="65000"/>
                    <a:lumOff val="35000"/>
                  </a:schemeClr>
                </a:solidFill>
                <a:latin typeface="微软雅黑" pitchFamily="34" charset="-122"/>
                <a:ea typeface="微软雅黑" pitchFamily="34" charset="-122"/>
                <a:sym typeface="Arial" pitchFamily="34" charset="0"/>
              </a:endParaRPr>
            </a:p>
          </p:txBody>
        </p:sp>
      </p:grpSp>
      <p:grpSp>
        <p:nvGrpSpPr>
          <p:cNvPr id="6" name="组合 5"/>
          <p:cNvGrpSpPr>
            <a:grpSpLocks/>
          </p:cNvGrpSpPr>
          <p:nvPr/>
        </p:nvGrpSpPr>
        <p:grpSpPr bwMode="auto">
          <a:xfrm>
            <a:off x="5316142" y="3348852"/>
            <a:ext cx="1353740" cy="440023"/>
            <a:chOff x="7087615" y="4671130"/>
            <a:chExt cx="1804999" cy="586355"/>
          </a:xfrm>
        </p:grpSpPr>
        <p:sp>
          <p:nvSpPr>
            <p:cNvPr id="40975" name="TextBox 13"/>
            <p:cNvSpPr txBox="1">
              <a:spLocks noChangeArrowheads="1"/>
            </p:cNvSpPr>
            <p:nvPr/>
          </p:nvSpPr>
          <p:spPr bwMode="auto">
            <a:xfrm>
              <a:off x="7193654" y="4671130"/>
              <a:ext cx="1592919" cy="287091"/>
            </a:xfrm>
            <a:prstGeom prst="rect">
              <a:avLst/>
            </a:prstGeom>
            <a:noFill/>
            <a:ln w="9525">
              <a:noFill/>
              <a:miter lim="800000"/>
              <a:headEnd/>
              <a:tailEnd/>
            </a:ln>
          </p:spPr>
          <p:txBody>
            <a:bodyPr lIns="0" tIns="0" rIns="0" bIns="0">
              <a:spAutoFit/>
            </a:bodyPr>
            <a:lstStyle/>
            <a:p>
              <a:pPr algn="ctr" defTabSz="912019">
                <a:spcBef>
                  <a:spcPct val="20000"/>
                </a:spcBef>
              </a:pPr>
              <a:r>
                <a:rPr lang="zh-CN" altLang="en-US" sz="1400" b="1" dirty="0" smtClean="0">
                  <a:solidFill>
                    <a:schemeClr val="tx1">
                      <a:lumMod val="65000"/>
                      <a:lumOff val="35000"/>
                    </a:schemeClr>
                  </a:solidFill>
                  <a:latin typeface="微软雅黑" pitchFamily="34" charset="-122"/>
                  <a:ea typeface="微软雅黑" pitchFamily="34" charset="-122"/>
                  <a:sym typeface="Arial" pitchFamily="34" charset="0"/>
                </a:rPr>
                <a:t>标</a:t>
              </a:r>
              <a:r>
                <a:rPr lang="zh-CN" altLang="en-US" sz="1400" b="1" dirty="0">
                  <a:solidFill>
                    <a:schemeClr val="tx1">
                      <a:lumMod val="65000"/>
                      <a:lumOff val="35000"/>
                    </a:schemeClr>
                  </a:solidFill>
                  <a:latin typeface="微软雅黑" pitchFamily="34" charset="-122"/>
                  <a:ea typeface="微软雅黑" pitchFamily="34" charset="-122"/>
                  <a:sym typeface="Arial" pitchFamily="34" charset="0"/>
                </a:rPr>
                <a:t>题</a:t>
              </a:r>
              <a:endParaRPr lang="en-US" altLang="zh-CN" sz="1400" b="1" dirty="0">
                <a:solidFill>
                  <a:schemeClr val="tx1">
                    <a:lumMod val="65000"/>
                    <a:lumOff val="35000"/>
                  </a:schemeClr>
                </a:solidFill>
                <a:latin typeface="微软雅黑" pitchFamily="34" charset="-122"/>
                <a:ea typeface="微软雅黑" pitchFamily="34" charset="-122"/>
                <a:sym typeface="Arial" pitchFamily="34" charset="0"/>
              </a:endParaRPr>
            </a:p>
          </p:txBody>
        </p:sp>
        <p:sp>
          <p:nvSpPr>
            <p:cNvPr id="40976" name="TextBox 13"/>
            <p:cNvSpPr txBox="1">
              <a:spLocks noChangeArrowheads="1"/>
            </p:cNvSpPr>
            <p:nvPr/>
          </p:nvSpPr>
          <p:spPr bwMode="auto">
            <a:xfrm>
              <a:off x="7087615" y="5052421"/>
              <a:ext cx="1804999" cy="205064"/>
            </a:xfrm>
            <a:prstGeom prst="rect">
              <a:avLst/>
            </a:prstGeom>
            <a:noFill/>
            <a:ln w="9525">
              <a:noFill/>
              <a:miter lim="800000"/>
              <a:headEnd/>
              <a:tailEnd/>
            </a:ln>
          </p:spPr>
          <p:txBody>
            <a:bodyPr lIns="0" tIns="0" rIns="0" bIns="0">
              <a:spAutoFit/>
            </a:bodyPr>
            <a:lstStyle/>
            <a:p>
              <a:pPr algn="ctr" defTabSz="912019">
                <a:spcBef>
                  <a:spcPct val="20000"/>
                </a:spcBef>
              </a:pPr>
              <a:r>
                <a:rPr lang="zh-CN" altLang="en-US" sz="1000" b="0" dirty="0">
                  <a:solidFill>
                    <a:schemeClr val="tx1">
                      <a:lumMod val="65000"/>
                      <a:lumOff val="35000"/>
                    </a:schemeClr>
                  </a:solidFill>
                  <a:latin typeface="微软雅黑" pitchFamily="34" charset="-122"/>
                  <a:ea typeface="微软雅黑" pitchFamily="34" charset="-122"/>
                  <a:sym typeface="Arial" pitchFamily="34" charset="0"/>
                </a:rPr>
                <a:t>单击此处可编辑内容</a:t>
              </a:r>
              <a:endParaRPr lang="en-US" altLang="zh-CN" sz="1000" b="0" dirty="0">
                <a:solidFill>
                  <a:schemeClr val="tx1">
                    <a:lumMod val="65000"/>
                    <a:lumOff val="35000"/>
                  </a:schemeClr>
                </a:solidFill>
                <a:latin typeface="微软雅黑" pitchFamily="34" charset="-122"/>
                <a:ea typeface="微软雅黑" pitchFamily="34" charset="-122"/>
                <a:sym typeface="Arial" pitchFamily="34" charset="0"/>
              </a:endParaRPr>
            </a:p>
          </p:txBody>
        </p:sp>
      </p:grpSp>
      <p:grpSp>
        <p:nvGrpSpPr>
          <p:cNvPr id="7" name="组合 6"/>
          <p:cNvGrpSpPr>
            <a:grpSpLocks/>
          </p:cNvGrpSpPr>
          <p:nvPr/>
        </p:nvGrpSpPr>
        <p:grpSpPr bwMode="auto">
          <a:xfrm>
            <a:off x="6872291" y="3348852"/>
            <a:ext cx="1353741" cy="440023"/>
            <a:chOff x="9163794" y="4671130"/>
            <a:chExt cx="1804999" cy="586355"/>
          </a:xfrm>
        </p:grpSpPr>
        <p:sp>
          <p:nvSpPr>
            <p:cNvPr id="40973" name="TextBox 13"/>
            <p:cNvSpPr txBox="1">
              <a:spLocks noChangeArrowheads="1"/>
            </p:cNvSpPr>
            <p:nvPr/>
          </p:nvSpPr>
          <p:spPr bwMode="auto">
            <a:xfrm>
              <a:off x="9269835" y="4671130"/>
              <a:ext cx="1592919" cy="287091"/>
            </a:xfrm>
            <a:prstGeom prst="rect">
              <a:avLst/>
            </a:prstGeom>
            <a:noFill/>
            <a:ln w="9525">
              <a:noFill/>
              <a:miter lim="800000"/>
              <a:headEnd/>
              <a:tailEnd/>
            </a:ln>
          </p:spPr>
          <p:txBody>
            <a:bodyPr lIns="0" tIns="0" rIns="0" bIns="0">
              <a:spAutoFit/>
            </a:bodyPr>
            <a:lstStyle/>
            <a:p>
              <a:pPr algn="ctr" defTabSz="912019">
                <a:spcBef>
                  <a:spcPct val="20000"/>
                </a:spcBef>
              </a:pPr>
              <a:r>
                <a:rPr lang="zh-CN" altLang="en-US" sz="1400" b="1" dirty="0" smtClean="0">
                  <a:solidFill>
                    <a:schemeClr val="tx1">
                      <a:lumMod val="65000"/>
                      <a:lumOff val="35000"/>
                    </a:schemeClr>
                  </a:solidFill>
                  <a:latin typeface="微软雅黑" pitchFamily="34" charset="-122"/>
                  <a:ea typeface="微软雅黑" pitchFamily="34" charset="-122"/>
                  <a:sym typeface="Arial" pitchFamily="34" charset="0"/>
                </a:rPr>
                <a:t>标</a:t>
              </a:r>
              <a:r>
                <a:rPr lang="zh-CN" altLang="en-US" sz="1400" b="1" dirty="0">
                  <a:solidFill>
                    <a:schemeClr val="tx1">
                      <a:lumMod val="65000"/>
                      <a:lumOff val="35000"/>
                    </a:schemeClr>
                  </a:solidFill>
                  <a:latin typeface="微软雅黑" pitchFamily="34" charset="-122"/>
                  <a:ea typeface="微软雅黑" pitchFamily="34" charset="-122"/>
                  <a:sym typeface="Arial" pitchFamily="34" charset="0"/>
                </a:rPr>
                <a:t>题</a:t>
              </a:r>
              <a:endParaRPr lang="en-US" altLang="zh-CN" sz="1400" b="1" dirty="0">
                <a:solidFill>
                  <a:schemeClr val="tx1">
                    <a:lumMod val="65000"/>
                    <a:lumOff val="35000"/>
                  </a:schemeClr>
                </a:solidFill>
                <a:latin typeface="微软雅黑" pitchFamily="34" charset="-122"/>
                <a:ea typeface="微软雅黑" pitchFamily="34" charset="-122"/>
                <a:sym typeface="Arial" pitchFamily="34" charset="0"/>
              </a:endParaRPr>
            </a:p>
          </p:txBody>
        </p:sp>
        <p:sp>
          <p:nvSpPr>
            <p:cNvPr id="40974" name="TextBox 13"/>
            <p:cNvSpPr txBox="1">
              <a:spLocks noChangeArrowheads="1"/>
            </p:cNvSpPr>
            <p:nvPr/>
          </p:nvSpPr>
          <p:spPr bwMode="auto">
            <a:xfrm>
              <a:off x="9163794" y="5052421"/>
              <a:ext cx="1804999" cy="205064"/>
            </a:xfrm>
            <a:prstGeom prst="rect">
              <a:avLst/>
            </a:prstGeom>
            <a:noFill/>
            <a:ln w="9525">
              <a:noFill/>
              <a:miter lim="800000"/>
              <a:headEnd/>
              <a:tailEnd/>
            </a:ln>
          </p:spPr>
          <p:txBody>
            <a:bodyPr lIns="0" tIns="0" rIns="0" bIns="0">
              <a:spAutoFit/>
            </a:bodyPr>
            <a:lstStyle/>
            <a:p>
              <a:pPr algn="ctr" defTabSz="912019">
                <a:spcBef>
                  <a:spcPct val="20000"/>
                </a:spcBef>
              </a:pPr>
              <a:r>
                <a:rPr lang="zh-CN" altLang="en-US" sz="1000" b="0" dirty="0">
                  <a:solidFill>
                    <a:schemeClr val="tx1">
                      <a:lumMod val="65000"/>
                      <a:lumOff val="35000"/>
                    </a:schemeClr>
                  </a:solidFill>
                  <a:latin typeface="微软雅黑" pitchFamily="34" charset="-122"/>
                  <a:ea typeface="微软雅黑" pitchFamily="34" charset="-122"/>
                  <a:sym typeface="Arial" pitchFamily="34" charset="0"/>
                </a:rPr>
                <a:t>单击此处可编辑内容</a:t>
              </a:r>
              <a:endParaRPr lang="en-US" altLang="zh-CN" sz="1000" b="0" dirty="0">
                <a:solidFill>
                  <a:schemeClr val="tx1">
                    <a:lumMod val="65000"/>
                    <a:lumOff val="35000"/>
                  </a:schemeClr>
                </a:solidFill>
                <a:latin typeface="微软雅黑" pitchFamily="34" charset="-122"/>
                <a:ea typeface="微软雅黑" pitchFamily="34" charset="-122"/>
                <a:sym typeface="Arial" pitchFamily="34" charset="0"/>
              </a:endParaRPr>
            </a:p>
          </p:txBody>
        </p:sp>
      </p:gr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nodeType="with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nodeType="with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par>
                          <p:cTn id="16" fill="hold" nodeType="withGroup">
                            <p:stCondLst>
                              <p:cond delay="1500"/>
                            </p:stCondLst>
                            <p:childTnLst>
                              <p:par>
                                <p:cTn id="17" presetID="10" presetClass="entr" presetSubtype="0"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par>
                          <p:cTn id="20" fill="hold" nodeType="withGroup">
                            <p:stCondLst>
                              <p:cond delay="2000"/>
                            </p:stCondLst>
                            <p:childTnLst>
                              <p:par>
                                <p:cTn id="21" presetID="10" presetClass="entr" presetSubtype="0"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par>
                          <p:cTn id="24" fill="hold" nodeType="withGroup">
                            <p:stCondLst>
                              <p:cond delay="2500"/>
                            </p:stCondLst>
                            <p:childTnLst>
                              <p:par>
                                <p:cTn id="25" presetID="10" presetClass="entr" presetSubtype="0" fill="hold"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1"/>
          <p:cNvGrpSpPr>
            <a:grpSpLocks/>
          </p:cNvGrpSpPr>
          <p:nvPr/>
        </p:nvGrpSpPr>
        <p:grpSpPr bwMode="auto">
          <a:xfrm>
            <a:off x="6327775" y="2348638"/>
            <a:ext cx="2243138" cy="2243830"/>
            <a:chOff x="768366" y="1765300"/>
            <a:chExt cx="2992140" cy="2992140"/>
          </a:xfrm>
        </p:grpSpPr>
        <p:sp>
          <p:nvSpPr>
            <p:cNvPr id="45075" name="椭圆 22"/>
            <p:cNvSpPr>
              <a:spLocks noChangeArrowheads="1"/>
            </p:cNvSpPr>
            <p:nvPr/>
          </p:nvSpPr>
          <p:spPr bwMode="auto">
            <a:xfrm>
              <a:off x="768366" y="1765300"/>
              <a:ext cx="2992140" cy="2992140"/>
            </a:xfrm>
            <a:prstGeom prst="ellipse">
              <a:avLst/>
            </a:prstGeom>
            <a:solidFill>
              <a:schemeClr val="accent3"/>
            </a:solidFill>
            <a:ln w="9525" algn="ctr">
              <a:solidFill>
                <a:schemeClr val="accent3"/>
              </a:solidFill>
              <a:round/>
              <a:headEnd/>
              <a:tailEnd/>
            </a:ln>
          </p:spPr>
          <p:txBody>
            <a:bodyPr/>
            <a:lstStyle/>
            <a:p>
              <a:pPr defTabSz="684213"/>
              <a:endParaRPr lang="zh-CN" altLang="en-US" sz="1100">
                <a:latin typeface="Calibri" pitchFamily="34" charset="0"/>
                <a:ea typeface="微软雅黑" pitchFamily="34" charset="-122"/>
              </a:endParaRPr>
            </a:p>
          </p:txBody>
        </p:sp>
        <p:sp>
          <p:nvSpPr>
            <p:cNvPr id="45076" name="椭圆 23"/>
            <p:cNvSpPr>
              <a:spLocks noChangeArrowheads="1"/>
            </p:cNvSpPr>
            <p:nvPr/>
          </p:nvSpPr>
          <p:spPr bwMode="auto">
            <a:xfrm>
              <a:off x="919898" y="1916832"/>
              <a:ext cx="2689076" cy="2689076"/>
            </a:xfrm>
            <a:prstGeom prst="ellipse">
              <a:avLst/>
            </a:prstGeom>
            <a:blipFill dpi="0" rotWithShape="1">
              <a:blip r:embed="rId3" cstate="print"/>
              <a:srcRect/>
              <a:stretch>
                <a:fillRect/>
              </a:stretch>
            </a:blipFill>
            <a:ln w="9525" algn="ctr">
              <a:noFill/>
              <a:round/>
              <a:headEnd/>
              <a:tailEnd/>
            </a:ln>
          </p:spPr>
          <p:txBody>
            <a:bodyPr/>
            <a:lstStyle/>
            <a:p>
              <a:pPr defTabSz="684213"/>
              <a:endParaRPr lang="zh-CN" altLang="en-US" sz="1100">
                <a:latin typeface="Calibri" pitchFamily="34" charset="0"/>
                <a:ea typeface="微软雅黑" pitchFamily="34" charset="-122"/>
              </a:endParaRPr>
            </a:p>
          </p:txBody>
        </p:sp>
      </p:grpSp>
      <p:grpSp>
        <p:nvGrpSpPr>
          <p:cNvPr id="3" name="组合 24"/>
          <p:cNvGrpSpPr>
            <a:grpSpLocks/>
          </p:cNvGrpSpPr>
          <p:nvPr/>
        </p:nvGrpSpPr>
        <p:grpSpPr bwMode="auto">
          <a:xfrm>
            <a:off x="3319467" y="1054426"/>
            <a:ext cx="2243137" cy="2245418"/>
            <a:chOff x="768366" y="1765300"/>
            <a:chExt cx="2992140" cy="2992140"/>
          </a:xfrm>
        </p:grpSpPr>
        <p:sp>
          <p:nvSpPr>
            <p:cNvPr id="45073" name="椭圆 25"/>
            <p:cNvSpPr>
              <a:spLocks noChangeArrowheads="1"/>
            </p:cNvSpPr>
            <p:nvPr/>
          </p:nvSpPr>
          <p:spPr bwMode="auto">
            <a:xfrm>
              <a:off x="768366" y="1765300"/>
              <a:ext cx="2992140" cy="2992140"/>
            </a:xfrm>
            <a:prstGeom prst="ellipse">
              <a:avLst/>
            </a:prstGeom>
            <a:solidFill>
              <a:schemeClr val="accent2"/>
            </a:solidFill>
            <a:ln w="9525" algn="ctr">
              <a:solidFill>
                <a:schemeClr val="accent2"/>
              </a:solidFill>
              <a:round/>
              <a:headEnd/>
              <a:tailEnd/>
            </a:ln>
          </p:spPr>
          <p:txBody>
            <a:bodyPr/>
            <a:lstStyle/>
            <a:p>
              <a:pPr defTabSz="684213"/>
              <a:endParaRPr lang="zh-CN" altLang="en-US" sz="1100">
                <a:latin typeface="Calibri" pitchFamily="34" charset="0"/>
                <a:ea typeface="微软雅黑" pitchFamily="34" charset="-122"/>
              </a:endParaRPr>
            </a:p>
          </p:txBody>
        </p:sp>
        <p:sp>
          <p:nvSpPr>
            <p:cNvPr id="45074" name="椭圆 26"/>
            <p:cNvSpPr>
              <a:spLocks noChangeArrowheads="1"/>
            </p:cNvSpPr>
            <p:nvPr/>
          </p:nvSpPr>
          <p:spPr bwMode="auto">
            <a:xfrm>
              <a:off x="919898" y="1916832"/>
              <a:ext cx="2689076" cy="2689076"/>
            </a:xfrm>
            <a:prstGeom prst="ellipse">
              <a:avLst/>
            </a:prstGeom>
            <a:blipFill dpi="0" rotWithShape="1">
              <a:blip r:embed="rId4" cstate="print"/>
              <a:srcRect/>
              <a:stretch>
                <a:fillRect/>
              </a:stretch>
            </a:blipFill>
            <a:ln w="9525" algn="ctr">
              <a:solidFill>
                <a:schemeClr val="accent2"/>
              </a:solidFill>
              <a:round/>
              <a:headEnd/>
              <a:tailEnd/>
            </a:ln>
          </p:spPr>
          <p:txBody>
            <a:bodyPr/>
            <a:lstStyle/>
            <a:p>
              <a:pPr defTabSz="684213"/>
              <a:endParaRPr lang="zh-CN" altLang="en-US" sz="1100">
                <a:latin typeface="Calibri" pitchFamily="34" charset="0"/>
                <a:ea typeface="微软雅黑" pitchFamily="34" charset="-122"/>
              </a:endParaRPr>
            </a:p>
          </p:txBody>
        </p:sp>
      </p:grpSp>
      <p:grpSp>
        <p:nvGrpSpPr>
          <p:cNvPr id="4" name="组合 27"/>
          <p:cNvGrpSpPr>
            <a:grpSpLocks/>
          </p:cNvGrpSpPr>
          <p:nvPr/>
        </p:nvGrpSpPr>
        <p:grpSpPr bwMode="auto">
          <a:xfrm>
            <a:off x="600075" y="2704348"/>
            <a:ext cx="2243138" cy="2245418"/>
            <a:chOff x="768366" y="1765300"/>
            <a:chExt cx="2992140" cy="2992140"/>
          </a:xfrm>
        </p:grpSpPr>
        <p:sp>
          <p:nvSpPr>
            <p:cNvPr id="45071" name="椭圆 28"/>
            <p:cNvSpPr>
              <a:spLocks noChangeArrowheads="1"/>
            </p:cNvSpPr>
            <p:nvPr/>
          </p:nvSpPr>
          <p:spPr bwMode="auto">
            <a:xfrm>
              <a:off x="768366" y="1765300"/>
              <a:ext cx="2992140" cy="2992140"/>
            </a:xfrm>
            <a:prstGeom prst="ellipse">
              <a:avLst/>
            </a:prstGeom>
            <a:solidFill>
              <a:srgbClr val="D02E55"/>
            </a:solidFill>
            <a:ln w="9525" algn="ctr">
              <a:solidFill>
                <a:schemeClr val="accent1"/>
              </a:solidFill>
              <a:round/>
              <a:headEnd/>
              <a:tailEnd/>
            </a:ln>
          </p:spPr>
          <p:txBody>
            <a:bodyPr/>
            <a:lstStyle/>
            <a:p>
              <a:pPr defTabSz="684213"/>
              <a:endParaRPr lang="zh-CN" altLang="en-US" sz="1100">
                <a:latin typeface="Calibri" pitchFamily="34" charset="0"/>
                <a:ea typeface="微软雅黑" pitchFamily="34" charset="-122"/>
              </a:endParaRPr>
            </a:p>
          </p:txBody>
        </p:sp>
        <p:sp>
          <p:nvSpPr>
            <p:cNvPr id="45072" name="椭圆 29"/>
            <p:cNvSpPr>
              <a:spLocks noChangeArrowheads="1"/>
            </p:cNvSpPr>
            <p:nvPr/>
          </p:nvSpPr>
          <p:spPr bwMode="auto">
            <a:xfrm>
              <a:off x="919898" y="1916832"/>
              <a:ext cx="2689076" cy="2689076"/>
            </a:xfrm>
            <a:prstGeom prst="ellipse">
              <a:avLst/>
            </a:prstGeom>
            <a:blipFill dpi="0" rotWithShape="1">
              <a:blip r:embed="rId5" cstate="print"/>
              <a:srcRect/>
              <a:stretch>
                <a:fillRect/>
              </a:stretch>
            </a:blipFill>
            <a:ln w="9525" algn="ctr">
              <a:noFill/>
              <a:round/>
              <a:headEnd/>
              <a:tailEnd/>
            </a:ln>
          </p:spPr>
          <p:txBody>
            <a:bodyPr/>
            <a:lstStyle/>
            <a:p>
              <a:pPr defTabSz="684213"/>
              <a:endParaRPr lang="zh-CN" altLang="en-US" sz="1100">
                <a:latin typeface="Calibri" pitchFamily="34" charset="0"/>
                <a:ea typeface="微软雅黑" pitchFamily="34" charset="-122"/>
              </a:endParaRPr>
            </a:p>
          </p:txBody>
        </p:sp>
      </p:grpSp>
      <p:sp>
        <p:nvSpPr>
          <p:cNvPr id="31" name="椭圆 30"/>
          <p:cNvSpPr/>
          <p:nvPr/>
        </p:nvSpPr>
        <p:spPr bwMode="auto">
          <a:xfrm>
            <a:off x="539751" y="2675767"/>
            <a:ext cx="719138" cy="719359"/>
          </a:xfrm>
          <a:prstGeom prst="ellipse">
            <a:avLst/>
          </a:prstGeom>
          <a:solidFill>
            <a:schemeClr val="accent1">
              <a:alpha val="24000"/>
            </a:schemeClr>
          </a:solidFill>
          <a:ln w="12700" cmpd="sng">
            <a:solidFill>
              <a:schemeClr val="accent1"/>
            </a:solidFill>
            <a:miter lim="800000"/>
            <a:headEnd/>
            <a:tailEnd/>
          </a:ln>
          <a:extLst/>
        </p:spPr>
        <p:txBody>
          <a:bodyPr anchor="ctr"/>
          <a:lstStyle/>
          <a:p>
            <a:pPr algn="ctr" fontAlgn="auto">
              <a:spcBef>
                <a:spcPts val="0"/>
              </a:spcBef>
              <a:spcAft>
                <a:spcPts val="0"/>
              </a:spcAft>
              <a:defRPr/>
            </a:pPr>
            <a:endParaRPr lang="zh-CN" altLang="en-US" sz="1400">
              <a:solidFill>
                <a:schemeClr val="tx1">
                  <a:lumMod val="85000"/>
                  <a:lumOff val="15000"/>
                </a:schemeClr>
              </a:solidFill>
              <a:latin typeface="+mn-ea"/>
              <a:ea typeface="+mn-ea"/>
            </a:endParaRPr>
          </a:p>
        </p:txBody>
      </p:sp>
      <p:sp>
        <p:nvSpPr>
          <p:cNvPr id="32" name="椭圆 31"/>
          <p:cNvSpPr/>
          <p:nvPr/>
        </p:nvSpPr>
        <p:spPr bwMode="auto">
          <a:xfrm>
            <a:off x="3411542" y="851163"/>
            <a:ext cx="719137" cy="720948"/>
          </a:xfrm>
          <a:prstGeom prst="ellipse">
            <a:avLst/>
          </a:prstGeom>
          <a:solidFill>
            <a:schemeClr val="accent2">
              <a:alpha val="24000"/>
            </a:schemeClr>
          </a:solidFill>
          <a:ln w="12700" cmpd="sng">
            <a:solidFill>
              <a:schemeClr val="accent2"/>
            </a:solidFill>
            <a:miter lim="800000"/>
            <a:headEnd/>
            <a:tailEnd/>
          </a:ln>
          <a:extLst/>
        </p:spPr>
        <p:txBody>
          <a:bodyPr anchor="ctr"/>
          <a:lstStyle/>
          <a:p>
            <a:pPr algn="ctr" fontAlgn="auto">
              <a:spcBef>
                <a:spcPts val="0"/>
              </a:spcBef>
              <a:spcAft>
                <a:spcPts val="0"/>
              </a:spcAft>
              <a:defRPr/>
            </a:pPr>
            <a:endParaRPr lang="zh-CN" altLang="en-US" sz="1400">
              <a:solidFill>
                <a:schemeClr val="tx1">
                  <a:lumMod val="85000"/>
                  <a:lumOff val="15000"/>
                </a:schemeClr>
              </a:solidFill>
              <a:latin typeface="+mn-ea"/>
              <a:ea typeface="+mn-ea"/>
            </a:endParaRPr>
          </a:p>
        </p:txBody>
      </p:sp>
      <p:sp>
        <p:nvSpPr>
          <p:cNvPr id="33" name="椭圆 32"/>
          <p:cNvSpPr/>
          <p:nvPr/>
        </p:nvSpPr>
        <p:spPr bwMode="auto">
          <a:xfrm>
            <a:off x="6324604" y="2372458"/>
            <a:ext cx="720725" cy="720948"/>
          </a:xfrm>
          <a:prstGeom prst="ellipse">
            <a:avLst/>
          </a:prstGeom>
          <a:solidFill>
            <a:schemeClr val="accent3">
              <a:alpha val="24000"/>
            </a:schemeClr>
          </a:solidFill>
          <a:ln w="12700" cmpd="sng">
            <a:solidFill>
              <a:schemeClr val="accent3"/>
            </a:solidFill>
            <a:miter lim="800000"/>
            <a:headEnd/>
            <a:tailEnd/>
          </a:ln>
          <a:extLst/>
        </p:spPr>
        <p:txBody>
          <a:bodyPr anchor="ctr"/>
          <a:lstStyle/>
          <a:p>
            <a:pPr algn="ctr" fontAlgn="auto">
              <a:spcBef>
                <a:spcPts val="0"/>
              </a:spcBef>
              <a:spcAft>
                <a:spcPts val="0"/>
              </a:spcAft>
              <a:defRPr/>
            </a:pPr>
            <a:endParaRPr lang="zh-CN" altLang="en-US" sz="1400">
              <a:solidFill>
                <a:schemeClr val="tx1">
                  <a:lumMod val="85000"/>
                  <a:lumOff val="15000"/>
                </a:schemeClr>
              </a:solidFill>
              <a:latin typeface="+mn-ea"/>
              <a:ea typeface="+mn-ea"/>
            </a:endParaRPr>
          </a:p>
        </p:txBody>
      </p:sp>
      <p:sp>
        <p:nvSpPr>
          <p:cNvPr id="34" name="TextBox 33"/>
          <p:cNvSpPr txBox="1"/>
          <p:nvPr/>
        </p:nvSpPr>
        <p:spPr>
          <a:xfrm>
            <a:off x="560783" y="2859972"/>
            <a:ext cx="677072" cy="284675"/>
          </a:xfrm>
          <a:prstGeom prst="rect">
            <a:avLst/>
          </a:prstGeom>
          <a:noFill/>
        </p:spPr>
        <p:txBody>
          <a:bodyPr wrap="none" lIns="68562" tIns="34281" rIns="68562" bIns="34281">
            <a:spAutoFit/>
          </a:bodyPr>
          <a:lstStyle/>
          <a:p>
            <a:pPr algn="ctr" fontAlgn="auto">
              <a:spcBef>
                <a:spcPts val="0"/>
              </a:spcBef>
              <a:spcAft>
                <a:spcPts val="0"/>
              </a:spcAft>
              <a:defRPr/>
            </a:pPr>
            <a:r>
              <a:rPr lang="zh-CN" altLang="en-US" sz="1400" dirty="0">
                <a:solidFill>
                  <a:schemeClr val="tx1">
                    <a:lumMod val="85000"/>
                    <a:lumOff val="15000"/>
                  </a:schemeClr>
                </a:solidFill>
                <a:latin typeface="+mn-ea"/>
                <a:ea typeface="+mn-ea"/>
              </a:rPr>
              <a:t>工作一</a:t>
            </a:r>
          </a:p>
        </p:txBody>
      </p:sp>
      <p:sp>
        <p:nvSpPr>
          <p:cNvPr id="35" name="TextBox 34"/>
          <p:cNvSpPr txBox="1"/>
          <p:nvPr/>
        </p:nvSpPr>
        <p:spPr>
          <a:xfrm>
            <a:off x="3430192" y="1063957"/>
            <a:ext cx="677072" cy="284675"/>
          </a:xfrm>
          <a:prstGeom prst="rect">
            <a:avLst/>
          </a:prstGeom>
          <a:noFill/>
        </p:spPr>
        <p:txBody>
          <a:bodyPr wrap="none" lIns="68562" tIns="34281" rIns="68562" bIns="34281">
            <a:spAutoFit/>
          </a:bodyPr>
          <a:lstStyle/>
          <a:p>
            <a:pPr algn="ctr" fontAlgn="auto">
              <a:spcBef>
                <a:spcPts val="0"/>
              </a:spcBef>
              <a:spcAft>
                <a:spcPts val="0"/>
              </a:spcAft>
              <a:defRPr/>
            </a:pPr>
            <a:r>
              <a:rPr lang="zh-CN" altLang="en-US" sz="1400" dirty="0">
                <a:solidFill>
                  <a:schemeClr val="tx1">
                    <a:lumMod val="85000"/>
                    <a:lumOff val="15000"/>
                  </a:schemeClr>
                </a:solidFill>
                <a:latin typeface="+mn-ea"/>
                <a:ea typeface="+mn-ea"/>
              </a:rPr>
              <a:t>工作二</a:t>
            </a:r>
          </a:p>
        </p:txBody>
      </p:sp>
      <p:sp>
        <p:nvSpPr>
          <p:cNvPr id="36" name="TextBox 35"/>
          <p:cNvSpPr txBox="1"/>
          <p:nvPr/>
        </p:nvSpPr>
        <p:spPr>
          <a:xfrm>
            <a:off x="6356748" y="2572547"/>
            <a:ext cx="677072" cy="284675"/>
          </a:xfrm>
          <a:prstGeom prst="rect">
            <a:avLst/>
          </a:prstGeom>
          <a:noFill/>
        </p:spPr>
        <p:txBody>
          <a:bodyPr wrap="none" lIns="68562" tIns="34281" rIns="68562" bIns="34281">
            <a:spAutoFit/>
          </a:bodyPr>
          <a:lstStyle/>
          <a:p>
            <a:pPr algn="ctr" fontAlgn="auto">
              <a:spcBef>
                <a:spcPts val="0"/>
              </a:spcBef>
              <a:spcAft>
                <a:spcPts val="0"/>
              </a:spcAft>
              <a:defRPr/>
            </a:pPr>
            <a:r>
              <a:rPr lang="zh-CN" altLang="en-US" sz="1400" dirty="0">
                <a:solidFill>
                  <a:schemeClr val="tx1">
                    <a:lumMod val="85000"/>
                    <a:lumOff val="15000"/>
                  </a:schemeClr>
                </a:solidFill>
                <a:latin typeface="+mn-ea"/>
                <a:ea typeface="+mn-ea"/>
              </a:rPr>
              <a:t>工作三</a:t>
            </a:r>
          </a:p>
        </p:txBody>
      </p:sp>
      <p:sp>
        <p:nvSpPr>
          <p:cNvPr id="37" name="TextBox 36"/>
          <p:cNvSpPr txBox="1">
            <a:spLocks noChangeArrowheads="1"/>
          </p:cNvSpPr>
          <p:nvPr/>
        </p:nvSpPr>
        <p:spPr bwMode="auto">
          <a:xfrm>
            <a:off x="790576" y="1356144"/>
            <a:ext cx="1943100" cy="669396"/>
          </a:xfrm>
          <a:prstGeom prst="rect">
            <a:avLst/>
          </a:prstGeom>
          <a:noFill/>
          <a:ln w="9525">
            <a:noFill/>
            <a:miter lim="800000"/>
            <a:headEnd/>
            <a:tailEnd/>
          </a:ln>
        </p:spPr>
        <p:txBody>
          <a:bodyPr lIns="68562" tIns="34281" rIns="68562" bIns="34281">
            <a:spAutoFit/>
          </a:bodyPr>
          <a:lstStyle/>
          <a:p>
            <a:pPr>
              <a:lnSpc>
                <a:spcPct val="130000"/>
              </a:lnSpc>
            </a:pPr>
            <a:r>
              <a:rPr lang="zh-CN" altLang="en-US" sz="1000"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000" dirty="0">
              <a:solidFill>
                <a:schemeClr val="tx1">
                  <a:lumMod val="65000"/>
                  <a:lumOff val="35000"/>
                </a:schemeClr>
              </a:solidFill>
              <a:latin typeface="微软雅黑" pitchFamily="34" charset="-122"/>
              <a:ea typeface="微软雅黑" pitchFamily="34" charset="-122"/>
            </a:endParaRPr>
          </a:p>
        </p:txBody>
      </p:sp>
      <p:sp>
        <p:nvSpPr>
          <p:cNvPr id="38" name="TextBox 37"/>
          <p:cNvSpPr txBox="1">
            <a:spLocks noChangeArrowheads="1"/>
          </p:cNvSpPr>
          <p:nvPr/>
        </p:nvSpPr>
        <p:spPr bwMode="auto">
          <a:xfrm>
            <a:off x="3503614" y="3461820"/>
            <a:ext cx="1943100" cy="669396"/>
          </a:xfrm>
          <a:prstGeom prst="rect">
            <a:avLst/>
          </a:prstGeom>
          <a:noFill/>
          <a:ln w="9525">
            <a:noFill/>
            <a:miter lim="800000"/>
            <a:headEnd/>
            <a:tailEnd/>
          </a:ln>
        </p:spPr>
        <p:txBody>
          <a:bodyPr lIns="68562" tIns="34281" rIns="68562" bIns="34281">
            <a:spAutoFit/>
          </a:bodyPr>
          <a:lstStyle/>
          <a:p>
            <a:pPr>
              <a:lnSpc>
                <a:spcPct val="130000"/>
              </a:lnSpc>
            </a:pPr>
            <a:r>
              <a:rPr lang="zh-CN" altLang="en-US" sz="1000"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000" dirty="0">
              <a:solidFill>
                <a:schemeClr val="tx1">
                  <a:lumMod val="65000"/>
                  <a:lumOff val="35000"/>
                </a:schemeClr>
              </a:solidFill>
              <a:latin typeface="微软雅黑" pitchFamily="34" charset="-122"/>
              <a:ea typeface="微软雅黑" pitchFamily="34" charset="-122"/>
            </a:endParaRPr>
          </a:p>
        </p:txBody>
      </p:sp>
      <p:sp>
        <p:nvSpPr>
          <p:cNvPr id="39" name="TextBox 38"/>
          <p:cNvSpPr txBox="1">
            <a:spLocks noChangeArrowheads="1"/>
          </p:cNvSpPr>
          <p:nvPr/>
        </p:nvSpPr>
        <p:spPr bwMode="auto">
          <a:xfrm>
            <a:off x="6540500" y="927387"/>
            <a:ext cx="1943100" cy="669396"/>
          </a:xfrm>
          <a:prstGeom prst="rect">
            <a:avLst/>
          </a:prstGeom>
          <a:noFill/>
          <a:ln w="9525">
            <a:noFill/>
            <a:miter lim="800000"/>
            <a:headEnd/>
            <a:tailEnd/>
          </a:ln>
        </p:spPr>
        <p:txBody>
          <a:bodyPr lIns="68562" tIns="34281" rIns="68562" bIns="34281">
            <a:spAutoFit/>
          </a:bodyPr>
          <a:lstStyle/>
          <a:p>
            <a:pPr>
              <a:lnSpc>
                <a:spcPct val="130000"/>
              </a:lnSpc>
            </a:pPr>
            <a:r>
              <a:rPr lang="zh-CN" altLang="en-US" sz="1000"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000" dirty="0">
              <a:solidFill>
                <a:schemeClr val="tx1">
                  <a:lumMod val="65000"/>
                  <a:lumOff val="35000"/>
                </a:schemeClr>
              </a:solidFill>
              <a:latin typeface="微软雅黑" pitchFamily="34" charset="-122"/>
              <a:ea typeface="微软雅黑" pitchFamily="34" charset="-122"/>
            </a:endParaRPr>
          </a:p>
        </p:txBody>
      </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wipe(down)">
                                      <p:cBhvr>
                                        <p:cTn id="13" dur="500"/>
                                        <p:tgtEl>
                                          <p:spTgt spid="37"/>
                                        </p:tgtEl>
                                      </p:cBhvr>
                                    </p:animEffect>
                                  </p:childTnLst>
                                </p:cTn>
                              </p:par>
                            </p:childTnLst>
                          </p:cTn>
                        </p:par>
                        <p:par>
                          <p:cTn id="14" fill="hold">
                            <p:stCondLst>
                              <p:cond delay="1000"/>
                            </p:stCondLst>
                            <p:childTnLst>
                              <p:par>
                                <p:cTn id="15" presetID="52" presetClass="entr" presetSubtype="0" fill="hold" grpId="0" nodeType="afterEffect">
                                  <p:stCondLst>
                                    <p:cond delay="0"/>
                                  </p:stCondLst>
                                  <p:childTnLst>
                                    <p:set>
                                      <p:cBhvr>
                                        <p:cTn id="16" dur="1" fill="hold">
                                          <p:stCondLst>
                                            <p:cond delay="0"/>
                                          </p:stCondLst>
                                        </p:cTn>
                                        <p:tgtEl>
                                          <p:spTgt spid="31"/>
                                        </p:tgtEl>
                                        <p:attrNameLst>
                                          <p:attrName>style.visibility</p:attrName>
                                        </p:attrNameLst>
                                      </p:cBhvr>
                                      <p:to>
                                        <p:strVal val="visible"/>
                                      </p:to>
                                    </p:set>
                                    <p:animScale>
                                      <p:cBhvr>
                                        <p:cTn id="17" dur="500" decel="50000" fill="hold">
                                          <p:stCondLst>
                                            <p:cond delay="0"/>
                                          </p:stCondLst>
                                        </p:cTn>
                                        <p:tgtEl>
                                          <p:spTgt spid="3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500" decel="50000" fill="hold">
                                          <p:stCondLst>
                                            <p:cond delay="0"/>
                                          </p:stCondLst>
                                        </p:cTn>
                                        <p:tgtEl>
                                          <p:spTgt spid="31"/>
                                        </p:tgtEl>
                                        <p:attrNameLst>
                                          <p:attrName>ppt_x</p:attrName>
                                          <p:attrName>ppt_y</p:attrName>
                                        </p:attrNameLst>
                                      </p:cBhvr>
                                    </p:animMotion>
                                    <p:animEffect transition="in" filter="fade">
                                      <p:cBhvr>
                                        <p:cTn id="19" dur="500"/>
                                        <p:tgtEl>
                                          <p:spTgt spid="31"/>
                                        </p:tgtEl>
                                      </p:cBhvr>
                                    </p:animEffect>
                                  </p:childTnLst>
                                </p:cTn>
                              </p:par>
                              <p:par>
                                <p:cTn id="20" presetID="52" presetClass="entr" presetSubtype="0" fill="hold" grpId="0" nodeType="withEffect">
                                  <p:stCondLst>
                                    <p:cond delay="0"/>
                                  </p:stCondLst>
                                  <p:childTnLst>
                                    <p:set>
                                      <p:cBhvr>
                                        <p:cTn id="21" dur="1" fill="hold">
                                          <p:stCondLst>
                                            <p:cond delay="0"/>
                                          </p:stCondLst>
                                        </p:cTn>
                                        <p:tgtEl>
                                          <p:spTgt spid="34"/>
                                        </p:tgtEl>
                                        <p:attrNameLst>
                                          <p:attrName>style.visibility</p:attrName>
                                        </p:attrNameLst>
                                      </p:cBhvr>
                                      <p:to>
                                        <p:strVal val="visible"/>
                                      </p:to>
                                    </p:set>
                                    <p:animScale>
                                      <p:cBhvr>
                                        <p:cTn id="22" dur="500" decel="50000" fill="hold">
                                          <p:stCondLst>
                                            <p:cond delay="0"/>
                                          </p:stCondLst>
                                        </p:cTn>
                                        <p:tgtEl>
                                          <p:spTgt spid="3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500" decel="50000" fill="hold">
                                          <p:stCondLst>
                                            <p:cond delay="0"/>
                                          </p:stCondLst>
                                        </p:cTn>
                                        <p:tgtEl>
                                          <p:spTgt spid="34"/>
                                        </p:tgtEl>
                                        <p:attrNameLst>
                                          <p:attrName>ppt_x</p:attrName>
                                          <p:attrName>ppt_y</p:attrName>
                                        </p:attrNameLst>
                                      </p:cBhvr>
                                    </p:animMotion>
                                    <p:animEffect transition="in" filter="fade">
                                      <p:cBhvr>
                                        <p:cTn id="24" dur="500"/>
                                        <p:tgtEl>
                                          <p:spTgt spid="34"/>
                                        </p:tgtEl>
                                      </p:cBhvr>
                                    </p:animEffect>
                                  </p:childTnLst>
                                </p:cTn>
                              </p:par>
                            </p:childTnLst>
                          </p:cTn>
                        </p:par>
                        <p:par>
                          <p:cTn id="25" fill="hold">
                            <p:stCondLst>
                              <p:cond delay="1500"/>
                            </p:stCondLst>
                            <p:childTnLst>
                              <p:par>
                                <p:cTn id="26" presetID="47" presetClass="entr" presetSubtype="0" fill="hold" nodeType="after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500"/>
                                        <p:tgtEl>
                                          <p:spTgt spid="3"/>
                                        </p:tgtEl>
                                      </p:cBhvr>
                                    </p:animEffect>
                                    <p:anim calcmode="lin" valueType="num">
                                      <p:cBhvr>
                                        <p:cTn id="29" dur="500" fill="hold"/>
                                        <p:tgtEl>
                                          <p:spTgt spid="3"/>
                                        </p:tgtEl>
                                        <p:attrNameLst>
                                          <p:attrName>ppt_x</p:attrName>
                                        </p:attrNameLst>
                                      </p:cBhvr>
                                      <p:tavLst>
                                        <p:tav tm="0">
                                          <p:val>
                                            <p:strVal val="#ppt_x"/>
                                          </p:val>
                                        </p:tav>
                                        <p:tav tm="100000">
                                          <p:val>
                                            <p:strVal val="#ppt_x"/>
                                          </p:val>
                                        </p:tav>
                                      </p:tavLst>
                                    </p:anim>
                                    <p:anim calcmode="lin" valueType="num">
                                      <p:cBhvr>
                                        <p:cTn id="30" dur="500" fill="hold"/>
                                        <p:tgtEl>
                                          <p:spTgt spid="3"/>
                                        </p:tgtEl>
                                        <p:attrNameLst>
                                          <p:attrName>ppt_y</p:attrName>
                                        </p:attrNameLst>
                                      </p:cBhvr>
                                      <p:tavLst>
                                        <p:tav tm="0">
                                          <p:val>
                                            <p:strVal val="#ppt_y-.1"/>
                                          </p:val>
                                        </p:tav>
                                        <p:tav tm="100000">
                                          <p:val>
                                            <p:strVal val="#ppt_y"/>
                                          </p:val>
                                        </p:tav>
                                      </p:tavLst>
                                    </p:anim>
                                  </p:childTnLst>
                                </p:cTn>
                              </p:par>
                            </p:childTnLst>
                          </p:cTn>
                        </p:par>
                        <p:par>
                          <p:cTn id="31" fill="hold">
                            <p:stCondLst>
                              <p:cond delay="2000"/>
                            </p:stCondLst>
                            <p:childTnLst>
                              <p:par>
                                <p:cTn id="32" presetID="22" presetClass="entr" presetSubtype="1" fill="hold" grpId="0" nodeType="afterEffect">
                                  <p:stCondLst>
                                    <p:cond delay="0"/>
                                  </p:stCondLst>
                                  <p:childTnLst>
                                    <p:set>
                                      <p:cBhvr>
                                        <p:cTn id="33" dur="1" fill="hold">
                                          <p:stCondLst>
                                            <p:cond delay="0"/>
                                          </p:stCondLst>
                                        </p:cTn>
                                        <p:tgtEl>
                                          <p:spTgt spid="38"/>
                                        </p:tgtEl>
                                        <p:attrNameLst>
                                          <p:attrName>style.visibility</p:attrName>
                                        </p:attrNameLst>
                                      </p:cBhvr>
                                      <p:to>
                                        <p:strVal val="visible"/>
                                      </p:to>
                                    </p:set>
                                    <p:animEffect transition="in" filter="wipe(up)">
                                      <p:cBhvr>
                                        <p:cTn id="34" dur="500"/>
                                        <p:tgtEl>
                                          <p:spTgt spid="38"/>
                                        </p:tgtEl>
                                      </p:cBhvr>
                                    </p:animEffect>
                                  </p:childTnLst>
                                </p:cTn>
                              </p:par>
                            </p:childTnLst>
                          </p:cTn>
                        </p:par>
                        <p:par>
                          <p:cTn id="35" fill="hold">
                            <p:stCondLst>
                              <p:cond delay="2500"/>
                            </p:stCondLst>
                            <p:childTnLst>
                              <p:par>
                                <p:cTn id="36" presetID="52" presetClass="entr" presetSubtype="0" fill="hold" grpId="0" nodeType="afterEffect">
                                  <p:stCondLst>
                                    <p:cond delay="0"/>
                                  </p:stCondLst>
                                  <p:childTnLst>
                                    <p:set>
                                      <p:cBhvr>
                                        <p:cTn id="37" dur="1" fill="hold">
                                          <p:stCondLst>
                                            <p:cond delay="0"/>
                                          </p:stCondLst>
                                        </p:cTn>
                                        <p:tgtEl>
                                          <p:spTgt spid="32"/>
                                        </p:tgtEl>
                                        <p:attrNameLst>
                                          <p:attrName>style.visibility</p:attrName>
                                        </p:attrNameLst>
                                      </p:cBhvr>
                                      <p:to>
                                        <p:strVal val="visible"/>
                                      </p:to>
                                    </p:set>
                                    <p:animScale>
                                      <p:cBhvr>
                                        <p:cTn id="38" dur="500" decel="50000" fill="hold">
                                          <p:stCondLst>
                                            <p:cond delay="0"/>
                                          </p:stCondLst>
                                        </p:cTn>
                                        <p:tgtEl>
                                          <p:spTgt spid="3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9" dur="500" decel="50000" fill="hold">
                                          <p:stCondLst>
                                            <p:cond delay="0"/>
                                          </p:stCondLst>
                                        </p:cTn>
                                        <p:tgtEl>
                                          <p:spTgt spid="32"/>
                                        </p:tgtEl>
                                        <p:attrNameLst>
                                          <p:attrName>ppt_x</p:attrName>
                                          <p:attrName>ppt_y</p:attrName>
                                        </p:attrNameLst>
                                      </p:cBhvr>
                                    </p:animMotion>
                                    <p:animEffect transition="in" filter="fade">
                                      <p:cBhvr>
                                        <p:cTn id="40" dur="500"/>
                                        <p:tgtEl>
                                          <p:spTgt spid="32"/>
                                        </p:tgtEl>
                                      </p:cBhvr>
                                    </p:animEffect>
                                  </p:childTnLst>
                                </p:cTn>
                              </p:par>
                              <p:par>
                                <p:cTn id="41" presetID="52" presetClass="entr" presetSubtype="0" fill="hold" grpId="0" nodeType="withEffect">
                                  <p:stCondLst>
                                    <p:cond delay="0"/>
                                  </p:stCondLst>
                                  <p:childTnLst>
                                    <p:set>
                                      <p:cBhvr>
                                        <p:cTn id="42" dur="1" fill="hold">
                                          <p:stCondLst>
                                            <p:cond delay="0"/>
                                          </p:stCondLst>
                                        </p:cTn>
                                        <p:tgtEl>
                                          <p:spTgt spid="35"/>
                                        </p:tgtEl>
                                        <p:attrNameLst>
                                          <p:attrName>style.visibility</p:attrName>
                                        </p:attrNameLst>
                                      </p:cBhvr>
                                      <p:to>
                                        <p:strVal val="visible"/>
                                      </p:to>
                                    </p:set>
                                    <p:animScale>
                                      <p:cBhvr>
                                        <p:cTn id="43" dur="500" decel="50000" fill="hold">
                                          <p:stCondLst>
                                            <p:cond delay="0"/>
                                          </p:stCondLst>
                                        </p:cTn>
                                        <p:tgtEl>
                                          <p:spTgt spid="3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500" decel="50000" fill="hold">
                                          <p:stCondLst>
                                            <p:cond delay="0"/>
                                          </p:stCondLst>
                                        </p:cTn>
                                        <p:tgtEl>
                                          <p:spTgt spid="35"/>
                                        </p:tgtEl>
                                        <p:attrNameLst>
                                          <p:attrName>ppt_x</p:attrName>
                                          <p:attrName>ppt_y</p:attrName>
                                        </p:attrNameLst>
                                      </p:cBhvr>
                                    </p:animMotion>
                                    <p:animEffect transition="in" filter="fade">
                                      <p:cBhvr>
                                        <p:cTn id="45" dur="500"/>
                                        <p:tgtEl>
                                          <p:spTgt spid="35"/>
                                        </p:tgtEl>
                                      </p:cBhvr>
                                    </p:animEffect>
                                  </p:childTnLst>
                                </p:cTn>
                              </p:par>
                            </p:childTnLst>
                          </p:cTn>
                        </p:par>
                        <p:par>
                          <p:cTn id="46" fill="hold">
                            <p:stCondLst>
                              <p:cond delay="3000"/>
                            </p:stCondLst>
                            <p:childTnLst>
                              <p:par>
                                <p:cTn id="47" presetID="42" presetClass="entr" presetSubtype="0" fill="hold" nodeType="after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500"/>
                                        <p:tgtEl>
                                          <p:spTgt spid="2"/>
                                        </p:tgtEl>
                                      </p:cBhvr>
                                    </p:animEffect>
                                    <p:anim calcmode="lin" valueType="num">
                                      <p:cBhvr>
                                        <p:cTn id="50" dur="500" fill="hold"/>
                                        <p:tgtEl>
                                          <p:spTgt spid="2"/>
                                        </p:tgtEl>
                                        <p:attrNameLst>
                                          <p:attrName>ppt_x</p:attrName>
                                        </p:attrNameLst>
                                      </p:cBhvr>
                                      <p:tavLst>
                                        <p:tav tm="0">
                                          <p:val>
                                            <p:strVal val="#ppt_x"/>
                                          </p:val>
                                        </p:tav>
                                        <p:tav tm="100000">
                                          <p:val>
                                            <p:strVal val="#ppt_x"/>
                                          </p:val>
                                        </p:tav>
                                      </p:tavLst>
                                    </p:anim>
                                    <p:anim calcmode="lin" valueType="num">
                                      <p:cBhvr>
                                        <p:cTn id="51" dur="500" fill="hold"/>
                                        <p:tgtEl>
                                          <p:spTgt spid="2"/>
                                        </p:tgtEl>
                                        <p:attrNameLst>
                                          <p:attrName>ppt_y</p:attrName>
                                        </p:attrNameLst>
                                      </p:cBhvr>
                                      <p:tavLst>
                                        <p:tav tm="0">
                                          <p:val>
                                            <p:strVal val="#ppt_y+.1"/>
                                          </p:val>
                                        </p:tav>
                                        <p:tav tm="100000">
                                          <p:val>
                                            <p:strVal val="#ppt_y"/>
                                          </p:val>
                                        </p:tav>
                                      </p:tavLst>
                                    </p:anim>
                                  </p:childTnLst>
                                </p:cTn>
                              </p:par>
                            </p:childTnLst>
                          </p:cTn>
                        </p:par>
                        <p:par>
                          <p:cTn id="52" fill="hold">
                            <p:stCondLst>
                              <p:cond delay="3500"/>
                            </p:stCondLst>
                            <p:childTnLst>
                              <p:par>
                                <p:cTn id="53" presetID="22" presetClass="entr" presetSubtype="4" fill="hold" grpId="0" nodeType="afterEffect">
                                  <p:stCondLst>
                                    <p:cond delay="0"/>
                                  </p:stCondLst>
                                  <p:childTnLst>
                                    <p:set>
                                      <p:cBhvr>
                                        <p:cTn id="54" dur="1" fill="hold">
                                          <p:stCondLst>
                                            <p:cond delay="0"/>
                                          </p:stCondLst>
                                        </p:cTn>
                                        <p:tgtEl>
                                          <p:spTgt spid="39"/>
                                        </p:tgtEl>
                                        <p:attrNameLst>
                                          <p:attrName>style.visibility</p:attrName>
                                        </p:attrNameLst>
                                      </p:cBhvr>
                                      <p:to>
                                        <p:strVal val="visible"/>
                                      </p:to>
                                    </p:set>
                                    <p:animEffect transition="in" filter="wipe(down)">
                                      <p:cBhvr>
                                        <p:cTn id="55" dur="500"/>
                                        <p:tgtEl>
                                          <p:spTgt spid="39"/>
                                        </p:tgtEl>
                                      </p:cBhvr>
                                    </p:animEffect>
                                  </p:childTnLst>
                                </p:cTn>
                              </p:par>
                            </p:childTnLst>
                          </p:cTn>
                        </p:par>
                        <p:par>
                          <p:cTn id="56" fill="hold">
                            <p:stCondLst>
                              <p:cond delay="4000"/>
                            </p:stCondLst>
                            <p:childTnLst>
                              <p:par>
                                <p:cTn id="57" presetID="52" presetClass="entr" presetSubtype="0" fill="hold" grpId="0" nodeType="afterEffect">
                                  <p:stCondLst>
                                    <p:cond delay="0"/>
                                  </p:stCondLst>
                                  <p:childTnLst>
                                    <p:set>
                                      <p:cBhvr>
                                        <p:cTn id="58" dur="1" fill="hold">
                                          <p:stCondLst>
                                            <p:cond delay="0"/>
                                          </p:stCondLst>
                                        </p:cTn>
                                        <p:tgtEl>
                                          <p:spTgt spid="33"/>
                                        </p:tgtEl>
                                        <p:attrNameLst>
                                          <p:attrName>style.visibility</p:attrName>
                                        </p:attrNameLst>
                                      </p:cBhvr>
                                      <p:to>
                                        <p:strVal val="visible"/>
                                      </p:to>
                                    </p:set>
                                    <p:animScale>
                                      <p:cBhvr>
                                        <p:cTn id="59" dur="500" decel="50000" fill="hold">
                                          <p:stCondLst>
                                            <p:cond delay="0"/>
                                          </p:stCondLst>
                                        </p:cTn>
                                        <p:tgtEl>
                                          <p:spTgt spid="3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0" dur="500" decel="50000" fill="hold">
                                          <p:stCondLst>
                                            <p:cond delay="0"/>
                                          </p:stCondLst>
                                        </p:cTn>
                                        <p:tgtEl>
                                          <p:spTgt spid="33"/>
                                        </p:tgtEl>
                                        <p:attrNameLst>
                                          <p:attrName>ppt_x</p:attrName>
                                          <p:attrName>ppt_y</p:attrName>
                                        </p:attrNameLst>
                                      </p:cBhvr>
                                    </p:animMotion>
                                    <p:animEffect transition="in" filter="fade">
                                      <p:cBhvr>
                                        <p:cTn id="61" dur="500"/>
                                        <p:tgtEl>
                                          <p:spTgt spid="33"/>
                                        </p:tgtEl>
                                      </p:cBhvr>
                                    </p:animEffect>
                                  </p:childTnLst>
                                </p:cTn>
                              </p:par>
                              <p:par>
                                <p:cTn id="62" presetID="52" presetClass="entr" presetSubtype="0" fill="hold" grpId="0" nodeType="withEffect">
                                  <p:stCondLst>
                                    <p:cond delay="0"/>
                                  </p:stCondLst>
                                  <p:childTnLst>
                                    <p:set>
                                      <p:cBhvr>
                                        <p:cTn id="63" dur="1" fill="hold">
                                          <p:stCondLst>
                                            <p:cond delay="0"/>
                                          </p:stCondLst>
                                        </p:cTn>
                                        <p:tgtEl>
                                          <p:spTgt spid="36"/>
                                        </p:tgtEl>
                                        <p:attrNameLst>
                                          <p:attrName>style.visibility</p:attrName>
                                        </p:attrNameLst>
                                      </p:cBhvr>
                                      <p:to>
                                        <p:strVal val="visible"/>
                                      </p:to>
                                    </p:set>
                                    <p:animScale>
                                      <p:cBhvr>
                                        <p:cTn id="64" dur="500" decel="50000" fill="hold">
                                          <p:stCondLst>
                                            <p:cond delay="0"/>
                                          </p:stCondLst>
                                        </p:cTn>
                                        <p:tgtEl>
                                          <p:spTgt spid="3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5" dur="500" decel="50000" fill="hold">
                                          <p:stCondLst>
                                            <p:cond delay="0"/>
                                          </p:stCondLst>
                                        </p:cTn>
                                        <p:tgtEl>
                                          <p:spTgt spid="36"/>
                                        </p:tgtEl>
                                        <p:attrNameLst>
                                          <p:attrName>ppt_x</p:attrName>
                                          <p:attrName>ppt_y</p:attrName>
                                        </p:attrNameLst>
                                      </p:cBhvr>
                                    </p:animMotion>
                                    <p:animEffect transition="in" filter="fade">
                                      <p:cBhvr>
                                        <p:cTn id="66"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4" grpId="0"/>
      <p:bldP spid="35" grpId="0"/>
      <p:bldP spid="36" grpId="0"/>
      <p:bldP spid="37" grpId="0"/>
      <p:bldP spid="38" grpId="0"/>
      <p:bldP spid="3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文本框 12"/>
          <p:cNvSpPr txBox="1">
            <a:spLocks noChangeArrowheads="1"/>
          </p:cNvSpPr>
          <p:nvPr/>
        </p:nvSpPr>
        <p:spPr bwMode="auto">
          <a:xfrm>
            <a:off x="3427367" y="2421994"/>
            <a:ext cx="2584793" cy="43858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sz="1300">
                <a:solidFill>
                  <a:schemeClr val="tx1"/>
                </a:solidFill>
                <a:latin typeface="方正正黑简体" pitchFamily="2" charset="-122"/>
                <a:ea typeface="方正正黑简体" pitchFamily="2" charset="-122"/>
              </a:defRPr>
            </a:lvl1pPr>
            <a:lvl2pPr marL="742950" indent="-285750">
              <a:defRPr sz="1300">
                <a:solidFill>
                  <a:schemeClr val="tx1"/>
                </a:solidFill>
                <a:latin typeface="方正正黑简体" pitchFamily="2" charset="-122"/>
                <a:ea typeface="方正正黑简体" pitchFamily="2" charset="-122"/>
              </a:defRPr>
            </a:lvl2pPr>
            <a:lvl3pPr marL="1143000" indent="-228600">
              <a:defRPr sz="1300">
                <a:solidFill>
                  <a:schemeClr val="tx1"/>
                </a:solidFill>
                <a:latin typeface="方正正黑简体" pitchFamily="2" charset="-122"/>
                <a:ea typeface="方正正黑简体" pitchFamily="2" charset="-122"/>
              </a:defRPr>
            </a:lvl3pPr>
            <a:lvl4pPr marL="1600200" indent="-228600">
              <a:defRPr sz="1300">
                <a:solidFill>
                  <a:schemeClr val="tx1"/>
                </a:solidFill>
                <a:latin typeface="方正正黑简体" pitchFamily="2" charset="-122"/>
                <a:ea typeface="方正正黑简体" pitchFamily="2" charset="-122"/>
              </a:defRPr>
            </a:lvl4pPr>
            <a:lvl5pPr marL="2057400" indent="-228600">
              <a:defRPr sz="1300">
                <a:solidFill>
                  <a:schemeClr val="tx1"/>
                </a:solidFill>
                <a:latin typeface="方正正黑简体" pitchFamily="2" charset="-122"/>
                <a:ea typeface="方正正黑简体" pitchFamily="2" charset="-122"/>
              </a:defRPr>
            </a:lvl5pPr>
            <a:lvl6pPr marL="25146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6pPr>
            <a:lvl7pPr marL="29718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7pPr>
            <a:lvl8pPr marL="34290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8pPr>
            <a:lvl9pPr marL="38862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9pPr>
          </a:lstStyle>
          <a:p>
            <a:r>
              <a:rPr lang="zh-CN" altLang="en-US" sz="2400" dirty="0" smtClean="0">
                <a:solidFill>
                  <a:schemeClr val="tx1">
                    <a:lumMod val="65000"/>
                    <a:lumOff val="35000"/>
                  </a:schemeClr>
                </a:solidFill>
                <a:latin typeface="思源黑体 CN Bold" pitchFamily="34" charset="-122"/>
                <a:ea typeface="思源黑体 CN Bold" pitchFamily="34" charset="-122"/>
              </a:rPr>
              <a:t>单击此处添加标题</a:t>
            </a:r>
            <a:endParaRPr lang="zh-CN" altLang="en-US" sz="2400" dirty="0">
              <a:solidFill>
                <a:schemeClr val="tx1">
                  <a:lumMod val="65000"/>
                  <a:lumOff val="35000"/>
                </a:schemeClr>
              </a:solidFill>
              <a:latin typeface="思源黑体 CN Bold" pitchFamily="34" charset="-122"/>
              <a:ea typeface="思源黑体 CN Bold" pitchFamily="34" charset="-122"/>
            </a:endParaRPr>
          </a:p>
        </p:txBody>
      </p:sp>
      <p:sp>
        <p:nvSpPr>
          <p:cNvPr id="12" name="文本框 11"/>
          <p:cNvSpPr txBox="1"/>
          <p:nvPr/>
        </p:nvSpPr>
        <p:spPr>
          <a:xfrm>
            <a:off x="2627784" y="3004592"/>
            <a:ext cx="5123583" cy="377026"/>
          </a:xfrm>
          <a:prstGeom prst="rect">
            <a:avLst/>
          </a:prstGeom>
          <a:noFill/>
        </p:spPr>
        <p:txBody>
          <a:bodyPr wrap="square" lIns="68580" tIns="34290" rIns="68580" bIns="34290" rtlCol="0">
            <a:spAutoFit/>
          </a:bodyPr>
          <a:lstStyle>
            <a:defPPr>
              <a:defRPr lang="zh-CN"/>
            </a:defPPr>
            <a:lvl1pPr algn="ctr">
              <a:defRPr sz="3600" b="1">
                <a:solidFill>
                  <a:srgbClr val="333333"/>
                </a:solidFill>
                <a:latin typeface="微软雅黑" panose="020B0503020204020204" pitchFamily="34" charset="-122"/>
                <a:ea typeface="微软雅黑" panose="020B0503020204020204" pitchFamily="34" charset="-122"/>
              </a:defRPr>
            </a:lvl1pPr>
          </a:lstStyle>
          <a:p>
            <a:r>
              <a:rPr lang="en-US" altLang="zh-CN" sz="1000" b="0" dirty="0" smtClean="0">
                <a:solidFill>
                  <a:schemeClr val="tx1">
                    <a:lumMod val="50000"/>
                    <a:lumOff val="50000"/>
                  </a:schemeClr>
                </a:solidFill>
                <a:cs typeface="Arial" panose="020B0604020202020204" pitchFamily="34" charset="0"/>
              </a:rPr>
              <a:t>Please replace text, click add relevant headline, modify the text content, also can copy your content to this directly.</a:t>
            </a:r>
            <a:endParaRPr lang="zh-CN" altLang="en-US" sz="1800" b="0" dirty="0">
              <a:solidFill>
                <a:schemeClr val="tx1">
                  <a:lumMod val="50000"/>
                  <a:lumOff val="50000"/>
                </a:schemeClr>
              </a:solidFill>
            </a:endParaRPr>
          </a:p>
        </p:txBody>
      </p:sp>
      <p:sp>
        <p:nvSpPr>
          <p:cNvPr id="14" name="Freeform 5"/>
          <p:cNvSpPr>
            <a:spLocks/>
          </p:cNvSpPr>
          <p:nvPr/>
        </p:nvSpPr>
        <p:spPr bwMode="auto">
          <a:xfrm rot="5400000">
            <a:off x="-1231178" y="1689160"/>
            <a:ext cx="2462355" cy="2796670"/>
          </a:xfrm>
          <a:custGeom>
            <a:avLst/>
            <a:gdLst>
              <a:gd name="T0" fmla="*/ 6935 w 12812"/>
              <a:gd name="T1" fmla="*/ 195 h 14572"/>
              <a:gd name="T2" fmla="*/ 9609 w 12812"/>
              <a:gd name="T3" fmla="*/ 1739 h 14572"/>
              <a:gd name="T4" fmla="*/ 12283 w 12812"/>
              <a:gd name="T5" fmla="*/ 3282 h 14572"/>
              <a:gd name="T6" fmla="*/ 12812 w 12812"/>
              <a:gd name="T7" fmla="*/ 4199 h 14572"/>
              <a:gd name="T8" fmla="*/ 12812 w 12812"/>
              <a:gd name="T9" fmla="*/ 7286 h 14572"/>
              <a:gd name="T10" fmla="*/ 12812 w 12812"/>
              <a:gd name="T11" fmla="*/ 10374 h 14572"/>
              <a:gd name="T12" fmla="*/ 12283 w 12812"/>
              <a:gd name="T13" fmla="*/ 11290 h 14572"/>
              <a:gd name="T14" fmla="*/ 9609 w 12812"/>
              <a:gd name="T15" fmla="*/ 12834 h 14572"/>
              <a:gd name="T16" fmla="*/ 6935 w 12812"/>
              <a:gd name="T17" fmla="*/ 14378 h 14572"/>
              <a:gd name="T18" fmla="*/ 5877 w 12812"/>
              <a:gd name="T19" fmla="*/ 14378 h 14572"/>
              <a:gd name="T20" fmla="*/ 3203 w 12812"/>
              <a:gd name="T21" fmla="*/ 12834 h 14572"/>
              <a:gd name="T22" fmla="*/ 529 w 12812"/>
              <a:gd name="T23" fmla="*/ 11290 h 14572"/>
              <a:gd name="T24" fmla="*/ 0 w 12812"/>
              <a:gd name="T25" fmla="*/ 10374 h 14572"/>
              <a:gd name="T26" fmla="*/ 0 w 12812"/>
              <a:gd name="T27" fmla="*/ 7286 h 14572"/>
              <a:gd name="T28" fmla="*/ 0 w 12812"/>
              <a:gd name="T29" fmla="*/ 4199 h 14572"/>
              <a:gd name="T30" fmla="*/ 529 w 12812"/>
              <a:gd name="T31" fmla="*/ 3282 h 14572"/>
              <a:gd name="T32" fmla="*/ 3203 w 12812"/>
              <a:gd name="T33" fmla="*/ 1739 h 14572"/>
              <a:gd name="T34" fmla="*/ 5877 w 12812"/>
              <a:gd name="T35" fmla="*/ 195 h 14572"/>
              <a:gd name="T36" fmla="*/ 6935 w 12812"/>
              <a:gd name="T37" fmla="*/ 195 h 14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812" h="14572">
                <a:moveTo>
                  <a:pt x="6935" y="195"/>
                </a:moveTo>
                <a:lnTo>
                  <a:pt x="9609" y="1739"/>
                </a:lnTo>
                <a:lnTo>
                  <a:pt x="12283" y="3282"/>
                </a:lnTo>
                <a:cubicBezTo>
                  <a:pt x="12620" y="3477"/>
                  <a:pt x="12812" y="3810"/>
                  <a:pt x="12812" y="4199"/>
                </a:cubicBezTo>
                <a:lnTo>
                  <a:pt x="12812" y="7286"/>
                </a:lnTo>
                <a:lnTo>
                  <a:pt x="12812" y="10374"/>
                </a:lnTo>
                <a:cubicBezTo>
                  <a:pt x="12812" y="10763"/>
                  <a:pt x="12620" y="11096"/>
                  <a:pt x="12283" y="11290"/>
                </a:cubicBezTo>
                <a:lnTo>
                  <a:pt x="9609" y="12834"/>
                </a:lnTo>
                <a:lnTo>
                  <a:pt x="6935" y="14378"/>
                </a:lnTo>
                <a:cubicBezTo>
                  <a:pt x="6599" y="14572"/>
                  <a:pt x="6213" y="14572"/>
                  <a:pt x="5877" y="14378"/>
                </a:cubicBezTo>
                <a:lnTo>
                  <a:pt x="3203" y="12834"/>
                </a:lnTo>
                <a:lnTo>
                  <a:pt x="529" y="11290"/>
                </a:lnTo>
                <a:cubicBezTo>
                  <a:pt x="193" y="11096"/>
                  <a:pt x="0" y="10763"/>
                  <a:pt x="0" y="10374"/>
                </a:cubicBezTo>
                <a:lnTo>
                  <a:pt x="0" y="7286"/>
                </a:lnTo>
                <a:lnTo>
                  <a:pt x="0" y="4199"/>
                </a:lnTo>
                <a:cubicBezTo>
                  <a:pt x="0" y="3810"/>
                  <a:pt x="193" y="3477"/>
                  <a:pt x="529" y="3282"/>
                </a:cubicBezTo>
                <a:lnTo>
                  <a:pt x="3203" y="1739"/>
                </a:lnTo>
                <a:lnTo>
                  <a:pt x="5877" y="195"/>
                </a:lnTo>
                <a:cubicBezTo>
                  <a:pt x="6213" y="0"/>
                  <a:pt x="6599" y="0"/>
                  <a:pt x="6935" y="195"/>
                </a:cubicBezTo>
                <a:close/>
              </a:path>
            </a:pathLst>
          </a:custGeom>
          <a:solidFill>
            <a:schemeClr val="accent2"/>
          </a:solidFill>
          <a:ln w="254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100" dirty="0"/>
          </a:p>
        </p:txBody>
      </p:sp>
      <p:sp>
        <p:nvSpPr>
          <p:cNvPr id="24" name="Freeform 5"/>
          <p:cNvSpPr>
            <a:spLocks/>
          </p:cNvSpPr>
          <p:nvPr/>
        </p:nvSpPr>
        <p:spPr bwMode="auto">
          <a:xfrm rot="5400000">
            <a:off x="-1523064" y="1357645"/>
            <a:ext cx="3046127" cy="3459700"/>
          </a:xfrm>
          <a:custGeom>
            <a:avLst/>
            <a:gdLst>
              <a:gd name="T0" fmla="*/ 6935 w 12812"/>
              <a:gd name="T1" fmla="*/ 195 h 14572"/>
              <a:gd name="T2" fmla="*/ 9609 w 12812"/>
              <a:gd name="T3" fmla="*/ 1739 h 14572"/>
              <a:gd name="T4" fmla="*/ 12283 w 12812"/>
              <a:gd name="T5" fmla="*/ 3282 h 14572"/>
              <a:gd name="T6" fmla="*/ 12812 w 12812"/>
              <a:gd name="T7" fmla="*/ 4199 h 14572"/>
              <a:gd name="T8" fmla="*/ 12812 w 12812"/>
              <a:gd name="T9" fmla="*/ 7286 h 14572"/>
              <a:gd name="T10" fmla="*/ 12812 w 12812"/>
              <a:gd name="T11" fmla="*/ 10374 h 14572"/>
              <a:gd name="T12" fmla="*/ 12283 w 12812"/>
              <a:gd name="T13" fmla="*/ 11290 h 14572"/>
              <a:gd name="T14" fmla="*/ 9609 w 12812"/>
              <a:gd name="T15" fmla="*/ 12834 h 14572"/>
              <a:gd name="T16" fmla="*/ 6935 w 12812"/>
              <a:gd name="T17" fmla="*/ 14378 h 14572"/>
              <a:gd name="T18" fmla="*/ 5877 w 12812"/>
              <a:gd name="T19" fmla="*/ 14378 h 14572"/>
              <a:gd name="T20" fmla="*/ 3203 w 12812"/>
              <a:gd name="T21" fmla="*/ 12834 h 14572"/>
              <a:gd name="T22" fmla="*/ 529 w 12812"/>
              <a:gd name="T23" fmla="*/ 11290 h 14572"/>
              <a:gd name="T24" fmla="*/ 0 w 12812"/>
              <a:gd name="T25" fmla="*/ 10374 h 14572"/>
              <a:gd name="T26" fmla="*/ 0 w 12812"/>
              <a:gd name="T27" fmla="*/ 7286 h 14572"/>
              <a:gd name="T28" fmla="*/ 0 w 12812"/>
              <a:gd name="T29" fmla="*/ 4199 h 14572"/>
              <a:gd name="T30" fmla="*/ 529 w 12812"/>
              <a:gd name="T31" fmla="*/ 3282 h 14572"/>
              <a:gd name="T32" fmla="*/ 3203 w 12812"/>
              <a:gd name="T33" fmla="*/ 1739 h 14572"/>
              <a:gd name="T34" fmla="*/ 5877 w 12812"/>
              <a:gd name="T35" fmla="*/ 195 h 14572"/>
              <a:gd name="T36" fmla="*/ 6935 w 12812"/>
              <a:gd name="T37" fmla="*/ 195 h 14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812" h="14572">
                <a:moveTo>
                  <a:pt x="6935" y="195"/>
                </a:moveTo>
                <a:lnTo>
                  <a:pt x="9609" y="1739"/>
                </a:lnTo>
                <a:lnTo>
                  <a:pt x="12283" y="3282"/>
                </a:lnTo>
                <a:cubicBezTo>
                  <a:pt x="12620" y="3477"/>
                  <a:pt x="12812" y="3810"/>
                  <a:pt x="12812" y="4199"/>
                </a:cubicBezTo>
                <a:lnTo>
                  <a:pt x="12812" y="7286"/>
                </a:lnTo>
                <a:lnTo>
                  <a:pt x="12812" y="10374"/>
                </a:lnTo>
                <a:cubicBezTo>
                  <a:pt x="12812" y="10763"/>
                  <a:pt x="12620" y="11096"/>
                  <a:pt x="12283" y="11290"/>
                </a:cubicBezTo>
                <a:lnTo>
                  <a:pt x="9609" y="12834"/>
                </a:lnTo>
                <a:lnTo>
                  <a:pt x="6935" y="14378"/>
                </a:lnTo>
                <a:cubicBezTo>
                  <a:pt x="6599" y="14572"/>
                  <a:pt x="6213" y="14572"/>
                  <a:pt x="5877" y="14378"/>
                </a:cubicBezTo>
                <a:lnTo>
                  <a:pt x="3203" y="12834"/>
                </a:lnTo>
                <a:lnTo>
                  <a:pt x="529" y="11290"/>
                </a:lnTo>
                <a:cubicBezTo>
                  <a:pt x="193" y="11096"/>
                  <a:pt x="0" y="10763"/>
                  <a:pt x="0" y="10374"/>
                </a:cubicBezTo>
                <a:lnTo>
                  <a:pt x="0" y="7286"/>
                </a:lnTo>
                <a:lnTo>
                  <a:pt x="0" y="4199"/>
                </a:lnTo>
                <a:cubicBezTo>
                  <a:pt x="0" y="3810"/>
                  <a:pt x="193" y="3477"/>
                  <a:pt x="529" y="3282"/>
                </a:cubicBezTo>
                <a:lnTo>
                  <a:pt x="3203" y="1739"/>
                </a:lnTo>
                <a:lnTo>
                  <a:pt x="5877" y="195"/>
                </a:lnTo>
                <a:cubicBezTo>
                  <a:pt x="6213" y="0"/>
                  <a:pt x="6599" y="0"/>
                  <a:pt x="6935" y="195"/>
                </a:cubicBezTo>
                <a:close/>
              </a:path>
            </a:pathLst>
          </a:custGeom>
          <a:no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26" name="文本框 12"/>
          <p:cNvSpPr txBox="1">
            <a:spLocks noChangeArrowheads="1"/>
          </p:cNvSpPr>
          <p:nvPr/>
        </p:nvSpPr>
        <p:spPr bwMode="auto">
          <a:xfrm>
            <a:off x="36311" y="2449999"/>
            <a:ext cx="1007297" cy="145469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sz="1300">
                <a:solidFill>
                  <a:schemeClr val="tx1"/>
                </a:solidFill>
                <a:latin typeface="方正正黑简体" pitchFamily="2" charset="-122"/>
                <a:ea typeface="方正正黑简体" pitchFamily="2" charset="-122"/>
              </a:defRPr>
            </a:lvl1pPr>
            <a:lvl2pPr marL="742950" indent="-285750">
              <a:defRPr sz="1300">
                <a:solidFill>
                  <a:schemeClr val="tx1"/>
                </a:solidFill>
                <a:latin typeface="方正正黑简体" pitchFamily="2" charset="-122"/>
                <a:ea typeface="方正正黑简体" pitchFamily="2" charset="-122"/>
              </a:defRPr>
            </a:lvl2pPr>
            <a:lvl3pPr marL="1143000" indent="-228600">
              <a:defRPr sz="1300">
                <a:solidFill>
                  <a:schemeClr val="tx1"/>
                </a:solidFill>
                <a:latin typeface="方正正黑简体" pitchFamily="2" charset="-122"/>
                <a:ea typeface="方正正黑简体" pitchFamily="2" charset="-122"/>
              </a:defRPr>
            </a:lvl3pPr>
            <a:lvl4pPr marL="1600200" indent="-228600">
              <a:defRPr sz="1300">
                <a:solidFill>
                  <a:schemeClr val="tx1"/>
                </a:solidFill>
                <a:latin typeface="方正正黑简体" pitchFamily="2" charset="-122"/>
                <a:ea typeface="方正正黑简体" pitchFamily="2" charset="-122"/>
              </a:defRPr>
            </a:lvl4pPr>
            <a:lvl5pPr marL="2057400" indent="-228600">
              <a:defRPr sz="1300">
                <a:solidFill>
                  <a:schemeClr val="tx1"/>
                </a:solidFill>
                <a:latin typeface="方正正黑简体" pitchFamily="2" charset="-122"/>
                <a:ea typeface="方正正黑简体" pitchFamily="2" charset="-122"/>
              </a:defRPr>
            </a:lvl5pPr>
            <a:lvl6pPr marL="25146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6pPr>
            <a:lvl7pPr marL="29718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7pPr>
            <a:lvl8pPr marL="34290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8pPr>
            <a:lvl9pPr marL="38862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9pPr>
          </a:lstStyle>
          <a:p>
            <a:pPr algn="ctr"/>
            <a:r>
              <a:rPr lang="en-US" altLang="zh-CN" sz="9000" b="1" dirty="0" smtClean="0">
                <a:solidFill>
                  <a:schemeClr val="bg1"/>
                </a:solidFill>
                <a:latin typeface="AgencyFB" panose="02000806040000020003" pitchFamily="2" charset="0"/>
                <a:ea typeface="微软雅黑" pitchFamily="34" charset="-122"/>
              </a:rPr>
              <a:t>2</a:t>
            </a:r>
            <a:endParaRPr lang="zh-CN" altLang="en-US" sz="9000" b="1" dirty="0">
              <a:solidFill>
                <a:schemeClr val="bg1"/>
              </a:solidFill>
              <a:latin typeface="AgencyFB" panose="02000806040000020003" pitchFamily="2" charset="0"/>
              <a:ea typeface="微软雅黑" pitchFamily="34" charset="-122"/>
            </a:endParaRPr>
          </a:p>
        </p:txBody>
      </p:sp>
      <p:sp>
        <p:nvSpPr>
          <p:cNvPr id="16" name="文本框 14"/>
          <p:cNvSpPr txBox="1">
            <a:spLocks noChangeArrowheads="1"/>
          </p:cNvSpPr>
          <p:nvPr/>
        </p:nvSpPr>
        <p:spPr bwMode="auto">
          <a:xfrm>
            <a:off x="3882576" y="1222860"/>
            <a:ext cx="1378848" cy="28469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sz="1300">
                <a:solidFill>
                  <a:schemeClr val="tx1"/>
                </a:solidFill>
                <a:latin typeface="方正正黑简体" pitchFamily="2" charset="-122"/>
                <a:ea typeface="方正正黑简体" pitchFamily="2" charset="-122"/>
              </a:defRPr>
            </a:lvl1pPr>
            <a:lvl2pPr marL="742950" indent="-285750">
              <a:defRPr sz="1300">
                <a:solidFill>
                  <a:schemeClr val="tx1"/>
                </a:solidFill>
                <a:latin typeface="方正正黑简体" pitchFamily="2" charset="-122"/>
                <a:ea typeface="方正正黑简体" pitchFamily="2" charset="-122"/>
              </a:defRPr>
            </a:lvl2pPr>
            <a:lvl3pPr marL="1143000" indent="-228600">
              <a:defRPr sz="1300">
                <a:solidFill>
                  <a:schemeClr val="tx1"/>
                </a:solidFill>
                <a:latin typeface="方正正黑简体" pitchFamily="2" charset="-122"/>
                <a:ea typeface="方正正黑简体" pitchFamily="2" charset="-122"/>
              </a:defRPr>
            </a:lvl3pPr>
            <a:lvl4pPr marL="1600200" indent="-228600">
              <a:defRPr sz="1300">
                <a:solidFill>
                  <a:schemeClr val="tx1"/>
                </a:solidFill>
                <a:latin typeface="方正正黑简体" pitchFamily="2" charset="-122"/>
                <a:ea typeface="方正正黑简体" pitchFamily="2" charset="-122"/>
              </a:defRPr>
            </a:lvl4pPr>
            <a:lvl5pPr marL="2057400" indent="-228600">
              <a:defRPr sz="1300">
                <a:solidFill>
                  <a:schemeClr val="tx1"/>
                </a:solidFill>
                <a:latin typeface="方正正黑简体" pitchFamily="2" charset="-122"/>
                <a:ea typeface="方正正黑简体" pitchFamily="2" charset="-122"/>
              </a:defRPr>
            </a:lvl5pPr>
            <a:lvl6pPr marL="25146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6pPr>
            <a:lvl7pPr marL="29718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7pPr>
            <a:lvl8pPr marL="34290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8pPr>
            <a:lvl9pPr marL="38862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9pPr>
          </a:lstStyle>
          <a:p>
            <a:pPr algn="ctr" eaLnBrk="1" hangingPunct="1"/>
            <a:r>
              <a:rPr lang="en-US" altLang="zh-CN" sz="1400" dirty="0">
                <a:solidFill>
                  <a:schemeClr val="bg1"/>
                </a:solidFill>
                <a:latin typeface="微软雅黑" pitchFamily="34" charset="-122"/>
                <a:ea typeface="微软雅黑" pitchFamily="34" charset="-122"/>
              </a:rPr>
              <a:t>PART </a:t>
            </a:r>
            <a:r>
              <a:rPr lang="en-US" altLang="zh-CN" sz="1400" dirty="0" smtClean="0">
                <a:solidFill>
                  <a:schemeClr val="bg1"/>
                </a:solidFill>
                <a:latin typeface="微软雅黑" pitchFamily="34" charset="-122"/>
                <a:ea typeface="微软雅黑" pitchFamily="34" charset="-122"/>
              </a:rPr>
              <a:t>ONE</a:t>
            </a:r>
            <a:endParaRPr lang="zh-CN" altLang="en-US" sz="1400" dirty="0">
              <a:solidFill>
                <a:schemeClr val="bg1"/>
              </a:solidFill>
              <a:latin typeface="微软雅黑" pitchFamily="34" charset="-122"/>
              <a:ea typeface="微软雅黑" pitchFamily="34" charset="-122"/>
            </a:endParaRPr>
          </a:p>
        </p:txBody>
      </p:sp>
    </p:spTree>
    <p:extLst>
      <p:ext uri="{BB962C8B-B14F-4D97-AF65-F5344CB8AC3E}">
        <p14:creationId xmlns="" xmlns:p14="http://schemas.microsoft.com/office/powerpoint/2010/main" val="156903914"/>
      </p:ext>
    </p:extLst>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250" fill="hold"/>
                                        <p:tgtEl>
                                          <p:spTgt spid="24"/>
                                        </p:tgtEl>
                                        <p:attrNameLst>
                                          <p:attrName>ppt_w</p:attrName>
                                        </p:attrNameLst>
                                      </p:cBhvr>
                                      <p:tavLst>
                                        <p:tav tm="0">
                                          <p:val>
                                            <p:fltVal val="0"/>
                                          </p:val>
                                        </p:tav>
                                        <p:tav tm="100000">
                                          <p:val>
                                            <p:strVal val="#ppt_w"/>
                                          </p:val>
                                        </p:tav>
                                      </p:tavLst>
                                    </p:anim>
                                    <p:anim calcmode="lin" valueType="num">
                                      <p:cBhvr>
                                        <p:cTn id="8" dur="250" fill="hold"/>
                                        <p:tgtEl>
                                          <p:spTgt spid="24"/>
                                        </p:tgtEl>
                                        <p:attrNameLst>
                                          <p:attrName>ppt_h</p:attrName>
                                        </p:attrNameLst>
                                      </p:cBhvr>
                                      <p:tavLst>
                                        <p:tav tm="0">
                                          <p:val>
                                            <p:fltVal val="0"/>
                                          </p:val>
                                        </p:tav>
                                        <p:tav tm="100000">
                                          <p:val>
                                            <p:strVal val="#ppt_h"/>
                                          </p:val>
                                        </p:tav>
                                      </p:tavLst>
                                    </p:anim>
                                    <p:animEffect transition="in" filter="fade">
                                      <p:cBhvr>
                                        <p:cTn id="9" dur="250"/>
                                        <p:tgtEl>
                                          <p:spTgt spid="24"/>
                                        </p:tgtEl>
                                      </p:cBhvr>
                                    </p:animEffect>
                                  </p:childTnLst>
                                </p:cTn>
                              </p:par>
                              <p:par>
                                <p:cTn id="10" presetID="6" presetClass="emph" presetSubtype="0" decel="100000" fill="hold" grpId="1" nodeType="withEffect">
                                  <p:stCondLst>
                                    <p:cond delay="200"/>
                                  </p:stCondLst>
                                  <p:childTnLst>
                                    <p:animScale>
                                      <p:cBhvr>
                                        <p:cTn id="11" dur="250" fill="hold"/>
                                        <p:tgtEl>
                                          <p:spTgt spid="24"/>
                                        </p:tgtEl>
                                      </p:cBhvr>
                                      <p:by x="120000" y="120000"/>
                                    </p:animScale>
                                  </p:childTnLst>
                                </p:cTn>
                              </p:par>
                              <p:par>
                                <p:cTn id="12" presetID="6" presetClass="emph" presetSubtype="0" decel="100000" fill="hold" grpId="2" nodeType="withEffect">
                                  <p:stCondLst>
                                    <p:cond delay="400"/>
                                  </p:stCondLst>
                                  <p:childTnLst>
                                    <p:animScale>
                                      <p:cBhvr>
                                        <p:cTn id="13" dur="250" fill="hold"/>
                                        <p:tgtEl>
                                          <p:spTgt spid="24"/>
                                        </p:tgtEl>
                                      </p:cBhvr>
                                      <p:by x="83000" y="83000"/>
                                    </p:animScale>
                                  </p:childTnLst>
                                </p:cTn>
                              </p:par>
                              <p:par>
                                <p:cTn id="14" presetID="53" presetClass="entr" presetSubtype="16" fill="hold" grpId="0" nodeType="withEffect">
                                  <p:stCondLst>
                                    <p:cond delay="400"/>
                                  </p:stCondLst>
                                  <p:childTnLst>
                                    <p:set>
                                      <p:cBhvr>
                                        <p:cTn id="15" dur="1" fill="hold">
                                          <p:stCondLst>
                                            <p:cond delay="0"/>
                                          </p:stCondLst>
                                        </p:cTn>
                                        <p:tgtEl>
                                          <p:spTgt spid="14"/>
                                        </p:tgtEl>
                                        <p:attrNameLst>
                                          <p:attrName>style.visibility</p:attrName>
                                        </p:attrNameLst>
                                      </p:cBhvr>
                                      <p:to>
                                        <p:strVal val="visible"/>
                                      </p:to>
                                    </p:set>
                                    <p:anim calcmode="lin" valueType="num">
                                      <p:cBhvr>
                                        <p:cTn id="16" dur="250" fill="hold"/>
                                        <p:tgtEl>
                                          <p:spTgt spid="14"/>
                                        </p:tgtEl>
                                        <p:attrNameLst>
                                          <p:attrName>ppt_w</p:attrName>
                                        </p:attrNameLst>
                                      </p:cBhvr>
                                      <p:tavLst>
                                        <p:tav tm="0">
                                          <p:val>
                                            <p:fltVal val="0"/>
                                          </p:val>
                                        </p:tav>
                                        <p:tav tm="100000">
                                          <p:val>
                                            <p:strVal val="#ppt_w"/>
                                          </p:val>
                                        </p:tav>
                                      </p:tavLst>
                                    </p:anim>
                                    <p:anim calcmode="lin" valueType="num">
                                      <p:cBhvr>
                                        <p:cTn id="17" dur="250" fill="hold"/>
                                        <p:tgtEl>
                                          <p:spTgt spid="14"/>
                                        </p:tgtEl>
                                        <p:attrNameLst>
                                          <p:attrName>ppt_h</p:attrName>
                                        </p:attrNameLst>
                                      </p:cBhvr>
                                      <p:tavLst>
                                        <p:tav tm="0">
                                          <p:val>
                                            <p:fltVal val="0"/>
                                          </p:val>
                                        </p:tav>
                                        <p:tav tm="100000">
                                          <p:val>
                                            <p:strVal val="#ppt_h"/>
                                          </p:val>
                                        </p:tav>
                                      </p:tavLst>
                                    </p:anim>
                                    <p:animEffect transition="in" filter="fade">
                                      <p:cBhvr>
                                        <p:cTn id="18" dur="250"/>
                                        <p:tgtEl>
                                          <p:spTgt spid="14"/>
                                        </p:tgtEl>
                                      </p:cBhvr>
                                    </p:animEffect>
                                  </p:childTnLst>
                                </p:cTn>
                              </p:par>
                              <p:par>
                                <p:cTn id="19" presetID="6" presetClass="emph" presetSubtype="0" decel="100000" fill="hold" grpId="1" nodeType="withEffect">
                                  <p:stCondLst>
                                    <p:cond delay="600"/>
                                  </p:stCondLst>
                                  <p:childTnLst>
                                    <p:animScale>
                                      <p:cBhvr>
                                        <p:cTn id="20" dur="250" fill="hold"/>
                                        <p:tgtEl>
                                          <p:spTgt spid="14"/>
                                        </p:tgtEl>
                                      </p:cBhvr>
                                      <p:by x="120000" y="120000"/>
                                    </p:animScale>
                                  </p:childTnLst>
                                </p:cTn>
                              </p:par>
                              <p:par>
                                <p:cTn id="21" presetID="6" presetClass="emph" presetSubtype="0" decel="100000" fill="hold" grpId="2" nodeType="withEffect">
                                  <p:stCondLst>
                                    <p:cond delay="800"/>
                                  </p:stCondLst>
                                  <p:childTnLst>
                                    <p:animScale>
                                      <p:cBhvr>
                                        <p:cTn id="22" dur="250" fill="hold"/>
                                        <p:tgtEl>
                                          <p:spTgt spid="14"/>
                                        </p:tgtEl>
                                      </p:cBhvr>
                                      <p:by x="83000" y="83000"/>
                                    </p:animScale>
                                  </p:childTnLst>
                                </p:cTn>
                              </p:par>
                              <p:par>
                                <p:cTn id="23" presetID="53" presetClass="entr" presetSubtype="16" fill="hold" grpId="0" nodeType="withEffect">
                                  <p:stCondLst>
                                    <p:cond delay="600"/>
                                  </p:stCondLst>
                                  <p:childTnLst>
                                    <p:set>
                                      <p:cBhvr>
                                        <p:cTn id="24" dur="1" fill="hold">
                                          <p:stCondLst>
                                            <p:cond delay="0"/>
                                          </p:stCondLst>
                                        </p:cTn>
                                        <p:tgtEl>
                                          <p:spTgt spid="26"/>
                                        </p:tgtEl>
                                        <p:attrNameLst>
                                          <p:attrName>style.visibility</p:attrName>
                                        </p:attrNameLst>
                                      </p:cBhvr>
                                      <p:to>
                                        <p:strVal val="visible"/>
                                      </p:to>
                                    </p:set>
                                    <p:anim calcmode="lin" valueType="num">
                                      <p:cBhvr>
                                        <p:cTn id="25" dur="250" fill="hold"/>
                                        <p:tgtEl>
                                          <p:spTgt spid="26"/>
                                        </p:tgtEl>
                                        <p:attrNameLst>
                                          <p:attrName>ppt_w</p:attrName>
                                        </p:attrNameLst>
                                      </p:cBhvr>
                                      <p:tavLst>
                                        <p:tav tm="0">
                                          <p:val>
                                            <p:fltVal val="0"/>
                                          </p:val>
                                        </p:tav>
                                        <p:tav tm="100000">
                                          <p:val>
                                            <p:strVal val="#ppt_w"/>
                                          </p:val>
                                        </p:tav>
                                      </p:tavLst>
                                    </p:anim>
                                    <p:anim calcmode="lin" valueType="num">
                                      <p:cBhvr>
                                        <p:cTn id="26" dur="250" fill="hold"/>
                                        <p:tgtEl>
                                          <p:spTgt spid="26"/>
                                        </p:tgtEl>
                                        <p:attrNameLst>
                                          <p:attrName>ppt_h</p:attrName>
                                        </p:attrNameLst>
                                      </p:cBhvr>
                                      <p:tavLst>
                                        <p:tav tm="0">
                                          <p:val>
                                            <p:fltVal val="0"/>
                                          </p:val>
                                        </p:tav>
                                        <p:tav tm="100000">
                                          <p:val>
                                            <p:strVal val="#ppt_h"/>
                                          </p:val>
                                        </p:tav>
                                      </p:tavLst>
                                    </p:anim>
                                    <p:animEffect transition="in" filter="fade">
                                      <p:cBhvr>
                                        <p:cTn id="27" dur="250"/>
                                        <p:tgtEl>
                                          <p:spTgt spid="26"/>
                                        </p:tgtEl>
                                      </p:cBhvr>
                                    </p:animEffect>
                                  </p:childTnLst>
                                </p:cTn>
                              </p:par>
                              <p:par>
                                <p:cTn id="28" presetID="6" presetClass="emph" presetSubtype="0" decel="100000" fill="hold" grpId="1" nodeType="withEffect">
                                  <p:stCondLst>
                                    <p:cond delay="800"/>
                                  </p:stCondLst>
                                  <p:childTnLst>
                                    <p:animScale>
                                      <p:cBhvr>
                                        <p:cTn id="29" dur="250" fill="hold"/>
                                        <p:tgtEl>
                                          <p:spTgt spid="26"/>
                                        </p:tgtEl>
                                      </p:cBhvr>
                                      <p:by x="120000" y="120000"/>
                                    </p:animScale>
                                  </p:childTnLst>
                                </p:cTn>
                              </p:par>
                              <p:par>
                                <p:cTn id="30" presetID="6" presetClass="emph" presetSubtype="0" decel="100000" fill="hold" grpId="2" nodeType="withEffect">
                                  <p:stCondLst>
                                    <p:cond delay="1000"/>
                                  </p:stCondLst>
                                  <p:childTnLst>
                                    <p:animScale>
                                      <p:cBhvr>
                                        <p:cTn id="31" dur="250" fill="hold"/>
                                        <p:tgtEl>
                                          <p:spTgt spid="26"/>
                                        </p:tgtEl>
                                      </p:cBhvr>
                                      <p:by x="83000" y="83000"/>
                                    </p:animScale>
                                  </p:childTnLst>
                                </p:cTn>
                              </p:par>
                            </p:childTnLst>
                          </p:cTn>
                        </p:par>
                        <p:par>
                          <p:cTn id="32" fill="hold">
                            <p:stCondLst>
                              <p:cond delay="1250"/>
                            </p:stCondLst>
                            <p:childTnLst>
                              <p:par>
                                <p:cTn id="33" presetID="10" presetClass="entr" presetSubtype="0" fill="hold" grpId="0" nodeType="after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childTnLst>
                          </p:cTn>
                        </p:par>
                        <p:par>
                          <p:cTn id="36" fill="hold">
                            <p:stCondLst>
                              <p:cond delay="1750"/>
                            </p:stCondLst>
                            <p:childTnLst>
                              <p:par>
                                <p:cTn id="37" presetID="53" presetClass="entr" presetSubtype="16"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p:cTn id="39" dur="500" fill="hold"/>
                                        <p:tgtEl>
                                          <p:spTgt spid="15"/>
                                        </p:tgtEl>
                                        <p:attrNameLst>
                                          <p:attrName>ppt_w</p:attrName>
                                        </p:attrNameLst>
                                      </p:cBhvr>
                                      <p:tavLst>
                                        <p:tav tm="0">
                                          <p:val>
                                            <p:fltVal val="0"/>
                                          </p:val>
                                        </p:tav>
                                        <p:tav tm="100000">
                                          <p:val>
                                            <p:strVal val="#ppt_w"/>
                                          </p:val>
                                        </p:tav>
                                      </p:tavLst>
                                    </p:anim>
                                    <p:anim calcmode="lin" valueType="num">
                                      <p:cBhvr>
                                        <p:cTn id="40" dur="500" fill="hold"/>
                                        <p:tgtEl>
                                          <p:spTgt spid="15"/>
                                        </p:tgtEl>
                                        <p:attrNameLst>
                                          <p:attrName>ppt_h</p:attrName>
                                        </p:attrNameLst>
                                      </p:cBhvr>
                                      <p:tavLst>
                                        <p:tav tm="0">
                                          <p:val>
                                            <p:fltVal val="0"/>
                                          </p:val>
                                        </p:tav>
                                        <p:tav tm="100000">
                                          <p:val>
                                            <p:strVal val="#ppt_h"/>
                                          </p:val>
                                        </p:tav>
                                      </p:tavLst>
                                    </p:anim>
                                    <p:animEffect transition="in" filter="fade">
                                      <p:cBhvr>
                                        <p:cTn id="41" dur="500"/>
                                        <p:tgtEl>
                                          <p:spTgt spid="15"/>
                                        </p:tgtEl>
                                      </p:cBhvr>
                                    </p:animEffect>
                                  </p:childTnLst>
                                </p:cTn>
                              </p:par>
                              <p:par>
                                <p:cTn id="42" presetID="35" presetClass="path" presetSubtype="0" accel="50000" decel="50000" fill="hold" grpId="1" nodeType="withEffect">
                                  <p:stCondLst>
                                    <p:cond delay="0"/>
                                  </p:stCondLst>
                                  <p:childTnLst>
                                    <p:animMotion origin="layout" path="M 0 -4.07407E-6 L 0.34896 -4.07407E-6 " pathEditMode="relative" rAng="0" ptsTypes="AA">
                                      <p:cBhvr>
                                        <p:cTn id="43" dur="1000" spd="-100000" fill="hold"/>
                                        <p:tgtEl>
                                          <p:spTgt spid="15"/>
                                        </p:tgtEl>
                                        <p:attrNameLst>
                                          <p:attrName>ppt_x</p:attrName>
                                          <p:attrName>ppt_y</p:attrName>
                                        </p:attrNameLst>
                                      </p:cBhvr>
                                      <p:rCtr x="17448" y="0"/>
                                    </p:animMotion>
                                  </p:childTnLst>
                                </p:cTn>
                              </p:par>
                              <p:par>
                                <p:cTn id="44" presetID="53" presetClass="entr" presetSubtype="16"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500" fill="hold"/>
                                        <p:tgtEl>
                                          <p:spTgt spid="12"/>
                                        </p:tgtEl>
                                        <p:attrNameLst>
                                          <p:attrName>ppt_w</p:attrName>
                                        </p:attrNameLst>
                                      </p:cBhvr>
                                      <p:tavLst>
                                        <p:tav tm="0">
                                          <p:val>
                                            <p:fltVal val="0"/>
                                          </p:val>
                                        </p:tav>
                                        <p:tav tm="100000">
                                          <p:val>
                                            <p:strVal val="#ppt_w"/>
                                          </p:val>
                                        </p:tav>
                                      </p:tavLst>
                                    </p:anim>
                                    <p:anim calcmode="lin" valueType="num">
                                      <p:cBhvr>
                                        <p:cTn id="47" dur="500" fill="hold"/>
                                        <p:tgtEl>
                                          <p:spTgt spid="12"/>
                                        </p:tgtEl>
                                        <p:attrNameLst>
                                          <p:attrName>ppt_h</p:attrName>
                                        </p:attrNameLst>
                                      </p:cBhvr>
                                      <p:tavLst>
                                        <p:tav tm="0">
                                          <p:val>
                                            <p:fltVal val="0"/>
                                          </p:val>
                                        </p:tav>
                                        <p:tav tm="100000">
                                          <p:val>
                                            <p:strVal val="#ppt_h"/>
                                          </p:val>
                                        </p:tav>
                                      </p:tavLst>
                                    </p:anim>
                                    <p:animEffect transition="in" filter="fade">
                                      <p:cBhvr>
                                        <p:cTn id="48" dur="500"/>
                                        <p:tgtEl>
                                          <p:spTgt spid="12"/>
                                        </p:tgtEl>
                                      </p:cBhvr>
                                    </p:animEffect>
                                  </p:childTnLst>
                                </p:cTn>
                              </p:par>
                              <p:par>
                                <p:cTn id="49" presetID="35" presetClass="path" presetSubtype="0" accel="50000" decel="50000" fill="hold" grpId="1" nodeType="withEffect">
                                  <p:stCondLst>
                                    <p:cond delay="0"/>
                                  </p:stCondLst>
                                  <p:childTnLst>
                                    <p:animMotion origin="layout" path="M 0 3.7037E-7 L -0.37396 3.7037E-7 " pathEditMode="relative" rAng="0" ptsTypes="AA">
                                      <p:cBhvr>
                                        <p:cTn id="50" dur="1000" spd="-100000" fill="hold"/>
                                        <p:tgtEl>
                                          <p:spTgt spid="12"/>
                                        </p:tgtEl>
                                        <p:attrNameLst>
                                          <p:attrName>ppt_x</p:attrName>
                                          <p:attrName>ppt_y</p:attrName>
                                        </p:attrNameLst>
                                      </p:cBhvr>
                                      <p:rCtr x="-18698"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5" grpId="1"/>
      <p:bldP spid="12" grpId="0"/>
      <p:bldP spid="12" grpId="1"/>
      <p:bldP spid="14" grpId="0" animBg="1"/>
      <p:bldP spid="14" grpId="1" animBg="1"/>
      <p:bldP spid="14" grpId="2" animBg="1"/>
      <p:bldP spid="24" grpId="0" animBg="1"/>
      <p:bldP spid="24" grpId="1" animBg="1"/>
      <p:bldP spid="24" grpId="2" animBg="1"/>
      <p:bldP spid="26" grpId="0"/>
      <p:bldP spid="26" grpId="1"/>
      <p:bldP spid="26" grpId="2"/>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
          <p:cNvGrpSpPr>
            <a:grpSpLocks/>
          </p:cNvGrpSpPr>
          <p:nvPr/>
        </p:nvGrpSpPr>
        <p:grpSpPr bwMode="auto">
          <a:xfrm>
            <a:off x="6062663" y="1132238"/>
            <a:ext cx="2901950" cy="1829365"/>
            <a:chOff x="6084167" y="1925354"/>
            <a:chExt cx="3070586" cy="1935163"/>
          </a:xfrm>
        </p:grpSpPr>
        <p:sp>
          <p:nvSpPr>
            <p:cNvPr id="38929" name="KMA1D1FEAF"/>
            <p:cNvSpPr>
              <a:spLocks noChangeArrowheads="1"/>
            </p:cNvSpPr>
            <p:nvPr/>
          </p:nvSpPr>
          <p:spPr bwMode="ltGray">
            <a:xfrm>
              <a:off x="6084167" y="1925354"/>
              <a:ext cx="2756794" cy="1935163"/>
            </a:xfrm>
            <a:prstGeom prst="rect">
              <a:avLst/>
            </a:prstGeom>
            <a:solidFill>
              <a:schemeClr val="accent3"/>
            </a:solidFill>
            <a:ln w="19050">
              <a:noFill/>
              <a:miter lim="800000"/>
              <a:headEnd/>
              <a:tailEnd/>
            </a:ln>
          </p:spPr>
          <p:txBody>
            <a:bodyPr wrap="none" lIns="97200" tIns="97200" rIns="98082" bIns="97200"/>
            <a:lstStyle/>
            <a:p>
              <a:pPr>
                <a:buSzPct val="80000"/>
                <a:buFont typeface="Marlett" pitchFamily="2" charset="2"/>
                <a:buChar char="i"/>
              </a:pPr>
              <a:endParaRPr lang="ko-KR" altLang="ko-KR" b="1">
                <a:solidFill>
                  <a:schemeClr val="bg1"/>
                </a:solidFill>
                <a:ea typeface="Gulim" pitchFamily="34" charset="-127"/>
                <a:cs typeface="Arial" charset="0"/>
              </a:endParaRPr>
            </a:p>
          </p:txBody>
        </p:sp>
        <p:grpSp>
          <p:nvGrpSpPr>
            <p:cNvPr id="3" name="그룹 21"/>
            <p:cNvGrpSpPr>
              <a:grpSpLocks/>
            </p:cNvGrpSpPr>
            <p:nvPr/>
          </p:nvGrpSpPr>
          <p:grpSpPr bwMode="auto">
            <a:xfrm>
              <a:off x="6586312" y="2132856"/>
              <a:ext cx="2568441" cy="1243963"/>
              <a:chOff x="6794460" y="2050996"/>
              <a:chExt cx="2314044" cy="1243963"/>
            </a:xfrm>
          </p:grpSpPr>
          <p:sp>
            <p:nvSpPr>
              <p:cNvPr id="38931" name="Text Box 5"/>
              <p:cNvSpPr txBox="1">
                <a:spLocks noChangeArrowheads="1"/>
              </p:cNvSpPr>
              <p:nvPr/>
            </p:nvSpPr>
            <p:spPr bwMode="auto">
              <a:xfrm>
                <a:off x="6794460" y="2708921"/>
                <a:ext cx="2314044" cy="586038"/>
              </a:xfrm>
              <a:prstGeom prst="rect">
                <a:avLst/>
              </a:prstGeom>
              <a:noFill/>
              <a:ln w="9525">
                <a:noFill/>
                <a:miter lim="800000"/>
                <a:headEnd/>
                <a:tailEnd/>
              </a:ln>
            </p:spPr>
            <p:txBody>
              <a:bodyPr>
                <a:spAutoFit/>
              </a:bodyPr>
              <a:lstStyle/>
              <a:p>
                <a:pPr marL="125413" indent="-125413">
                  <a:buFont typeface="Arial" charset="0"/>
                  <a:buChar char="•"/>
                </a:pPr>
                <a:r>
                  <a:rPr lang="zh-CN" altLang="en-US" sz="1000" dirty="0">
                    <a:solidFill>
                      <a:schemeClr val="bg1"/>
                    </a:solidFill>
                    <a:latin typeface="微软雅黑" pitchFamily="34" charset="-122"/>
                    <a:ea typeface="微软雅黑" pitchFamily="34" charset="-122"/>
                    <a:cs typeface="Arial" charset="0"/>
                  </a:rPr>
                  <a:t>单击此处添加文本</a:t>
                </a:r>
                <a:endParaRPr lang="en-US" altLang="ko-KR" sz="1000" dirty="0">
                  <a:solidFill>
                    <a:schemeClr val="bg1"/>
                  </a:solidFill>
                  <a:latin typeface="微软雅黑" pitchFamily="34" charset="-122"/>
                  <a:ea typeface="微软雅黑" pitchFamily="34" charset="-122"/>
                  <a:cs typeface="Arial" charset="0"/>
                </a:endParaRPr>
              </a:p>
              <a:p>
                <a:pPr marL="125413" indent="-125413">
                  <a:buFont typeface="Arial" charset="0"/>
                  <a:buChar char="•"/>
                </a:pPr>
                <a:r>
                  <a:rPr lang="zh-CN" altLang="en-US" sz="1000" dirty="0">
                    <a:solidFill>
                      <a:schemeClr val="bg1"/>
                    </a:solidFill>
                    <a:latin typeface="微软雅黑" pitchFamily="34" charset="-122"/>
                    <a:ea typeface="微软雅黑" pitchFamily="34" charset="-122"/>
                    <a:cs typeface="Arial" charset="0"/>
                  </a:rPr>
                  <a:t>单击此处添加文本</a:t>
                </a:r>
                <a:endParaRPr lang="en-US" altLang="ko-KR" sz="1000" dirty="0">
                  <a:solidFill>
                    <a:schemeClr val="bg1"/>
                  </a:solidFill>
                  <a:latin typeface="微软雅黑" pitchFamily="34" charset="-122"/>
                  <a:ea typeface="微软雅黑" pitchFamily="34" charset="-122"/>
                  <a:cs typeface="Arial" charset="0"/>
                </a:endParaRPr>
              </a:p>
              <a:p>
                <a:pPr marL="125413" indent="-125413">
                  <a:buFont typeface="Arial" charset="0"/>
                  <a:buChar char="•"/>
                </a:pPr>
                <a:r>
                  <a:rPr lang="zh-CN" altLang="en-US" sz="1000" dirty="0">
                    <a:solidFill>
                      <a:schemeClr val="bg1"/>
                    </a:solidFill>
                    <a:latin typeface="微软雅黑" pitchFamily="34" charset="-122"/>
                    <a:ea typeface="微软雅黑" pitchFamily="34" charset="-122"/>
                    <a:cs typeface="Arial" charset="0"/>
                  </a:rPr>
                  <a:t>单击此处添加文本</a:t>
                </a:r>
                <a:endParaRPr lang="en-US" altLang="ko-KR" sz="1000" dirty="0">
                  <a:solidFill>
                    <a:schemeClr val="bg1"/>
                  </a:solidFill>
                  <a:latin typeface="微软雅黑" pitchFamily="34" charset="-122"/>
                  <a:ea typeface="微软雅黑" pitchFamily="34" charset="-122"/>
                  <a:cs typeface="Arial" charset="0"/>
                </a:endParaRPr>
              </a:p>
            </p:txBody>
          </p:sp>
          <p:sp>
            <p:nvSpPr>
              <p:cNvPr id="38932" name="Text Box 5"/>
              <p:cNvSpPr txBox="1">
                <a:spLocks noChangeArrowheads="1"/>
              </p:cNvSpPr>
              <p:nvPr/>
            </p:nvSpPr>
            <p:spPr bwMode="auto">
              <a:xfrm>
                <a:off x="6794460" y="2050996"/>
                <a:ext cx="2314044" cy="586037"/>
              </a:xfrm>
              <a:prstGeom prst="rect">
                <a:avLst/>
              </a:prstGeom>
              <a:noFill/>
              <a:ln w="9525">
                <a:noFill/>
                <a:miter lim="800000"/>
                <a:headEnd/>
                <a:tailEnd/>
              </a:ln>
            </p:spPr>
            <p:txBody>
              <a:bodyPr>
                <a:spAutoFit/>
              </a:bodyPr>
              <a:lstStyle/>
              <a:p>
                <a:pPr marL="125413" indent="-125413"/>
                <a:r>
                  <a:rPr lang="zh-CN" altLang="en-US" sz="3000" b="1">
                    <a:solidFill>
                      <a:schemeClr val="bg1"/>
                    </a:solidFill>
                    <a:ea typeface="微软雅黑" pitchFamily="34" charset="-122"/>
                    <a:cs typeface="Arial" charset="0"/>
                  </a:rPr>
                  <a:t>主题三</a:t>
                </a:r>
                <a:endParaRPr lang="ko-KR" altLang="ko-KR" sz="3000" b="1">
                  <a:solidFill>
                    <a:schemeClr val="bg1"/>
                  </a:solidFill>
                  <a:ea typeface="微软雅黑" pitchFamily="34" charset="-122"/>
                  <a:cs typeface="Arial" charset="0"/>
                </a:endParaRPr>
              </a:p>
            </p:txBody>
          </p:sp>
        </p:grpSp>
      </p:grpSp>
      <p:grpSp>
        <p:nvGrpSpPr>
          <p:cNvPr id="4" name="组合 8"/>
          <p:cNvGrpSpPr>
            <a:grpSpLocks/>
          </p:cNvGrpSpPr>
          <p:nvPr/>
        </p:nvGrpSpPr>
        <p:grpSpPr bwMode="auto">
          <a:xfrm>
            <a:off x="3302000" y="1132238"/>
            <a:ext cx="3060700" cy="1829365"/>
            <a:chOff x="3162325" y="1925354"/>
            <a:chExt cx="3238821" cy="1935163"/>
          </a:xfrm>
        </p:grpSpPr>
        <p:sp>
          <p:nvSpPr>
            <p:cNvPr id="38925" name="KMA1D1FEAF"/>
            <p:cNvSpPr>
              <a:spLocks noChangeArrowheads="1"/>
            </p:cNvSpPr>
            <p:nvPr/>
          </p:nvSpPr>
          <p:spPr bwMode="ltGray">
            <a:xfrm>
              <a:off x="3162325" y="1925354"/>
              <a:ext cx="3238821" cy="1935163"/>
            </a:xfrm>
            <a:prstGeom prst="rightArrowCallout">
              <a:avLst>
                <a:gd name="adj1" fmla="val 23028"/>
                <a:gd name="adj2" fmla="val 25000"/>
                <a:gd name="adj3" fmla="val 12692"/>
                <a:gd name="adj4" fmla="val 84741"/>
              </a:avLst>
            </a:prstGeom>
            <a:solidFill>
              <a:schemeClr val="accent2"/>
            </a:solidFill>
            <a:ln w="19050">
              <a:noFill/>
              <a:miter lim="800000"/>
              <a:headEnd/>
              <a:tailEnd/>
            </a:ln>
          </p:spPr>
          <p:txBody>
            <a:bodyPr wrap="none" lIns="97200" tIns="97200" rIns="98082" bIns="97200"/>
            <a:lstStyle/>
            <a:p>
              <a:pPr>
                <a:buSzPct val="80000"/>
                <a:buFont typeface="Marlett" pitchFamily="2" charset="2"/>
                <a:buChar char="i"/>
              </a:pPr>
              <a:endParaRPr lang="ko-KR" altLang="ko-KR" b="1">
                <a:solidFill>
                  <a:schemeClr val="bg1"/>
                </a:solidFill>
                <a:ea typeface="Gulim" pitchFamily="34" charset="-127"/>
                <a:cs typeface="Arial" charset="0"/>
              </a:endParaRPr>
            </a:p>
          </p:txBody>
        </p:sp>
        <p:grpSp>
          <p:nvGrpSpPr>
            <p:cNvPr id="5" name="그룹 21"/>
            <p:cNvGrpSpPr>
              <a:grpSpLocks/>
            </p:cNvGrpSpPr>
            <p:nvPr/>
          </p:nvGrpSpPr>
          <p:grpSpPr bwMode="auto">
            <a:xfrm>
              <a:off x="3552615" y="2060848"/>
              <a:ext cx="2568441" cy="1315969"/>
              <a:chOff x="6794460" y="1978988"/>
              <a:chExt cx="2314044" cy="1315969"/>
            </a:xfrm>
          </p:grpSpPr>
          <p:sp>
            <p:nvSpPr>
              <p:cNvPr id="38927" name="Text Box 5"/>
              <p:cNvSpPr txBox="1">
                <a:spLocks noChangeArrowheads="1"/>
              </p:cNvSpPr>
              <p:nvPr/>
            </p:nvSpPr>
            <p:spPr bwMode="auto">
              <a:xfrm>
                <a:off x="6794460" y="2708920"/>
                <a:ext cx="2314044" cy="586037"/>
              </a:xfrm>
              <a:prstGeom prst="rect">
                <a:avLst/>
              </a:prstGeom>
              <a:noFill/>
              <a:ln w="9525">
                <a:noFill/>
                <a:miter lim="800000"/>
                <a:headEnd/>
                <a:tailEnd/>
              </a:ln>
            </p:spPr>
            <p:txBody>
              <a:bodyPr>
                <a:spAutoFit/>
              </a:bodyPr>
              <a:lstStyle/>
              <a:p>
                <a:pPr marL="125413" indent="-125413">
                  <a:buFont typeface="Arial" charset="0"/>
                  <a:buChar char="•"/>
                </a:pPr>
                <a:r>
                  <a:rPr lang="zh-CN" altLang="en-US" sz="1000" dirty="0">
                    <a:solidFill>
                      <a:schemeClr val="bg1"/>
                    </a:solidFill>
                    <a:latin typeface="微软雅黑" pitchFamily="34" charset="-122"/>
                    <a:ea typeface="微软雅黑" pitchFamily="34" charset="-122"/>
                    <a:cs typeface="Arial" charset="0"/>
                  </a:rPr>
                  <a:t>单击此处添加文本</a:t>
                </a:r>
                <a:endParaRPr lang="en-US" altLang="ko-KR" sz="1000" dirty="0">
                  <a:solidFill>
                    <a:schemeClr val="bg1"/>
                  </a:solidFill>
                  <a:latin typeface="微软雅黑" pitchFamily="34" charset="-122"/>
                  <a:ea typeface="微软雅黑" pitchFamily="34" charset="-122"/>
                  <a:cs typeface="Arial" charset="0"/>
                </a:endParaRPr>
              </a:p>
              <a:p>
                <a:pPr marL="125413" indent="-125413">
                  <a:buFont typeface="Arial" charset="0"/>
                  <a:buChar char="•"/>
                </a:pPr>
                <a:r>
                  <a:rPr lang="zh-CN" altLang="en-US" sz="1000" dirty="0">
                    <a:solidFill>
                      <a:schemeClr val="bg1"/>
                    </a:solidFill>
                    <a:latin typeface="微软雅黑" pitchFamily="34" charset="-122"/>
                    <a:ea typeface="微软雅黑" pitchFamily="34" charset="-122"/>
                    <a:cs typeface="Arial" charset="0"/>
                  </a:rPr>
                  <a:t>单击此处添加文本</a:t>
                </a:r>
                <a:endParaRPr lang="en-US" altLang="ko-KR" sz="1000" dirty="0">
                  <a:solidFill>
                    <a:schemeClr val="bg1"/>
                  </a:solidFill>
                  <a:latin typeface="微软雅黑" pitchFamily="34" charset="-122"/>
                  <a:ea typeface="微软雅黑" pitchFamily="34" charset="-122"/>
                  <a:cs typeface="Arial" charset="0"/>
                </a:endParaRPr>
              </a:p>
              <a:p>
                <a:pPr marL="125413" indent="-125413">
                  <a:buFont typeface="Arial" charset="0"/>
                  <a:buChar char="•"/>
                </a:pPr>
                <a:r>
                  <a:rPr lang="zh-CN" altLang="en-US" sz="1000" dirty="0">
                    <a:solidFill>
                      <a:schemeClr val="bg1"/>
                    </a:solidFill>
                    <a:latin typeface="微软雅黑" pitchFamily="34" charset="-122"/>
                    <a:ea typeface="微软雅黑" pitchFamily="34" charset="-122"/>
                    <a:cs typeface="Arial" charset="0"/>
                  </a:rPr>
                  <a:t>单击此处添加文本</a:t>
                </a:r>
                <a:endParaRPr lang="en-US" altLang="ko-KR" sz="1000" dirty="0">
                  <a:solidFill>
                    <a:schemeClr val="bg1"/>
                  </a:solidFill>
                  <a:latin typeface="微软雅黑" pitchFamily="34" charset="-122"/>
                  <a:ea typeface="微软雅黑" pitchFamily="34" charset="-122"/>
                  <a:cs typeface="Arial" charset="0"/>
                </a:endParaRPr>
              </a:p>
            </p:txBody>
          </p:sp>
          <p:sp>
            <p:nvSpPr>
              <p:cNvPr id="38928" name="Text Box 5"/>
              <p:cNvSpPr txBox="1">
                <a:spLocks noChangeArrowheads="1"/>
              </p:cNvSpPr>
              <p:nvPr/>
            </p:nvSpPr>
            <p:spPr bwMode="auto">
              <a:xfrm>
                <a:off x="6794460" y="1978988"/>
                <a:ext cx="2314044" cy="586038"/>
              </a:xfrm>
              <a:prstGeom prst="rect">
                <a:avLst/>
              </a:prstGeom>
              <a:noFill/>
              <a:ln w="9525">
                <a:noFill/>
                <a:miter lim="800000"/>
                <a:headEnd/>
                <a:tailEnd/>
              </a:ln>
            </p:spPr>
            <p:txBody>
              <a:bodyPr>
                <a:spAutoFit/>
              </a:bodyPr>
              <a:lstStyle/>
              <a:p>
                <a:pPr marL="125413" indent="-125413"/>
                <a:r>
                  <a:rPr lang="zh-CN" altLang="en-US" sz="3000" b="1">
                    <a:solidFill>
                      <a:schemeClr val="bg1"/>
                    </a:solidFill>
                    <a:ea typeface="微软雅黑" pitchFamily="34" charset="-122"/>
                    <a:cs typeface="Arial" charset="0"/>
                  </a:rPr>
                  <a:t>主题二</a:t>
                </a:r>
                <a:endParaRPr lang="ko-KR" altLang="ko-KR" sz="3000" b="1">
                  <a:solidFill>
                    <a:schemeClr val="bg1"/>
                  </a:solidFill>
                  <a:ea typeface="微软雅黑" pitchFamily="34" charset="-122"/>
                  <a:cs typeface="Arial" charset="0"/>
                </a:endParaRPr>
              </a:p>
            </p:txBody>
          </p:sp>
        </p:grpSp>
      </p:grpSp>
      <p:grpSp>
        <p:nvGrpSpPr>
          <p:cNvPr id="6" name="组合 13"/>
          <p:cNvGrpSpPr>
            <a:grpSpLocks/>
          </p:cNvGrpSpPr>
          <p:nvPr/>
        </p:nvGrpSpPr>
        <p:grpSpPr bwMode="auto">
          <a:xfrm>
            <a:off x="550863" y="1132238"/>
            <a:ext cx="3060700" cy="1829365"/>
            <a:chOff x="251520" y="1925354"/>
            <a:chExt cx="3238821" cy="1935163"/>
          </a:xfrm>
        </p:grpSpPr>
        <p:sp>
          <p:nvSpPr>
            <p:cNvPr id="38921" name="KMA1D1FEAF"/>
            <p:cNvSpPr>
              <a:spLocks noChangeArrowheads="1"/>
            </p:cNvSpPr>
            <p:nvPr/>
          </p:nvSpPr>
          <p:spPr bwMode="ltGray">
            <a:xfrm>
              <a:off x="251520" y="1925354"/>
              <a:ext cx="3238821" cy="1935163"/>
            </a:xfrm>
            <a:prstGeom prst="rightArrowCallout">
              <a:avLst>
                <a:gd name="adj1" fmla="val 23028"/>
                <a:gd name="adj2" fmla="val 25000"/>
                <a:gd name="adj3" fmla="val 12692"/>
                <a:gd name="adj4" fmla="val 84741"/>
              </a:avLst>
            </a:prstGeom>
            <a:solidFill>
              <a:schemeClr val="accent1"/>
            </a:solidFill>
            <a:ln w="19050">
              <a:noFill/>
              <a:miter lim="800000"/>
              <a:headEnd/>
              <a:tailEnd/>
            </a:ln>
          </p:spPr>
          <p:txBody>
            <a:bodyPr wrap="none" lIns="97200" tIns="97200" rIns="98082" bIns="97200"/>
            <a:lstStyle/>
            <a:p>
              <a:pPr>
                <a:buSzPct val="80000"/>
                <a:buFont typeface="Marlett" pitchFamily="2" charset="2"/>
                <a:buChar char="i"/>
              </a:pPr>
              <a:endParaRPr lang="ko-KR" altLang="ko-KR" b="1">
                <a:solidFill>
                  <a:schemeClr val="bg1"/>
                </a:solidFill>
                <a:ea typeface="Gulim" pitchFamily="34" charset="-127"/>
                <a:cs typeface="Arial" charset="0"/>
              </a:endParaRPr>
            </a:p>
          </p:txBody>
        </p:sp>
        <p:grpSp>
          <p:nvGrpSpPr>
            <p:cNvPr id="7" name="그룹 21"/>
            <p:cNvGrpSpPr>
              <a:grpSpLocks/>
            </p:cNvGrpSpPr>
            <p:nvPr/>
          </p:nvGrpSpPr>
          <p:grpSpPr bwMode="auto">
            <a:xfrm>
              <a:off x="369777" y="2132856"/>
              <a:ext cx="2568441" cy="1243963"/>
              <a:chOff x="6794460" y="2050996"/>
              <a:chExt cx="2314044" cy="1243963"/>
            </a:xfrm>
          </p:grpSpPr>
          <p:sp>
            <p:nvSpPr>
              <p:cNvPr id="38923" name="Text Box 5"/>
              <p:cNvSpPr txBox="1">
                <a:spLocks noChangeArrowheads="1"/>
              </p:cNvSpPr>
              <p:nvPr/>
            </p:nvSpPr>
            <p:spPr bwMode="auto">
              <a:xfrm>
                <a:off x="6794460" y="2708921"/>
                <a:ext cx="2314044" cy="586038"/>
              </a:xfrm>
              <a:prstGeom prst="rect">
                <a:avLst/>
              </a:prstGeom>
              <a:noFill/>
              <a:ln w="9525">
                <a:noFill/>
                <a:miter lim="800000"/>
                <a:headEnd/>
                <a:tailEnd/>
              </a:ln>
            </p:spPr>
            <p:txBody>
              <a:bodyPr>
                <a:spAutoFit/>
              </a:bodyPr>
              <a:lstStyle/>
              <a:p>
                <a:pPr marL="125413" indent="-125413">
                  <a:buFont typeface="Arial" charset="0"/>
                  <a:buChar char="•"/>
                </a:pPr>
                <a:r>
                  <a:rPr lang="zh-CN" altLang="en-US" sz="1000" dirty="0">
                    <a:solidFill>
                      <a:schemeClr val="bg1"/>
                    </a:solidFill>
                    <a:latin typeface="微软雅黑" pitchFamily="34" charset="-122"/>
                    <a:ea typeface="微软雅黑" pitchFamily="34" charset="-122"/>
                    <a:cs typeface="Arial" charset="0"/>
                  </a:rPr>
                  <a:t>单击此处添加文本</a:t>
                </a:r>
                <a:endParaRPr lang="en-US" altLang="ko-KR" sz="1000" dirty="0">
                  <a:solidFill>
                    <a:schemeClr val="bg1"/>
                  </a:solidFill>
                  <a:latin typeface="微软雅黑" pitchFamily="34" charset="-122"/>
                  <a:ea typeface="微软雅黑" pitchFamily="34" charset="-122"/>
                  <a:cs typeface="Arial" charset="0"/>
                </a:endParaRPr>
              </a:p>
              <a:p>
                <a:pPr marL="125413" indent="-125413">
                  <a:buFont typeface="Arial" charset="0"/>
                  <a:buChar char="•"/>
                </a:pPr>
                <a:r>
                  <a:rPr lang="zh-CN" altLang="en-US" sz="1000" dirty="0">
                    <a:solidFill>
                      <a:schemeClr val="bg1"/>
                    </a:solidFill>
                    <a:latin typeface="微软雅黑" pitchFamily="34" charset="-122"/>
                    <a:ea typeface="微软雅黑" pitchFamily="34" charset="-122"/>
                    <a:cs typeface="Arial" charset="0"/>
                  </a:rPr>
                  <a:t>单击此处添加文本</a:t>
                </a:r>
                <a:endParaRPr lang="en-US" altLang="ko-KR" sz="1000" dirty="0">
                  <a:solidFill>
                    <a:schemeClr val="bg1"/>
                  </a:solidFill>
                  <a:latin typeface="微软雅黑" pitchFamily="34" charset="-122"/>
                  <a:ea typeface="微软雅黑" pitchFamily="34" charset="-122"/>
                  <a:cs typeface="Arial" charset="0"/>
                </a:endParaRPr>
              </a:p>
              <a:p>
                <a:pPr marL="125413" indent="-125413">
                  <a:buFont typeface="Arial" charset="0"/>
                  <a:buChar char="•"/>
                </a:pPr>
                <a:r>
                  <a:rPr lang="zh-CN" altLang="en-US" sz="1000" dirty="0">
                    <a:solidFill>
                      <a:schemeClr val="bg1"/>
                    </a:solidFill>
                    <a:latin typeface="微软雅黑" pitchFamily="34" charset="-122"/>
                    <a:ea typeface="微软雅黑" pitchFamily="34" charset="-122"/>
                    <a:cs typeface="Arial" charset="0"/>
                  </a:rPr>
                  <a:t>单击此处添加文本</a:t>
                </a:r>
                <a:endParaRPr lang="en-US" altLang="ko-KR" sz="1000" dirty="0">
                  <a:solidFill>
                    <a:schemeClr val="bg1"/>
                  </a:solidFill>
                  <a:latin typeface="微软雅黑" pitchFamily="34" charset="-122"/>
                  <a:ea typeface="微软雅黑" pitchFamily="34" charset="-122"/>
                  <a:cs typeface="Arial" charset="0"/>
                </a:endParaRPr>
              </a:p>
            </p:txBody>
          </p:sp>
          <p:sp>
            <p:nvSpPr>
              <p:cNvPr id="38924" name="Text Box 5"/>
              <p:cNvSpPr txBox="1">
                <a:spLocks noChangeArrowheads="1"/>
              </p:cNvSpPr>
              <p:nvPr/>
            </p:nvSpPr>
            <p:spPr bwMode="auto">
              <a:xfrm>
                <a:off x="6794460" y="2050996"/>
                <a:ext cx="2314044" cy="586037"/>
              </a:xfrm>
              <a:prstGeom prst="rect">
                <a:avLst/>
              </a:prstGeom>
              <a:noFill/>
              <a:ln w="9525">
                <a:noFill/>
                <a:miter lim="800000"/>
                <a:headEnd/>
                <a:tailEnd/>
              </a:ln>
            </p:spPr>
            <p:txBody>
              <a:bodyPr>
                <a:spAutoFit/>
              </a:bodyPr>
              <a:lstStyle/>
              <a:p>
                <a:pPr marL="125413" indent="-125413"/>
                <a:r>
                  <a:rPr lang="zh-CN" altLang="en-US" sz="3000" b="1">
                    <a:solidFill>
                      <a:schemeClr val="bg1"/>
                    </a:solidFill>
                    <a:ea typeface="微软雅黑" pitchFamily="34" charset="-122"/>
                    <a:cs typeface="Arial" charset="0"/>
                  </a:rPr>
                  <a:t>主题一</a:t>
                </a:r>
                <a:endParaRPr lang="ko-KR" altLang="ko-KR" sz="3000" b="1">
                  <a:solidFill>
                    <a:schemeClr val="bg1"/>
                  </a:solidFill>
                  <a:ea typeface="微软雅黑" pitchFamily="34" charset="-122"/>
                  <a:cs typeface="Arial" charset="0"/>
                </a:endParaRPr>
              </a:p>
            </p:txBody>
          </p:sp>
        </p:grpSp>
      </p:grpSp>
      <p:sp>
        <p:nvSpPr>
          <p:cNvPr id="19" name="矩形 18"/>
          <p:cNvSpPr/>
          <p:nvPr/>
        </p:nvSpPr>
        <p:spPr>
          <a:xfrm>
            <a:off x="550867" y="3174396"/>
            <a:ext cx="2581275" cy="1429191"/>
          </a:xfrm>
          <a:prstGeom prst="rect">
            <a:avLst/>
          </a:prstGeom>
          <a:solidFill>
            <a:schemeClr val="accent1">
              <a:alpha val="24000"/>
            </a:schemeClr>
          </a:solidFill>
          <a:ln w="12700" cmpd="sng">
            <a:solidFill>
              <a:schemeClr val="accent1"/>
            </a:solidFill>
            <a:miter lim="800000"/>
            <a:headEnd/>
            <a:tailEnd/>
          </a:ln>
        </p:spPr>
        <p:txBody>
          <a:bodyPr anchor="ctr"/>
          <a:lstStyle/>
          <a:p>
            <a:pPr algn="ctr" fontAlgn="auto">
              <a:spcBef>
                <a:spcPts val="0"/>
              </a:spcBef>
              <a:spcAft>
                <a:spcPts val="0"/>
              </a:spcAft>
              <a:defRPr/>
            </a:pPr>
            <a:r>
              <a:rPr lang="zh-CN" altLang="en-US" sz="1000" dirty="0">
                <a:solidFill>
                  <a:schemeClr val="tx1">
                    <a:lumMod val="65000"/>
                    <a:lumOff val="35000"/>
                  </a:schemeClr>
                </a:solidFill>
                <a:latin typeface="微软雅黑" pitchFamily="34" charset="-122"/>
                <a:ea typeface="微软雅黑" pitchFamily="34" charset="-122"/>
              </a:rPr>
              <a:t>单击此处添加文本</a:t>
            </a:r>
          </a:p>
          <a:p>
            <a:pPr algn="ctr" fontAlgn="auto">
              <a:spcBef>
                <a:spcPts val="0"/>
              </a:spcBef>
              <a:spcAft>
                <a:spcPts val="0"/>
              </a:spcAft>
              <a:defRPr/>
            </a:pPr>
            <a:r>
              <a:rPr lang="zh-CN" altLang="en-US" sz="1000" dirty="0">
                <a:solidFill>
                  <a:schemeClr val="tx1">
                    <a:lumMod val="65000"/>
                    <a:lumOff val="35000"/>
                  </a:schemeClr>
                </a:solidFill>
                <a:latin typeface="微软雅黑" pitchFamily="34" charset="-122"/>
                <a:ea typeface="微软雅黑" pitchFamily="34" charset="-122"/>
              </a:rPr>
              <a:t>单击此处添加文本</a:t>
            </a:r>
          </a:p>
          <a:p>
            <a:pPr algn="ctr" fontAlgn="auto">
              <a:spcBef>
                <a:spcPts val="0"/>
              </a:spcBef>
              <a:spcAft>
                <a:spcPts val="0"/>
              </a:spcAft>
              <a:defRPr/>
            </a:pPr>
            <a:r>
              <a:rPr lang="zh-CN" altLang="en-US" sz="1000" dirty="0">
                <a:solidFill>
                  <a:schemeClr val="tx1">
                    <a:lumMod val="65000"/>
                    <a:lumOff val="35000"/>
                  </a:schemeClr>
                </a:solidFill>
                <a:latin typeface="微软雅黑" pitchFamily="34" charset="-122"/>
                <a:ea typeface="微软雅黑" pitchFamily="34" charset="-122"/>
              </a:rPr>
              <a:t>单击此处添加文本</a:t>
            </a:r>
          </a:p>
        </p:txBody>
      </p:sp>
      <p:sp>
        <p:nvSpPr>
          <p:cNvPr id="20" name="矩形 19"/>
          <p:cNvSpPr/>
          <p:nvPr/>
        </p:nvSpPr>
        <p:spPr>
          <a:xfrm>
            <a:off x="3302003" y="3163279"/>
            <a:ext cx="2601913" cy="1429191"/>
          </a:xfrm>
          <a:prstGeom prst="rect">
            <a:avLst/>
          </a:prstGeom>
          <a:solidFill>
            <a:schemeClr val="accent2">
              <a:alpha val="24000"/>
            </a:schemeClr>
          </a:solidFill>
          <a:ln w="12700" cmpd="sng">
            <a:solidFill>
              <a:schemeClr val="accent2"/>
            </a:solidFill>
            <a:miter lim="800000"/>
            <a:headEnd/>
            <a:tailEnd/>
          </a:ln>
        </p:spPr>
        <p:txBody>
          <a:bodyPr anchor="ctr"/>
          <a:lstStyle/>
          <a:p>
            <a:pPr algn="ctr" fontAlgn="auto">
              <a:spcBef>
                <a:spcPts val="0"/>
              </a:spcBef>
              <a:spcAft>
                <a:spcPts val="0"/>
              </a:spcAft>
              <a:defRPr/>
            </a:pPr>
            <a:r>
              <a:rPr lang="zh-CN" altLang="en-US" sz="1000" dirty="0">
                <a:solidFill>
                  <a:schemeClr val="tx1">
                    <a:lumMod val="65000"/>
                    <a:lumOff val="35000"/>
                  </a:schemeClr>
                </a:solidFill>
                <a:latin typeface="微软雅黑" pitchFamily="34" charset="-122"/>
                <a:ea typeface="微软雅黑" pitchFamily="34" charset="-122"/>
              </a:rPr>
              <a:t>单击此处添加文本</a:t>
            </a:r>
          </a:p>
          <a:p>
            <a:pPr algn="ctr" fontAlgn="auto">
              <a:spcBef>
                <a:spcPts val="0"/>
              </a:spcBef>
              <a:spcAft>
                <a:spcPts val="0"/>
              </a:spcAft>
              <a:defRPr/>
            </a:pPr>
            <a:r>
              <a:rPr lang="zh-CN" altLang="en-US" sz="1000" dirty="0">
                <a:solidFill>
                  <a:schemeClr val="tx1">
                    <a:lumMod val="65000"/>
                    <a:lumOff val="35000"/>
                  </a:schemeClr>
                </a:solidFill>
                <a:latin typeface="微软雅黑" pitchFamily="34" charset="-122"/>
                <a:ea typeface="微软雅黑" pitchFamily="34" charset="-122"/>
              </a:rPr>
              <a:t>单击此处添加文本</a:t>
            </a:r>
          </a:p>
          <a:p>
            <a:pPr algn="ctr" fontAlgn="auto">
              <a:spcBef>
                <a:spcPts val="0"/>
              </a:spcBef>
              <a:spcAft>
                <a:spcPts val="0"/>
              </a:spcAft>
              <a:defRPr/>
            </a:pPr>
            <a:r>
              <a:rPr lang="zh-CN" altLang="en-US" sz="1000" dirty="0">
                <a:solidFill>
                  <a:schemeClr val="tx1">
                    <a:lumMod val="65000"/>
                    <a:lumOff val="35000"/>
                  </a:schemeClr>
                </a:solidFill>
                <a:latin typeface="微软雅黑" pitchFamily="34" charset="-122"/>
                <a:ea typeface="微软雅黑" pitchFamily="34" charset="-122"/>
              </a:rPr>
              <a:t>单击此处添加文本</a:t>
            </a:r>
          </a:p>
        </p:txBody>
      </p:sp>
      <p:sp>
        <p:nvSpPr>
          <p:cNvPr id="21" name="矩形 20"/>
          <p:cNvSpPr/>
          <p:nvPr/>
        </p:nvSpPr>
        <p:spPr>
          <a:xfrm>
            <a:off x="6062667" y="3163279"/>
            <a:ext cx="2605087" cy="1429191"/>
          </a:xfrm>
          <a:prstGeom prst="rect">
            <a:avLst/>
          </a:prstGeom>
          <a:solidFill>
            <a:schemeClr val="accent3">
              <a:alpha val="24000"/>
            </a:schemeClr>
          </a:solidFill>
          <a:ln w="12700" cmpd="sng">
            <a:solidFill>
              <a:schemeClr val="accent3"/>
            </a:solidFill>
            <a:miter lim="800000"/>
            <a:headEnd/>
            <a:tailEnd/>
          </a:ln>
        </p:spPr>
        <p:txBody>
          <a:bodyPr anchor="ctr"/>
          <a:lstStyle/>
          <a:p>
            <a:pPr algn="ctr" fontAlgn="auto">
              <a:spcBef>
                <a:spcPts val="0"/>
              </a:spcBef>
              <a:spcAft>
                <a:spcPts val="0"/>
              </a:spcAft>
              <a:defRPr/>
            </a:pPr>
            <a:r>
              <a:rPr lang="zh-CN" altLang="en-US" sz="1000" dirty="0">
                <a:solidFill>
                  <a:schemeClr val="tx1">
                    <a:lumMod val="65000"/>
                    <a:lumOff val="35000"/>
                  </a:schemeClr>
                </a:solidFill>
                <a:latin typeface="微软雅黑" pitchFamily="34" charset="-122"/>
                <a:ea typeface="微软雅黑" pitchFamily="34" charset="-122"/>
              </a:rPr>
              <a:t>单击此处添加文本</a:t>
            </a:r>
          </a:p>
          <a:p>
            <a:pPr algn="ctr" fontAlgn="auto">
              <a:spcBef>
                <a:spcPts val="0"/>
              </a:spcBef>
              <a:spcAft>
                <a:spcPts val="0"/>
              </a:spcAft>
              <a:defRPr/>
            </a:pPr>
            <a:r>
              <a:rPr lang="zh-CN" altLang="en-US" sz="1000" dirty="0">
                <a:solidFill>
                  <a:schemeClr val="tx1">
                    <a:lumMod val="65000"/>
                    <a:lumOff val="35000"/>
                  </a:schemeClr>
                </a:solidFill>
                <a:latin typeface="微软雅黑" pitchFamily="34" charset="-122"/>
                <a:ea typeface="微软雅黑" pitchFamily="34" charset="-122"/>
              </a:rPr>
              <a:t>单击此处添加文本</a:t>
            </a:r>
          </a:p>
          <a:p>
            <a:pPr algn="ctr" fontAlgn="auto">
              <a:spcBef>
                <a:spcPts val="0"/>
              </a:spcBef>
              <a:spcAft>
                <a:spcPts val="0"/>
              </a:spcAft>
              <a:defRPr/>
            </a:pPr>
            <a:r>
              <a:rPr lang="zh-CN" altLang="en-US" sz="1000" dirty="0">
                <a:solidFill>
                  <a:schemeClr val="tx1">
                    <a:lumMod val="65000"/>
                    <a:lumOff val="35000"/>
                  </a:schemeClr>
                </a:solidFill>
                <a:latin typeface="微软雅黑" pitchFamily="34" charset="-122"/>
                <a:ea typeface="微软雅黑" pitchFamily="34" charset="-122"/>
              </a:rPr>
              <a:t>单击此处添加文本</a:t>
            </a:r>
          </a:p>
        </p:txBody>
      </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p:tgtEl>
                                          <p:spTgt spid="6"/>
                                        </p:tgtEl>
                                        <p:attrNameLst>
                                          <p:attrName>ppt_x</p:attrName>
                                        </p:attrNameLst>
                                      </p:cBhvr>
                                      <p:tavLst>
                                        <p:tav tm="0">
                                          <p:val>
                                            <p:strVal val="#ppt_x-#ppt_w*1.125000"/>
                                          </p:val>
                                        </p:tav>
                                        <p:tav tm="100000">
                                          <p:val>
                                            <p:strVal val="#ppt_x"/>
                                          </p:val>
                                        </p:tav>
                                      </p:tavLst>
                                    </p:anim>
                                    <p:animEffect transition="in" filter="wipe(right)">
                                      <p:cBhvr>
                                        <p:cTn id="8" dur="500"/>
                                        <p:tgtEl>
                                          <p:spTgt spid="6"/>
                                        </p:tgtEl>
                                      </p:cBhvr>
                                    </p:animEffect>
                                  </p:childTnLst>
                                </p:cTn>
                              </p:par>
                              <p:par>
                                <p:cTn id="9" presetID="22" presetClass="entr" presetSubtype="1" fill="hold" grpId="0" nodeType="withEffect">
                                  <p:stCondLst>
                                    <p:cond delay="300"/>
                                  </p:stCondLst>
                                  <p:childTnLst>
                                    <p:set>
                                      <p:cBhvr>
                                        <p:cTn id="10" dur="1" fill="hold">
                                          <p:stCondLst>
                                            <p:cond delay="0"/>
                                          </p:stCondLst>
                                        </p:cTn>
                                        <p:tgtEl>
                                          <p:spTgt spid="19"/>
                                        </p:tgtEl>
                                        <p:attrNameLst>
                                          <p:attrName>style.visibility</p:attrName>
                                        </p:attrNameLst>
                                      </p:cBhvr>
                                      <p:to>
                                        <p:strVal val="visible"/>
                                      </p:to>
                                    </p:set>
                                    <p:animEffect transition="in" filter="wipe(up)">
                                      <p:cBhvr>
                                        <p:cTn id="11" dur="500"/>
                                        <p:tgtEl>
                                          <p:spTgt spid="19"/>
                                        </p:tgtEl>
                                      </p:cBhvr>
                                    </p:animEffect>
                                  </p:childTnLst>
                                </p:cTn>
                              </p:par>
                              <p:par>
                                <p:cTn id="12" presetID="12" presetClass="entr" presetSubtype="8" fill="hold" nodeType="withEffect">
                                  <p:stCondLst>
                                    <p:cond delay="30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p:tgtEl>
                                          <p:spTgt spid="4"/>
                                        </p:tgtEl>
                                        <p:attrNameLst>
                                          <p:attrName>ppt_x</p:attrName>
                                        </p:attrNameLst>
                                      </p:cBhvr>
                                      <p:tavLst>
                                        <p:tav tm="0">
                                          <p:val>
                                            <p:strVal val="#ppt_x-#ppt_w*1.125000"/>
                                          </p:val>
                                        </p:tav>
                                        <p:tav tm="100000">
                                          <p:val>
                                            <p:strVal val="#ppt_x"/>
                                          </p:val>
                                        </p:tav>
                                      </p:tavLst>
                                    </p:anim>
                                    <p:animEffect transition="in" filter="wipe(right)">
                                      <p:cBhvr>
                                        <p:cTn id="15" dur="500"/>
                                        <p:tgtEl>
                                          <p:spTgt spid="4"/>
                                        </p:tgtEl>
                                      </p:cBhvr>
                                    </p:animEffect>
                                  </p:childTnLst>
                                </p:cTn>
                              </p:par>
                              <p:par>
                                <p:cTn id="16" presetID="22" presetClass="entr" presetSubtype="1" fill="hold" grpId="0" nodeType="withEffect">
                                  <p:stCondLst>
                                    <p:cond delay="600"/>
                                  </p:stCondLst>
                                  <p:childTnLst>
                                    <p:set>
                                      <p:cBhvr>
                                        <p:cTn id="17" dur="1" fill="hold">
                                          <p:stCondLst>
                                            <p:cond delay="0"/>
                                          </p:stCondLst>
                                        </p:cTn>
                                        <p:tgtEl>
                                          <p:spTgt spid="20"/>
                                        </p:tgtEl>
                                        <p:attrNameLst>
                                          <p:attrName>style.visibility</p:attrName>
                                        </p:attrNameLst>
                                      </p:cBhvr>
                                      <p:to>
                                        <p:strVal val="visible"/>
                                      </p:to>
                                    </p:set>
                                    <p:animEffect transition="in" filter="wipe(up)">
                                      <p:cBhvr>
                                        <p:cTn id="18" dur="500"/>
                                        <p:tgtEl>
                                          <p:spTgt spid="20"/>
                                        </p:tgtEl>
                                      </p:cBhvr>
                                    </p:animEffect>
                                  </p:childTnLst>
                                </p:cTn>
                              </p:par>
                              <p:par>
                                <p:cTn id="19" presetID="12" presetClass="entr" presetSubtype="8" fill="hold" nodeType="withEffect">
                                  <p:stCondLst>
                                    <p:cond delay="600"/>
                                  </p:stCondLst>
                                  <p:childTnLst>
                                    <p:set>
                                      <p:cBhvr>
                                        <p:cTn id="20" dur="1" fill="hold">
                                          <p:stCondLst>
                                            <p:cond delay="0"/>
                                          </p:stCondLst>
                                        </p:cTn>
                                        <p:tgtEl>
                                          <p:spTgt spid="2"/>
                                        </p:tgtEl>
                                        <p:attrNameLst>
                                          <p:attrName>style.visibility</p:attrName>
                                        </p:attrNameLst>
                                      </p:cBhvr>
                                      <p:to>
                                        <p:strVal val="visible"/>
                                      </p:to>
                                    </p:set>
                                    <p:anim calcmode="lin" valueType="num">
                                      <p:cBhvr additive="base">
                                        <p:cTn id="21" dur="500"/>
                                        <p:tgtEl>
                                          <p:spTgt spid="2"/>
                                        </p:tgtEl>
                                        <p:attrNameLst>
                                          <p:attrName>ppt_x</p:attrName>
                                        </p:attrNameLst>
                                      </p:cBhvr>
                                      <p:tavLst>
                                        <p:tav tm="0">
                                          <p:val>
                                            <p:strVal val="#ppt_x-#ppt_w*1.125000"/>
                                          </p:val>
                                        </p:tav>
                                        <p:tav tm="100000">
                                          <p:val>
                                            <p:strVal val="#ppt_x"/>
                                          </p:val>
                                        </p:tav>
                                      </p:tavLst>
                                    </p:anim>
                                    <p:animEffect transition="in" filter="wipe(right)">
                                      <p:cBhvr>
                                        <p:cTn id="22" dur="500"/>
                                        <p:tgtEl>
                                          <p:spTgt spid="2"/>
                                        </p:tgtEl>
                                      </p:cBhvr>
                                    </p:animEffect>
                                  </p:childTnLst>
                                </p:cTn>
                              </p:par>
                              <p:par>
                                <p:cTn id="23" presetID="22" presetClass="entr" presetSubtype="1" fill="hold" grpId="0" nodeType="withEffect">
                                  <p:stCondLst>
                                    <p:cond delay="1000"/>
                                  </p:stCondLst>
                                  <p:childTnLst>
                                    <p:set>
                                      <p:cBhvr>
                                        <p:cTn id="24" dur="1" fill="hold">
                                          <p:stCondLst>
                                            <p:cond delay="0"/>
                                          </p:stCondLst>
                                        </p:cTn>
                                        <p:tgtEl>
                                          <p:spTgt spid="21"/>
                                        </p:tgtEl>
                                        <p:attrNameLst>
                                          <p:attrName>style.visibility</p:attrName>
                                        </p:attrNameLst>
                                      </p:cBhvr>
                                      <p:to>
                                        <p:strVal val="visible"/>
                                      </p:to>
                                    </p:set>
                                    <p:animEffect transition="in" filter="wipe(up)">
                                      <p:cBhvr>
                                        <p:cTn id="2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
          <p:cNvGrpSpPr/>
          <p:nvPr/>
        </p:nvGrpSpPr>
        <p:grpSpPr>
          <a:xfrm>
            <a:off x="6294023" y="682189"/>
            <a:ext cx="1650151" cy="1636929"/>
            <a:chOff x="8390935" y="767367"/>
            <a:chExt cx="2199916" cy="2182403"/>
          </a:xfrm>
        </p:grpSpPr>
        <p:sp>
          <p:nvSpPr>
            <p:cNvPr id="7" name="Rectangle 2"/>
            <p:cNvSpPr>
              <a:spLocks noChangeArrowheads="1"/>
            </p:cNvSpPr>
            <p:nvPr/>
          </p:nvSpPr>
          <p:spPr bwMode="auto">
            <a:xfrm rot="10800000" flipV="1">
              <a:off x="8390935" y="767367"/>
              <a:ext cx="2199916" cy="2182403"/>
            </a:xfrm>
            <a:prstGeom prst="rect">
              <a:avLst/>
            </a:prstGeom>
            <a:solidFill>
              <a:schemeClr val="accent4"/>
            </a:solidFill>
            <a:ln>
              <a:noFill/>
            </a:ln>
          </p:spPr>
          <p:txBody>
            <a:bodyPr vert="horz" wrap="square" lIns="91440" tIns="45720" rIns="91440" bIns="45720" numCol="1" anchor="t" anchorCtr="0" compatLnSpc="1">
              <a:prstTxWarp prst="textNoShape">
                <a:avLst/>
              </a:prstTxWarp>
            </a:bodyPr>
            <a:lstStyle/>
            <a:p>
              <a:pPr algn="ctr"/>
              <a:r>
                <a:rPr lang="zh-CN" altLang="en-US" dirty="0">
                  <a:solidFill>
                    <a:schemeClr val="bg1"/>
                  </a:solidFill>
                  <a:cs typeface="+mn-ea"/>
                </a:rPr>
                <a:t>添加关键字</a:t>
              </a:r>
            </a:p>
          </p:txBody>
        </p:sp>
        <p:pic>
          <p:nvPicPr>
            <p:cNvPr id="8" name="Picture 26"/>
            <p:cNvPicPr>
              <a:picLocks noChangeAspect="1"/>
            </p:cNvPicPr>
            <p:nvPr/>
          </p:nvPicPr>
          <p:blipFill>
            <a:blip r:embed="rId3" cstate="print"/>
            <a:stretch>
              <a:fillRect/>
            </a:stretch>
          </p:blipFill>
          <p:spPr>
            <a:xfrm>
              <a:off x="8688367" y="1495159"/>
              <a:ext cx="1582428" cy="1189144"/>
            </a:xfrm>
            <a:prstGeom prst="rect">
              <a:avLst/>
            </a:prstGeom>
            <a:ln w="44450">
              <a:solidFill>
                <a:schemeClr val="bg1"/>
              </a:solidFill>
            </a:ln>
            <a:effectLst>
              <a:outerShdw blurRad="50800" dist="25400" dir="11940000">
                <a:srgbClr val="000000">
                  <a:alpha val="43000"/>
                </a:srgbClr>
              </a:outerShdw>
            </a:effectLst>
          </p:spPr>
        </p:pic>
      </p:grpSp>
      <p:grpSp>
        <p:nvGrpSpPr>
          <p:cNvPr id="3" name="组合 8"/>
          <p:cNvGrpSpPr/>
          <p:nvPr/>
        </p:nvGrpSpPr>
        <p:grpSpPr>
          <a:xfrm>
            <a:off x="6673261" y="2524649"/>
            <a:ext cx="1850839" cy="862668"/>
            <a:chOff x="8514377" y="1784645"/>
            <a:chExt cx="3125445" cy="1150136"/>
          </a:xfrm>
        </p:grpSpPr>
        <p:sp>
          <p:nvSpPr>
            <p:cNvPr id="10" name="TextBox 57"/>
            <p:cNvSpPr>
              <a:spLocks noChangeArrowheads="1"/>
            </p:cNvSpPr>
            <p:nvPr/>
          </p:nvSpPr>
          <p:spPr bwMode="auto">
            <a:xfrm>
              <a:off x="8514377" y="2216691"/>
              <a:ext cx="3125445" cy="7180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p>
              <a:pPr algn="ctr">
                <a:lnSpc>
                  <a:spcPts val="1400"/>
                </a:lnSpc>
              </a:pPr>
              <a:r>
                <a:rPr lang="zh-CN" altLang="en-US" sz="900" dirty="0">
                  <a:solidFill>
                    <a:schemeClr val="tx1">
                      <a:lumMod val="50000"/>
                      <a:lumOff val="50000"/>
                    </a:schemeClr>
                  </a:solidFill>
                  <a:latin typeface="微软雅黑" pitchFamily="34" charset="-122"/>
                  <a:ea typeface="微软雅黑" pitchFamily="34" charset="-122"/>
                  <a:cs typeface="+mn-ea"/>
                </a:rPr>
                <a:t>单击此处添加文字阐述，添加简短问题说明文字，具体说明文字在此处。单击此处添加文字阐述</a:t>
              </a:r>
              <a:endParaRPr lang="en-US" altLang="zh-CN" sz="600" dirty="0">
                <a:solidFill>
                  <a:schemeClr val="tx1">
                    <a:lumMod val="50000"/>
                    <a:lumOff val="50000"/>
                  </a:schemeClr>
                </a:solidFill>
                <a:latin typeface="微软雅黑" pitchFamily="34" charset="-122"/>
                <a:ea typeface="微软雅黑" pitchFamily="34" charset="-122"/>
                <a:cs typeface="+mn-ea"/>
                <a:sym typeface="微软雅黑" pitchFamily="34" charset="-122"/>
              </a:endParaRPr>
            </a:p>
          </p:txBody>
        </p:sp>
        <p:sp>
          <p:nvSpPr>
            <p:cNvPr id="11" name="TextBox 58"/>
            <p:cNvSpPr>
              <a:spLocks noChangeArrowheads="1"/>
            </p:cNvSpPr>
            <p:nvPr/>
          </p:nvSpPr>
          <p:spPr bwMode="auto">
            <a:xfrm>
              <a:off x="8958923" y="1784645"/>
              <a:ext cx="2329608" cy="24620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1200" dirty="0">
                  <a:solidFill>
                    <a:schemeClr val="tx1">
                      <a:lumMod val="75000"/>
                      <a:lumOff val="25000"/>
                    </a:schemeClr>
                  </a:solidFill>
                  <a:latin typeface="微软雅黑" pitchFamily="34" charset="-122"/>
                  <a:ea typeface="微软雅黑" pitchFamily="34" charset="-122"/>
                  <a:cs typeface="+mn-ea"/>
                  <a:sym typeface="微软雅黑" pitchFamily="34" charset="-122"/>
                </a:rPr>
                <a:t>添加标题内容四</a:t>
              </a:r>
            </a:p>
          </p:txBody>
        </p:sp>
        <p:cxnSp>
          <p:nvCxnSpPr>
            <p:cNvPr id="12" name="直接连接符 11"/>
            <p:cNvCxnSpPr/>
            <p:nvPr/>
          </p:nvCxnSpPr>
          <p:spPr>
            <a:xfrm>
              <a:off x="8990492" y="2133650"/>
              <a:ext cx="2217282"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grpSp>
      <p:grpSp>
        <p:nvGrpSpPr>
          <p:cNvPr id="4" name="组合 12"/>
          <p:cNvGrpSpPr/>
          <p:nvPr/>
        </p:nvGrpSpPr>
        <p:grpSpPr>
          <a:xfrm>
            <a:off x="4619243" y="1242747"/>
            <a:ext cx="1832407" cy="1815891"/>
            <a:chOff x="6158185" y="1673601"/>
            <a:chExt cx="2442891" cy="2421001"/>
          </a:xfrm>
        </p:grpSpPr>
        <p:sp>
          <p:nvSpPr>
            <p:cNvPr id="14" name="Rectangle 4"/>
            <p:cNvSpPr>
              <a:spLocks noChangeArrowheads="1"/>
            </p:cNvSpPr>
            <p:nvPr/>
          </p:nvSpPr>
          <p:spPr bwMode="auto">
            <a:xfrm rot="10800000" flipV="1">
              <a:off x="6158185" y="1673601"/>
              <a:ext cx="2442891" cy="2421001"/>
            </a:xfrm>
            <a:prstGeom prst="rect">
              <a:avLst/>
            </a:prstGeom>
            <a:solidFill>
              <a:schemeClr val="accent3"/>
            </a:solidFill>
            <a:ln>
              <a:noFill/>
            </a:ln>
          </p:spPr>
          <p:txBody>
            <a:bodyPr vert="horz" wrap="square" lIns="91440" tIns="45720" rIns="91440" bIns="45720" numCol="1" anchor="t" anchorCtr="0" compatLnSpc="1">
              <a:prstTxWarp prst="textNoShape">
                <a:avLst/>
              </a:prstTxWarp>
            </a:bodyPr>
            <a:lstStyle/>
            <a:p>
              <a:pPr algn="ctr"/>
              <a:r>
                <a:rPr lang="zh-CN" altLang="en-US" dirty="0">
                  <a:solidFill>
                    <a:schemeClr val="bg1"/>
                  </a:solidFill>
                  <a:cs typeface="+mn-ea"/>
                </a:rPr>
                <a:t>添加关键字</a:t>
              </a:r>
            </a:p>
          </p:txBody>
        </p:sp>
        <p:pic>
          <p:nvPicPr>
            <p:cNvPr id="15" name="Picture 26"/>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a:off x="6503127" y="2597926"/>
              <a:ext cx="1849240" cy="1216798"/>
            </a:xfrm>
            <a:prstGeom prst="rect">
              <a:avLst/>
            </a:prstGeom>
            <a:ln w="44450">
              <a:solidFill>
                <a:schemeClr val="bg1"/>
              </a:solidFill>
            </a:ln>
            <a:effectLst>
              <a:outerShdw blurRad="50800" dist="25400" dir="11940000">
                <a:srgbClr val="000000">
                  <a:alpha val="43000"/>
                </a:srgbClr>
              </a:outerShdw>
            </a:effectLst>
          </p:spPr>
        </p:pic>
      </p:grpSp>
      <p:grpSp>
        <p:nvGrpSpPr>
          <p:cNvPr id="5" name="组合 15"/>
          <p:cNvGrpSpPr/>
          <p:nvPr/>
        </p:nvGrpSpPr>
        <p:grpSpPr>
          <a:xfrm>
            <a:off x="5004106" y="3319137"/>
            <a:ext cx="1850839" cy="862668"/>
            <a:chOff x="8514377" y="1784645"/>
            <a:chExt cx="3125445" cy="1150136"/>
          </a:xfrm>
        </p:grpSpPr>
        <p:sp>
          <p:nvSpPr>
            <p:cNvPr id="17" name="TextBox 57"/>
            <p:cNvSpPr>
              <a:spLocks noChangeArrowheads="1"/>
            </p:cNvSpPr>
            <p:nvPr/>
          </p:nvSpPr>
          <p:spPr bwMode="auto">
            <a:xfrm>
              <a:off x="8514377" y="2216691"/>
              <a:ext cx="3125445" cy="7180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p>
              <a:pPr algn="ctr">
                <a:lnSpc>
                  <a:spcPts val="1400"/>
                </a:lnSpc>
              </a:pPr>
              <a:r>
                <a:rPr lang="zh-CN" altLang="en-US" sz="900" dirty="0">
                  <a:solidFill>
                    <a:schemeClr val="tx1">
                      <a:lumMod val="50000"/>
                      <a:lumOff val="50000"/>
                    </a:schemeClr>
                  </a:solidFill>
                  <a:latin typeface="微软雅黑" pitchFamily="34" charset="-122"/>
                  <a:ea typeface="微软雅黑" pitchFamily="34" charset="-122"/>
                  <a:cs typeface="+mn-ea"/>
                </a:rPr>
                <a:t>单击此处添加文字阐述，添加简短问题说明文字，具体说明文字在此处。单击此处添加文字阐述</a:t>
              </a:r>
              <a:endParaRPr lang="en-US" altLang="zh-CN" sz="600" dirty="0">
                <a:solidFill>
                  <a:schemeClr val="tx1">
                    <a:lumMod val="50000"/>
                    <a:lumOff val="50000"/>
                  </a:schemeClr>
                </a:solidFill>
                <a:latin typeface="微软雅黑" pitchFamily="34" charset="-122"/>
                <a:ea typeface="微软雅黑" pitchFamily="34" charset="-122"/>
                <a:cs typeface="+mn-ea"/>
                <a:sym typeface="微软雅黑" pitchFamily="34" charset="-122"/>
              </a:endParaRPr>
            </a:p>
          </p:txBody>
        </p:sp>
        <p:sp>
          <p:nvSpPr>
            <p:cNvPr id="18" name="TextBox 58"/>
            <p:cNvSpPr>
              <a:spLocks noChangeArrowheads="1"/>
            </p:cNvSpPr>
            <p:nvPr/>
          </p:nvSpPr>
          <p:spPr bwMode="auto">
            <a:xfrm>
              <a:off x="8958923" y="1784645"/>
              <a:ext cx="2329608" cy="24620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1200" dirty="0">
                  <a:solidFill>
                    <a:schemeClr val="tx1">
                      <a:lumMod val="75000"/>
                      <a:lumOff val="25000"/>
                    </a:schemeClr>
                  </a:solidFill>
                  <a:latin typeface="微软雅黑" pitchFamily="34" charset="-122"/>
                  <a:ea typeface="微软雅黑" pitchFamily="34" charset="-122"/>
                  <a:cs typeface="+mn-ea"/>
                  <a:sym typeface="微软雅黑" pitchFamily="34" charset="-122"/>
                </a:rPr>
                <a:t>添加标题内容三</a:t>
              </a:r>
            </a:p>
          </p:txBody>
        </p:sp>
        <p:cxnSp>
          <p:nvCxnSpPr>
            <p:cNvPr id="19" name="直接连接符 18"/>
            <p:cNvCxnSpPr/>
            <p:nvPr/>
          </p:nvCxnSpPr>
          <p:spPr>
            <a:xfrm>
              <a:off x="8990492" y="2133650"/>
              <a:ext cx="2217282"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grpSp>
      <p:grpSp>
        <p:nvGrpSpPr>
          <p:cNvPr id="6" name="组合 19"/>
          <p:cNvGrpSpPr/>
          <p:nvPr/>
        </p:nvGrpSpPr>
        <p:grpSpPr>
          <a:xfrm>
            <a:off x="1061154" y="1073190"/>
            <a:ext cx="1738816" cy="1727231"/>
            <a:chOff x="1414687" y="1384657"/>
            <a:chExt cx="2318119" cy="2302797"/>
          </a:xfrm>
        </p:grpSpPr>
        <p:sp>
          <p:nvSpPr>
            <p:cNvPr id="21" name="Rectangle 8"/>
            <p:cNvSpPr>
              <a:spLocks noChangeArrowheads="1"/>
            </p:cNvSpPr>
            <p:nvPr/>
          </p:nvSpPr>
          <p:spPr bwMode="auto">
            <a:xfrm rot="10800000" flipV="1">
              <a:off x="1414687" y="1384657"/>
              <a:ext cx="2318119" cy="230279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pPr algn="ctr"/>
              <a:r>
                <a:rPr lang="zh-CN" altLang="en-US" dirty="0">
                  <a:solidFill>
                    <a:schemeClr val="bg1"/>
                  </a:solidFill>
                  <a:cs typeface="+mn-ea"/>
                </a:rPr>
                <a:t>添加关键字</a:t>
              </a:r>
            </a:p>
          </p:txBody>
        </p:sp>
        <p:pic>
          <p:nvPicPr>
            <p:cNvPr id="22" name="Picture 26"/>
            <p:cNvPicPr>
              <a:picLocks noChangeAspect="1"/>
            </p:cNvPicPr>
            <p:nvPr/>
          </p:nvPicPr>
          <p:blipFill>
            <a:blip r:embed="rId3" cstate="print"/>
            <a:stretch>
              <a:fillRect/>
            </a:stretch>
          </p:blipFill>
          <p:spPr>
            <a:xfrm>
              <a:off x="1776528" y="2181216"/>
              <a:ext cx="1594436" cy="1198169"/>
            </a:xfrm>
            <a:prstGeom prst="rect">
              <a:avLst/>
            </a:prstGeom>
            <a:ln w="44450">
              <a:solidFill>
                <a:schemeClr val="bg1"/>
              </a:solidFill>
            </a:ln>
            <a:effectLst>
              <a:outerShdw blurRad="50800" dist="25400" dir="11940000">
                <a:srgbClr val="000000">
                  <a:alpha val="43000"/>
                </a:srgbClr>
              </a:outerShdw>
            </a:effectLst>
          </p:spPr>
        </p:pic>
      </p:grpSp>
      <p:grpSp>
        <p:nvGrpSpPr>
          <p:cNvPr id="9" name="组合 22"/>
          <p:cNvGrpSpPr/>
          <p:nvPr/>
        </p:nvGrpSpPr>
        <p:grpSpPr>
          <a:xfrm>
            <a:off x="476279" y="3010568"/>
            <a:ext cx="1850839" cy="862668"/>
            <a:chOff x="8514377" y="1784645"/>
            <a:chExt cx="3125445" cy="1150136"/>
          </a:xfrm>
        </p:grpSpPr>
        <p:sp>
          <p:nvSpPr>
            <p:cNvPr id="24" name="TextBox 57"/>
            <p:cNvSpPr>
              <a:spLocks noChangeArrowheads="1"/>
            </p:cNvSpPr>
            <p:nvPr/>
          </p:nvSpPr>
          <p:spPr bwMode="auto">
            <a:xfrm>
              <a:off x="8514377" y="2216691"/>
              <a:ext cx="3125445" cy="7180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p>
              <a:pPr algn="ctr">
                <a:lnSpc>
                  <a:spcPts val="1400"/>
                </a:lnSpc>
              </a:pPr>
              <a:r>
                <a:rPr lang="zh-CN" altLang="en-US" sz="900" dirty="0">
                  <a:solidFill>
                    <a:schemeClr val="tx1">
                      <a:lumMod val="50000"/>
                      <a:lumOff val="50000"/>
                    </a:schemeClr>
                  </a:solidFill>
                  <a:latin typeface="微软雅黑" pitchFamily="34" charset="-122"/>
                  <a:ea typeface="微软雅黑" pitchFamily="34" charset="-122"/>
                  <a:cs typeface="+mn-ea"/>
                </a:rPr>
                <a:t>单击此处添加文字阐述，添加简短问题说明文字，具体说明文字在此处。单击此处添加文字阐述</a:t>
              </a:r>
              <a:endParaRPr lang="en-US" altLang="zh-CN" sz="600" dirty="0">
                <a:solidFill>
                  <a:schemeClr val="tx1">
                    <a:lumMod val="50000"/>
                    <a:lumOff val="50000"/>
                  </a:schemeClr>
                </a:solidFill>
                <a:latin typeface="微软雅黑" pitchFamily="34" charset="-122"/>
                <a:ea typeface="微软雅黑" pitchFamily="34" charset="-122"/>
                <a:cs typeface="+mn-ea"/>
                <a:sym typeface="微软雅黑" pitchFamily="34" charset="-122"/>
              </a:endParaRPr>
            </a:p>
          </p:txBody>
        </p:sp>
        <p:sp>
          <p:nvSpPr>
            <p:cNvPr id="25" name="TextBox 58"/>
            <p:cNvSpPr>
              <a:spLocks noChangeArrowheads="1"/>
            </p:cNvSpPr>
            <p:nvPr/>
          </p:nvSpPr>
          <p:spPr bwMode="auto">
            <a:xfrm>
              <a:off x="8958923" y="1784645"/>
              <a:ext cx="2329608" cy="24620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1200" dirty="0">
                  <a:solidFill>
                    <a:schemeClr val="tx1">
                      <a:lumMod val="75000"/>
                      <a:lumOff val="25000"/>
                    </a:schemeClr>
                  </a:solidFill>
                  <a:latin typeface="微软雅黑" pitchFamily="34" charset="-122"/>
                  <a:ea typeface="微软雅黑" pitchFamily="34" charset="-122"/>
                  <a:cs typeface="+mn-ea"/>
                  <a:sym typeface="微软雅黑" pitchFamily="34" charset="-122"/>
                </a:rPr>
                <a:t>添加标题内容一</a:t>
              </a:r>
            </a:p>
          </p:txBody>
        </p:sp>
        <p:cxnSp>
          <p:nvCxnSpPr>
            <p:cNvPr id="26" name="直接连接符 25"/>
            <p:cNvCxnSpPr/>
            <p:nvPr/>
          </p:nvCxnSpPr>
          <p:spPr>
            <a:xfrm>
              <a:off x="8990492" y="2133650"/>
              <a:ext cx="2217282"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grpSp>
      <p:grpSp>
        <p:nvGrpSpPr>
          <p:cNvPr id="13" name="组合 26"/>
          <p:cNvGrpSpPr/>
          <p:nvPr/>
        </p:nvGrpSpPr>
        <p:grpSpPr>
          <a:xfrm>
            <a:off x="2594727" y="1488443"/>
            <a:ext cx="2293792" cy="2272327"/>
            <a:chOff x="3459185" y="1984434"/>
            <a:chExt cx="3057991" cy="3029535"/>
          </a:xfrm>
        </p:grpSpPr>
        <p:sp>
          <p:nvSpPr>
            <p:cNvPr id="28" name="Rectangle 10"/>
            <p:cNvSpPr>
              <a:spLocks noChangeArrowheads="1"/>
            </p:cNvSpPr>
            <p:nvPr/>
          </p:nvSpPr>
          <p:spPr bwMode="auto">
            <a:xfrm rot="10800000" flipV="1">
              <a:off x="3459185" y="1984434"/>
              <a:ext cx="3057991" cy="3029535"/>
            </a:xfrm>
            <a:prstGeom prst="rect">
              <a:avLst/>
            </a:prstGeom>
            <a:solidFill>
              <a:schemeClr val="accent2"/>
            </a:solidFill>
            <a:ln>
              <a:noFill/>
            </a:ln>
          </p:spPr>
          <p:txBody>
            <a:bodyPr vert="horz" wrap="square" lIns="91440" tIns="45720" rIns="91440" bIns="45720" numCol="1" anchor="t" anchorCtr="0" compatLnSpc="1">
              <a:prstTxWarp prst="textNoShape">
                <a:avLst/>
              </a:prstTxWarp>
            </a:bodyPr>
            <a:lstStyle/>
            <a:p>
              <a:pPr algn="ctr"/>
              <a:r>
                <a:rPr lang="zh-CN" altLang="en-US" dirty="0">
                  <a:solidFill>
                    <a:schemeClr val="bg1"/>
                  </a:solidFill>
                  <a:cs typeface="+mn-ea"/>
                </a:rPr>
                <a:t>添加关键字</a:t>
              </a:r>
            </a:p>
          </p:txBody>
        </p:sp>
        <p:pic>
          <p:nvPicPr>
            <p:cNvPr id="29" name="Picture 26"/>
            <p:cNvPicPr>
              <a:picLocks noChangeAspect="1"/>
            </p:cNvPicPr>
            <p:nvPr/>
          </p:nvPicPr>
          <p:blipFill>
            <a:blip r:embed="rId5" cstate="print"/>
            <a:stretch>
              <a:fillRect/>
            </a:stretch>
          </p:blipFill>
          <p:spPr>
            <a:xfrm>
              <a:off x="3757795" y="3077128"/>
              <a:ext cx="2496143" cy="1664997"/>
            </a:xfrm>
            <a:prstGeom prst="rect">
              <a:avLst/>
            </a:prstGeom>
            <a:ln w="44450">
              <a:solidFill>
                <a:schemeClr val="bg1"/>
              </a:solidFill>
            </a:ln>
            <a:effectLst>
              <a:outerShdw blurRad="50800" dist="25400" dir="11940000">
                <a:srgbClr val="000000">
                  <a:alpha val="43000"/>
                </a:srgbClr>
              </a:outerShdw>
            </a:effectLst>
          </p:spPr>
        </p:pic>
      </p:grpSp>
      <p:grpSp>
        <p:nvGrpSpPr>
          <p:cNvPr id="16" name="组合 29"/>
          <p:cNvGrpSpPr/>
          <p:nvPr/>
        </p:nvGrpSpPr>
        <p:grpSpPr>
          <a:xfrm>
            <a:off x="2787857" y="3868787"/>
            <a:ext cx="1850839" cy="862668"/>
            <a:chOff x="8514377" y="1784645"/>
            <a:chExt cx="3125445" cy="1150136"/>
          </a:xfrm>
        </p:grpSpPr>
        <p:sp>
          <p:nvSpPr>
            <p:cNvPr id="31" name="TextBox 57"/>
            <p:cNvSpPr>
              <a:spLocks noChangeArrowheads="1"/>
            </p:cNvSpPr>
            <p:nvPr/>
          </p:nvSpPr>
          <p:spPr bwMode="auto">
            <a:xfrm>
              <a:off x="8514377" y="2216691"/>
              <a:ext cx="3125445" cy="7180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p>
              <a:pPr algn="ctr">
                <a:lnSpc>
                  <a:spcPts val="1400"/>
                </a:lnSpc>
              </a:pPr>
              <a:r>
                <a:rPr lang="zh-CN" altLang="en-US" sz="900" dirty="0">
                  <a:solidFill>
                    <a:schemeClr val="tx1">
                      <a:lumMod val="50000"/>
                      <a:lumOff val="50000"/>
                    </a:schemeClr>
                  </a:solidFill>
                  <a:latin typeface="微软雅黑" pitchFamily="34" charset="-122"/>
                  <a:ea typeface="微软雅黑" pitchFamily="34" charset="-122"/>
                  <a:cs typeface="+mn-ea"/>
                </a:rPr>
                <a:t>单击此处添加文字阐述，添加简短问题说明文字，具体说明文字在此处。单击此处添加文字阐述</a:t>
              </a:r>
              <a:endParaRPr lang="en-US" altLang="zh-CN" sz="600" dirty="0">
                <a:solidFill>
                  <a:schemeClr val="tx1">
                    <a:lumMod val="50000"/>
                    <a:lumOff val="50000"/>
                  </a:schemeClr>
                </a:solidFill>
                <a:latin typeface="微软雅黑" pitchFamily="34" charset="-122"/>
                <a:ea typeface="微软雅黑" pitchFamily="34" charset="-122"/>
                <a:cs typeface="+mn-ea"/>
                <a:sym typeface="微软雅黑" pitchFamily="34" charset="-122"/>
              </a:endParaRPr>
            </a:p>
          </p:txBody>
        </p:sp>
        <p:sp>
          <p:nvSpPr>
            <p:cNvPr id="32" name="TextBox 58"/>
            <p:cNvSpPr>
              <a:spLocks noChangeArrowheads="1"/>
            </p:cNvSpPr>
            <p:nvPr/>
          </p:nvSpPr>
          <p:spPr bwMode="auto">
            <a:xfrm>
              <a:off x="8958923" y="1784645"/>
              <a:ext cx="2329608" cy="24620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1200" dirty="0">
                  <a:solidFill>
                    <a:schemeClr val="tx1">
                      <a:lumMod val="75000"/>
                      <a:lumOff val="25000"/>
                    </a:schemeClr>
                  </a:solidFill>
                  <a:latin typeface="微软雅黑" pitchFamily="34" charset="-122"/>
                  <a:ea typeface="微软雅黑" pitchFamily="34" charset="-122"/>
                  <a:cs typeface="+mn-ea"/>
                  <a:sym typeface="微软雅黑" pitchFamily="34" charset="-122"/>
                </a:rPr>
                <a:t>添加标题内容二</a:t>
              </a:r>
            </a:p>
          </p:txBody>
        </p:sp>
        <p:cxnSp>
          <p:nvCxnSpPr>
            <p:cNvPr id="33" name="直接连接符 32"/>
            <p:cNvCxnSpPr/>
            <p:nvPr/>
          </p:nvCxnSpPr>
          <p:spPr>
            <a:xfrm>
              <a:off x="8990492" y="2133650"/>
              <a:ext cx="2217282"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 xmlns:p14="http://schemas.microsoft.com/office/powerpoint/2010/main" val="2744967622"/>
      </p:ext>
    </p:extLst>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
                                          </p:val>
                                        </p:tav>
                                        <p:tav tm="100000">
                                          <p:val>
                                            <p:strVal val="#ppt_x"/>
                                          </p:val>
                                        </p:tav>
                                      </p:tavLst>
                                    </p:anim>
                                    <p:anim calcmode="lin" valueType="num">
                                      <p:cBhvr>
                                        <p:cTn id="9" dur="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anim calcmode="lin" valueType="num">
                                      <p:cBhvr>
                                        <p:cTn id="20" dur="500" fill="hold"/>
                                        <p:tgtEl>
                                          <p:spTgt spid="13"/>
                                        </p:tgtEl>
                                        <p:attrNameLst>
                                          <p:attrName>ppt_x</p:attrName>
                                        </p:attrNameLst>
                                      </p:cBhvr>
                                      <p:tavLst>
                                        <p:tav tm="0">
                                          <p:val>
                                            <p:strVal val="#ppt_x"/>
                                          </p:val>
                                        </p:tav>
                                        <p:tav tm="100000">
                                          <p:val>
                                            <p:strVal val="#ppt_x"/>
                                          </p:val>
                                        </p:tav>
                                      </p:tavLst>
                                    </p:anim>
                                    <p:anim calcmode="lin" valueType="num">
                                      <p:cBhvr>
                                        <p:cTn id="21" dur="500" fill="hold"/>
                                        <p:tgtEl>
                                          <p:spTgt spid="13"/>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p:cTn id="25" dur="500" fill="hold"/>
                                        <p:tgtEl>
                                          <p:spTgt spid="16"/>
                                        </p:tgtEl>
                                        <p:attrNameLst>
                                          <p:attrName>ppt_w</p:attrName>
                                        </p:attrNameLst>
                                      </p:cBhvr>
                                      <p:tavLst>
                                        <p:tav tm="0">
                                          <p:val>
                                            <p:fltVal val="0"/>
                                          </p:val>
                                        </p:tav>
                                        <p:tav tm="100000">
                                          <p:val>
                                            <p:strVal val="#ppt_w"/>
                                          </p:val>
                                        </p:tav>
                                      </p:tavLst>
                                    </p:anim>
                                    <p:anim calcmode="lin" valueType="num">
                                      <p:cBhvr>
                                        <p:cTn id="26" dur="500" fill="hold"/>
                                        <p:tgtEl>
                                          <p:spTgt spid="16"/>
                                        </p:tgtEl>
                                        <p:attrNameLst>
                                          <p:attrName>ppt_h</p:attrName>
                                        </p:attrNameLst>
                                      </p:cBhvr>
                                      <p:tavLst>
                                        <p:tav tm="0">
                                          <p:val>
                                            <p:fltVal val="0"/>
                                          </p:val>
                                        </p:tav>
                                        <p:tav tm="100000">
                                          <p:val>
                                            <p:strVal val="#ppt_h"/>
                                          </p:val>
                                        </p:tav>
                                      </p:tavLst>
                                    </p:anim>
                                    <p:animEffect transition="in" filter="fade">
                                      <p:cBhvr>
                                        <p:cTn id="27" dur="500"/>
                                        <p:tgtEl>
                                          <p:spTgt spid="16"/>
                                        </p:tgtEl>
                                      </p:cBhvr>
                                    </p:animEffect>
                                  </p:childTnLst>
                                </p:cTn>
                              </p:par>
                            </p:childTnLst>
                          </p:cTn>
                        </p:par>
                        <p:par>
                          <p:cTn id="28" fill="hold">
                            <p:stCondLst>
                              <p:cond delay="2000"/>
                            </p:stCondLst>
                            <p:childTnLst>
                              <p:par>
                                <p:cTn id="29" presetID="42" presetClass="entr" presetSubtype="0"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500"/>
                                        <p:tgtEl>
                                          <p:spTgt spid="4"/>
                                        </p:tgtEl>
                                      </p:cBhvr>
                                    </p:animEffect>
                                    <p:anim calcmode="lin" valueType="num">
                                      <p:cBhvr>
                                        <p:cTn id="32" dur="500" fill="hold"/>
                                        <p:tgtEl>
                                          <p:spTgt spid="4"/>
                                        </p:tgtEl>
                                        <p:attrNameLst>
                                          <p:attrName>ppt_x</p:attrName>
                                        </p:attrNameLst>
                                      </p:cBhvr>
                                      <p:tavLst>
                                        <p:tav tm="0">
                                          <p:val>
                                            <p:strVal val="#ppt_x"/>
                                          </p:val>
                                        </p:tav>
                                        <p:tav tm="100000">
                                          <p:val>
                                            <p:strVal val="#ppt_x"/>
                                          </p:val>
                                        </p:tav>
                                      </p:tavLst>
                                    </p:anim>
                                    <p:anim calcmode="lin" valueType="num">
                                      <p:cBhvr>
                                        <p:cTn id="33" dur="500" fill="hold"/>
                                        <p:tgtEl>
                                          <p:spTgt spid="4"/>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p:cTn id="37" dur="500" fill="hold"/>
                                        <p:tgtEl>
                                          <p:spTgt spid="5"/>
                                        </p:tgtEl>
                                        <p:attrNameLst>
                                          <p:attrName>ppt_w</p:attrName>
                                        </p:attrNameLst>
                                      </p:cBhvr>
                                      <p:tavLst>
                                        <p:tav tm="0">
                                          <p:val>
                                            <p:fltVal val="0"/>
                                          </p:val>
                                        </p:tav>
                                        <p:tav tm="100000">
                                          <p:val>
                                            <p:strVal val="#ppt_w"/>
                                          </p:val>
                                        </p:tav>
                                      </p:tavLst>
                                    </p:anim>
                                    <p:anim calcmode="lin" valueType="num">
                                      <p:cBhvr>
                                        <p:cTn id="38" dur="500" fill="hold"/>
                                        <p:tgtEl>
                                          <p:spTgt spid="5"/>
                                        </p:tgtEl>
                                        <p:attrNameLst>
                                          <p:attrName>ppt_h</p:attrName>
                                        </p:attrNameLst>
                                      </p:cBhvr>
                                      <p:tavLst>
                                        <p:tav tm="0">
                                          <p:val>
                                            <p:fltVal val="0"/>
                                          </p:val>
                                        </p:tav>
                                        <p:tav tm="100000">
                                          <p:val>
                                            <p:strVal val="#ppt_h"/>
                                          </p:val>
                                        </p:tav>
                                      </p:tavLst>
                                    </p:anim>
                                    <p:animEffect transition="in" filter="fade">
                                      <p:cBhvr>
                                        <p:cTn id="39" dur="500"/>
                                        <p:tgtEl>
                                          <p:spTgt spid="5"/>
                                        </p:tgtEl>
                                      </p:cBhvr>
                                    </p:animEffect>
                                  </p:childTnLst>
                                </p:cTn>
                              </p:par>
                            </p:childTnLst>
                          </p:cTn>
                        </p:par>
                        <p:par>
                          <p:cTn id="40" fill="hold">
                            <p:stCondLst>
                              <p:cond delay="3000"/>
                            </p:stCondLst>
                            <p:childTnLst>
                              <p:par>
                                <p:cTn id="41" presetID="42" presetClass="entr" presetSubtype="0" fill="hold" nodeType="after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fade">
                                      <p:cBhvr>
                                        <p:cTn id="43" dur="500"/>
                                        <p:tgtEl>
                                          <p:spTgt spid="2"/>
                                        </p:tgtEl>
                                      </p:cBhvr>
                                    </p:animEffect>
                                    <p:anim calcmode="lin" valueType="num">
                                      <p:cBhvr>
                                        <p:cTn id="44" dur="500" fill="hold"/>
                                        <p:tgtEl>
                                          <p:spTgt spid="2"/>
                                        </p:tgtEl>
                                        <p:attrNameLst>
                                          <p:attrName>ppt_x</p:attrName>
                                        </p:attrNameLst>
                                      </p:cBhvr>
                                      <p:tavLst>
                                        <p:tav tm="0">
                                          <p:val>
                                            <p:strVal val="#ppt_x"/>
                                          </p:val>
                                        </p:tav>
                                        <p:tav tm="100000">
                                          <p:val>
                                            <p:strVal val="#ppt_x"/>
                                          </p:val>
                                        </p:tav>
                                      </p:tavLst>
                                    </p:anim>
                                    <p:anim calcmode="lin" valueType="num">
                                      <p:cBhvr>
                                        <p:cTn id="45" dur="500" fill="hold"/>
                                        <p:tgtEl>
                                          <p:spTgt spid="2"/>
                                        </p:tgtEl>
                                        <p:attrNameLst>
                                          <p:attrName>ppt_y</p:attrName>
                                        </p:attrNameLst>
                                      </p:cBhvr>
                                      <p:tavLst>
                                        <p:tav tm="0">
                                          <p:val>
                                            <p:strVal val="#ppt_y+.1"/>
                                          </p:val>
                                        </p:tav>
                                        <p:tav tm="100000">
                                          <p:val>
                                            <p:strVal val="#ppt_y"/>
                                          </p:val>
                                        </p:tav>
                                      </p:tavLst>
                                    </p:anim>
                                  </p:childTnLst>
                                </p:cTn>
                              </p:par>
                            </p:childTnLst>
                          </p:cTn>
                        </p:par>
                        <p:par>
                          <p:cTn id="46" fill="hold">
                            <p:stCondLst>
                              <p:cond delay="3500"/>
                            </p:stCondLst>
                            <p:childTnLst>
                              <p:par>
                                <p:cTn id="47" presetID="53" presetClass="entr" presetSubtype="16" fill="hold" nodeType="afterEffect">
                                  <p:stCondLst>
                                    <p:cond delay="0"/>
                                  </p:stCondLst>
                                  <p:childTnLst>
                                    <p:set>
                                      <p:cBhvr>
                                        <p:cTn id="48" dur="1" fill="hold">
                                          <p:stCondLst>
                                            <p:cond delay="0"/>
                                          </p:stCondLst>
                                        </p:cTn>
                                        <p:tgtEl>
                                          <p:spTgt spid="3"/>
                                        </p:tgtEl>
                                        <p:attrNameLst>
                                          <p:attrName>style.visibility</p:attrName>
                                        </p:attrNameLst>
                                      </p:cBhvr>
                                      <p:to>
                                        <p:strVal val="visible"/>
                                      </p:to>
                                    </p:set>
                                    <p:anim calcmode="lin" valueType="num">
                                      <p:cBhvr>
                                        <p:cTn id="49" dur="500" fill="hold"/>
                                        <p:tgtEl>
                                          <p:spTgt spid="3"/>
                                        </p:tgtEl>
                                        <p:attrNameLst>
                                          <p:attrName>ppt_w</p:attrName>
                                        </p:attrNameLst>
                                      </p:cBhvr>
                                      <p:tavLst>
                                        <p:tav tm="0">
                                          <p:val>
                                            <p:fltVal val="0"/>
                                          </p:val>
                                        </p:tav>
                                        <p:tav tm="100000">
                                          <p:val>
                                            <p:strVal val="#ppt_w"/>
                                          </p:val>
                                        </p:tav>
                                      </p:tavLst>
                                    </p:anim>
                                    <p:anim calcmode="lin" valueType="num">
                                      <p:cBhvr>
                                        <p:cTn id="50" dur="500" fill="hold"/>
                                        <p:tgtEl>
                                          <p:spTgt spid="3"/>
                                        </p:tgtEl>
                                        <p:attrNameLst>
                                          <p:attrName>ppt_h</p:attrName>
                                        </p:attrNameLst>
                                      </p:cBhvr>
                                      <p:tavLst>
                                        <p:tav tm="0">
                                          <p:val>
                                            <p:fltVal val="0"/>
                                          </p:val>
                                        </p:tav>
                                        <p:tav tm="100000">
                                          <p:val>
                                            <p:strVal val="#ppt_h"/>
                                          </p:val>
                                        </p:tav>
                                      </p:tavLst>
                                    </p:anim>
                                    <p:animEffect transition="in" filter="fade">
                                      <p:cBhvr>
                                        <p:cTn id="5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任意多边形 29"/>
          <p:cNvSpPr/>
          <p:nvPr/>
        </p:nvSpPr>
        <p:spPr bwMode="auto">
          <a:xfrm flipH="1">
            <a:off x="2711269" y="1276960"/>
            <a:ext cx="1019403" cy="228437"/>
          </a:xfrm>
          <a:custGeom>
            <a:avLst/>
            <a:gdLst>
              <a:gd name="connsiteX0" fmla="*/ 0 w 1600200"/>
              <a:gd name="connsiteY0" fmla="*/ 552450 h 552450"/>
              <a:gd name="connsiteX1" fmla="*/ 171450 w 1600200"/>
              <a:gd name="connsiteY1" fmla="*/ 0 h 552450"/>
              <a:gd name="connsiteX2" fmla="*/ 1600200 w 1600200"/>
              <a:gd name="connsiteY2" fmla="*/ 0 h 552450"/>
            </a:gdLst>
            <a:ahLst/>
            <a:cxnLst>
              <a:cxn ang="0">
                <a:pos x="connsiteX0" y="connsiteY0"/>
              </a:cxn>
              <a:cxn ang="0">
                <a:pos x="connsiteX1" y="connsiteY1"/>
              </a:cxn>
              <a:cxn ang="0">
                <a:pos x="connsiteX2" y="connsiteY2"/>
              </a:cxn>
            </a:cxnLst>
            <a:rect l="l" t="t" r="r" b="b"/>
            <a:pathLst>
              <a:path w="1600200" h="552450">
                <a:moveTo>
                  <a:pt x="0" y="552450"/>
                </a:moveTo>
                <a:lnTo>
                  <a:pt x="171450" y="0"/>
                </a:lnTo>
                <a:lnTo>
                  <a:pt x="1600200" y="0"/>
                </a:lnTo>
              </a:path>
            </a:pathLst>
          </a:custGeom>
          <a:noFill/>
          <a:ln w="12700" cap="flat" cmpd="sng" algn="ctr">
            <a:solidFill>
              <a:schemeClr val="tx1">
                <a:lumMod val="75000"/>
                <a:lumOff val="25000"/>
              </a:schemeClr>
            </a:solidFill>
            <a:prstDash val="solid"/>
            <a:headEnd type="oval" w="med" len="med"/>
            <a:tailEnd type="stealth" w="med" len="med"/>
          </a:ln>
          <a:effectLst/>
        </p:spPr>
        <p:txBody>
          <a:bodyPr lIns="68589" tIns="34295" rIns="68589" bIns="34295"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auto">
              <a:spcBef>
                <a:spcPts val="0"/>
              </a:spcBef>
              <a:spcAft>
                <a:spcPts val="0"/>
              </a:spcAft>
              <a:defRPr/>
            </a:pPr>
            <a:endParaRPr lang="zh-CN" altLang="en-US" sz="800" kern="0" dirty="0">
              <a:solidFill>
                <a:srgbClr val="000000"/>
              </a:solidFill>
              <a:cs typeface="+mn-ea"/>
              <a:sym typeface="Arial" panose="020B0604020202020204" pitchFamily="34" charset="0"/>
            </a:endParaRPr>
          </a:p>
        </p:txBody>
      </p:sp>
      <p:grpSp>
        <p:nvGrpSpPr>
          <p:cNvPr id="2" name="组合 30"/>
          <p:cNvGrpSpPr/>
          <p:nvPr/>
        </p:nvGrpSpPr>
        <p:grpSpPr>
          <a:xfrm>
            <a:off x="304973" y="1006249"/>
            <a:ext cx="2355409" cy="816327"/>
            <a:chOff x="658459" y="1183830"/>
            <a:chExt cx="3140137" cy="1088352"/>
          </a:xfrm>
        </p:grpSpPr>
        <p:grpSp>
          <p:nvGrpSpPr>
            <p:cNvPr id="3" name="组合 31"/>
            <p:cNvGrpSpPr/>
            <p:nvPr/>
          </p:nvGrpSpPr>
          <p:grpSpPr>
            <a:xfrm>
              <a:off x="658459" y="1183830"/>
              <a:ext cx="3140137" cy="1088352"/>
              <a:chOff x="694606" y="1600991"/>
              <a:chExt cx="3140137" cy="1088352"/>
            </a:xfrm>
          </p:grpSpPr>
          <p:sp>
            <p:nvSpPr>
              <p:cNvPr id="34" name="椭圆 33"/>
              <p:cNvSpPr/>
              <p:nvPr/>
            </p:nvSpPr>
            <p:spPr>
              <a:xfrm rot="2700000">
                <a:off x="1129081" y="1607192"/>
                <a:ext cx="302626" cy="290223"/>
              </a:xfrm>
              <a:prstGeom prst="ellipse">
                <a:avLst/>
              </a:prstGeom>
              <a:solidFill>
                <a:schemeClr val="accent1"/>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50000"/>
                      <a:lumOff val="50000"/>
                    </a:schemeClr>
                  </a:solidFill>
                  <a:latin typeface="微软雅黑" pitchFamily="34" charset="-122"/>
                  <a:ea typeface="微软雅黑" pitchFamily="34" charset="-122"/>
                  <a:cs typeface="+mn-ea"/>
                </a:endParaRPr>
              </a:p>
            </p:txBody>
          </p:sp>
          <p:grpSp>
            <p:nvGrpSpPr>
              <p:cNvPr id="4" name="Group 59"/>
              <p:cNvGrpSpPr/>
              <p:nvPr/>
            </p:nvGrpSpPr>
            <p:grpSpPr>
              <a:xfrm>
                <a:off x="694606" y="1625159"/>
                <a:ext cx="3140137" cy="1064184"/>
                <a:chOff x="7141343" y="3100910"/>
                <a:chExt cx="1568224" cy="797954"/>
              </a:xfrm>
            </p:grpSpPr>
            <p:sp>
              <p:nvSpPr>
                <p:cNvPr id="36" name="TextBox 35"/>
                <p:cNvSpPr txBox="1"/>
                <p:nvPr/>
              </p:nvSpPr>
              <p:spPr>
                <a:xfrm>
                  <a:off x="7141343" y="3483493"/>
                  <a:ext cx="1568224" cy="415371"/>
                </a:xfrm>
                <a:prstGeom prst="rect">
                  <a:avLst/>
                </a:prstGeom>
                <a:noFill/>
              </p:spPr>
              <p:txBody>
                <a:bodyPr wrap="square" lIns="0" tIns="0" rIns="0" bIns="0" rtlCol="0">
                  <a:spAutoFit/>
                </a:bodyPr>
                <a:lstStyle/>
                <a:p>
                  <a:pPr lvl="0"/>
                  <a:r>
                    <a:rPr lang="zh-CN" altLang="en-US" sz="900" dirty="0">
                      <a:solidFill>
                        <a:schemeClr val="tx1">
                          <a:lumMod val="50000"/>
                          <a:lumOff val="50000"/>
                        </a:schemeClr>
                      </a:solidFill>
                      <a:latin typeface="微软雅黑" pitchFamily="34" charset="-122"/>
                      <a:ea typeface="微软雅黑" pitchFamily="34" charset="-122"/>
                      <a:cs typeface="+mn-ea"/>
                    </a:rPr>
                    <a:t>单击此处添加文字阐述，添加简短问题说明文字，具体说明文字在此处。单击此处添加文字阐述，添加简短问题</a:t>
                  </a:r>
                  <a:endParaRPr lang="en-US" altLang="zh-CN" sz="700" dirty="0">
                    <a:solidFill>
                      <a:schemeClr val="tx1">
                        <a:lumMod val="50000"/>
                        <a:lumOff val="50000"/>
                      </a:schemeClr>
                    </a:solidFill>
                    <a:latin typeface="微软雅黑" pitchFamily="34" charset="-122"/>
                    <a:ea typeface="微软雅黑" pitchFamily="34" charset="-122"/>
                    <a:cs typeface="+mn-ea"/>
                  </a:endParaRPr>
                </a:p>
              </p:txBody>
            </p:sp>
            <p:sp>
              <p:nvSpPr>
                <p:cNvPr id="37" name="Rectangle 62"/>
                <p:cNvSpPr/>
                <p:nvPr/>
              </p:nvSpPr>
              <p:spPr>
                <a:xfrm>
                  <a:off x="7583876" y="3100910"/>
                  <a:ext cx="512291" cy="184609"/>
                </a:xfrm>
                <a:prstGeom prst="rect">
                  <a:avLst/>
                </a:prstGeom>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cs typeface="+mn-ea"/>
                    </a:rPr>
                    <a:t>文本标题一</a:t>
                  </a:r>
                  <a:endParaRPr lang="en-US" sz="1200" dirty="0">
                    <a:solidFill>
                      <a:schemeClr val="tx1">
                        <a:lumMod val="75000"/>
                        <a:lumOff val="25000"/>
                      </a:schemeClr>
                    </a:solidFill>
                    <a:latin typeface="微软雅黑" pitchFamily="34" charset="-122"/>
                    <a:ea typeface="微软雅黑" pitchFamily="34" charset="-122"/>
                    <a:cs typeface="+mn-ea"/>
                  </a:endParaRPr>
                </a:p>
              </p:txBody>
            </p:sp>
          </p:grpSp>
        </p:grpSp>
        <p:cxnSp>
          <p:nvCxnSpPr>
            <p:cNvPr id="33" name="直接连接符 32"/>
            <p:cNvCxnSpPr/>
            <p:nvPr/>
          </p:nvCxnSpPr>
          <p:spPr>
            <a:xfrm>
              <a:off x="766614" y="1616755"/>
              <a:ext cx="2634389" cy="0"/>
            </a:xfrm>
            <a:prstGeom prst="line">
              <a:avLst/>
            </a:prstGeom>
            <a:ln>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38" name="任意多边形 37"/>
          <p:cNvSpPr/>
          <p:nvPr/>
        </p:nvSpPr>
        <p:spPr bwMode="auto">
          <a:xfrm flipH="1" flipV="1">
            <a:off x="2796416" y="3925705"/>
            <a:ext cx="1019403" cy="267144"/>
          </a:xfrm>
          <a:custGeom>
            <a:avLst/>
            <a:gdLst>
              <a:gd name="connsiteX0" fmla="*/ 0 w 1600200"/>
              <a:gd name="connsiteY0" fmla="*/ 552450 h 552450"/>
              <a:gd name="connsiteX1" fmla="*/ 171450 w 1600200"/>
              <a:gd name="connsiteY1" fmla="*/ 0 h 552450"/>
              <a:gd name="connsiteX2" fmla="*/ 1600200 w 1600200"/>
              <a:gd name="connsiteY2" fmla="*/ 0 h 552450"/>
            </a:gdLst>
            <a:ahLst/>
            <a:cxnLst>
              <a:cxn ang="0">
                <a:pos x="connsiteX0" y="connsiteY0"/>
              </a:cxn>
              <a:cxn ang="0">
                <a:pos x="connsiteX1" y="connsiteY1"/>
              </a:cxn>
              <a:cxn ang="0">
                <a:pos x="connsiteX2" y="connsiteY2"/>
              </a:cxn>
            </a:cxnLst>
            <a:rect l="l" t="t" r="r" b="b"/>
            <a:pathLst>
              <a:path w="1600200" h="552450">
                <a:moveTo>
                  <a:pt x="0" y="552450"/>
                </a:moveTo>
                <a:lnTo>
                  <a:pt x="171450" y="0"/>
                </a:lnTo>
                <a:lnTo>
                  <a:pt x="1600200" y="0"/>
                </a:lnTo>
              </a:path>
            </a:pathLst>
          </a:custGeom>
          <a:noFill/>
          <a:ln w="12700" cap="flat" cmpd="sng" algn="ctr">
            <a:solidFill>
              <a:schemeClr val="tx1">
                <a:lumMod val="75000"/>
                <a:lumOff val="25000"/>
              </a:schemeClr>
            </a:solidFill>
            <a:prstDash val="solid"/>
            <a:headEnd type="oval" w="med" len="med"/>
            <a:tailEnd type="stealth" w="med" len="med"/>
          </a:ln>
          <a:effectLst/>
        </p:spPr>
        <p:txBody>
          <a:bodyPr lIns="68589" tIns="34295" rIns="68589" bIns="34295"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auto">
              <a:spcBef>
                <a:spcPts val="0"/>
              </a:spcBef>
              <a:spcAft>
                <a:spcPts val="0"/>
              </a:spcAft>
              <a:defRPr/>
            </a:pPr>
            <a:endParaRPr lang="zh-CN" altLang="en-US" sz="800" kern="0" dirty="0">
              <a:solidFill>
                <a:srgbClr val="000000"/>
              </a:solidFill>
              <a:cs typeface="+mn-ea"/>
              <a:sym typeface="Arial" panose="020B0604020202020204" pitchFamily="34" charset="0"/>
            </a:endParaRPr>
          </a:p>
        </p:txBody>
      </p:sp>
      <p:grpSp>
        <p:nvGrpSpPr>
          <p:cNvPr id="5" name="组合 38"/>
          <p:cNvGrpSpPr/>
          <p:nvPr/>
        </p:nvGrpSpPr>
        <p:grpSpPr>
          <a:xfrm>
            <a:off x="739240" y="3054865"/>
            <a:ext cx="2355409" cy="816326"/>
            <a:chOff x="658459" y="1183830"/>
            <a:chExt cx="3140137" cy="1088352"/>
          </a:xfrm>
        </p:grpSpPr>
        <p:grpSp>
          <p:nvGrpSpPr>
            <p:cNvPr id="6" name="组合 39"/>
            <p:cNvGrpSpPr/>
            <p:nvPr/>
          </p:nvGrpSpPr>
          <p:grpSpPr>
            <a:xfrm>
              <a:off x="658459" y="1183830"/>
              <a:ext cx="3140137" cy="1088352"/>
              <a:chOff x="694606" y="1600991"/>
              <a:chExt cx="3140137" cy="1088352"/>
            </a:xfrm>
          </p:grpSpPr>
          <p:sp>
            <p:nvSpPr>
              <p:cNvPr id="42" name="椭圆 41"/>
              <p:cNvSpPr/>
              <p:nvPr/>
            </p:nvSpPr>
            <p:spPr>
              <a:xfrm rot="2700000">
                <a:off x="1129081" y="1607192"/>
                <a:ext cx="302626" cy="290223"/>
              </a:xfrm>
              <a:prstGeom prst="ellipse">
                <a:avLst/>
              </a:prstGeom>
              <a:solidFill>
                <a:schemeClr val="accent2"/>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50000"/>
                      <a:lumOff val="50000"/>
                    </a:schemeClr>
                  </a:solidFill>
                  <a:latin typeface="微软雅黑" pitchFamily="34" charset="-122"/>
                  <a:ea typeface="微软雅黑" pitchFamily="34" charset="-122"/>
                  <a:cs typeface="+mn-ea"/>
                </a:endParaRPr>
              </a:p>
            </p:txBody>
          </p:sp>
          <p:grpSp>
            <p:nvGrpSpPr>
              <p:cNvPr id="7" name="Group 59"/>
              <p:cNvGrpSpPr/>
              <p:nvPr/>
            </p:nvGrpSpPr>
            <p:grpSpPr>
              <a:xfrm>
                <a:off x="694606" y="1671778"/>
                <a:ext cx="3140137" cy="1017565"/>
                <a:chOff x="7141343" y="3135866"/>
                <a:chExt cx="1568224" cy="762998"/>
              </a:xfrm>
            </p:grpSpPr>
            <p:sp>
              <p:nvSpPr>
                <p:cNvPr id="44" name="TextBox 43"/>
                <p:cNvSpPr txBox="1"/>
                <p:nvPr/>
              </p:nvSpPr>
              <p:spPr>
                <a:xfrm>
                  <a:off x="7141343" y="3483493"/>
                  <a:ext cx="1568224" cy="415371"/>
                </a:xfrm>
                <a:prstGeom prst="rect">
                  <a:avLst/>
                </a:prstGeom>
                <a:noFill/>
              </p:spPr>
              <p:txBody>
                <a:bodyPr wrap="square" lIns="0" tIns="0" rIns="0" bIns="0" rtlCol="0">
                  <a:spAutoFit/>
                </a:bodyPr>
                <a:lstStyle/>
                <a:p>
                  <a:pPr lvl="0"/>
                  <a:r>
                    <a:rPr lang="zh-CN" altLang="en-US" sz="900" dirty="0">
                      <a:solidFill>
                        <a:schemeClr val="tx1">
                          <a:lumMod val="50000"/>
                          <a:lumOff val="50000"/>
                        </a:schemeClr>
                      </a:solidFill>
                      <a:latin typeface="微软雅黑" pitchFamily="34" charset="-122"/>
                      <a:ea typeface="微软雅黑" pitchFamily="34" charset="-122"/>
                      <a:cs typeface="+mn-ea"/>
                    </a:rPr>
                    <a:t>单击此处添加文字阐述，添加简短问题说明文字，具体说明文字在此处。单击此处添加文字阐述，添加简短问题</a:t>
                  </a:r>
                  <a:endParaRPr lang="en-US" altLang="zh-CN" sz="700" dirty="0">
                    <a:solidFill>
                      <a:schemeClr val="tx1">
                        <a:lumMod val="50000"/>
                        <a:lumOff val="50000"/>
                      </a:schemeClr>
                    </a:solidFill>
                    <a:latin typeface="微软雅黑" pitchFamily="34" charset="-122"/>
                    <a:ea typeface="微软雅黑" pitchFamily="34" charset="-122"/>
                    <a:cs typeface="+mn-ea"/>
                  </a:endParaRPr>
                </a:p>
              </p:txBody>
            </p:sp>
            <p:sp>
              <p:nvSpPr>
                <p:cNvPr id="45" name="Rectangle 62"/>
                <p:cNvSpPr/>
                <p:nvPr/>
              </p:nvSpPr>
              <p:spPr>
                <a:xfrm>
                  <a:off x="7583876" y="3135866"/>
                  <a:ext cx="512291" cy="184609"/>
                </a:xfrm>
                <a:prstGeom prst="rect">
                  <a:avLst/>
                </a:prstGeom>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cs typeface="+mn-ea"/>
                    </a:rPr>
                    <a:t>文本标题二</a:t>
                  </a:r>
                  <a:endParaRPr lang="en-US" sz="1200" dirty="0">
                    <a:solidFill>
                      <a:schemeClr val="tx1">
                        <a:lumMod val="75000"/>
                        <a:lumOff val="25000"/>
                      </a:schemeClr>
                    </a:solidFill>
                    <a:latin typeface="微软雅黑" pitchFamily="34" charset="-122"/>
                    <a:ea typeface="微软雅黑" pitchFamily="34" charset="-122"/>
                    <a:cs typeface="+mn-ea"/>
                  </a:endParaRPr>
                </a:p>
              </p:txBody>
            </p:sp>
          </p:grpSp>
        </p:grpSp>
        <p:cxnSp>
          <p:nvCxnSpPr>
            <p:cNvPr id="41" name="直接连接符 40"/>
            <p:cNvCxnSpPr/>
            <p:nvPr/>
          </p:nvCxnSpPr>
          <p:spPr>
            <a:xfrm>
              <a:off x="766614" y="1616755"/>
              <a:ext cx="2634389" cy="0"/>
            </a:xfrm>
            <a:prstGeom prst="line">
              <a:avLst/>
            </a:prstGeom>
            <a:ln>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46" name="任意多边形 45"/>
          <p:cNvSpPr/>
          <p:nvPr/>
        </p:nvSpPr>
        <p:spPr bwMode="auto">
          <a:xfrm>
            <a:off x="5094056" y="1287415"/>
            <a:ext cx="1098074" cy="237906"/>
          </a:xfrm>
          <a:custGeom>
            <a:avLst/>
            <a:gdLst>
              <a:gd name="connsiteX0" fmla="*/ 0 w 1600200"/>
              <a:gd name="connsiteY0" fmla="*/ 552450 h 552450"/>
              <a:gd name="connsiteX1" fmla="*/ 171450 w 1600200"/>
              <a:gd name="connsiteY1" fmla="*/ 0 h 552450"/>
              <a:gd name="connsiteX2" fmla="*/ 1600200 w 1600200"/>
              <a:gd name="connsiteY2" fmla="*/ 0 h 552450"/>
            </a:gdLst>
            <a:ahLst/>
            <a:cxnLst>
              <a:cxn ang="0">
                <a:pos x="connsiteX0" y="connsiteY0"/>
              </a:cxn>
              <a:cxn ang="0">
                <a:pos x="connsiteX1" y="connsiteY1"/>
              </a:cxn>
              <a:cxn ang="0">
                <a:pos x="connsiteX2" y="connsiteY2"/>
              </a:cxn>
            </a:cxnLst>
            <a:rect l="l" t="t" r="r" b="b"/>
            <a:pathLst>
              <a:path w="1600200" h="552450">
                <a:moveTo>
                  <a:pt x="0" y="552450"/>
                </a:moveTo>
                <a:lnTo>
                  <a:pt x="171450" y="0"/>
                </a:lnTo>
                <a:lnTo>
                  <a:pt x="1600200" y="0"/>
                </a:lnTo>
              </a:path>
            </a:pathLst>
          </a:custGeom>
          <a:noFill/>
          <a:ln w="12700" cap="flat" cmpd="sng" algn="ctr">
            <a:solidFill>
              <a:schemeClr val="tx1">
                <a:lumMod val="75000"/>
                <a:lumOff val="25000"/>
              </a:schemeClr>
            </a:solidFill>
            <a:prstDash val="solid"/>
            <a:headEnd type="oval" w="med" len="med"/>
            <a:tailEnd type="stealth" w="med" len="med"/>
          </a:ln>
          <a:effectLst/>
        </p:spPr>
        <p:txBody>
          <a:bodyPr lIns="68589" tIns="34295" rIns="68589" bIns="34295"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auto">
              <a:spcBef>
                <a:spcPts val="0"/>
              </a:spcBef>
              <a:spcAft>
                <a:spcPts val="0"/>
              </a:spcAft>
              <a:defRPr/>
            </a:pPr>
            <a:endParaRPr lang="zh-CN" altLang="en-US" sz="800" kern="0" dirty="0">
              <a:solidFill>
                <a:srgbClr val="000000"/>
              </a:solidFill>
              <a:cs typeface="+mn-ea"/>
              <a:sym typeface="Arial" panose="020B0604020202020204" pitchFamily="34" charset="0"/>
            </a:endParaRPr>
          </a:p>
        </p:txBody>
      </p:sp>
      <p:grpSp>
        <p:nvGrpSpPr>
          <p:cNvPr id="8" name="组合 46"/>
          <p:cNvGrpSpPr/>
          <p:nvPr/>
        </p:nvGrpSpPr>
        <p:grpSpPr>
          <a:xfrm>
            <a:off x="6267571" y="1092816"/>
            <a:ext cx="2355409" cy="816325"/>
            <a:chOff x="658459" y="1183830"/>
            <a:chExt cx="3140137" cy="1088352"/>
          </a:xfrm>
        </p:grpSpPr>
        <p:grpSp>
          <p:nvGrpSpPr>
            <p:cNvPr id="9" name="组合 47"/>
            <p:cNvGrpSpPr/>
            <p:nvPr/>
          </p:nvGrpSpPr>
          <p:grpSpPr>
            <a:xfrm>
              <a:off x="658459" y="1183830"/>
              <a:ext cx="3140137" cy="1088352"/>
              <a:chOff x="694606" y="1600991"/>
              <a:chExt cx="3140137" cy="1088352"/>
            </a:xfrm>
          </p:grpSpPr>
          <p:sp>
            <p:nvSpPr>
              <p:cNvPr id="50" name="椭圆 49"/>
              <p:cNvSpPr/>
              <p:nvPr/>
            </p:nvSpPr>
            <p:spPr>
              <a:xfrm rot="2700000">
                <a:off x="1129081" y="1607192"/>
                <a:ext cx="302626" cy="290223"/>
              </a:xfrm>
              <a:prstGeom prst="ellipse">
                <a:avLst/>
              </a:prstGeom>
              <a:solidFill>
                <a:schemeClr val="accent3"/>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50000"/>
                      <a:lumOff val="50000"/>
                    </a:schemeClr>
                  </a:solidFill>
                  <a:latin typeface="微软雅黑" pitchFamily="34" charset="-122"/>
                  <a:ea typeface="微软雅黑" pitchFamily="34" charset="-122"/>
                  <a:cs typeface="+mn-ea"/>
                </a:endParaRPr>
              </a:p>
            </p:txBody>
          </p:sp>
          <p:grpSp>
            <p:nvGrpSpPr>
              <p:cNvPr id="10" name="Group 59"/>
              <p:cNvGrpSpPr/>
              <p:nvPr/>
            </p:nvGrpSpPr>
            <p:grpSpPr>
              <a:xfrm>
                <a:off x="694606" y="1614706"/>
                <a:ext cx="3140137" cy="1074637"/>
                <a:chOff x="7141343" y="3093072"/>
                <a:chExt cx="1568224" cy="805792"/>
              </a:xfrm>
            </p:grpSpPr>
            <p:sp>
              <p:nvSpPr>
                <p:cNvPr id="52" name="TextBox 51"/>
                <p:cNvSpPr txBox="1"/>
                <p:nvPr/>
              </p:nvSpPr>
              <p:spPr>
                <a:xfrm>
                  <a:off x="7141343" y="3483493"/>
                  <a:ext cx="1568224" cy="415371"/>
                </a:xfrm>
                <a:prstGeom prst="rect">
                  <a:avLst/>
                </a:prstGeom>
                <a:noFill/>
              </p:spPr>
              <p:txBody>
                <a:bodyPr wrap="square" lIns="0" tIns="0" rIns="0" bIns="0" rtlCol="0">
                  <a:spAutoFit/>
                </a:bodyPr>
                <a:lstStyle/>
                <a:p>
                  <a:pPr lvl="0"/>
                  <a:r>
                    <a:rPr lang="zh-CN" altLang="en-US" sz="900" dirty="0">
                      <a:solidFill>
                        <a:schemeClr val="tx1">
                          <a:lumMod val="50000"/>
                          <a:lumOff val="50000"/>
                        </a:schemeClr>
                      </a:solidFill>
                      <a:latin typeface="微软雅黑" pitchFamily="34" charset="-122"/>
                      <a:ea typeface="微软雅黑" pitchFamily="34" charset="-122"/>
                      <a:cs typeface="+mn-ea"/>
                    </a:rPr>
                    <a:t>单击此处添加文字阐述，添加简短问题说明文字，具体说明文字在此处。单击此处添加文字阐述，添加简短问题</a:t>
                  </a:r>
                  <a:endParaRPr lang="en-US" altLang="zh-CN" sz="700" dirty="0">
                    <a:solidFill>
                      <a:schemeClr val="tx1">
                        <a:lumMod val="50000"/>
                        <a:lumOff val="50000"/>
                      </a:schemeClr>
                    </a:solidFill>
                    <a:latin typeface="微软雅黑" pitchFamily="34" charset="-122"/>
                    <a:ea typeface="微软雅黑" pitchFamily="34" charset="-122"/>
                    <a:cs typeface="+mn-ea"/>
                  </a:endParaRPr>
                </a:p>
              </p:txBody>
            </p:sp>
            <p:sp>
              <p:nvSpPr>
                <p:cNvPr id="53" name="Rectangle 62"/>
                <p:cNvSpPr/>
                <p:nvPr/>
              </p:nvSpPr>
              <p:spPr>
                <a:xfrm>
                  <a:off x="7583876" y="3093072"/>
                  <a:ext cx="512291" cy="184610"/>
                </a:xfrm>
                <a:prstGeom prst="rect">
                  <a:avLst/>
                </a:prstGeom>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cs typeface="+mn-ea"/>
                    </a:rPr>
                    <a:t>文本标题三</a:t>
                  </a:r>
                  <a:endParaRPr lang="en-US" sz="1200" dirty="0">
                    <a:solidFill>
                      <a:schemeClr val="tx1">
                        <a:lumMod val="75000"/>
                        <a:lumOff val="25000"/>
                      </a:schemeClr>
                    </a:solidFill>
                    <a:latin typeface="微软雅黑" pitchFamily="34" charset="-122"/>
                    <a:ea typeface="微软雅黑" pitchFamily="34" charset="-122"/>
                    <a:cs typeface="+mn-ea"/>
                  </a:endParaRPr>
                </a:p>
              </p:txBody>
            </p:sp>
          </p:grpSp>
        </p:grpSp>
        <p:cxnSp>
          <p:nvCxnSpPr>
            <p:cNvPr id="49" name="直接连接符 48"/>
            <p:cNvCxnSpPr/>
            <p:nvPr/>
          </p:nvCxnSpPr>
          <p:spPr>
            <a:xfrm>
              <a:off x="766614" y="1616755"/>
              <a:ext cx="2634389" cy="0"/>
            </a:xfrm>
            <a:prstGeom prst="line">
              <a:avLst/>
            </a:prstGeom>
            <a:ln>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54" name="任意多边形 53"/>
          <p:cNvSpPr/>
          <p:nvPr/>
        </p:nvSpPr>
        <p:spPr bwMode="auto">
          <a:xfrm flipV="1">
            <a:off x="5382196" y="3910086"/>
            <a:ext cx="1004952" cy="282764"/>
          </a:xfrm>
          <a:custGeom>
            <a:avLst/>
            <a:gdLst>
              <a:gd name="connsiteX0" fmla="*/ 0 w 1600200"/>
              <a:gd name="connsiteY0" fmla="*/ 552450 h 552450"/>
              <a:gd name="connsiteX1" fmla="*/ 171450 w 1600200"/>
              <a:gd name="connsiteY1" fmla="*/ 0 h 552450"/>
              <a:gd name="connsiteX2" fmla="*/ 1600200 w 1600200"/>
              <a:gd name="connsiteY2" fmla="*/ 0 h 552450"/>
            </a:gdLst>
            <a:ahLst/>
            <a:cxnLst>
              <a:cxn ang="0">
                <a:pos x="connsiteX0" y="connsiteY0"/>
              </a:cxn>
              <a:cxn ang="0">
                <a:pos x="connsiteX1" y="connsiteY1"/>
              </a:cxn>
              <a:cxn ang="0">
                <a:pos x="connsiteX2" y="connsiteY2"/>
              </a:cxn>
            </a:cxnLst>
            <a:rect l="l" t="t" r="r" b="b"/>
            <a:pathLst>
              <a:path w="1600200" h="552450">
                <a:moveTo>
                  <a:pt x="0" y="552450"/>
                </a:moveTo>
                <a:lnTo>
                  <a:pt x="171450" y="0"/>
                </a:lnTo>
                <a:lnTo>
                  <a:pt x="1600200" y="0"/>
                </a:lnTo>
              </a:path>
            </a:pathLst>
          </a:custGeom>
          <a:noFill/>
          <a:ln w="12700" cap="flat" cmpd="sng" algn="ctr">
            <a:solidFill>
              <a:schemeClr val="tx1">
                <a:lumMod val="75000"/>
                <a:lumOff val="25000"/>
              </a:schemeClr>
            </a:solidFill>
            <a:prstDash val="solid"/>
            <a:headEnd type="oval" w="med" len="med"/>
            <a:tailEnd type="stealth" w="med" len="med"/>
          </a:ln>
          <a:effectLst/>
        </p:spPr>
        <p:txBody>
          <a:bodyPr lIns="68589" tIns="34295" rIns="68589" bIns="34295"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auto">
              <a:spcBef>
                <a:spcPts val="0"/>
              </a:spcBef>
              <a:spcAft>
                <a:spcPts val="0"/>
              </a:spcAft>
              <a:defRPr/>
            </a:pPr>
            <a:endParaRPr lang="zh-CN" altLang="en-US" sz="800" kern="0" dirty="0">
              <a:solidFill>
                <a:srgbClr val="000000"/>
              </a:solidFill>
              <a:cs typeface="+mn-ea"/>
              <a:sym typeface="Arial" panose="020B0604020202020204" pitchFamily="34" charset="0"/>
            </a:endParaRPr>
          </a:p>
        </p:txBody>
      </p:sp>
      <p:grpSp>
        <p:nvGrpSpPr>
          <p:cNvPr id="11" name="组合 54"/>
          <p:cNvGrpSpPr/>
          <p:nvPr/>
        </p:nvGrpSpPr>
        <p:grpSpPr>
          <a:xfrm>
            <a:off x="6104975" y="3061026"/>
            <a:ext cx="2355409" cy="816326"/>
            <a:chOff x="658459" y="1183830"/>
            <a:chExt cx="3140137" cy="1088352"/>
          </a:xfrm>
        </p:grpSpPr>
        <p:grpSp>
          <p:nvGrpSpPr>
            <p:cNvPr id="12" name="组合 55"/>
            <p:cNvGrpSpPr/>
            <p:nvPr/>
          </p:nvGrpSpPr>
          <p:grpSpPr>
            <a:xfrm>
              <a:off x="658459" y="1183830"/>
              <a:ext cx="3140137" cy="1088352"/>
              <a:chOff x="694606" y="1600991"/>
              <a:chExt cx="3140137" cy="1088352"/>
            </a:xfrm>
          </p:grpSpPr>
          <p:sp>
            <p:nvSpPr>
              <p:cNvPr id="58" name="椭圆 57"/>
              <p:cNvSpPr/>
              <p:nvPr/>
            </p:nvSpPr>
            <p:spPr>
              <a:xfrm rot="2700000">
                <a:off x="1129081" y="1607192"/>
                <a:ext cx="302626" cy="290223"/>
              </a:xfrm>
              <a:prstGeom prst="ellipse">
                <a:avLst/>
              </a:prstGeom>
              <a:solidFill>
                <a:schemeClr val="accent4"/>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50000"/>
                      <a:lumOff val="50000"/>
                    </a:schemeClr>
                  </a:solidFill>
                  <a:latin typeface="微软雅黑" pitchFamily="34" charset="-122"/>
                  <a:ea typeface="微软雅黑" pitchFamily="34" charset="-122"/>
                  <a:cs typeface="+mn-ea"/>
                </a:endParaRPr>
              </a:p>
            </p:txBody>
          </p:sp>
          <p:grpSp>
            <p:nvGrpSpPr>
              <p:cNvPr id="13" name="Group 59"/>
              <p:cNvGrpSpPr/>
              <p:nvPr/>
            </p:nvGrpSpPr>
            <p:grpSpPr>
              <a:xfrm>
                <a:off x="694606" y="1663564"/>
                <a:ext cx="3140137" cy="1025779"/>
                <a:chOff x="7141343" y="3129707"/>
                <a:chExt cx="1568224" cy="769157"/>
              </a:xfrm>
            </p:grpSpPr>
            <p:sp>
              <p:nvSpPr>
                <p:cNvPr id="60" name="TextBox 59"/>
                <p:cNvSpPr txBox="1"/>
                <p:nvPr/>
              </p:nvSpPr>
              <p:spPr>
                <a:xfrm>
                  <a:off x="7141343" y="3483493"/>
                  <a:ext cx="1568224" cy="415371"/>
                </a:xfrm>
                <a:prstGeom prst="rect">
                  <a:avLst/>
                </a:prstGeom>
                <a:noFill/>
              </p:spPr>
              <p:txBody>
                <a:bodyPr wrap="square" lIns="0" tIns="0" rIns="0" bIns="0" rtlCol="0">
                  <a:spAutoFit/>
                </a:bodyPr>
                <a:lstStyle/>
                <a:p>
                  <a:pPr lvl="0"/>
                  <a:r>
                    <a:rPr lang="zh-CN" altLang="en-US" sz="900" dirty="0">
                      <a:solidFill>
                        <a:schemeClr val="tx1">
                          <a:lumMod val="50000"/>
                          <a:lumOff val="50000"/>
                        </a:schemeClr>
                      </a:solidFill>
                      <a:latin typeface="微软雅黑" pitchFamily="34" charset="-122"/>
                      <a:ea typeface="微软雅黑" pitchFamily="34" charset="-122"/>
                      <a:cs typeface="+mn-ea"/>
                    </a:rPr>
                    <a:t>单击此处添加文字阐述，添加简短问题说明文字，具体说明文字在此处。单击此处添加文字阐述，添加简短问题</a:t>
                  </a:r>
                  <a:endParaRPr lang="en-US" altLang="zh-CN" sz="700" dirty="0">
                    <a:solidFill>
                      <a:schemeClr val="tx1">
                        <a:lumMod val="50000"/>
                        <a:lumOff val="50000"/>
                      </a:schemeClr>
                    </a:solidFill>
                    <a:latin typeface="微软雅黑" pitchFamily="34" charset="-122"/>
                    <a:ea typeface="微软雅黑" pitchFamily="34" charset="-122"/>
                    <a:cs typeface="+mn-ea"/>
                  </a:endParaRPr>
                </a:p>
              </p:txBody>
            </p:sp>
            <p:sp>
              <p:nvSpPr>
                <p:cNvPr id="61" name="Rectangle 62"/>
                <p:cNvSpPr/>
                <p:nvPr/>
              </p:nvSpPr>
              <p:spPr>
                <a:xfrm>
                  <a:off x="7583876" y="3129707"/>
                  <a:ext cx="512291" cy="184609"/>
                </a:xfrm>
                <a:prstGeom prst="rect">
                  <a:avLst/>
                </a:prstGeom>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cs typeface="+mn-ea"/>
                    </a:rPr>
                    <a:t>文本标题四</a:t>
                  </a:r>
                  <a:endParaRPr lang="en-US" sz="1200" dirty="0">
                    <a:solidFill>
                      <a:schemeClr val="tx1">
                        <a:lumMod val="75000"/>
                        <a:lumOff val="25000"/>
                      </a:schemeClr>
                    </a:solidFill>
                    <a:latin typeface="微软雅黑" pitchFamily="34" charset="-122"/>
                    <a:ea typeface="微软雅黑" pitchFamily="34" charset="-122"/>
                    <a:cs typeface="+mn-ea"/>
                  </a:endParaRPr>
                </a:p>
              </p:txBody>
            </p:sp>
          </p:grpSp>
        </p:grpSp>
        <p:cxnSp>
          <p:nvCxnSpPr>
            <p:cNvPr id="57" name="直接连接符 56"/>
            <p:cNvCxnSpPr/>
            <p:nvPr/>
          </p:nvCxnSpPr>
          <p:spPr>
            <a:xfrm>
              <a:off x="766614" y="1616755"/>
              <a:ext cx="2634389" cy="0"/>
            </a:xfrm>
            <a:prstGeom prst="line">
              <a:avLst/>
            </a:prstGeom>
            <a:ln>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grpSp>
      <p:pic>
        <p:nvPicPr>
          <p:cNvPr id="62" name="Picture 2" descr="C:\Users\Administrator\各行业\医疗\sda.gif"/>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2791007" y="1153139"/>
            <a:ext cx="2925391" cy="2930109"/>
          </a:xfrm>
          <a:prstGeom prst="rect">
            <a:avLst/>
          </a:prstGeom>
          <a:noFill/>
          <a:effectLst>
            <a:outerShdw blurRad="50800" dist="38100" dir="8100000" algn="tr" rotWithShape="0">
              <a:prstClr val="black">
                <a:alpha val="40000"/>
              </a:prstClr>
            </a:outerShdw>
          </a:effectLst>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938780146"/>
      </p:ext>
    </p:extLst>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62"/>
                                        </p:tgtEl>
                                        <p:attrNameLst>
                                          <p:attrName>style.visibility</p:attrName>
                                        </p:attrNameLst>
                                      </p:cBhvr>
                                      <p:to>
                                        <p:strVal val="visible"/>
                                      </p:to>
                                    </p:set>
                                    <p:anim calcmode="lin" valueType="num">
                                      <p:cBhvr additive="base">
                                        <p:cTn id="7" dur="500" fill="hold"/>
                                        <p:tgtEl>
                                          <p:spTgt spid="62"/>
                                        </p:tgtEl>
                                        <p:attrNameLst>
                                          <p:attrName>ppt_x</p:attrName>
                                        </p:attrNameLst>
                                      </p:cBhvr>
                                      <p:tavLst>
                                        <p:tav tm="0">
                                          <p:val>
                                            <p:strVal val="#ppt_x"/>
                                          </p:val>
                                        </p:tav>
                                        <p:tav tm="100000">
                                          <p:val>
                                            <p:strVal val="#ppt_x"/>
                                          </p:val>
                                        </p:tav>
                                      </p:tavLst>
                                    </p:anim>
                                    <p:anim calcmode="lin" valueType="num">
                                      <p:cBhvr additive="base">
                                        <p:cTn id="8" dur="500" fill="hold"/>
                                        <p:tgtEl>
                                          <p:spTgt spid="6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wipe(right)">
                                      <p:cBhvr>
                                        <p:cTn id="12" dur="500"/>
                                        <p:tgtEl>
                                          <p:spTgt spid="30"/>
                                        </p:tgtEl>
                                      </p:cBhvr>
                                    </p:animEffect>
                                  </p:childTnLst>
                                </p:cTn>
                              </p:par>
                            </p:childTnLst>
                          </p:cTn>
                        </p:par>
                        <p:par>
                          <p:cTn id="13" fill="hold">
                            <p:stCondLst>
                              <p:cond delay="1000"/>
                            </p:stCondLst>
                            <p:childTnLst>
                              <p:par>
                                <p:cTn id="14" presetID="53" presetClass="entr" presetSubtype="16"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 fill="hold"/>
                                        <p:tgtEl>
                                          <p:spTgt spid="2"/>
                                        </p:tgtEl>
                                        <p:attrNameLst>
                                          <p:attrName>ppt_w</p:attrName>
                                        </p:attrNameLst>
                                      </p:cBhvr>
                                      <p:tavLst>
                                        <p:tav tm="0">
                                          <p:val>
                                            <p:fltVal val="0"/>
                                          </p:val>
                                        </p:tav>
                                        <p:tav tm="100000">
                                          <p:val>
                                            <p:strVal val="#ppt_w"/>
                                          </p:val>
                                        </p:tav>
                                      </p:tavLst>
                                    </p:anim>
                                    <p:anim calcmode="lin" valueType="num">
                                      <p:cBhvr>
                                        <p:cTn id="17" dur="500" fill="hold"/>
                                        <p:tgtEl>
                                          <p:spTgt spid="2"/>
                                        </p:tgtEl>
                                        <p:attrNameLst>
                                          <p:attrName>ppt_h</p:attrName>
                                        </p:attrNameLst>
                                      </p:cBhvr>
                                      <p:tavLst>
                                        <p:tav tm="0">
                                          <p:val>
                                            <p:fltVal val="0"/>
                                          </p:val>
                                        </p:tav>
                                        <p:tav tm="100000">
                                          <p:val>
                                            <p:strVal val="#ppt_h"/>
                                          </p:val>
                                        </p:tav>
                                      </p:tavLst>
                                    </p:anim>
                                    <p:animEffect transition="in" filter="fade">
                                      <p:cBhvr>
                                        <p:cTn id="18" dur="500"/>
                                        <p:tgtEl>
                                          <p:spTgt spid="2"/>
                                        </p:tgtEl>
                                      </p:cBhvr>
                                    </p:animEffect>
                                  </p:childTnLst>
                                </p:cTn>
                              </p:par>
                            </p:childTnLst>
                          </p:cTn>
                        </p:par>
                        <p:par>
                          <p:cTn id="19" fill="hold">
                            <p:stCondLst>
                              <p:cond delay="1500"/>
                            </p:stCondLst>
                            <p:childTnLst>
                              <p:par>
                                <p:cTn id="20" presetID="22" presetClass="entr" presetSubtype="2" fill="hold" grpId="0" nodeType="afterEffect">
                                  <p:stCondLst>
                                    <p:cond delay="0"/>
                                  </p:stCondLst>
                                  <p:childTnLst>
                                    <p:set>
                                      <p:cBhvr>
                                        <p:cTn id="21" dur="1" fill="hold">
                                          <p:stCondLst>
                                            <p:cond delay="0"/>
                                          </p:stCondLst>
                                        </p:cTn>
                                        <p:tgtEl>
                                          <p:spTgt spid="38"/>
                                        </p:tgtEl>
                                        <p:attrNameLst>
                                          <p:attrName>style.visibility</p:attrName>
                                        </p:attrNameLst>
                                      </p:cBhvr>
                                      <p:to>
                                        <p:strVal val="visible"/>
                                      </p:to>
                                    </p:set>
                                    <p:animEffect transition="in" filter="wipe(right)">
                                      <p:cBhvr>
                                        <p:cTn id="22" dur="500"/>
                                        <p:tgtEl>
                                          <p:spTgt spid="38"/>
                                        </p:tgtEl>
                                      </p:cBhvr>
                                    </p:animEffect>
                                  </p:childTnLst>
                                </p:cTn>
                              </p:par>
                            </p:childTnLst>
                          </p:cTn>
                        </p:par>
                        <p:par>
                          <p:cTn id="23" fill="hold">
                            <p:stCondLst>
                              <p:cond delay="2000"/>
                            </p:stCondLst>
                            <p:childTnLst>
                              <p:par>
                                <p:cTn id="24" presetID="53" presetClass="entr" presetSubtype="16" fill="hold" nodeType="after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500" fill="hold"/>
                                        <p:tgtEl>
                                          <p:spTgt spid="5"/>
                                        </p:tgtEl>
                                        <p:attrNameLst>
                                          <p:attrName>ppt_w</p:attrName>
                                        </p:attrNameLst>
                                      </p:cBhvr>
                                      <p:tavLst>
                                        <p:tav tm="0">
                                          <p:val>
                                            <p:fltVal val="0"/>
                                          </p:val>
                                        </p:tav>
                                        <p:tav tm="100000">
                                          <p:val>
                                            <p:strVal val="#ppt_w"/>
                                          </p:val>
                                        </p:tav>
                                      </p:tavLst>
                                    </p:anim>
                                    <p:anim calcmode="lin" valueType="num">
                                      <p:cBhvr>
                                        <p:cTn id="27" dur="500" fill="hold"/>
                                        <p:tgtEl>
                                          <p:spTgt spid="5"/>
                                        </p:tgtEl>
                                        <p:attrNameLst>
                                          <p:attrName>ppt_h</p:attrName>
                                        </p:attrNameLst>
                                      </p:cBhvr>
                                      <p:tavLst>
                                        <p:tav tm="0">
                                          <p:val>
                                            <p:fltVal val="0"/>
                                          </p:val>
                                        </p:tav>
                                        <p:tav tm="100000">
                                          <p:val>
                                            <p:strVal val="#ppt_h"/>
                                          </p:val>
                                        </p:tav>
                                      </p:tavLst>
                                    </p:anim>
                                    <p:animEffect transition="in" filter="fade">
                                      <p:cBhvr>
                                        <p:cTn id="28" dur="500"/>
                                        <p:tgtEl>
                                          <p:spTgt spid="5"/>
                                        </p:tgtEl>
                                      </p:cBhvr>
                                    </p:animEffect>
                                  </p:childTnLst>
                                </p:cTn>
                              </p:par>
                            </p:childTnLst>
                          </p:cTn>
                        </p:par>
                        <p:par>
                          <p:cTn id="29" fill="hold">
                            <p:stCondLst>
                              <p:cond delay="2500"/>
                            </p:stCondLst>
                            <p:childTnLst>
                              <p:par>
                                <p:cTn id="30" presetID="22" presetClass="entr" presetSubtype="8" fill="hold" grpId="0" nodeType="afterEffect">
                                  <p:stCondLst>
                                    <p:cond delay="0"/>
                                  </p:stCondLst>
                                  <p:childTnLst>
                                    <p:set>
                                      <p:cBhvr>
                                        <p:cTn id="31" dur="1" fill="hold">
                                          <p:stCondLst>
                                            <p:cond delay="0"/>
                                          </p:stCondLst>
                                        </p:cTn>
                                        <p:tgtEl>
                                          <p:spTgt spid="46"/>
                                        </p:tgtEl>
                                        <p:attrNameLst>
                                          <p:attrName>style.visibility</p:attrName>
                                        </p:attrNameLst>
                                      </p:cBhvr>
                                      <p:to>
                                        <p:strVal val="visible"/>
                                      </p:to>
                                    </p:set>
                                    <p:animEffect transition="in" filter="wipe(left)">
                                      <p:cBhvr>
                                        <p:cTn id="32" dur="500"/>
                                        <p:tgtEl>
                                          <p:spTgt spid="46"/>
                                        </p:tgtEl>
                                      </p:cBhvr>
                                    </p:animEffect>
                                  </p:childTnLst>
                                </p:cTn>
                              </p:par>
                            </p:childTnLst>
                          </p:cTn>
                        </p:par>
                        <p:par>
                          <p:cTn id="33" fill="hold">
                            <p:stCondLst>
                              <p:cond delay="3000"/>
                            </p:stCondLst>
                            <p:childTnLst>
                              <p:par>
                                <p:cTn id="34" presetID="53" presetClass="entr" presetSubtype="16" fill="hold" nodeType="after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p:cTn id="36" dur="500" fill="hold"/>
                                        <p:tgtEl>
                                          <p:spTgt spid="8"/>
                                        </p:tgtEl>
                                        <p:attrNameLst>
                                          <p:attrName>ppt_w</p:attrName>
                                        </p:attrNameLst>
                                      </p:cBhvr>
                                      <p:tavLst>
                                        <p:tav tm="0">
                                          <p:val>
                                            <p:fltVal val="0"/>
                                          </p:val>
                                        </p:tav>
                                        <p:tav tm="100000">
                                          <p:val>
                                            <p:strVal val="#ppt_w"/>
                                          </p:val>
                                        </p:tav>
                                      </p:tavLst>
                                    </p:anim>
                                    <p:anim calcmode="lin" valueType="num">
                                      <p:cBhvr>
                                        <p:cTn id="37" dur="500" fill="hold"/>
                                        <p:tgtEl>
                                          <p:spTgt spid="8"/>
                                        </p:tgtEl>
                                        <p:attrNameLst>
                                          <p:attrName>ppt_h</p:attrName>
                                        </p:attrNameLst>
                                      </p:cBhvr>
                                      <p:tavLst>
                                        <p:tav tm="0">
                                          <p:val>
                                            <p:fltVal val="0"/>
                                          </p:val>
                                        </p:tav>
                                        <p:tav tm="100000">
                                          <p:val>
                                            <p:strVal val="#ppt_h"/>
                                          </p:val>
                                        </p:tav>
                                      </p:tavLst>
                                    </p:anim>
                                    <p:animEffect transition="in" filter="fade">
                                      <p:cBhvr>
                                        <p:cTn id="38" dur="500"/>
                                        <p:tgtEl>
                                          <p:spTgt spid="8"/>
                                        </p:tgtEl>
                                      </p:cBhvr>
                                    </p:animEffect>
                                  </p:childTnLst>
                                </p:cTn>
                              </p:par>
                            </p:childTnLst>
                          </p:cTn>
                        </p:par>
                        <p:par>
                          <p:cTn id="39" fill="hold">
                            <p:stCondLst>
                              <p:cond delay="3500"/>
                            </p:stCondLst>
                            <p:childTnLst>
                              <p:par>
                                <p:cTn id="40" presetID="22" presetClass="entr" presetSubtype="8" fill="hold" grpId="0" nodeType="afterEffect">
                                  <p:stCondLst>
                                    <p:cond delay="0"/>
                                  </p:stCondLst>
                                  <p:childTnLst>
                                    <p:set>
                                      <p:cBhvr>
                                        <p:cTn id="41" dur="1" fill="hold">
                                          <p:stCondLst>
                                            <p:cond delay="0"/>
                                          </p:stCondLst>
                                        </p:cTn>
                                        <p:tgtEl>
                                          <p:spTgt spid="54"/>
                                        </p:tgtEl>
                                        <p:attrNameLst>
                                          <p:attrName>style.visibility</p:attrName>
                                        </p:attrNameLst>
                                      </p:cBhvr>
                                      <p:to>
                                        <p:strVal val="visible"/>
                                      </p:to>
                                    </p:set>
                                    <p:animEffect transition="in" filter="wipe(left)">
                                      <p:cBhvr>
                                        <p:cTn id="42" dur="500"/>
                                        <p:tgtEl>
                                          <p:spTgt spid="54"/>
                                        </p:tgtEl>
                                      </p:cBhvr>
                                    </p:animEffect>
                                  </p:childTnLst>
                                </p:cTn>
                              </p:par>
                            </p:childTnLst>
                          </p:cTn>
                        </p:par>
                        <p:par>
                          <p:cTn id="43" fill="hold">
                            <p:stCondLst>
                              <p:cond delay="4000"/>
                            </p:stCondLst>
                            <p:childTnLst>
                              <p:par>
                                <p:cTn id="44" presetID="53" presetClass="entr" presetSubtype="16" fill="hold" nodeType="after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 fill="hold"/>
                                        <p:tgtEl>
                                          <p:spTgt spid="11"/>
                                        </p:tgtEl>
                                        <p:attrNameLst>
                                          <p:attrName>ppt_w</p:attrName>
                                        </p:attrNameLst>
                                      </p:cBhvr>
                                      <p:tavLst>
                                        <p:tav tm="0">
                                          <p:val>
                                            <p:fltVal val="0"/>
                                          </p:val>
                                        </p:tav>
                                        <p:tav tm="100000">
                                          <p:val>
                                            <p:strVal val="#ppt_w"/>
                                          </p:val>
                                        </p:tav>
                                      </p:tavLst>
                                    </p:anim>
                                    <p:anim calcmode="lin" valueType="num">
                                      <p:cBhvr>
                                        <p:cTn id="47" dur="500" fill="hold"/>
                                        <p:tgtEl>
                                          <p:spTgt spid="11"/>
                                        </p:tgtEl>
                                        <p:attrNameLst>
                                          <p:attrName>ppt_h</p:attrName>
                                        </p:attrNameLst>
                                      </p:cBhvr>
                                      <p:tavLst>
                                        <p:tav tm="0">
                                          <p:val>
                                            <p:fltVal val="0"/>
                                          </p:val>
                                        </p:tav>
                                        <p:tav tm="100000">
                                          <p:val>
                                            <p:strVal val="#ppt_h"/>
                                          </p:val>
                                        </p:tav>
                                      </p:tavLst>
                                    </p:anim>
                                    <p:animEffect transition="in" filter="fade">
                                      <p:cBhvr>
                                        <p:cTn id="4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8" grpId="0" animBg="1"/>
      <p:bldP spid="46" grpId="0" animBg="1"/>
      <p:bldP spid="5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3" cstate="print"/>
          <a:stretch>
            <a:fillRect/>
          </a:stretch>
        </p:blipFill>
        <p:spPr>
          <a:xfrm>
            <a:off x="958861" y="1168282"/>
            <a:ext cx="3037075" cy="1875797"/>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grpSp>
        <p:nvGrpSpPr>
          <p:cNvPr id="2" name="组合 6"/>
          <p:cNvGrpSpPr/>
          <p:nvPr/>
        </p:nvGrpSpPr>
        <p:grpSpPr>
          <a:xfrm>
            <a:off x="586757" y="3246138"/>
            <a:ext cx="3618501" cy="734054"/>
            <a:chOff x="782240" y="4471460"/>
            <a:chExt cx="4824040" cy="978662"/>
          </a:xfrm>
        </p:grpSpPr>
        <p:sp>
          <p:nvSpPr>
            <p:cNvPr id="8" name="文本框 9"/>
            <p:cNvSpPr txBox="1"/>
            <p:nvPr/>
          </p:nvSpPr>
          <p:spPr>
            <a:xfrm>
              <a:off x="782240" y="4916691"/>
              <a:ext cx="4824040" cy="533431"/>
            </a:xfrm>
            <a:prstGeom prst="rect">
              <a:avLst/>
            </a:prstGeom>
            <a:noFill/>
          </p:spPr>
          <p:txBody>
            <a:bodyPr wrap="square" lIns="121917" tIns="60958" rIns="121917" bIns="60958" rtlCol="0">
              <a:spAutoFit/>
            </a:bodyPr>
            <a:lstStyle/>
            <a:p>
              <a:pPr lvl="0"/>
              <a:r>
                <a:rPr lang="zh-CN" altLang="en-US" sz="900" dirty="0">
                  <a:solidFill>
                    <a:schemeClr val="tx1">
                      <a:lumMod val="50000"/>
                      <a:lumOff val="50000"/>
                    </a:schemeClr>
                  </a:solidFill>
                  <a:latin typeface="+mn-ea"/>
                  <a:cs typeface="+mn-ea"/>
                </a:rPr>
                <a:t>单击此处添加文字阐述，添加简短问题说明文字，具体说明文字在此处。单击此处添加文字阐述，添加简短问题</a:t>
              </a:r>
              <a:endParaRPr lang="en-US" altLang="zh-CN" sz="900" dirty="0">
                <a:solidFill>
                  <a:schemeClr val="tx1">
                    <a:lumMod val="50000"/>
                    <a:lumOff val="50000"/>
                  </a:schemeClr>
                </a:solidFill>
                <a:latin typeface="+mn-ea"/>
                <a:cs typeface="+mn-ea"/>
              </a:endParaRPr>
            </a:p>
          </p:txBody>
        </p:sp>
        <p:sp>
          <p:nvSpPr>
            <p:cNvPr id="9" name="文本框 9"/>
            <p:cNvSpPr txBox="1"/>
            <p:nvPr/>
          </p:nvSpPr>
          <p:spPr>
            <a:xfrm>
              <a:off x="782240" y="4471460"/>
              <a:ext cx="4824040" cy="484192"/>
            </a:xfrm>
            <a:prstGeom prst="rect">
              <a:avLst/>
            </a:prstGeom>
            <a:noFill/>
          </p:spPr>
          <p:txBody>
            <a:bodyPr wrap="square" lIns="121917" tIns="60958" rIns="121917" bIns="60958" rtlCol="0">
              <a:spAutoFit/>
            </a:bodyPr>
            <a:lstStyle/>
            <a:p>
              <a:pPr algn="just">
                <a:lnSpc>
                  <a:spcPct val="130000"/>
                </a:lnSpc>
              </a:pPr>
              <a:r>
                <a:rPr lang="zh-CN" altLang="en-US" sz="1200" b="1" spc="300" dirty="0">
                  <a:solidFill>
                    <a:schemeClr val="accent1"/>
                  </a:solidFill>
                  <a:latin typeface="+mn-ea"/>
                  <a:cs typeface="+mn-ea"/>
                </a:rPr>
                <a:t>添加文本标题</a:t>
              </a:r>
            </a:p>
          </p:txBody>
        </p:sp>
      </p:grpSp>
      <p:grpSp>
        <p:nvGrpSpPr>
          <p:cNvPr id="3" name="组合 9"/>
          <p:cNvGrpSpPr/>
          <p:nvPr/>
        </p:nvGrpSpPr>
        <p:grpSpPr>
          <a:xfrm>
            <a:off x="4505103" y="1168388"/>
            <a:ext cx="4021954" cy="576178"/>
            <a:chOff x="6006023" y="1705075"/>
            <a:chExt cx="5361906" cy="768178"/>
          </a:xfrm>
        </p:grpSpPr>
        <p:grpSp>
          <p:nvGrpSpPr>
            <p:cNvPr id="4" name="组合 10"/>
            <p:cNvGrpSpPr/>
            <p:nvPr/>
          </p:nvGrpSpPr>
          <p:grpSpPr>
            <a:xfrm>
              <a:off x="6183332" y="1705075"/>
              <a:ext cx="5184597" cy="768178"/>
              <a:chOff x="4616068" y="1278510"/>
              <a:chExt cx="3888954" cy="576000"/>
            </a:xfrm>
          </p:grpSpPr>
          <p:sp>
            <p:nvSpPr>
              <p:cNvPr id="13" name="五边形 12"/>
              <p:cNvSpPr/>
              <p:nvPr/>
            </p:nvSpPr>
            <p:spPr>
              <a:xfrm>
                <a:off x="4616068" y="1278510"/>
                <a:ext cx="742114" cy="576000"/>
              </a:xfrm>
              <a:prstGeom prst="homePlat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latin typeface="+mn-ea"/>
                  <a:cs typeface="+mn-ea"/>
                </a:endParaRPr>
              </a:p>
            </p:txBody>
          </p:sp>
          <p:sp>
            <p:nvSpPr>
              <p:cNvPr id="14" name="燕尾形箭头 16"/>
              <p:cNvSpPr/>
              <p:nvPr/>
            </p:nvSpPr>
            <p:spPr>
              <a:xfrm>
                <a:off x="5126030" y="1278510"/>
                <a:ext cx="3378992" cy="576000"/>
              </a:xfrm>
              <a:custGeom>
                <a:avLst/>
                <a:gdLst/>
                <a:ahLst/>
                <a:cxnLst/>
                <a:rect l="l" t="t" r="r" b="b"/>
                <a:pathLst>
                  <a:path w="2194173" h="375163">
                    <a:moveTo>
                      <a:pt x="0" y="0"/>
                    </a:moveTo>
                    <a:lnTo>
                      <a:pt x="2194173" y="0"/>
                    </a:lnTo>
                    <a:lnTo>
                      <a:pt x="2194173" y="375163"/>
                    </a:lnTo>
                    <a:lnTo>
                      <a:pt x="0" y="375163"/>
                    </a:lnTo>
                    <a:lnTo>
                      <a:pt x="187581" y="187582"/>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zh-CN" altLang="en-US" sz="1100" dirty="0">
                  <a:latin typeface="+mn-ea"/>
                  <a:cs typeface="+mn-ea"/>
                </a:endParaRPr>
              </a:p>
            </p:txBody>
          </p:sp>
          <p:sp>
            <p:nvSpPr>
              <p:cNvPr id="15" name="矩形 14"/>
              <p:cNvSpPr/>
              <p:nvPr/>
            </p:nvSpPr>
            <p:spPr>
              <a:xfrm>
                <a:off x="5368540" y="1283183"/>
                <a:ext cx="3118901" cy="369218"/>
              </a:xfrm>
              <a:prstGeom prst="rect">
                <a:avLst/>
              </a:prstGeom>
            </p:spPr>
            <p:txBody>
              <a:bodyPr wrap="square">
                <a:spAutoFit/>
              </a:bodyPr>
              <a:lstStyle/>
              <a:p>
                <a:pPr lvl="0"/>
                <a:r>
                  <a:rPr lang="zh-CN" altLang="en-US" sz="900" dirty="0">
                    <a:solidFill>
                      <a:schemeClr val="bg1"/>
                    </a:solidFill>
                    <a:latin typeface="+mn-ea"/>
                    <a:cs typeface="+mn-ea"/>
                  </a:rPr>
                  <a:t>单击此处添加文字阐述，添加简短问题说明文字，具体说明文字在此处。</a:t>
                </a:r>
                <a:endParaRPr lang="en-US" altLang="zh-CN" sz="900" dirty="0">
                  <a:solidFill>
                    <a:schemeClr val="bg1"/>
                  </a:solidFill>
                  <a:latin typeface="+mn-ea"/>
                  <a:cs typeface="+mn-ea"/>
                </a:endParaRPr>
              </a:p>
            </p:txBody>
          </p:sp>
        </p:grpSp>
        <p:sp>
          <p:nvSpPr>
            <p:cNvPr id="12" name="TextBox 11"/>
            <p:cNvSpPr txBox="1"/>
            <p:nvPr/>
          </p:nvSpPr>
          <p:spPr>
            <a:xfrm>
              <a:off x="6006023" y="1852397"/>
              <a:ext cx="1343974" cy="348786"/>
            </a:xfrm>
            <a:prstGeom prst="rect">
              <a:avLst/>
            </a:prstGeom>
            <a:noFill/>
          </p:spPr>
          <p:txBody>
            <a:bodyPr wrap="square" rtlCol="0">
              <a:spAutoFit/>
            </a:bodyPr>
            <a:lstStyle/>
            <a:p>
              <a:pPr algn="ctr"/>
              <a:r>
                <a:rPr lang="zh-CN" altLang="en-US" sz="1100" dirty="0">
                  <a:solidFill>
                    <a:schemeClr val="bg1"/>
                  </a:solidFill>
                  <a:latin typeface="+mn-ea"/>
                  <a:cs typeface="+mn-ea"/>
                </a:rPr>
                <a:t>文本</a:t>
              </a:r>
            </a:p>
          </p:txBody>
        </p:sp>
      </p:grpSp>
      <p:grpSp>
        <p:nvGrpSpPr>
          <p:cNvPr id="5" name="组合 15"/>
          <p:cNvGrpSpPr/>
          <p:nvPr/>
        </p:nvGrpSpPr>
        <p:grpSpPr>
          <a:xfrm>
            <a:off x="4505103" y="2020762"/>
            <a:ext cx="4021954" cy="576178"/>
            <a:chOff x="6006023" y="2841486"/>
            <a:chExt cx="5361906" cy="768178"/>
          </a:xfrm>
        </p:grpSpPr>
        <p:grpSp>
          <p:nvGrpSpPr>
            <p:cNvPr id="7" name="组合 16"/>
            <p:cNvGrpSpPr/>
            <p:nvPr/>
          </p:nvGrpSpPr>
          <p:grpSpPr>
            <a:xfrm>
              <a:off x="6183332" y="2841486"/>
              <a:ext cx="5184597" cy="768178"/>
              <a:chOff x="4616068" y="1278510"/>
              <a:chExt cx="3888954" cy="576000"/>
            </a:xfrm>
          </p:grpSpPr>
          <p:sp>
            <p:nvSpPr>
              <p:cNvPr id="19" name="五边形 18"/>
              <p:cNvSpPr/>
              <p:nvPr/>
            </p:nvSpPr>
            <p:spPr>
              <a:xfrm>
                <a:off x="4616068" y="1278510"/>
                <a:ext cx="742114" cy="57600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latin typeface="+mn-ea"/>
                  <a:cs typeface="+mn-ea"/>
                </a:endParaRPr>
              </a:p>
            </p:txBody>
          </p:sp>
          <p:sp>
            <p:nvSpPr>
              <p:cNvPr id="20" name="燕尾形箭头 16"/>
              <p:cNvSpPr/>
              <p:nvPr/>
            </p:nvSpPr>
            <p:spPr>
              <a:xfrm>
                <a:off x="5126030" y="1278510"/>
                <a:ext cx="3378992" cy="576000"/>
              </a:xfrm>
              <a:custGeom>
                <a:avLst/>
                <a:gdLst/>
                <a:ahLst/>
                <a:cxnLst/>
                <a:rect l="l" t="t" r="r" b="b"/>
                <a:pathLst>
                  <a:path w="2194173" h="375163">
                    <a:moveTo>
                      <a:pt x="0" y="0"/>
                    </a:moveTo>
                    <a:lnTo>
                      <a:pt x="2194173" y="0"/>
                    </a:lnTo>
                    <a:lnTo>
                      <a:pt x="2194173" y="375163"/>
                    </a:lnTo>
                    <a:lnTo>
                      <a:pt x="0" y="375163"/>
                    </a:lnTo>
                    <a:lnTo>
                      <a:pt x="187581" y="18758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zh-CN" altLang="en-US" sz="1100" dirty="0">
                  <a:latin typeface="+mn-ea"/>
                  <a:cs typeface="+mn-ea"/>
                </a:endParaRPr>
              </a:p>
            </p:txBody>
          </p:sp>
          <p:sp>
            <p:nvSpPr>
              <p:cNvPr id="21" name="矩形 20"/>
              <p:cNvSpPr/>
              <p:nvPr/>
            </p:nvSpPr>
            <p:spPr>
              <a:xfrm>
                <a:off x="5368540" y="1283183"/>
                <a:ext cx="3118901" cy="369218"/>
              </a:xfrm>
              <a:prstGeom prst="rect">
                <a:avLst/>
              </a:prstGeom>
            </p:spPr>
            <p:txBody>
              <a:bodyPr wrap="square">
                <a:spAutoFit/>
              </a:bodyPr>
              <a:lstStyle/>
              <a:p>
                <a:pPr lvl="0"/>
                <a:r>
                  <a:rPr lang="zh-CN" altLang="en-US" sz="900" dirty="0">
                    <a:solidFill>
                      <a:schemeClr val="bg1"/>
                    </a:solidFill>
                    <a:latin typeface="+mn-ea"/>
                    <a:cs typeface="+mn-ea"/>
                  </a:rPr>
                  <a:t>单击此处添加文字阐述，添加简短问题说明文字，具体说明文字在此处。</a:t>
                </a:r>
                <a:endParaRPr lang="en-US" altLang="zh-CN" sz="900" dirty="0">
                  <a:solidFill>
                    <a:schemeClr val="bg1"/>
                  </a:solidFill>
                  <a:latin typeface="+mn-ea"/>
                  <a:cs typeface="+mn-ea"/>
                </a:endParaRPr>
              </a:p>
            </p:txBody>
          </p:sp>
        </p:grpSp>
        <p:sp>
          <p:nvSpPr>
            <p:cNvPr id="18" name="TextBox 17"/>
            <p:cNvSpPr txBox="1"/>
            <p:nvPr/>
          </p:nvSpPr>
          <p:spPr>
            <a:xfrm>
              <a:off x="6006023" y="2999820"/>
              <a:ext cx="1343974" cy="348786"/>
            </a:xfrm>
            <a:prstGeom prst="rect">
              <a:avLst/>
            </a:prstGeom>
            <a:noFill/>
          </p:spPr>
          <p:txBody>
            <a:bodyPr wrap="square" rtlCol="0">
              <a:spAutoFit/>
            </a:bodyPr>
            <a:lstStyle/>
            <a:p>
              <a:pPr algn="ctr"/>
              <a:r>
                <a:rPr lang="zh-CN" altLang="en-US" sz="1100" dirty="0">
                  <a:solidFill>
                    <a:schemeClr val="bg1"/>
                  </a:solidFill>
                  <a:latin typeface="+mn-ea"/>
                  <a:cs typeface="+mn-ea"/>
                </a:rPr>
                <a:t>文本</a:t>
              </a:r>
            </a:p>
          </p:txBody>
        </p:sp>
      </p:grpSp>
      <p:grpSp>
        <p:nvGrpSpPr>
          <p:cNvPr id="10" name="组合 21"/>
          <p:cNvGrpSpPr/>
          <p:nvPr/>
        </p:nvGrpSpPr>
        <p:grpSpPr>
          <a:xfrm>
            <a:off x="4505103" y="2873136"/>
            <a:ext cx="4021954" cy="576178"/>
            <a:chOff x="6006023" y="3977897"/>
            <a:chExt cx="5361906" cy="768178"/>
          </a:xfrm>
        </p:grpSpPr>
        <p:grpSp>
          <p:nvGrpSpPr>
            <p:cNvPr id="11" name="组合 22"/>
            <p:cNvGrpSpPr/>
            <p:nvPr/>
          </p:nvGrpSpPr>
          <p:grpSpPr>
            <a:xfrm>
              <a:off x="6183332" y="3977897"/>
              <a:ext cx="5184597" cy="768178"/>
              <a:chOff x="4616068" y="1278510"/>
              <a:chExt cx="3888954" cy="576000"/>
            </a:xfrm>
          </p:grpSpPr>
          <p:sp>
            <p:nvSpPr>
              <p:cNvPr id="25" name="五边形 24"/>
              <p:cNvSpPr/>
              <p:nvPr/>
            </p:nvSpPr>
            <p:spPr>
              <a:xfrm>
                <a:off x="4616068" y="1278510"/>
                <a:ext cx="742114" cy="576000"/>
              </a:xfrm>
              <a:prstGeom prst="homePlat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latin typeface="+mn-ea"/>
                  <a:cs typeface="+mn-ea"/>
                </a:endParaRPr>
              </a:p>
            </p:txBody>
          </p:sp>
          <p:sp>
            <p:nvSpPr>
              <p:cNvPr id="26" name="燕尾形箭头 16"/>
              <p:cNvSpPr/>
              <p:nvPr/>
            </p:nvSpPr>
            <p:spPr>
              <a:xfrm>
                <a:off x="5126030" y="1278510"/>
                <a:ext cx="3378992" cy="576000"/>
              </a:xfrm>
              <a:custGeom>
                <a:avLst/>
                <a:gdLst/>
                <a:ahLst/>
                <a:cxnLst/>
                <a:rect l="l" t="t" r="r" b="b"/>
                <a:pathLst>
                  <a:path w="2194173" h="375163">
                    <a:moveTo>
                      <a:pt x="0" y="0"/>
                    </a:moveTo>
                    <a:lnTo>
                      <a:pt x="2194173" y="0"/>
                    </a:lnTo>
                    <a:lnTo>
                      <a:pt x="2194173" y="375163"/>
                    </a:lnTo>
                    <a:lnTo>
                      <a:pt x="0" y="375163"/>
                    </a:lnTo>
                    <a:lnTo>
                      <a:pt x="187581" y="187582"/>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zh-CN" altLang="en-US" sz="1100" dirty="0">
                  <a:latin typeface="+mn-ea"/>
                  <a:cs typeface="+mn-ea"/>
                </a:endParaRPr>
              </a:p>
            </p:txBody>
          </p:sp>
          <p:sp>
            <p:nvSpPr>
              <p:cNvPr id="27" name="矩形 26"/>
              <p:cNvSpPr/>
              <p:nvPr/>
            </p:nvSpPr>
            <p:spPr>
              <a:xfrm>
                <a:off x="5368540" y="1283183"/>
                <a:ext cx="3118901" cy="369218"/>
              </a:xfrm>
              <a:prstGeom prst="rect">
                <a:avLst/>
              </a:prstGeom>
            </p:spPr>
            <p:txBody>
              <a:bodyPr wrap="square">
                <a:spAutoFit/>
              </a:bodyPr>
              <a:lstStyle/>
              <a:p>
                <a:pPr lvl="0"/>
                <a:r>
                  <a:rPr lang="zh-CN" altLang="en-US" sz="900" dirty="0">
                    <a:solidFill>
                      <a:schemeClr val="bg1"/>
                    </a:solidFill>
                    <a:latin typeface="+mn-ea"/>
                    <a:cs typeface="+mn-ea"/>
                  </a:rPr>
                  <a:t>单击此处添加文字阐述，添加简短问题说明文字，具体说明文字在此处。</a:t>
                </a:r>
                <a:endParaRPr lang="en-US" altLang="zh-CN" sz="900" dirty="0">
                  <a:solidFill>
                    <a:schemeClr val="bg1"/>
                  </a:solidFill>
                  <a:latin typeface="+mn-ea"/>
                  <a:cs typeface="+mn-ea"/>
                </a:endParaRPr>
              </a:p>
            </p:txBody>
          </p:sp>
        </p:grpSp>
        <p:sp>
          <p:nvSpPr>
            <p:cNvPr id="24" name="TextBox 23"/>
            <p:cNvSpPr txBox="1"/>
            <p:nvPr/>
          </p:nvSpPr>
          <p:spPr>
            <a:xfrm>
              <a:off x="6006023" y="4136231"/>
              <a:ext cx="1343974" cy="348786"/>
            </a:xfrm>
            <a:prstGeom prst="rect">
              <a:avLst/>
            </a:prstGeom>
            <a:noFill/>
          </p:spPr>
          <p:txBody>
            <a:bodyPr wrap="square" rtlCol="0">
              <a:spAutoFit/>
            </a:bodyPr>
            <a:lstStyle/>
            <a:p>
              <a:pPr algn="ctr"/>
              <a:r>
                <a:rPr lang="zh-CN" altLang="en-US" sz="1100" dirty="0">
                  <a:solidFill>
                    <a:schemeClr val="bg1"/>
                  </a:solidFill>
                  <a:latin typeface="+mn-ea"/>
                  <a:cs typeface="+mn-ea"/>
                </a:rPr>
                <a:t>文本</a:t>
              </a:r>
            </a:p>
          </p:txBody>
        </p:sp>
      </p:grpSp>
      <p:grpSp>
        <p:nvGrpSpPr>
          <p:cNvPr id="16" name="组合 27"/>
          <p:cNvGrpSpPr/>
          <p:nvPr/>
        </p:nvGrpSpPr>
        <p:grpSpPr>
          <a:xfrm>
            <a:off x="4505103" y="3725510"/>
            <a:ext cx="4021954" cy="576178"/>
            <a:chOff x="6006023" y="5114308"/>
            <a:chExt cx="5361906" cy="768178"/>
          </a:xfrm>
        </p:grpSpPr>
        <p:grpSp>
          <p:nvGrpSpPr>
            <p:cNvPr id="17" name="组合 28"/>
            <p:cNvGrpSpPr/>
            <p:nvPr/>
          </p:nvGrpSpPr>
          <p:grpSpPr>
            <a:xfrm>
              <a:off x="6183332" y="5114308"/>
              <a:ext cx="5184597" cy="768178"/>
              <a:chOff x="4616068" y="1278510"/>
              <a:chExt cx="3888954" cy="576000"/>
            </a:xfrm>
          </p:grpSpPr>
          <p:sp>
            <p:nvSpPr>
              <p:cNvPr id="31" name="五边形 30"/>
              <p:cNvSpPr/>
              <p:nvPr/>
            </p:nvSpPr>
            <p:spPr>
              <a:xfrm>
                <a:off x="4616068" y="1278510"/>
                <a:ext cx="742114" cy="57600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latin typeface="+mn-ea"/>
                  <a:cs typeface="+mn-ea"/>
                </a:endParaRPr>
              </a:p>
            </p:txBody>
          </p:sp>
          <p:sp>
            <p:nvSpPr>
              <p:cNvPr id="32" name="燕尾形箭头 16"/>
              <p:cNvSpPr/>
              <p:nvPr/>
            </p:nvSpPr>
            <p:spPr>
              <a:xfrm>
                <a:off x="5126030" y="1278510"/>
                <a:ext cx="3378992" cy="576000"/>
              </a:xfrm>
              <a:custGeom>
                <a:avLst/>
                <a:gdLst/>
                <a:ahLst/>
                <a:cxnLst/>
                <a:rect l="l" t="t" r="r" b="b"/>
                <a:pathLst>
                  <a:path w="2194173" h="375163">
                    <a:moveTo>
                      <a:pt x="0" y="0"/>
                    </a:moveTo>
                    <a:lnTo>
                      <a:pt x="2194173" y="0"/>
                    </a:lnTo>
                    <a:lnTo>
                      <a:pt x="2194173" y="375163"/>
                    </a:lnTo>
                    <a:lnTo>
                      <a:pt x="0" y="375163"/>
                    </a:lnTo>
                    <a:lnTo>
                      <a:pt x="187581" y="18758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zh-CN" altLang="en-US" sz="1100" dirty="0">
                  <a:latin typeface="+mn-ea"/>
                  <a:cs typeface="+mn-ea"/>
                </a:endParaRPr>
              </a:p>
            </p:txBody>
          </p:sp>
          <p:sp>
            <p:nvSpPr>
              <p:cNvPr id="33" name="矩形 32"/>
              <p:cNvSpPr/>
              <p:nvPr/>
            </p:nvSpPr>
            <p:spPr>
              <a:xfrm>
                <a:off x="5368540" y="1283183"/>
                <a:ext cx="3118901" cy="369218"/>
              </a:xfrm>
              <a:prstGeom prst="rect">
                <a:avLst/>
              </a:prstGeom>
            </p:spPr>
            <p:txBody>
              <a:bodyPr wrap="square">
                <a:spAutoFit/>
              </a:bodyPr>
              <a:lstStyle/>
              <a:p>
                <a:pPr lvl="0"/>
                <a:r>
                  <a:rPr lang="zh-CN" altLang="en-US" sz="900" dirty="0">
                    <a:solidFill>
                      <a:schemeClr val="bg1"/>
                    </a:solidFill>
                    <a:latin typeface="+mn-ea"/>
                    <a:cs typeface="+mn-ea"/>
                  </a:rPr>
                  <a:t>单击此处添加文字阐述，添加简短问题说明文字，具体说明文字在此处。</a:t>
                </a:r>
                <a:endParaRPr lang="en-US" altLang="zh-CN" sz="900" dirty="0">
                  <a:solidFill>
                    <a:schemeClr val="bg1"/>
                  </a:solidFill>
                  <a:latin typeface="+mn-ea"/>
                  <a:cs typeface="+mn-ea"/>
                </a:endParaRPr>
              </a:p>
            </p:txBody>
          </p:sp>
        </p:grpSp>
        <p:sp>
          <p:nvSpPr>
            <p:cNvPr id="30" name="TextBox 29"/>
            <p:cNvSpPr txBox="1"/>
            <p:nvPr/>
          </p:nvSpPr>
          <p:spPr>
            <a:xfrm>
              <a:off x="6006023" y="5276515"/>
              <a:ext cx="1343974" cy="348786"/>
            </a:xfrm>
            <a:prstGeom prst="rect">
              <a:avLst/>
            </a:prstGeom>
            <a:noFill/>
          </p:spPr>
          <p:txBody>
            <a:bodyPr wrap="square" rtlCol="0">
              <a:spAutoFit/>
            </a:bodyPr>
            <a:lstStyle/>
            <a:p>
              <a:pPr algn="ctr"/>
              <a:r>
                <a:rPr lang="zh-CN" altLang="en-US" sz="1100" dirty="0">
                  <a:solidFill>
                    <a:schemeClr val="bg1"/>
                  </a:solidFill>
                  <a:latin typeface="+mn-ea"/>
                  <a:cs typeface="+mn-ea"/>
                </a:rPr>
                <a:t>文本</a:t>
              </a:r>
            </a:p>
          </p:txBody>
        </p:sp>
      </p:grpSp>
    </p:spTree>
    <p:extLst>
      <p:ext uri="{BB962C8B-B14F-4D97-AF65-F5344CB8AC3E}">
        <p14:creationId xmlns="" xmlns:p14="http://schemas.microsoft.com/office/powerpoint/2010/main" val="3241613434"/>
      </p:ext>
    </p:extLst>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
                                          </p:val>
                                        </p:tav>
                                        <p:tav tm="100000">
                                          <p:val>
                                            <p:strVal val="#ppt_x"/>
                                          </p:val>
                                        </p:tav>
                                      </p:tavLst>
                                    </p:anim>
                                    <p:anim calcmode="lin" valueType="num">
                                      <p:cBhvr>
                                        <p:cTn id="9" dur="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6" presetClass="entr" presetSubtype="21"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750"/>
                                        <p:tgtEl>
                                          <p:spTgt spid="3"/>
                                        </p:tgtEl>
                                      </p:cBhvr>
                                    </p:animEffect>
                                    <p:anim calcmode="lin" valueType="num">
                                      <p:cBhvr>
                                        <p:cTn id="18" dur="750" fill="hold"/>
                                        <p:tgtEl>
                                          <p:spTgt spid="3"/>
                                        </p:tgtEl>
                                        <p:attrNameLst>
                                          <p:attrName>ppt_x</p:attrName>
                                        </p:attrNameLst>
                                      </p:cBhvr>
                                      <p:tavLst>
                                        <p:tav tm="0">
                                          <p:val>
                                            <p:strVal val="#ppt_x"/>
                                          </p:val>
                                        </p:tav>
                                        <p:tav tm="100000">
                                          <p:val>
                                            <p:strVal val="#ppt_x"/>
                                          </p:val>
                                        </p:tav>
                                      </p:tavLst>
                                    </p:anim>
                                    <p:anim calcmode="lin" valueType="num">
                                      <p:cBhvr>
                                        <p:cTn id="19" dur="750" fill="hold"/>
                                        <p:tgtEl>
                                          <p:spTgt spid="3"/>
                                        </p:tgtEl>
                                        <p:attrNameLst>
                                          <p:attrName>ppt_y</p:attrName>
                                        </p:attrNameLst>
                                      </p:cBhvr>
                                      <p:tavLst>
                                        <p:tav tm="0">
                                          <p:val>
                                            <p:strVal val="#ppt_y+.1"/>
                                          </p:val>
                                        </p:tav>
                                        <p:tav tm="100000">
                                          <p:val>
                                            <p:strVal val="#ppt_y"/>
                                          </p:val>
                                        </p:tav>
                                      </p:tavLst>
                                    </p:anim>
                                  </p:childTnLst>
                                </p:cTn>
                              </p:par>
                            </p:childTnLst>
                          </p:cTn>
                        </p:par>
                        <p:par>
                          <p:cTn id="20" fill="hold">
                            <p:stCondLst>
                              <p:cond delay="1750"/>
                            </p:stCondLst>
                            <p:childTnLst>
                              <p:par>
                                <p:cTn id="21" presetID="42" presetClass="entr" presetSubtype="0"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750"/>
                                        <p:tgtEl>
                                          <p:spTgt spid="5"/>
                                        </p:tgtEl>
                                      </p:cBhvr>
                                    </p:animEffect>
                                    <p:anim calcmode="lin" valueType="num">
                                      <p:cBhvr>
                                        <p:cTn id="24" dur="750" fill="hold"/>
                                        <p:tgtEl>
                                          <p:spTgt spid="5"/>
                                        </p:tgtEl>
                                        <p:attrNameLst>
                                          <p:attrName>ppt_x</p:attrName>
                                        </p:attrNameLst>
                                      </p:cBhvr>
                                      <p:tavLst>
                                        <p:tav tm="0">
                                          <p:val>
                                            <p:strVal val="#ppt_x"/>
                                          </p:val>
                                        </p:tav>
                                        <p:tav tm="100000">
                                          <p:val>
                                            <p:strVal val="#ppt_x"/>
                                          </p:val>
                                        </p:tav>
                                      </p:tavLst>
                                    </p:anim>
                                    <p:anim calcmode="lin" valueType="num">
                                      <p:cBhvr>
                                        <p:cTn id="25" dur="750" fill="hold"/>
                                        <p:tgtEl>
                                          <p:spTgt spid="5"/>
                                        </p:tgtEl>
                                        <p:attrNameLst>
                                          <p:attrName>ppt_y</p:attrName>
                                        </p:attrNameLst>
                                      </p:cBhvr>
                                      <p:tavLst>
                                        <p:tav tm="0">
                                          <p:val>
                                            <p:strVal val="#ppt_y+.1"/>
                                          </p:val>
                                        </p:tav>
                                        <p:tav tm="100000">
                                          <p:val>
                                            <p:strVal val="#ppt_y"/>
                                          </p:val>
                                        </p:tav>
                                      </p:tavLst>
                                    </p:anim>
                                  </p:childTnLst>
                                </p:cTn>
                              </p:par>
                            </p:childTnLst>
                          </p:cTn>
                        </p:par>
                        <p:par>
                          <p:cTn id="26" fill="hold">
                            <p:stCondLst>
                              <p:cond delay="2500"/>
                            </p:stCondLst>
                            <p:childTnLst>
                              <p:par>
                                <p:cTn id="27" presetID="42" presetClass="entr" presetSubtype="0" fill="hold"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750"/>
                                        <p:tgtEl>
                                          <p:spTgt spid="10"/>
                                        </p:tgtEl>
                                      </p:cBhvr>
                                    </p:animEffect>
                                    <p:anim calcmode="lin" valueType="num">
                                      <p:cBhvr>
                                        <p:cTn id="30" dur="750" fill="hold"/>
                                        <p:tgtEl>
                                          <p:spTgt spid="10"/>
                                        </p:tgtEl>
                                        <p:attrNameLst>
                                          <p:attrName>ppt_x</p:attrName>
                                        </p:attrNameLst>
                                      </p:cBhvr>
                                      <p:tavLst>
                                        <p:tav tm="0">
                                          <p:val>
                                            <p:strVal val="#ppt_x"/>
                                          </p:val>
                                        </p:tav>
                                        <p:tav tm="100000">
                                          <p:val>
                                            <p:strVal val="#ppt_x"/>
                                          </p:val>
                                        </p:tav>
                                      </p:tavLst>
                                    </p:anim>
                                    <p:anim calcmode="lin" valueType="num">
                                      <p:cBhvr>
                                        <p:cTn id="31" dur="750" fill="hold"/>
                                        <p:tgtEl>
                                          <p:spTgt spid="10"/>
                                        </p:tgtEl>
                                        <p:attrNameLst>
                                          <p:attrName>ppt_y</p:attrName>
                                        </p:attrNameLst>
                                      </p:cBhvr>
                                      <p:tavLst>
                                        <p:tav tm="0">
                                          <p:val>
                                            <p:strVal val="#ppt_y+.1"/>
                                          </p:val>
                                        </p:tav>
                                        <p:tav tm="100000">
                                          <p:val>
                                            <p:strVal val="#ppt_y"/>
                                          </p:val>
                                        </p:tav>
                                      </p:tavLst>
                                    </p:anim>
                                  </p:childTnLst>
                                </p:cTn>
                              </p:par>
                            </p:childTnLst>
                          </p:cTn>
                        </p:par>
                        <p:par>
                          <p:cTn id="32" fill="hold">
                            <p:stCondLst>
                              <p:cond delay="3250"/>
                            </p:stCondLst>
                            <p:childTnLst>
                              <p:par>
                                <p:cTn id="33" presetID="42" presetClass="entr" presetSubtype="0" fill="hold" nodeType="after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750"/>
                                        <p:tgtEl>
                                          <p:spTgt spid="16"/>
                                        </p:tgtEl>
                                      </p:cBhvr>
                                    </p:animEffect>
                                    <p:anim calcmode="lin" valueType="num">
                                      <p:cBhvr>
                                        <p:cTn id="36" dur="750" fill="hold"/>
                                        <p:tgtEl>
                                          <p:spTgt spid="16"/>
                                        </p:tgtEl>
                                        <p:attrNameLst>
                                          <p:attrName>ppt_x</p:attrName>
                                        </p:attrNameLst>
                                      </p:cBhvr>
                                      <p:tavLst>
                                        <p:tav tm="0">
                                          <p:val>
                                            <p:strVal val="#ppt_x"/>
                                          </p:val>
                                        </p:tav>
                                        <p:tav tm="100000">
                                          <p:val>
                                            <p:strVal val="#ppt_x"/>
                                          </p:val>
                                        </p:tav>
                                      </p:tavLst>
                                    </p:anim>
                                    <p:anim calcmode="lin" valueType="num">
                                      <p:cBhvr>
                                        <p:cTn id="37" dur="75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文本框 12"/>
          <p:cNvSpPr txBox="1">
            <a:spLocks noChangeArrowheads="1"/>
          </p:cNvSpPr>
          <p:nvPr/>
        </p:nvSpPr>
        <p:spPr bwMode="auto">
          <a:xfrm>
            <a:off x="3427367" y="2421994"/>
            <a:ext cx="2584793" cy="43858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sz="1300">
                <a:solidFill>
                  <a:schemeClr val="tx1"/>
                </a:solidFill>
                <a:latin typeface="方正正黑简体" pitchFamily="2" charset="-122"/>
                <a:ea typeface="方正正黑简体" pitchFamily="2" charset="-122"/>
              </a:defRPr>
            </a:lvl1pPr>
            <a:lvl2pPr marL="742950" indent="-285750">
              <a:defRPr sz="1300">
                <a:solidFill>
                  <a:schemeClr val="tx1"/>
                </a:solidFill>
                <a:latin typeface="方正正黑简体" pitchFamily="2" charset="-122"/>
                <a:ea typeface="方正正黑简体" pitchFamily="2" charset="-122"/>
              </a:defRPr>
            </a:lvl2pPr>
            <a:lvl3pPr marL="1143000" indent="-228600">
              <a:defRPr sz="1300">
                <a:solidFill>
                  <a:schemeClr val="tx1"/>
                </a:solidFill>
                <a:latin typeface="方正正黑简体" pitchFamily="2" charset="-122"/>
                <a:ea typeface="方正正黑简体" pitchFamily="2" charset="-122"/>
              </a:defRPr>
            </a:lvl3pPr>
            <a:lvl4pPr marL="1600200" indent="-228600">
              <a:defRPr sz="1300">
                <a:solidFill>
                  <a:schemeClr val="tx1"/>
                </a:solidFill>
                <a:latin typeface="方正正黑简体" pitchFamily="2" charset="-122"/>
                <a:ea typeface="方正正黑简体" pitchFamily="2" charset="-122"/>
              </a:defRPr>
            </a:lvl4pPr>
            <a:lvl5pPr marL="2057400" indent="-228600">
              <a:defRPr sz="1300">
                <a:solidFill>
                  <a:schemeClr val="tx1"/>
                </a:solidFill>
                <a:latin typeface="方正正黑简体" pitchFamily="2" charset="-122"/>
                <a:ea typeface="方正正黑简体" pitchFamily="2" charset="-122"/>
              </a:defRPr>
            </a:lvl5pPr>
            <a:lvl6pPr marL="25146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6pPr>
            <a:lvl7pPr marL="29718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7pPr>
            <a:lvl8pPr marL="34290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8pPr>
            <a:lvl9pPr marL="38862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9pPr>
          </a:lstStyle>
          <a:p>
            <a:r>
              <a:rPr lang="zh-CN" altLang="en-US" sz="2400" dirty="0" smtClean="0">
                <a:solidFill>
                  <a:schemeClr val="tx1">
                    <a:lumMod val="65000"/>
                    <a:lumOff val="35000"/>
                  </a:schemeClr>
                </a:solidFill>
                <a:latin typeface="思源黑体 CN Bold" pitchFamily="34" charset="-122"/>
                <a:ea typeface="思源黑体 CN Bold" pitchFamily="34" charset="-122"/>
              </a:rPr>
              <a:t>单击此处添加标题</a:t>
            </a:r>
            <a:endParaRPr lang="zh-CN" altLang="en-US" sz="2400" dirty="0">
              <a:solidFill>
                <a:schemeClr val="tx1">
                  <a:lumMod val="65000"/>
                  <a:lumOff val="35000"/>
                </a:schemeClr>
              </a:solidFill>
              <a:latin typeface="思源黑体 CN Bold" pitchFamily="34" charset="-122"/>
              <a:ea typeface="思源黑体 CN Bold" pitchFamily="34" charset="-122"/>
            </a:endParaRPr>
          </a:p>
        </p:txBody>
      </p:sp>
      <p:sp>
        <p:nvSpPr>
          <p:cNvPr id="12" name="文本框 11"/>
          <p:cNvSpPr txBox="1"/>
          <p:nvPr/>
        </p:nvSpPr>
        <p:spPr>
          <a:xfrm>
            <a:off x="2627784" y="3004592"/>
            <a:ext cx="5123583" cy="377026"/>
          </a:xfrm>
          <a:prstGeom prst="rect">
            <a:avLst/>
          </a:prstGeom>
          <a:noFill/>
        </p:spPr>
        <p:txBody>
          <a:bodyPr wrap="square" lIns="68580" tIns="34290" rIns="68580" bIns="34290" rtlCol="0">
            <a:spAutoFit/>
          </a:bodyPr>
          <a:lstStyle>
            <a:defPPr>
              <a:defRPr lang="zh-CN"/>
            </a:defPPr>
            <a:lvl1pPr algn="ctr">
              <a:defRPr sz="3600" b="1">
                <a:solidFill>
                  <a:srgbClr val="333333"/>
                </a:solidFill>
                <a:latin typeface="微软雅黑" panose="020B0503020204020204" pitchFamily="34" charset="-122"/>
                <a:ea typeface="微软雅黑" panose="020B0503020204020204" pitchFamily="34" charset="-122"/>
              </a:defRPr>
            </a:lvl1pPr>
          </a:lstStyle>
          <a:p>
            <a:r>
              <a:rPr lang="en-US" altLang="zh-CN" sz="1000" b="0" dirty="0" smtClean="0">
                <a:solidFill>
                  <a:schemeClr val="tx1">
                    <a:lumMod val="50000"/>
                    <a:lumOff val="50000"/>
                  </a:schemeClr>
                </a:solidFill>
                <a:cs typeface="Arial" panose="020B0604020202020204" pitchFamily="34" charset="0"/>
              </a:rPr>
              <a:t>Please replace text, click add relevant headline, modify the text content, also can copy your content to this directly.</a:t>
            </a:r>
            <a:endParaRPr lang="zh-CN" altLang="en-US" sz="1800" b="0" dirty="0">
              <a:solidFill>
                <a:schemeClr val="tx1">
                  <a:lumMod val="50000"/>
                  <a:lumOff val="50000"/>
                </a:schemeClr>
              </a:solidFill>
            </a:endParaRPr>
          </a:p>
        </p:txBody>
      </p:sp>
      <p:sp>
        <p:nvSpPr>
          <p:cNvPr id="14" name="Freeform 5"/>
          <p:cNvSpPr>
            <a:spLocks/>
          </p:cNvSpPr>
          <p:nvPr/>
        </p:nvSpPr>
        <p:spPr bwMode="auto">
          <a:xfrm rot="5400000">
            <a:off x="-1231178" y="1689160"/>
            <a:ext cx="2462355" cy="2796670"/>
          </a:xfrm>
          <a:custGeom>
            <a:avLst/>
            <a:gdLst>
              <a:gd name="T0" fmla="*/ 6935 w 12812"/>
              <a:gd name="T1" fmla="*/ 195 h 14572"/>
              <a:gd name="T2" fmla="*/ 9609 w 12812"/>
              <a:gd name="T3" fmla="*/ 1739 h 14572"/>
              <a:gd name="T4" fmla="*/ 12283 w 12812"/>
              <a:gd name="T5" fmla="*/ 3282 h 14572"/>
              <a:gd name="T6" fmla="*/ 12812 w 12812"/>
              <a:gd name="T7" fmla="*/ 4199 h 14572"/>
              <a:gd name="T8" fmla="*/ 12812 w 12812"/>
              <a:gd name="T9" fmla="*/ 7286 h 14572"/>
              <a:gd name="T10" fmla="*/ 12812 w 12812"/>
              <a:gd name="T11" fmla="*/ 10374 h 14572"/>
              <a:gd name="T12" fmla="*/ 12283 w 12812"/>
              <a:gd name="T13" fmla="*/ 11290 h 14572"/>
              <a:gd name="T14" fmla="*/ 9609 w 12812"/>
              <a:gd name="T15" fmla="*/ 12834 h 14572"/>
              <a:gd name="T16" fmla="*/ 6935 w 12812"/>
              <a:gd name="T17" fmla="*/ 14378 h 14572"/>
              <a:gd name="T18" fmla="*/ 5877 w 12812"/>
              <a:gd name="T19" fmla="*/ 14378 h 14572"/>
              <a:gd name="T20" fmla="*/ 3203 w 12812"/>
              <a:gd name="T21" fmla="*/ 12834 h 14572"/>
              <a:gd name="T22" fmla="*/ 529 w 12812"/>
              <a:gd name="T23" fmla="*/ 11290 h 14572"/>
              <a:gd name="T24" fmla="*/ 0 w 12812"/>
              <a:gd name="T25" fmla="*/ 10374 h 14572"/>
              <a:gd name="T26" fmla="*/ 0 w 12812"/>
              <a:gd name="T27" fmla="*/ 7286 h 14572"/>
              <a:gd name="T28" fmla="*/ 0 w 12812"/>
              <a:gd name="T29" fmla="*/ 4199 h 14572"/>
              <a:gd name="T30" fmla="*/ 529 w 12812"/>
              <a:gd name="T31" fmla="*/ 3282 h 14572"/>
              <a:gd name="T32" fmla="*/ 3203 w 12812"/>
              <a:gd name="T33" fmla="*/ 1739 h 14572"/>
              <a:gd name="T34" fmla="*/ 5877 w 12812"/>
              <a:gd name="T35" fmla="*/ 195 h 14572"/>
              <a:gd name="T36" fmla="*/ 6935 w 12812"/>
              <a:gd name="T37" fmla="*/ 195 h 14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812" h="14572">
                <a:moveTo>
                  <a:pt x="6935" y="195"/>
                </a:moveTo>
                <a:lnTo>
                  <a:pt x="9609" y="1739"/>
                </a:lnTo>
                <a:lnTo>
                  <a:pt x="12283" y="3282"/>
                </a:lnTo>
                <a:cubicBezTo>
                  <a:pt x="12620" y="3477"/>
                  <a:pt x="12812" y="3810"/>
                  <a:pt x="12812" y="4199"/>
                </a:cubicBezTo>
                <a:lnTo>
                  <a:pt x="12812" y="7286"/>
                </a:lnTo>
                <a:lnTo>
                  <a:pt x="12812" y="10374"/>
                </a:lnTo>
                <a:cubicBezTo>
                  <a:pt x="12812" y="10763"/>
                  <a:pt x="12620" y="11096"/>
                  <a:pt x="12283" y="11290"/>
                </a:cubicBezTo>
                <a:lnTo>
                  <a:pt x="9609" y="12834"/>
                </a:lnTo>
                <a:lnTo>
                  <a:pt x="6935" y="14378"/>
                </a:lnTo>
                <a:cubicBezTo>
                  <a:pt x="6599" y="14572"/>
                  <a:pt x="6213" y="14572"/>
                  <a:pt x="5877" y="14378"/>
                </a:cubicBezTo>
                <a:lnTo>
                  <a:pt x="3203" y="12834"/>
                </a:lnTo>
                <a:lnTo>
                  <a:pt x="529" y="11290"/>
                </a:lnTo>
                <a:cubicBezTo>
                  <a:pt x="193" y="11096"/>
                  <a:pt x="0" y="10763"/>
                  <a:pt x="0" y="10374"/>
                </a:cubicBezTo>
                <a:lnTo>
                  <a:pt x="0" y="7286"/>
                </a:lnTo>
                <a:lnTo>
                  <a:pt x="0" y="4199"/>
                </a:lnTo>
                <a:cubicBezTo>
                  <a:pt x="0" y="3810"/>
                  <a:pt x="193" y="3477"/>
                  <a:pt x="529" y="3282"/>
                </a:cubicBezTo>
                <a:lnTo>
                  <a:pt x="3203" y="1739"/>
                </a:lnTo>
                <a:lnTo>
                  <a:pt x="5877" y="195"/>
                </a:lnTo>
                <a:cubicBezTo>
                  <a:pt x="6213" y="0"/>
                  <a:pt x="6599" y="0"/>
                  <a:pt x="6935" y="195"/>
                </a:cubicBezTo>
                <a:close/>
              </a:path>
            </a:pathLst>
          </a:custGeom>
          <a:solidFill>
            <a:schemeClr val="accent2"/>
          </a:solidFill>
          <a:ln w="254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100" dirty="0"/>
          </a:p>
        </p:txBody>
      </p:sp>
      <p:sp>
        <p:nvSpPr>
          <p:cNvPr id="24" name="Freeform 5"/>
          <p:cNvSpPr>
            <a:spLocks/>
          </p:cNvSpPr>
          <p:nvPr/>
        </p:nvSpPr>
        <p:spPr bwMode="auto">
          <a:xfrm rot="5400000">
            <a:off x="-1523064" y="1357645"/>
            <a:ext cx="3046127" cy="3459700"/>
          </a:xfrm>
          <a:custGeom>
            <a:avLst/>
            <a:gdLst>
              <a:gd name="T0" fmla="*/ 6935 w 12812"/>
              <a:gd name="T1" fmla="*/ 195 h 14572"/>
              <a:gd name="T2" fmla="*/ 9609 w 12812"/>
              <a:gd name="T3" fmla="*/ 1739 h 14572"/>
              <a:gd name="T4" fmla="*/ 12283 w 12812"/>
              <a:gd name="T5" fmla="*/ 3282 h 14572"/>
              <a:gd name="T6" fmla="*/ 12812 w 12812"/>
              <a:gd name="T7" fmla="*/ 4199 h 14572"/>
              <a:gd name="T8" fmla="*/ 12812 w 12812"/>
              <a:gd name="T9" fmla="*/ 7286 h 14572"/>
              <a:gd name="T10" fmla="*/ 12812 w 12812"/>
              <a:gd name="T11" fmla="*/ 10374 h 14572"/>
              <a:gd name="T12" fmla="*/ 12283 w 12812"/>
              <a:gd name="T13" fmla="*/ 11290 h 14572"/>
              <a:gd name="T14" fmla="*/ 9609 w 12812"/>
              <a:gd name="T15" fmla="*/ 12834 h 14572"/>
              <a:gd name="T16" fmla="*/ 6935 w 12812"/>
              <a:gd name="T17" fmla="*/ 14378 h 14572"/>
              <a:gd name="T18" fmla="*/ 5877 w 12812"/>
              <a:gd name="T19" fmla="*/ 14378 h 14572"/>
              <a:gd name="T20" fmla="*/ 3203 w 12812"/>
              <a:gd name="T21" fmla="*/ 12834 h 14572"/>
              <a:gd name="T22" fmla="*/ 529 w 12812"/>
              <a:gd name="T23" fmla="*/ 11290 h 14572"/>
              <a:gd name="T24" fmla="*/ 0 w 12812"/>
              <a:gd name="T25" fmla="*/ 10374 h 14572"/>
              <a:gd name="T26" fmla="*/ 0 w 12812"/>
              <a:gd name="T27" fmla="*/ 7286 h 14572"/>
              <a:gd name="T28" fmla="*/ 0 w 12812"/>
              <a:gd name="T29" fmla="*/ 4199 h 14572"/>
              <a:gd name="T30" fmla="*/ 529 w 12812"/>
              <a:gd name="T31" fmla="*/ 3282 h 14572"/>
              <a:gd name="T32" fmla="*/ 3203 w 12812"/>
              <a:gd name="T33" fmla="*/ 1739 h 14572"/>
              <a:gd name="T34" fmla="*/ 5877 w 12812"/>
              <a:gd name="T35" fmla="*/ 195 h 14572"/>
              <a:gd name="T36" fmla="*/ 6935 w 12812"/>
              <a:gd name="T37" fmla="*/ 195 h 14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812" h="14572">
                <a:moveTo>
                  <a:pt x="6935" y="195"/>
                </a:moveTo>
                <a:lnTo>
                  <a:pt x="9609" y="1739"/>
                </a:lnTo>
                <a:lnTo>
                  <a:pt x="12283" y="3282"/>
                </a:lnTo>
                <a:cubicBezTo>
                  <a:pt x="12620" y="3477"/>
                  <a:pt x="12812" y="3810"/>
                  <a:pt x="12812" y="4199"/>
                </a:cubicBezTo>
                <a:lnTo>
                  <a:pt x="12812" y="7286"/>
                </a:lnTo>
                <a:lnTo>
                  <a:pt x="12812" y="10374"/>
                </a:lnTo>
                <a:cubicBezTo>
                  <a:pt x="12812" y="10763"/>
                  <a:pt x="12620" y="11096"/>
                  <a:pt x="12283" y="11290"/>
                </a:cubicBezTo>
                <a:lnTo>
                  <a:pt x="9609" y="12834"/>
                </a:lnTo>
                <a:lnTo>
                  <a:pt x="6935" y="14378"/>
                </a:lnTo>
                <a:cubicBezTo>
                  <a:pt x="6599" y="14572"/>
                  <a:pt x="6213" y="14572"/>
                  <a:pt x="5877" y="14378"/>
                </a:cubicBezTo>
                <a:lnTo>
                  <a:pt x="3203" y="12834"/>
                </a:lnTo>
                <a:lnTo>
                  <a:pt x="529" y="11290"/>
                </a:lnTo>
                <a:cubicBezTo>
                  <a:pt x="193" y="11096"/>
                  <a:pt x="0" y="10763"/>
                  <a:pt x="0" y="10374"/>
                </a:cubicBezTo>
                <a:lnTo>
                  <a:pt x="0" y="7286"/>
                </a:lnTo>
                <a:lnTo>
                  <a:pt x="0" y="4199"/>
                </a:lnTo>
                <a:cubicBezTo>
                  <a:pt x="0" y="3810"/>
                  <a:pt x="193" y="3477"/>
                  <a:pt x="529" y="3282"/>
                </a:cubicBezTo>
                <a:lnTo>
                  <a:pt x="3203" y="1739"/>
                </a:lnTo>
                <a:lnTo>
                  <a:pt x="5877" y="195"/>
                </a:lnTo>
                <a:cubicBezTo>
                  <a:pt x="6213" y="0"/>
                  <a:pt x="6599" y="0"/>
                  <a:pt x="6935" y="195"/>
                </a:cubicBezTo>
                <a:close/>
              </a:path>
            </a:pathLst>
          </a:custGeom>
          <a:no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26" name="文本框 12"/>
          <p:cNvSpPr txBox="1">
            <a:spLocks noChangeArrowheads="1"/>
          </p:cNvSpPr>
          <p:nvPr/>
        </p:nvSpPr>
        <p:spPr bwMode="auto">
          <a:xfrm>
            <a:off x="36311" y="2449999"/>
            <a:ext cx="1007297" cy="145469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sz="1300">
                <a:solidFill>
                  <a:schemeClr val="tx1"/>
                </a:solidFill>
                <a:latin typeface="方正正黑简体" pitchFamily="2" charset="-122"/>
                <a:ea typeface="方正正黑简体" pitchFamily="2" charset="-122"/>
              </a:defRPr>
            </a:lvl1pPr>
            <a:lvl2pPr marL="742950" indent="-285750">
              <a:defRPr sz="1300">
                <a:solidFill>
                  <a:schemeClr val="tx1"/>
                </a:solidFill>
                <a:latin typeface="方正正黑简体" pitchFamily="2" charset="-122"/>
                <a:ea typeface="方正正黑简体" pitchFamily="2" charset="-122"/>
              </a:defRPr>
            </a:lvl2pPr>
            <a:lvl3pPr marL="1143000" indent="-228600">
              <a:defRPr sz="1300">
                <a:solidFill>
                  <a:schemeClr val="tx1"/>
                </a:solidFill>
                <a:latin typeface="方正正黑简体" pitchFamily="2" charset="-122"/>
                <a:ea typeface="方正正黑简体" pitchFamily="2" charset="-122"/>
              </a:defRPr>
            </a:lvl3pPr>
            <a:lvl4pPr marL="1600200" indent="-228600">
              <a:defRPr sz="1300">
                <a:solidFill>
                  <a:schemeClr val="tx1"/>
                </a:solidFill>
                <a:latin typeface="方正正黑简体" pitchFamily="2" charset="-122"/>
                <a:ea typeface="方正正黑简体" pitchFamily="2" charset="-122"/>
              </a:defRPr>
            </a:lvl4pPr>
            <a:lvl5pPr marL="2057400" indent="-228600">
              <a:defRPr sz="1300">
                <a:solidFill>
                  <a:schemeClr val="tx1"/>
                </a:solidFill>
                <a:latin typeface="方正正黑简体" pitchFamily="2" charset="-122"/>
                <a:ea typeface="方正正黑简体" pitchFamily="2" charset="-122"/>
              </a:defRPr>
            </a:lvl5pPr>
            <a:lvl6pPr marL="25146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6pPr>
            <a:lvl7pPr marL="29718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7pPr>
            <a:lvl8pPr marL="34290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8pPr>
            <a:lvl9pPr marL="38862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9pPr>
          </a:lstStyle>
          <a:p>
            <a:pPr algn="ctr"/>
            <a:r>
              <a:rPr lang="en-US" altLang="zh-CN" sz="9000" b="1" dirty="0" smtClean="0">
                <a:solidFill>
                  <a:schemeClr val="bg1"/>
                </a:solidFill>
                <a:latin typeface="AgencyFB" panose="02000806040000020003" pitchFamily="2" charset="0"/>
                <a:ea typeface="微软雅黑" pitchFamily="34" charset="-122"/>
              </a:rPr>
              <a:t>3</a:t>
            </a:r>
            <a:endParaRPr lang="zh-CN" altLang="en-US" sz="9000" b="1" dirty="0">
              <a:solidFill>
                <a:schemeClr val="bg1"/>
              </a:solidFill>
              <a:latin typeface="AgencyFB" panose="02000806040000020003" pitchFamily="2" charset="0"/>
              <a:ea typeface="微软雅黑" pitchFamily="34" charset="-122"/>
            </a:endParaRPr>
          </a:p>
        </p:txBody>
      </p:sp>
      <p:sp>
        <p:nvSpPr>
          <p:cNvPr id="16" name="文本框 14"/>
          <p:cNvSpPr txBox="1">
            <a:spLocks noChangeArrowheads="1"/>
          </p:cNvSpPr>
          <p:nvPr/>
        </p:nvSpPr>
        <p:spPr bwMode="auto">
          <a:xfrm>
            <a:off x="3882576" y="1222860"/>
            <a:ext cx="1378848" cy="28469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sz="1300">
                <a:solidFill>
                  <a:schemeClr val="tx1"/>
                </a:solidFill>
                <a:latin typeface="方正正黑简体" pitchFamily="2" charset="-122"/>
                <a:ea typeface="方正正黑简体" pitchFamily="2" charset="-122"/>
              </a:defRPr>
            </a:lvl1pPr>
            <a:lvl2pPr marL="742950" indent="-285750">
              <a:defRPr sz="1300">
                <a:solidFill>
                  <a:schemeClr val="tx1"/>
                </a:solidFill>
                <a:latin typeface="方正正黑简体" pitchFamily="2" charset="-122"/>
                <a:ea typeface="方正正黑简体" pitchFamily="2" charset="-122"/>
              </a:defRPr>
            </a:lvl2pPr>
            <a:lvl3pPr marL="1143000" indent="-228600">
              <a:defRPr sz="1300">
                <a:solidFill>
                  <a:schemeClr val="tx1"/>
                </a:solidFill>
                <a:latin typeface="方正正黑简体" pitchFamily="2" charset="-122"/>
                <a:ea typeface="方正正黑简体" pitchFamily="2" charset="-122"/>
              </a:defRPr>
            </a:lvl3pPr>
            <a:lvl4pPr marL="1600200" indent="-228600">
              <a:defRPr sz="1300">
                <a:solidFill>
                  <a:schemeClr val="tx1"/>
                </a:solidFill>
                <a:latin typeface="方正正黑简体" pitchFamily="2" charset="-122"/>
                <a:ea typeface="方正正黑简体" pitchFamily="2" charset="-122"/>
              </a:defRPr>
            </a:lvl4pPr>
            <a:lvl5pPr marL="2057400" indent="-228600">
              <a:defRPr sz="1300">
                <a:solidFill>
                  <a:schemeClr val="tx1"/>
                </a:solidFill>
                <a:latin typeface="方正正黑简体" pitchFamily="2" charset="-122"/>
                <a:ea typeface="方正正黑简体" pitchFamily="2" charset="-122"/>
              </a:defRPr>
            </a:lvl5pPr>
            <a:lvl6pPr marL="25146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6pPr>
            <a:lvl7pPr marL="29718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7pPr>
            <a:lvl8pPr marL="34290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8pPr>
            <a:lvl9pPr marL="38862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9pPr>
          </a:lstStyle>
          <a:p>
            <a:pPr algn="ctr" eaLnBrk="1" hangingPunct="1"/>
            <a:r>
              <a:rPr lang="en-US" altLang="zh-CN" sz="1400" dirty="0">
                <a:solidFill>
                  <a:schemeClr val="bg1"/>
                </a:solidFill>
                <a:latin typeface="微软雅黑" pitchFamily="34" charset="-122"/>
                <a:ea typeface="微软雅黑" pitchFamily="34" charset="-122"/>
              </a:rPr>
              <a:t>PART </a:t>
            </a:r>
            <a:r>
              <a:rPr lang="en-US" altLang="zh-CN" sz="1400" dirty="0" smtClean="0">
                <a:solidFill>
                  <a:schemeClr val="bg1"/>
                </a:solidFill>
                <a:latin typeface="微软雅黑" pitchFamily="34" charset="-122"/>
                <a:ea typeface="微软雅黑" pitchFamily="34" charset="-122"/>
              </a:rPr>
              <a:t>ONE</a:t>
            </a:r>
            <a:endParaRPr lang="zh-CN" altLang="en-US" sz="1400" dirty="0">
              <a:solidFill>
                <a:schemeClr val="bg1"/>
              </a:solidFill>
              <a:latin typeface="微软雅黑" pitchFamily="34" charset="-122"/>
              <a:ea typeface="微软雅黑" pitchFamily="34" charset="-122"/>
            </a:endParaRPr>
          </a:p>
        </p:txBody>
      </p:sp>
    </p:spTree>
    <p:extLst>
      <p:ext uri="{BB962C8B-B14F-4D97-AF65-F5344CB8AC3E}">
        <p14:creationId xmlns="" xmlns:p14="http://schemas.microsoft.com/office/powerpoint/2010/main" val="156903914"/>
      </p:ext>
    </p:extLst>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250" fill="hold"/>
                                        <p:tgtEl>
                                          <p:spTgt spid="24"/>
                                        </p:tgtEl>
                                        <p:attrNameLst>
                                          <p:attrName>ppt_w</p:attrName>
                                        </p:attrNameLst>
                                      </p:cBhvr>
                                      <p:tavLst>
                                        <p:tav tm="0">
                                          <p:val>
                                            <p:fltVal val="0"/>
                                          </p:val>
                                        </p:tav>
                                        <p:tav tm="100000">
                                          <p:val>
                                            <p:strVal val="#ppt_w"/>
                                          </p:val>
                                        </p:tav>
                                      </p:tavLst>
                                    </p:anim>
                                    <p:anim calcmode="lin" valueType="num">
                                      <p:cBhvr>
                                        <p:cTn id="8" dur="250" fill="hold"/>
                                        <p:tgtEl>
                                          <p:spTgt spid="24"/>
                                        </p:tgtEl>
                                        <p:attrNameLst>
                                          <p:attrName>ppt_h</p:attrName>
                                        </p:attrNameLst>
                                      </p:cBhvr>
                                      <p:tavLst>
                                        <p:tav tm="0">
                                          <p:val>
                                            <p:fltVal val="0"/>
                                          </p:val>
                                        </p:tav>
                                        <p:tav tm="100000">
                                          <p:val>
                                            <p:strVal val="#ppt_h"/>
                                          </p:val>
                                        </p:tav>
                                      </p:tavLst>
                                    </p:anim>
                                    <p:animEffect transition="in" filter="fade">
                                      <p:cBhvr>
                                        <p:cTn id="9" dur="250"/>
                                        <p:tgtEl>
                                          <p:spTgt spid="24"/>
                                        </p:tgtEl>
                                      </p:cBhvr>
                                    </p:animEffect>
                                  </p:childTnLst>
                                </p:cTn>
                              </p:par>
                              <p:par>
                                <p:cTn id="10" presetID="6" presetClass="emph" presetSubtype="0" decel="100000" fill="hold" grpId="1" nodeType="withEffect">
                                  <p:stCondLst>
                                    <p:cond delay="200"/>
                                  </p:stCondLst>
                                  <p:childTnLst>
                                    <p:animScale>
                                      <p:cBhvr>
                                        <p:cTn id="11" dur="250" fill="hold"/>
                                        <p:tgtEl>
                                          <p:spTgt spid="24"/>
                                        </p:tgtEl>
                                      </p:cBhvr>
                                      <p:by x="120000" y="120000"/>
                                    </p:animScale>
                                  </p:childTnLst>
                                </p:cTn>
                              </p:par>
                              <p:par>
                                <p:cTn id="12" presetID="6" presetClass="emph" presetSubtype="0" decel="100000" fill="hold" grpId="2" nodeType="withEffect">
                                  <p:stCondLst>
                                    <p:cond delay="400"/>
                                  </p:stCondLst>
                                  <p:childTnLst>
                                    <p:animScale>
                                      <p:cBhvr>
                                        <p:cTn id="13" dur="250" fill="hold"/>
                                        <p:tgtEl>
                                          <p:spTgt spid="24"/>
                                        </p:tgtEl>
                                      </p:cBhvr>
                                      <p:by x="83000" y="83000"/>
                                    </p:animScale>
                                  </p:childTnLst>
                                </p:cTn>
                              </p:par>
                              <p:par>
                                <p:cTn id="14" presetID="53" presetClass="entr" presetSubtype="16" fill="hold" grpId="0" nodeType="withEffect">
                                  <p:stCondLst>
                                    <p:cond delay="400"/>
                                  </p:stCondLst>
                                  <p:childTnLst>
                                    <p:set>
                                      <p:cBhvr>
                                        <p:cTn id="15" dur="1" fill="hold">
                                          <p:stCondLst>
                                            <p:cond delay="0"/>
                                          </p:stCondLst>
                                        </p:cTn>
                                        <p:tgtEl>
                                          <p:spTgt spid="14"/>
                                        </p:tgtEl>
                                        <p:attrNameLst>
                                          <p:attrName>style.visibility</p:attrName>
                                        </p:attrNameLst>
                                      </p:cBhvr>
                                      <p:to>
                                        <p:strVal val="visible"/>
                                      </p:to>
                                    </p:set>
                                    <p:anim calcmode="lin" valueType="num">
                                      <p:cBhvr>
                                        <p:cTn id="16" dur="250" fill="hold"/>
                                        <p:tgtEl>
                                          <p:spTgt spid="14"/>
                                        </p:tgtEl>
                                        <p:attrNameLst>
                                          <p:attrName>ppt_w</p:attrName>
                                        </p:attrNameLst>
                                      </p:cBhvr>
                                      <p:tavLst>
                                        <p:tav tm="0">
                                          <p:val>
                                            <p:fltVal val="0"/>
                                          </p:val>
                                        </p:tav>
                                        <p:tav tm="100000">
                                          <p:val>
                                            <p:strVal val="#ppt_w"/>
                                          </p:val>
                                        </p:tav>
                                      </p:tavLst>
                                    </p:anim>
                                    <p:anim calcmode="lin" valueType="num">
                                      <p:cBhvr>
                                        <p:cTn id="17" dur="250" fill="hold"/>
                                        <p:tgtEl>
                                          <p:spTgt spid="14"/>
                                        </p:tgtEl>
                                        <p:attrNameLst>
                                          <p:attrName>ppt_h</p:attrName>
                                        </p:attrNameLst>
                                      </p:cBhvr>
                                      <p:tavLst>
                                        <p:tav tm="0">
                                          <p:val>
                                            <p:fltVal val="0"/>
                                          </p:val>
                                        </p:tav>
                                        <p:tav tm="100000">
                                          <p:val>
                                            <p:strVal val="#ppt_h"/>
                                          </p:val>
                                        </p:tav>
                                      </p:tavLst>
                                    </p:anim>
                                    <p:animEffect transition="in" filter="fade">
                                      <p:cBhvr>
                                        <p:cTn id="18" dur="250"/>
                                        <p:tgtEl>
                                          <p:spTgt spid="14"/>
                                        </p:tgtEl>
                                      </p:cBhvr>
                                    </p:animEffect>
                                  </p:childTnLst>
                                </p:cTn>
                              </p:par>
                              <p:par>
                                <p:cTn id="19" presetID="6" presetClass="emph" presetSubtype="0" decel="100000" fill="hold" grpId="1" nodeType="withEffect">
                                  <p:stCondLst>
                                    <p:cond delay="600"/>
                                  </p:stCondLst>
                                  <p:childTnLst>
                                    <p:animScale>
                                      <p:cBhvr>
                                        <p:cTn id="20" dur="250" fill="hold"/>
                                        <p:tgtEl>
                                          <p:spTgt spid="14"/>
                                        </p:tgtEl>
                                      </p:cBhvr>
                                      <p:by x="120000" y="120000"/>
                                    </p:animScale>
                                  </p:childTnLst>
                                </p:cTn>
                              </p:par>
                              <p:par>
                                <p:cTn id="21" presetID="6" presetClass="emph" presetSubtype="0" decel="100000" fill="hold" grpId="2" nodeType="withEffect">
                                  <p:stCondLst>
                                    <p:cond delay="800"/>
                                  </p:stCondLst>
                                  <p:childTnLst>
                                    <p:animScale>
                                      <p:cBhvr>
                                        <p:cTn id="22" dur="250" fill="hold"/>
                                        <p:tgtEl>
                                          <p:spTgt spid="14"/>
                                        </p:tgtEl>
                                      </p:cBhvr>
                                      <p:by x="83000" y="83000"/>
                                    </p:animScale>
                                  </p:childTnLst>
                                </p:cTn>
                              </p:par>
                              <p:par>
                                <p:cTn id="23" presetID="53" presetClass="entr" presetSubtype="16" fill="hold" grpId="0" nodeType="withEffect">
                                  <p:stCondLst>
                                    <p:cond delay="600"/>
                                  </p:stCondLst>
                                  <p:childTnLst>
                                    <p:set>
                                      <p:cBhvr>
                                        <p:cTn id="24" dur="1" fill="hold">
                                          <p:stCondLst>
                                            <p:cond delay="0"/>
                                          </p:stCondLst>
                                        </p:cTn>
                                        <p:tgtEl>
                                          <p:spTgt spid="26"/>
                                        </p:tgtEl>
                                        <p:attrNameLst>
                                          <p:attrName>style.visibility</p:attrName>
                                        </p:attrNameLst>
                                      </p:cBhvr>
                                      <p:to>
                                        <p:strVal val="visible"/>
                                      </p:to>
                                    </p:set>
                                    <p:anim calcmode="lin" valueType="num">
                                      <p:cBhvr>
                                        <p:cTn id="25" dur="250" fill="hold"/>
                                        <p:tgtEl>
                                          <p:spTgt spid="26"/>
                                        </p:tgtEl>
                                        <p:attrNameLst>
                                          <p:attrName>ppt_w</p:attrName>
                                        </p:attrNameLst>
                                      </p:cBhvr>
                                      <p:tavLst>
                                        <p:tav tm="0">
                                          <p:val>
                                            <p:fltVal val="0"/>
                                          </p:val>
                                        </p:tav>
                                        <p:tav tm="100000">
                                          <p:val>
                                            <p:strVal val="#ppt_w"/>
                                          </p:val>
                                        </p:tav>
                                      </p:tavLst>
                                    </p:anim>
                                    <p:anim calcmode="lin" valueType="num">
                                      <p:cBhvr>
                                        <p:cTn id="26" dur="250" fill="hold"/>
                                        <p:tgtEl>
                                          <p:spTgt spid="26"/>
                                        </p:tgtEl>
                                        <p:attrNameLst>
                                          <p:attrName>ppt_h</p:attrName>
                                        </p:attrNameLst>
                                      </p:cBhvr>
                                      <p:tavLst>
                                        <p:tav tm="0">
                                          <p:val>
                                            <p:fltVal val="0"/>
                                          </p:val>
                                        </p:tav>
                                        <p:tav tm="100000">
                                          <p:val>
                                            <p:strVal val="#ppt_h"/>
                                          </p:val>
                                        </p:tav>
                                      </p:tavLst>
                                    </p:anim>
                                    <p:animEffect transition="in" filter="fade">
                                      <p:cBhvr>
                                        <p:cTn id="27" dur="250"/>
                                        <p:tgtEl>
                                          <p:spTgt spid="26"/>
                                        </p:tgtEl>
                                      </p:cBhvr>
                                    </p:animEffect>
                                  </p:childTnLst>
                                </p:cTn>
                              </p:par>
                              <p:par>
                                <p:cTn id="28" presetID="6" presetClass="emph" presetSubtype="0" decel="100000" fill="hold" grpId="1" nodeType="withEffect">
                                  <p:stCondLst>
                                    <p:cond delay="800"/>
                                  </p:stCondLst>
                                  <p:childTnLst>
                                    <p:animScale>
                                      <p:cBhvr>
                                        <p:cTn id="29" dur="250" fill="hold"/>
                                        <p:tgtEl>
                                          <p:spTgt spid="26"/>
                                        </p:tgtEl>
                                      </p:cBhvr>
                                      <p:by x="120000" y="120000"/>
                                    </p:animScale>
                                  </p:childTnLst>
                                </p:cTn>
                              </p:par>
                              <p:par>
                                <p:cTn id="30" presetID="6" presetClass="emph" presetSubtype="0" decel="100000" fill="hold" grpId="2" nodeType="withEffect">
                                  <p:stCondLst>
                                    <p:cond delay="1000"/>
                                  </p:stCondLst>
                                  <p:childTnLst>
                                    <p:animScale>
                                      <p:cBhvr>
                                        <p:cTn id="31" dur="250" fill="hold"/>
                                        <p:tgtEl>
                                          <p:spTgt spid="26"/>
                                        </p:tgtEl>
                                      </p:cBhvr>
                                      <p:by x="83000" y="83000"/>
                                    </p:animScale>
                                  </p:childTnLst>
                                </p:cTn>
                              </p:par>
                            </p:childTnLst>
                          </p:cTn>
                        </p:par>
                        <p:par>
                          <p:cTn id="32" fill="hold">
                            <p:stCondLst>
                              <p:cond delay="1250"/>
                            </p:stCondLst>
                            <p:childTnLst>
                              <p:par>
                                <p:cTn id="33" presetID="10" presetClass="entr" presetSubtype="0" fill="hold" grpId="0" nodeType="after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childTnLst>
                          </p:cTn>
                        </p:par>
                        <p:par>
                          <p:cTn id="36" fill="hold">
                            <p:stCondLst>
                              <p:cond delay="1750"/>
                            </p:stCondLst>
                            <p:childTnLst>
                              <p:par>
                                <p:cTn id="37" presetID="53" presetClass="entr" presetSubtype="16"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p:cTn id="39" dur="500" fill="hold"/>
                                        <p:tgtEl>
                                          <p:spTgt spid="15"/>
                                        </p:tgtEl>
                                        <p:attrNameLst>
                                          <p:attrName>ppt_w</p:attrName>
                                        </p:attrNameLst>
                                      </p:cBhvr>
                                      <p:tavLst>
                                        <p:tav tm="0">
                                          <p:val>
                                            <p:fltVal val="0"/>
                                          </p:val>
                                        </p:tav>
                                        <p:tav tm="100000">
                                          <p:val>
                                            <p:strVal val="#ppt_w"/>
                                          </p:val>
                                        </p:tav>
                                      </p:tavLst>
                                    </p:anim>
                                    <p:anim calcmode="lin" valueType="num">
                                      <p:cBhvr>
                                        <p:cTn id="40" dur="500" fill="hold"/>
                                        <p:tgtEl>
                                          <p:spTgt spid="15"/>
                                        </p:tgtEl>
                                        <p:attrNameLst>
                                          <p:attrName>ppt_h</p:attrName>
                                        </p:attrNameLst>
                                      </p:cBhvr>
                                      <p:tavLst>
                                        <p:tav tm="0">
                                          <p:val>
                                            <p:fltVal val="0"/>
                                          </p:val>
                                        </p:tav>
                                        <p:tav tm="100000">
                                          <p:val>
                                            <p:strVal val="#ppt_h"/>
                                          </p:val>
                                        </p:tav>
                                      </p:tavLst>
                                    </p:anim>
                                    <p:animEffect transition="in" filter="fade">
                                      <p:cBhvr>
                                        <p:cTn id="41" dur="500"/>
                                        <p:tgtEl>
                                          <p:spTgt spid="15"/>
                                        </p:tgtEl>
                                      </p:cBhvr>
                                    </p:animEffect>
                                  </p:childTnLst>
                                </p:cTn>
                              </p:par>
                              <p:par>
                                <p:cTn id="42" presetID="35" presetClass="path" presetSubtype="0" accel="50000" decel="50000" fill="hold" grpId="1" nodeType="withEffect">
                                  <p:stCondLst>
                                    <p:cond delay="0"/>
                                  </p:stCondLst>
                                  <p:childTnLst>
                                    <p:animMotion origin="layout" path="M 0 -4.07407E-6 L 0.34896 -4.07407E-6 " pathEditMode="relative" rAng="0" ptsTypes="AA">
                                      <p:cBhvr>
                                        <p:cTn id="43" dur="1000" spd="-100000" fill="hold"/>
                                        <p:tgtEl>
                                          <p:spTgt spid="15"/>
                                        </p:tgtEl>
                                        <p:attrNameLst>
                                          <p:attrName>ppt_x</p:attrName>
                                          <p:attrName>ppt_y</p:attrName>
                                        </p:attrNameLst>
                                      </p:cBhvr>
                                      <p:rCtr x="17448" y="0"/>
                                    </p:animMotion>
                                  </p:childTnLst>
                                </p:cTn>
                              </p:par>
                              <p:par>
                                <p:cTn id="44" presetID="53" presetClass="entr" presetSubtype="16"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500" fill="hold"/>
                                        <p:tgtEl>
                                          <p:spTgt spid="12"/>
                                        </p:tgtEl>
                                        <p:attrNameLst>
                                          <p:attrName>ppt_w</p:attrName>
                                        </p:attrNameLst>
                                      </p:cBhvr>
                                      <p:tavLst>
                                        <p:tav tm="0">
                                          <p:val>
                                            <p:fltVal val="0"/>
                                          </p:val>
                                        </p:tav>
                                        <p:tav tm="100000">
                                          <p:val>
                                            <p:strVal val="#ppt_w"/>
                                          </p:val>
                                        </p:tav>
                                      </p:tavLst>
                                    </p:anim>
                                    <p:anim calcmode="lin" valueType="num">
                                      <p:cBhvr>
                                        <p:cTn id="47" dur="500" fill="hold"/>
                                        <p:tgtEl>
                                          <p:spTgt spid="12"/>
                                        </p:tgtEl>
                                        <p:attrNameLst>
                                          <p:attrName>ppt_h</p:attrName>
                                        </p:attrNameLst>
                                      </p:cBhvr>
                                      <p:tavLst>
                                        <p:tav tm="0">
                                          <p:val>
                                            <p:fltVal val="0"/>
                                          </p:val>
                                        </p:tav>
                                        <p:tav tm="100000">
                                          <p:val>
                                            <p:strVal val="#ppt_h"/>
                                          </p:val>
                                        </p:tav>
                                      </p:tavLst>
                                    </p:anim>
                                    <p:animEffect transition="in" filter="fade">
                                      <p:cBhvr>
                                        <p:cTn id="48" dur="500"/>
                                        <p:tgtEl>
                                          <p:spTgt spid="12"/>
                                        </p:tgtEl>
                                      </p:cBhvr>
                                    </p:animEffect>
                                  </p:childTnLst>
                                </p:cTn>
                              </p:par>
                              <p:par>
                                <p:cTn id="49" presetID="35" presetClass="path" presetSubtype="0" accel="50000" decel="50000" fill="hold" grpId="1" nodeType="withEffect">
                                  <p:stCondLst>
                                    <p:cond delay="0"/>
                                  </p:stCondLst>
                                  <p:childTnLst>
                                    <p:animMotion origin="layout" path="M 0 3.7037E-7 L -0.37396 3.7037E-7 " pathEditMode="relative" rAng="0" ptsTypes="AA">
                                      <p:cBhvr>
                                        <p:cTn id="50" dur="1000" spd="-100000" fill="hold"/>
                                        <p:tgtEl>
                                          <p:spTgt spid="12"/>
                                        </p:tgtEl>
                                        <p:attrNameLst>
                                          <p:attrName>ppt_x</p:attrName>
                                          <p:attrName>ppt_y</p:attrName>
                                        </p:attrNameLst>
                                      </p:cBhvr>
                                      <p:rCtr x="-18698"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5" grpId="1"/>
      <p:bldP spid="12" grpId="0"/>
      <p:bldP spid="12" grpId="1"/>
      <p:bldP spid="14" grpId="0" animBg="1"/>
      <p:bldP spid="14" grpId="1" animBg="1"/>
      <p:bldP spid="14" grpId="2" animBg="1"/>
      <p:bldP spid="24" grpId="0" animBg="1"/>
      <p:bldP spid="24" grpId="1" animBg="1"/>
      <p:bldP spid="24" grpId="2" animBg="1"/>
      <p:bldP spid="26" grpId="0"/>
      <p:bldP spid="26" grpId="1"/>
      <p:bldP spid="26" grpId="2"/>
      <p:bldP spid="1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6301980" y="1423240"/>
            <a:ext cx="1746647" cy="531871"/>
            <a:chOff x="8657822" y="2704651"/>
            <a:chExt cx="2328423" cy="708102"/>
          </a:xfrm>
        </p:grpSpPr>
        <p:sp>
          <p:nvSpPr>
            <p:cNvPr id="5" name="Text Placeholder 2"/>
            <p:cNvSpPr txBox="1">
              <a:spLocks/>
            </p:cNvSpPr>
            <p:nvPr/>
          </p:nvSpPr>
          <p:spPr>
            <a:xfrm>
              <a:off x="8657822" y="2704651"/>
              <a:ext cx="2014157" cy="261627"/>
            </a:xfrm>
            <a:prstGeom prst="rect">
              <a:avLst/>
            </a:prstGeom>
            <a:noFill/>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685783">
                <a:defRPr/>
              </a:pPr>
              <a:r>
                <a:rPr lang="zh-CN" altLang="en-US" dirty="0">
                  <a:solidFill>
                    <a:schemeClr val="bg1">
                      <a:lumMod val="50000"/>
                    </a:schemeClr>
                  </a:solidFill>
                  <a:latin typeface="微软雅黑" panose="020B0503020204020204" pitchFamily="34" charset="-122"/>
                  <a:ea typeface="微软雅黑" panose="020B0503020204020204" pitchFamily="34" charset="-122"/>
                  <a:cs typeface="Clear Sans" panose="020B0503030202020304" pitchFamily="34" charset="0"/>
                </a:rPr>
                <a:t>输入标题文字</a:t>
              </a:r>
              <a:endParaRPr lang="en-GB" altLang="zh-CN" dirty="0">
                <a:solidFill>
                  <a:schemeClr val="bg1">
                    <a:lumMod val="50000"/>
                  </a:schemeClr>
                </a:solidFill>
                <a:latin typeface="微软雅黑" panose="020B0503020204020204" pitchFamily="34" charset="-122"/>
                <a:ea typeface="微软雅黑" panose="020B0503020204020204" pitchFamily="34" charset="-122"/>
                <a:cs typeface="Clear Sans" panose="020B0503030202020304" pitchFamily="34" charset="0"/>
              </a:endParaRPr>
            </a:p>
          </p:txBody>
        </p:sp>
        <p:sp>
          <p:nvSpPr>
            <p:cNvPr id="6" name="TextBox 5"/>
            <p:cNvSpPr txBox="1"/>
            <p:nvPr/>
          </p:nvSpPr>
          <p:spPr>
            <a:xfrm>
              <a:off x="8738769" y="3043973"/>
              <a:ext cx="2247476" cy="368780"/>
            </a:xfrm>
            <a:prstGeom prst="rect">
              <a:avLst/>
            </a:prstGeom>
            <a:noFill/>
          </p:spPr>
          <p:txBody>
            <a:bodyPr lIns="0" tIns="0" rIns="0" bIns="0">
              <a:spAutoFit/>
            </a:bodyPr>
            <a:lstStyle/>
            <a:p>
              <a:pPr defTabSz="1088205">
                <a:defRPr/>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3" name="Group 6"/>
          <p:cNvGrpSpPr>
            <a:grpSpLocks/>
          </p:cNvGrpSpPr>
          <p:nvPr/>
        </p:nvGrpSpPr>
        <p:grpSpPr bwMode="auto">
          <a:xfrm>
            <a:off x="1150146" y="1423240"/>
            <a:ext cx="1712119" cy="531871"/>
            <a:chOff x="1586753" y="2220559"/>
            <a:chExt cx="2282697" cy="708102"/>
          </a:xfrm>
        </p:grpSpPr>
        <p:sp>
          <p:nvSpPr>
            <p:cNvPr id="8" name="Text Placeholder 2"/>
            <p:cNvSpPr txBox="1">
              <a:spLocks/>
            </p:cNvSpPr>
            <p:nvPr/>
          </p:nvSpPr>
          <p:spPr>
            <a:xfrm>
              <a:off x="1856613" y="2220559"/>
              <a:ext cx="2012837" cy="261627"/>
            </a:xfrm>
            <a:prstGeom prst="rect">
              <a:avLst/>
            </a:prstGeom>
            <a:noFill/>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defTabSz="685783">
                <a:defRPr/>
              </a:pPr>
              <a:r>
                <a:rPr lang="zh-CN" altLang="en-US" dirty="0">
                  <a:solidFill>
                    <a:schemeClr val="bg1">
                      <a:lumMod val="50000"/>
                    </a:schemeClr>
                  </a:solidFill>
                  <a:latin typeface="微软雅黑" panose="020B0503020204020204" pitchFamily="34" charset="-122"/>
                  <a:ea typeface="微软雅黑" panose="020B0503020204020204" pitchFamily="34" charset="-122"/>
                  <a:cs typeface="Clear Sans" panose="020B0503030202020304" pitchFamily="34" charset="0"/>
                </a:rPr>
                <a:t>输入标题文字</a:t>
              </a:r>
              <a:endParaRPr lang="en-GB" altLang="zh-CN" dirty="0">
                <a:solidFill>
                  <a:schemeClr val="bg1">
                    <a:lumMod val="50000"/>
                  </a:schemeClr>
                </a:solidFill>
                <a:latin typeface="微软雅黑" panose="020B0503020204020204" pitchFamily="34" charset="-122"/>
                <a:ea typeface="微软雅黑" panose="020B0503020204020204" pitchFamily="34" charset="-122"/>
                <a:cs typeface="Clear Sans" panose="020B0503030202020304" pitchFamily="34" charset="0"/>
              </a:endParaRPr>
            </a:p>
          </p:txBody>
        </p:sp>
        <p:sp>
          <p:nvSpPr>
            <p:cNvPr id="9" name="TextBox 8"/>
            <p:cNvSpPr txBox="1"/>
            <p:nvPr/>
          </p:nvSpPr>
          <p:spPr>
            <a:xfrm>
              <a:off x="1586753" y="2559881"/>
              <a:ext cx="2231899" cy="368780"/>
            </a:xfrm>
            <a:prstGeom prst="rect">
              <a:avLst/>
            </a:prstGeom>
            <a:noFill/>
          </p:spPr>
          <p:txBody>
            <a:bodyPr lIns="0" tIns="0" rIns="0" bIns="0">
              <a:spAutoFit/>
            </a:bodyPr>
            <a:lstStyle/>
            <a:p>
              <a:pPr algn="r" defTabSz="1088205">
                <a:defRPr/>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sp>
        <p:nvSpPr>
          <p:cNvPr id="10" name="Shape 4157"/>
          <p:cNvSpPr>
            <a:spLocks/>
          </p:cNvSpPr>
          <p:nvPr/>
        </p:nvSpPr>
        <p:spPr bwMode="auto">
          <a:xfrm>
            <a:off x="2946799" y="1737659"/>
            <a:ext cx="951309" cy="902772"/>
          </a:xfrm>
          <a:custGeom>
            <a:avLst/>
            <a:gdLst>
              <a:gd name="T0" fmla="*/ 634744 w 21600"/>
              <a:gd name="T1" fmla="*/ 601532 h 21600"/>
              <a:gd name="T2" fmla="*/ 634744 w 21600"/>
              <a:gd name="T3" fmla="*/ 601532 h 21600"/>
              <a:gd name="T4" fmla="*/ 634744 w 21600"/>
              <a:gd name="T5" fmla="*/ 601532 h 21600"/>
              <a:gd name="T6" fmla="*/ 634744 w 21600"/>
              <a:gd name="T7" fmla="*/ 601532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0" y="0"/>
                </a:moveTo>
                <a:cubicBezTo>
                  <a:pt x="12439" y="606"/>
                  <a:pt x="19639" y="7806"/>
                  <a:pt x="21600" y="21600"/>
                </a:cubicBezTo>
              </a:path>
            </a:pathLst>
          </a:custGeom>
          <a:noFill/>
          <a:ln w="3175">
            <a:solidFill>
              <a:srgbClr val="53585F"/>
            </a:solidFill>
            <a:miter lim="400000"/>
            <a:headEnd type="triangle" w="med" len="med"/>
            <a:tailEnd type="oval" w="med" len="med"/>
          </a:ln>
          <a:extLst>
            <a:ext uri="{909E8E84-426E-40DD-AFC4-6F175D3DCCD1}">
              <a14:hiddenFill xmlns="" xmlns:a14="http://schemas.microsoft.com/office/drawing/2010/main">
                <a:solidFill>
                  <a:srgbClr val="FFFFFF"/>
                </a:solidFill>
              </a14:hiddenFill>
            </a:ext>
          </a:extLst>
        </p:spPr>
        <p:txBody>
          <a:bodyPr lIns="68580" tIns="34290" rIns="68580" bIns="34290"/>
          <a:lstStyle/>
          <a:p>
            <a:endParaRPr lang="zh-CN" altLang="en-US"/>
          </a:p>
        </p:txBody>
      </p:sp>
      <p:sp>
        <p:nvSpPr>
          <p:cNvPr id="11" name="Shape 4159"/>
          <p:cNvSpPr>
            <a:spLocks/>
          </p:cNvSpPr>
          <p:nvPr/>
        </p:nvSpPr>
        <p:spPr bwMode="auto">
          <a:xfrm>
            <a:off x="5260182" y="1737659"/>
            <a:ext cx="952500" cy="902772"/>
          </a:xfrm>
          <a:custGeom>
            <a:avLst/>
            <a:gdLst>
              <a:gd name="T0" fmla="*/ 634744 w 21600"/>
              <a:gd name="T1" fmla="*/ 601532 h 21600"/>
              <a:gd name="T2" fmla="*/ 634744 w 21600"/>
              <a:gd name="T3" fmla="*/ 601532 h 21600"/>
              <a:gd name="T4" fmla="*/ 634744 w 21600"/>
              <a:gd name="T5" fmla="*/ 601532 h 21600"/>
              <a:gd name="T6" fmla="*/ 634744 w 21600"/>
              <a:gd name="T7" fmla="*/ 601532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21600" y="0"/>
                </a:moveTo>
                <a:cubicBezTo>
                  <a:pt x="9161" y="606"/>
                  <a:pt x="1961" y="7806"/>
                  <a:pt x="0" y="21600"/>
                </a:cubicBezTo>
              </a:path>
            </a:pathLst>
          </a:custGeom>
          <a:noFill/>
          <a:ln w="3175">
            <a:solidFill>
              <a:srgbClr val="53585F"/>
            </a:solidFill>
            <a:miter lim="400000"/>
            <a:headEnd type="triangle" w="med" len="med"/>
            <a:tailEnd type="oval" w="med" len="med"/>
          </a:ln>
          <a:extLst>
            <a:ext uri="{909E8E84-426E-40DD-AFC4-6F175D3DCCD1}">
              <a14:hiddenFill xmlns="" xmlns:a14="http://schemas.microsoft.com/office/drawing/2010/main">
                <a:solidFill>
                  <a:srgbClr val="FFFFFF"/>
                </a:solidFill>
              </a14:hiddenFill>
            </a:ext>
          </a:extLst>
        </p:spPr>
        <p:txBody>
          <a:bodyPr lIns="68580" tIns="34290" rIns="68580" bIns="34290"/>
          <a:lstStyle/>
          <a:p>
            <a:endParaRPr lang="zh-CN" altLang="en-US"/>
          </a:p>
        </p:txBody>
      </p:sp>
      <p:sp>
        <p:nvSpPr>
          <p:cNvPr id="12" name="Shape 4157"/>
          <p:cNvSpPr>
            <a:spLocks/>
          </p:cNvSpPr>
          <p:nvPr/>
        </p:nvSpPr>
        <p:spPr bwMode="auto">
          <a:xfrm flipV="1">
            <a:off x="2946799" y="2640432"/>
            <a:ext cx="951309" cy="902772"/>
          </a:xfrm>
          <a:custGeom>
            <a:avLst/>
            <a:gdLst>
              <a:gd name="T0" fmla="*/ 634744 w 21600"/>
              <a:gd name="T1" fmla="*/ 601532 h 21600"/>
              <a:gd name="T2" fmla="*/ 634744 w 21600"/>
              <a:gd name="T3" fmla="*/ 601532 h 21600"/>
              <a:gd name="T4" fmla="*/ 634744 w 21600"/>
              <a:gd name="T5" fmla="*/ 601532 h 21600"/>
              <a:gd name="T6" fmla="*/ 634744 w 21600"/>
              <a:gd name="T7" fmla="*/ 601532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0" y="0"/>
                </a:moveTo>
                <a:cubicBezTo>
                  <a:pt x="12439" y="606"/>
                  <a:pt x="19639" y="7806"/>
                  <a:pt x="21600" y="21600"/>
                </a:cubicBezTo>
              </a:path>
            </a:pathLst>
          </a:custGeom>
          <a:noFill/>
          <a:ln w="3175">
            <a:solidFill>
              <a:srgbClr val="53585F"/>
            </a:solidFill>
            <a:miter lim="400000"/>
            <a:headEnd type="triangle" w="med" len="med"/>
            <a:tailEnd type="oval" w="med" len="med"/>
          </a:ln>
          <a:extLst>
            <a:ext uri="{909E8E84-426E-40DD-AFC4-6F175D3DCCD1}">
              <a14:hiddenFill xmlns="" xmlns:a14="http://schemas.microsoft.com/office/drawing/2010/main">
                <a:solidFill>
                  <a:srgbClr val="FFFFFF"/>
                </a:solidFill>
              </a14:hiddenFill>
            </a:ext>
          </a:extLst>
        </p:spPr>
        <p:txBody>
          <a:bodyPr lIns="68580" tIns="34290" rIns="68580" bIns="34290"/>
          <a:lstStyle/>
          <a:p>
            <a:endParaRPr lang="zh-CN" altLang="en-US"/>
          </a:p>
        </p:txBody>
      </p:sp>
      <p:sp>
        <p:nvSpPr>
          <p:cNvPr id="13" name="Shape 4159"/>
          <p:cNvSpPr>
            <a:spLocks/>
          </p:cNvSpPr>
          <p:nvPr/>
        </p:nvSpPr>
        <p:spPr bwMode="auto">
          <a:xfrm flipV="1">
            <a:off x="5260182" y="2640432"/>
            <a:ext cx="952500" cy="902772"/>
          </a:xfrm>
          <a:custGeom>
            <a:avLst/>
            <a:gdLst>
              <a:gd name="T0" fmla="*/ 634744 w 21600"/>
              <a:gd name="T1" fmla="*/ 601532 h 21600"/>
              <a:gd name="T2" fmla="*/ 634744 w 21600"/>
              <a:gd name="T3" fmla="*/ 601532 h 21600"/>
              <a:gd name="T4" fmla="*/ 634744 w 21600"/>
              <a:gd name="T5" fmla="*/ 601532 h 21600"/>
              <a:gd name="T6" fmla="*/ 634744 w 21600"/>
              <a:gd name="T7" fmla="*/ 601532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21600" y="0"/>
                </a:moveTo>
                <a:cubicBezTo>
                  <a:pt x="9161" y="606"/>
                  <a:pt x="1961" y="7806"/>
                  <a:pt x="0" y="21600"/>
                </a:cubicBezTo>
              </a:path>
            </a:pathLst>
          </a:custGeom>
          <a:noFill/>
          <a:ln w="3175">
            <a:solidFill>
              <a:srgbClr val="53585F"/>
            </a:solidFill>
            <a:miter lim="400000"/>
            <a:headEnd type="triangle" w="med" len="med"/>
            <a:tailEnd type="oval" w="med" len="med"/>
          </a:ln>
          <a:extLst>
            <a:ext uri="{909E8E84-426E-40DD-AFC4-6F175D3DCCD1}">
              <a14:hiddenFill xmlns="" xmlns:a14="http://schemas.microsoft.com/office/drawing/2010/main">
                <a:solidFill>
                  <a:srgbClr val="FFFFFF"/>
                </a:solidFill>
              </a14:hiddenFill>
            </a:ext>
          </a:extLst>
        </p:spPr>
        <p:txBody>
          <a:bodyPr lIns="68580" tIns="34290" rIns="68580" bIns="34290"/>
          <a:lstStyle/>
          <a:p>
            <a:endParaRPr lang="zh-CN" altLang="en-US"/>
          </a:p>
        </p:txBody>
      </p:sp>
      <p:grpSp>
        <p:nvGrpSpPr>
          <p:cNvPr id="4" name="Group 13"/>
          <p:cNvGrpSpPr>
            <a:grpSpLocks/>
          </p:cNvGrpSpPr>
          <p:nvPr/>
        </p:nvGrpSpPr>
        <p:grpSpPr bwMode="auto">
          <a:xfrm>
            <a:off x="1150146" y="3231168"/>
            <a:ext cx="1712119" cy="531871"/>
            <a:chOff x="1586753" y="4952809"/>
            <a:chExt cx="2282697" cy="708102"/>
          </a:xfrm>
        </p:grpSpPr>
        <p:sp>
          <p:nvSpPr>
            <p:cNvPr id="15" name="Text Placeholder 2"/>
            <p:cNvSpPr txBox="1">
              <a:spLocks/>
            </p:cNvSpPr>
            <p:nvPr/>
          </p:nvSpPr>
          <p:spPr>
            <a:xfrm>
              <a:off x="1856613" y="4952809"/>
              <a:ext cx="2012837" cy="261627"/>
            </a:xfrm>
            <a:prstGeom prst="rect">
              <a:avLst/>
            </a:prstGeom>
            <a:noFill/>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defTabSz="685783">
                <a:defRPr/>
              </a:pPr>
              <a:r>
                <a:rPr lang="zh-CN" altLang="en-US" dirty="0">
                  <a:solidFill>
                    <a:schemeClr val="bg1">
                      <a:lumMod val="50000"/>
                    </a:schemeClr>
                  </a:solidFill>
                  <a:latin typeface="微软雅黑" panose="020B0503020204020204" pitchFamily="34" charset="-122"/>
                  <a:ea typeface="微软雅黑" panose="020B0503020204020204" pitchFamily="34" charset="-122"/>
                  <a:cs typeface="Clear Sans" panose="020B0503030202020304" pitchFamily="34" charset="0"/>
                </a:rPr>
                <a:t>输入标题文字</a:t>
              </a:r>
              <a:endParaRPr lang="en-GB" altLang="zh-CN" dirty="0">
                <a:solidFill>
                  <a:schemeClr val="bg1">
                    <a:lumMod val="50000"/>
                  </a:schemeClr>
                </a:solidFill>
                <a:latin typeface="微软雅黑" panose="020B0503020204020204" pitchFamily="34" charset="-122"/>
                <a:ea typeface="微软雅黑" panose="020B0503020204020204" pitchFamily="34" charset="-122"/>
                <a:cs typeface="Clear Sans" panose="020B0503030202020304" pitchFamily="34" charset="0"/>
              </a:endParaRPr>
            </a:p>
          </p:txBody>
        </p:sp>
        <p:sp>
          <p:nvSpPr>
            <p:cNvPr id="16" name="TextBox 15"/>
            <p:cNvSpPr txBox="1"/>
            <p:nvPr/>
          </p:nvSpPr>
          <p:spPr>
            <a:xfrm>
              <a:off x="1586753" y="5292131"/>
              <a:ext cx="2231899" cy="368780"/>
            </a:xfrm>
            <a:prstGeom prst="rect">
              <a:avLst/>
            </a:prstGeom>
            <a:noFill/>
          </p:spPr>
          <p:txBody>
            <a:bodyPr lIns="0" tIns="0" rIns="0" bIns="0">
              <a:spAutoFit/>
            </a:bodyPr>
            <a:lstStyle/>
            <a:p>
              <a:pPr algn="r" defTabSz="1088205">
                <a:defRPr/>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7" name="Group 16"/>
          <p:cNvGrpSpPr>
            <a:grpSpLocks/>
          </p:cNvGrpSpPr>
          <p:nvPr/>
        </p:nvGrpSpPr>
        <p:grpSpPr bwMode="auto">
          <a:xfrm>
            <a:off x="6301980" y="3231168"/>
            <a:ext cx="1746647" cy="531871"/>
            <a:chOff x="8657822" y="2704651"/>
            <a:chExt cx="2328423" cy="708102"/>
          </a:xfrm>
        </p:grpSpPr>
        <p:sp>
          <p:nvSpPr>
            <p:cNvPr id="18" name="Text Placeholder 2"/>
            <p:cNvSpPr txBox="1">
              <a:spLocks/>
            </p:cNvSpPr>
            <p:nvPr/>
          </p:nvSpPr>
          <p:spPr>
            <a:xfrm>
              <a:off x="8657822" y="2704651"/>
              <a:ext cx="2014157" cy="261627"/>
            </a:xfrm>
            <a:prstGeom prst="rect">
              <a:avLst/>
            </a:prstGeom>
            <a:noFill/>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685783">
                <a:defRPr/>
              </a:pPr>
              <a:r>
                <a:rPr lang="zh-CN" altLang="en-US" dirty="0">
                  <a:solidFill>
                    <a:schemeClr val="bg1">
                      <a:lumMod val="50000"/>
                    </a:schemeClr>
                  </a:solidFill>
                  <a:latin typeface="微软雅黑" panose="020B0503020204020204" pitchFamily="34" charset="-122"/>
                  <a:ea typeface="微软雅黑" panose="020B0503020204020204" pitchFamily="34" charset="-122"/>
                  <a:cs typeface="Clear Sans" panose="020B0503030202020304" pitchFamily="34" charset="0"/>
                </a:rPr>
                <a:t>输入标题文字</a:t>
              </a:r>
              <a:endParaRPr lang="en-GB" altLang="zh-CN" dirty="0">
                <a:solidFill>
                  <a:schemeClr val="bg1">
                    <a:lumMod val="50000"/>
                  </a:schemeClr>
                </a:solidFill>
                <a:latin typeface="微软雅黑" panose="020B0503020204020204" pitchFamily="34" charset="-122"/>
                <a:ea typeface="微软雅黑" panose="020B0503020204020204" pitchFamily="34" charset="-122"/>
                <a:cs typeface="Clear Sans" panose="020B0503030202020304" pitchFamily="34" charset="0"/>
              </a:endParaRPr>
            </a:p>
          </p:txBody>
        </p:sp>
        <p:sp>
          <p:nvSpPr>
            <p:cNvPr id="19" name="TextBox 18"/>
            <p:cNvSpPr txBox="1"/>
            <p:nvPr/>
          </p:nvSpPr>
          <p:spPr>
            <a:xfrm>
              <a:off x="8738769" y="3043973"/>
              <a:ext cx="2247476" cy="368780"/>
            </a:xfrm>
            <a:prstGeom prst="rect">
              <a:avLst/>
            </a:prstGeom>
            <a:noFill/>
          </p:spPr>
          <p:txBody>
            <a:bodyPr lIns="0" tIns="0" rIns="0" bIns="0">
              <a:spAutoFit/>
            </a:bodyPr>
            <a:lstStyle/>
            <a:p>
              <a:pPr defTabSz="1088205">
                <a:defRPr/>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sp>
        <p:nvSpPr>
          <p:cNvPr id="25610" name="Shape 1034"/>
          <p:cNvSpPr>
            <a:spLocks/>
          </p:cNvSpPr>
          <p:nvPr/>
        </p:nvSpPr>
        <p:spPr bwMode="auto">
          <a:xfrm>
            <a:off x="4331497" y="2158081"/>
            <a:ext cx="115491" cy="88133"/>
          </a:xfrm>
          <a:custGeom>
            <a:avLst/>
            <a:gdLst>
              <a:gd name="T0" fmla="*/ 76386 w 21600"/>
              <a:gd name="T1" fmla="*/ 59015 h 21600"/>
              <a:gd name="T2" fmla="*/ 76386 w 21600"/>
              <a:gd name="T3" fmla="*/ 59015 h 21600"/>
              <a:gd name="T4" fmla="*/ 76386 w 21600"/>
              <a:gd name="T5" fmla="*/ 59015 h 21600"/>
              <a:gd name="T6" fmla="*/ 76386 w 21600"/>
              <a:gd name="T7" fmla="*/ 59015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20143" y="9828"/>
                </a:moveTo>
                <a:cubicBezTo>
                  <a:pt x="20503" y="10692"/>
                  <a:pt x="21004" y="11543"/>
                  <a:pt x="21600" y="12462"/>
                </a:cubicBezTo>
                <a:cubicBezTo>
                  <a:pt x="20797" y="15394"/>
                  <a:pt x="20629" y="18810"/>
                  <a:pt x="20550" y="21600"/>
                </a:cubicBezTo>
                <a:cubicBezTo>
                  <a:pt x="17285" y="18886"/>
                  <a:pt x="18957" y="12766"/>
                  <a:pt x="16102" y="12414"/>
                </a:cubicBezTo>
                <a:cubicBezTo>
                  <a:pt x="13346" y="12074"/>
                  <a:pt x="12988" y="13608"/>
                  <a:pt x="12526" y="15998"/>
                </a:cubicBezTo>
                <a:cubicBezTo>
                  <a:pt x="12064" y="18387"/>
                  <a:pt x="11785" y="20178"/>
                  <a:pt x="11785" y="20178"/>
                </a:cubicBezTo>
                <a:cubicBezTo>
                  <a:pt x="11785" y="20178"/>
                  <a:pt x="2700" y="7597"/>
                  <a:pt x="0" y="3147"/>
                </a:cubicBezTo>
                <a:cubicBezTo>
                  <a:pt x="1311" y="2680"/>
                  <a:pt x="1742" y="2046"/>
                  <a:pt x="1827" y="0"/>
                </a:cubicBezTo>
                <a:cubicBezTo>
                  <a:pt x="4847" y="4160"/>
                  <a:pt x="12262" y="11667"/>
                  <a:pt x="15756" y="11667"/>
                </a:cubicBezTo>
                <a:cubicBezTo>
                  <a:pt x="17415" y="11667"/>
                  <a:pt x="18853" y="10951"/>
                  <a:pt x="20143" y="9828"/>
                </a:cubicBezTo>
                <a:close/>
              </a:path>
            </a:pathLst>
          </a:custGeom>
          <a:solidFill>
            <a:srgbClr val="FFFFFF"/>
          </a:solidFill>
          <a:ln>
            <a:noFill/>
          </a:ln>
          <a:extLst>
            <a:ext uri="{91240B29-F687-4F45-9708-019B960494DF}">
              <a14:hiddenLine xmlns="" xmlns:a14="http://schemas.microsoft.com/office/drawing/2010/main" w="12700" cap="flat">
                <a:solidFill>
                  <a:srgbClr val="000000"/>
                </a:solidFill>
                <a:miter lim="400000"/>
                <a:headEnd/>
                <a:tailEnd/>
              </a14:hiddenLine>
            </a:ext>
          </a:extLst>
        </p:spPr>
        <p:txBody>
          <a:bodyPr lIns="28575" tIns="28575" rIns="28575" bIns="28575" anchor="ctr"/>
          <a:lstStyle/>
          <a:p>
            <a:endParaRPr lang="zh-CN" altLang="en-US"/>
          </a:p>
        </p:txBody>
      </p:sp>
      <p:sp>
        <p:nvSpPr>
          <p:cNvPr id="25611" name="Shape 1035"/>
          <p:cNvSpPr>
            <a:spLocks/>
          </p:cNvSpPr>
          <p:nvPr/>
        </p:nvSpPr>
        <p:spPr bwMode="auto">
          <a:xfrm>
            <a:off x="4451750" y="2396278"/>
            <a:ext cx="47625" cy="66696"/>
          </a:xfrm>
          <a:custGeom>
            <a:avLst/>
            <a:gdLst>
              <a:gd name="T0" fmla="*/ 31904 w 20108"/>
              <a:gd name="T1" fmla="*/ 44472 h 21600"/>
              <a:gd name="T2" fmla="*/ 31904 w 20108"/>
              <a:gd name="T3" fmla="*/ 44472 h 21600"/>
              <a:gd name="T4" fmla="*/ 31904 w 20108"/>
              <a:gd name="T5" fmla="*/ 44472 h 21600"/>
              <a:gd name="T6" fmla="*/ 31904 w 20108"/>
              <a:gd name="T7" fmla="*/ 44472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0108" h="21600" extrusionOk="0">
                <a:moveTo>
                  <a:pt x="11314" y="594"/>
                </a:moveTo>
                <a:lnTo>
                  <a:pt x="0" y="0"/>
                </a:lnTo>
                <a:cubicBezTo>
                  <a:pt x="0" y="0"/>
                  <a:pt x="10284" y="5549"/>
                  <a:pt x="10284" y="11495"/>
                </a:cubicBezTo>
                <a:cubicBezTo>
                  <a:pt x="10284" y="17438"/>
                  <a:pt x="9772" y="20013"/>
                  <a:pt x="9772" y="20013"/>
                </a:cubicBezTo>
                <a:lnTo>
                  <a:pt x="18772" y="21600"/>
                </a:lnTo>
                <a:cubicBezTo>
                  <a:pt x="18772" y="21600"/>
                  <a:pt x="21600" y="15655"/>
                  <a:pt x="19026" y="9907"/>
                </a:cubicBezTo>
                <a:cubicBezTo>
                  <a:pt x="16457" y="4162"/>
                  <a:pt x="13629" y="2575"/>
                  <a:pt x="11314" y="594"/>
                </a:cubicBezTo>
                <a:close/>
              </a:path>
            </a:pathLst>
          </a:custGeom>
          <a:solidFill>
            <a:srgbClr val="FFFFFF"/>
          </a:solidFill>
          <a:ln>
            <a:noFill/>
          </a:ln>
          <a:extLst>
            <a:ext uri="{91240B29-F687-4F45-9708-019B960494DF}">
              <a14:hiddenLine xmlns="" xmlns:a14="http://schemas.microsoft.com/office/drawing/2010/main" w="12700" cap="flat">
                <a:solidFill>
                  <a:srgbClr val="000000"/>
                </a:solidFill>
                <a:miter lim="400000"/>
                <a:headEnd/>
                <a:tailEnd/>
              </a14:hiddenLine>
            </a:ext>
          </a:extLst>
        </p:spPr>
        <p:txBody>
          <a:bodyPr lIns="28575" tIns="28575" rIns="28575" bIns="28575" anchor="ctr"/>
          <a:lstStyle/>
          <a:p>
            <a:endParaRPr lang="zh-CN" altLang="en-US"/>
          </a:p>
        </p:txBody>
      </p:sp>
      <p:sp>
        <p:nvSpPr>
          <p:cNvPr id="25612" name="Shape 1036"/>
          <p:cNvSpPr>
            <a:spLocks/>
          </p:cNvSpPr>
          <p:nvPr/>
        </p:nvSpPr>
        <p:spPr bwMode="auto">
          <a:xfrm>
            <a:off x="4481516" y="2553488"/>
            <a:ext cx="20241" cy="57168"/>
          </a:xfrm>
          <a:custGeom>
            <a:avLst/>
            <a:gdLst>
              <a:gd name="T0" fmla="*/ 13995 w 21600"/>
              <a:gd name="T1" fmla="*/ 38238 h 21600"/>
              <a:gd name="T2" fmla="*/ 13995 w 21600"/>
              <a:gd name="T3" fmla="*/ 38238 h 21600"/>
              <a:gd name="T4" fmla="*/ 13995 w 21600"/>
              <a:gd name="T5" fmla="*/ 38238 h 21600"/>
              <a:gd name="T6" fmla="*/ 13995 w 21600"/>
              <a:gd name="T7" fmla="*/ 38238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6479" y="0"/>
                </a:moveTo>
                <a:cubicBezTo>
                  <a:pt x="6479" y="0"/>
                  <a:pt x="2878" y="12381"/>
                  <a:pt x="1439" y="16334"/>
                </a:cubicBezTo>
                <a:cubicBezTo>
                  <a:pt x="0" y="20286"/>
                  <a:pt x="0" y="21600"/>
                  <a:pt x="0" y="21600"/>
                </a:cubicBezTo>
                <a:lnTo>
                  <a:pt x="21600" y="20286"/>
                </a:lnTo>
                <a:cubicBezTo>
                  <a:pt x="21600" y="20286"/>
                  <a:pt x="16556" y="10275"/>
                  <a:pt x="6479" y="0"/>
                </a:cubicBezTo>
                <a:close/>
              </a:path>
            </a:pathLst>
          </a:custGeom>
          <a:solidFill>
            <a:srgbClr val="FFFFFF"/>
          </a:solidFill>
          <a:ln>
            <a:noFill/>
          </a:ln>
          <a:extLst>
            <a:ext uri="{91240B29-F687-4F45-9708-019B960494DF}">
              <a14:hiddenLine xmlns="" xmlns:a14="http://schemas.microsoft.com/office/drawing/2010/main" w="12700" cap="flat">
                <a:solidFill>
                  <a:srgbClr val="000000"/>
                </a:solidFill>
                <a:miter lim="400000"/>
                <a:headEnd/>
                <a:tailEnd/>
              </a14:hiddenLine>
            </a:ext>
          </a:extLst>
        </p:spPr>
        <p:txBody>
          <a:bodyPr lIns="28575" tIns="28575" rIns="28575" bIns="28575" anchor="ctr"/>
          <a:lstStyle/>
          <a:p>
            <a:endParaRPr lang="zh-CN" altLang="en-US"/>
          </a:p>
        </p:txBody>
      </p:sp>
      <p:grpSp>
        <p:nvGrpSpPr>
          <p:cNvPr id="14" name="Group 25"/>
          <p:cNvGrpSpPr>
            <a:grpSpLocks/>
          </p:cNvGrpSpPr>
          <p:nvPr/>
        </p:nvGrpSpPr>
        <p:grpSpPr bwMode="auto">
          <a:xfrm>
            <a:off x="3996929" y="2028264"/>
            <a:ext cx="1163240" cy="1514943"/>
            <a:chOff x="4375152" y="1801285"/>
            <a:chExt cx="3651249" cy="4751916"/>
          </a:xfrm>
        </p:grpSpPr>
        <p:grpSp>
          <p:nvGrpSpPr>
            <p:cNvPr id="17" name="Group 26"/>
            <p:cNvGrpSpPr>
              <a:grpSpLocks/>
            </p:cNvGrpSpPr>
            <p:nvPr/>
          </p:nvGrpSpPr>
          <p:grpSpPr bwMode="auto">
            <a:xfrm>
              <a:off x="4375152" y="1801285"/>
              <a:ext cx="3651249" cy="4751916"/>
              <a:chOff x="3281363" y="1350963"/>
              <a:chExt cx="2738437" cy="3563937"/>
            </a:xfrm>
          </p:grpSpPr>
          <p:sp>
            <p:nvSpPr>
              <p:cNvPr id="25625" name="AutoShape 3"/>
              <p:cNvSpPr>
                <a:spLocks noChangeAspect="1" noChangeArrowheads="1" noTextEdit="1"/>
              </p:cNvSpPr>
              <p:nvPr/>
            </p:nvSpPr>
            <p:spPr bwMode="auto">
              <a:xfrm>
                <a:off x="3281363" y="1352550"/>
                <a:ext cx="2738437" cy="35623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121920" tIns="60960" rIns="121920" bIns="60960"/>
              <a:lstStyle/>
              <a:p>
                <a:endParaRPr lang="zh-CN" altLang="en-US"/>
              </a:p>
            </p:txBody>
          </p:sp>
          <p:sp>
            <p:nvSpPr>
              <p:cNvPr id="34" name="Freeform 5"/>
              <p:cNvSpPr>
                <a:spLocks/>
              </p:cNvSpPr>
              <p:nvPr/>
            </p:nvSpPr>
            <p:spPr bwMode="auto">
              <a:xfrm>
                <a:off x="3514003" y="3225391"/>
                <a:ext cx="1269717" cy="1689509"/>
              </a:xfrm>
              <a:custGeom>
                <a:avLst/>
                <a:gdLst>
                  <a:gd name="T0" fmla="*/ 0 w 799"/>
                  <a:gd name="T1" fmla="*/ 894 h 1064"/>
                  <a:gd name="T2" fmla="*/ 318 w 799"/>
                  <a:gd name="T3" fmla="*/ 0 h 1064"/>
                  <a:gd name="T4" fmla="*/ 799 w 799"/>
                  <a:gd name="T5" fmla="*/ 172 h 1064"/>
                  <a:gd name="T6" fmla="*/ 481 w 799"/>
                  <a:gd name="T7" fmla="*/ 1064 h 1064"/>
                  <a:gd name="T8" fmla="*/ 296 w 799"/>
                  <a:gd name="T9" fmla="*/ 823 h 1064"/>
                  <a:gd name="T10" fmla="*/ 0 w 799"/>
                  <a:gd name="T11" fmla="*/ 894 h 1064"/>
                </a:gdLst>
                <a:ahLst/>
                <a:cxnLst>
                  <a:cxn ang="0">
                    <a:pos x="T0" y="T1"/>
                  </a:cxn>
                  <a:cxn ang="0">
                    <a:pos x="T2" y="T3"/>
                  </a:cxn>
                  <a:cxn ang="0">
                    <a:pos x="T4" y="T5"/>
                  </a:cxn>
                  <a:cxn ang="0">
                    <a:pos x="T6" y="T7"/>
                  </a:cxn>
                  <a:cxn ang="0">
                    <a:pos x="T8" y="T9"/>
                  </a:cxn>
                  <a:cxn ang="0">
                    <a:pos x="T10" y="T11"/>
                  </a:cxn>
                </a:cxnLst>
                <a:rect l="0" t="0" r="r" b="b"/>
                <a:pathLst>
                  <a:path w="799" h="1064">
                    <a:moveTo>
                      <a:pt x="0" y="894"/>
                    </a:moveTo>
                    <a:lnTo>
                      <a:pt x="318" y="0"/>
                    </a:lnTo>
                    <a:lnTo>
                      <a:pt x="799" y="172"/>
                    </a:lnTo>
                    <a:lnTo>
                      <a:pt x="481" y="1064"/>
                    </a:lnTo>
                    <a:lnTo>
                      <a:pt x="296" y="823"/>
                    </a:lnTo>
                    <a:lnTo>
                      <a:pt x="0" y="894"/>
                    </a:lnTo>
                    <a:close/>
                  </a:path>
                </a:pathLst>
              </a:custGeom>
              <a:solidFill>
                <a:schemeClr val="bg1">
                  <a:lumMod val="85000"/>
                </a:schemeClr>
              </a:solidFill>
              <a:ln>
                <a:noFill/>
              </a:ln>
            </p:spPr>
            <p:txBody>
              <a:bodyPr lIns="121920" tIns="60960" rIns="121920" bIns="60960"/>
              <a:lstStyle/>
              <a:p>
                <a:pPr defTabSz="685783">
                  <a:defRPr/>
                </a:pPr>
                <a:endParaRPr lang="en-US"/>
              </a:p>
            </p:txBody>
          </p:sp>
          <p:sp>
            <p:nvSpPr>
              <p:cNvPr id="35" name="Freeform 6"/>
              <p:cNvSpPr>
                <a:spLocks/>
              </p:cNvSpPr>
              <p:nvPr/>
            </p:nvSpPr>
            <p:spPr bwMode="auto">
              <a:xfrm>
                <a:off x="4514641" y="3225391"/>
                <a:ext cx="1264109" cy="1689509"/>
              </a:xfrm>
              <a:custGeom>
                <a:avLst/>
                <a:gdLst>
                  <a:gd name="T0" fmla="*/ 798 w 798"/>
                  <a:gd name="T1" fmla="*/ 894 h 1064"/>
                  <a:gd name="T2" fmla="*/ 481 w 798"/>
                  <a:gd name="T3" fmla="*/ 0 h 1064"/>
                  <a:gd name="T4" fmla="*/ 0 w 798"/>
                  <a:gd name="T5" fmla="*/ 172 h 1064"/>
                  <a:gd name="T6" fmla="*/ 317 w 798"/>
                  <a:gd name="T7" fmla="*/ 1064 h 1064"/>
                  <a:gd name="T8" fmla="*/ 502 w 798"/>
                  <a:gd name="T9" fmla="*/ 823 h 1064"/>
                  <a:gd name="T10" fmla="*/ 798 w 798"/>
                  <a:gd name="T11" fmla="*/ 894 h 1064"/>
                </a:gdLst>
                <a:ahLst/>
                <a:cxnLst>
                  <a:cxn ang="0">
                    <a:pos x="T0" y="T1"/>
                  </a:cxn>
                  <a:cxn ang="0">
                    <a:pos x="T2" y="T3"/>
                  </a:cxn>
                  <a:cxn ang="0">
                    <a:pos x="T4" y="T5"/>
                  </a:cxn>
                  <a:cxn ang="0">
                    <a:pos x="T6" y="T7"/>
                  </a:cxn>
                  <a:cxn ang="0">
                    <a:pos x="T8" y="T9"/>
                  </a:cxn>
                  <a:cxn ang="0">
                    <a:pos x="T10" y="T11"/>
                  </a:cxn>
                </a:cxnLst>
                <a:rect l="0" t="0" r="r" b="b"/>
                <a:pathLst>
                  <a:path w="798" h="1064">
                    <a:moveTo>
                      <a:pt x="798" y="894"/>
                    </a:moveTo>
                    <a:lnTo>
                      <a:pt x="481" y="0"/>
                    </a:lnTo>
                    <a:lnTo>
                      <a:pt x="0" y="172"/>
                    </a:lnTo>
                    <a:lnTo>
                      <a:pt x="317" y="1064"/>
                    </a:lnTo>
                    <a:lnTo>
                      <a:pt x="502" y="823"/>
                    </a:lnTo>
                    <a:lnTo>
                      <a:pt x="798" y="894"/>
                    </a:lnTo>
                    <a:close/>
                  </a:path>
                </a:pathLst>
              </a:custGeom>
              <a:solidFill>
                <a:schemeClr val="bg1">
                  <a:lumMod val="85000"/>
                </a:schemeClr>
              </a:solidFill>
              <a:ln>
                <a:noFill/>
              </a:ln>
            </p:spPr>
            <p:txBody>
              <a:bodyPr lIns="121920" tIns="60960" rIns="121920" bIns="60960"/>
              <a:lstStyle/>
              <a:p>
                <a:pPr defTabSz="685783">
                  <a:defRPr/>
                </a:pPr>
                <a:endParaRPr lang="en-US"/>
              </a:p>
            </p:txBody>
          </p:sp>
          <p:sp>
            <p:nvSpPr>
              <p:cNvPr id="36" name="Freeform 7"/>
              <p:cNvSpPr>
                <a:spLocks noEditPoints="1"/>
              </p:cNvSpPr>
              <p:nvPr/>
            </p:nvSpPr>
            <p:spPr bwMode="auto">
              <a:xfrm>
                <a:off x="3284165" y="1350963"/>
                <a:ext cx="2735635" cy="2731790"/>
              </a:xfrm>
              <a:custGeom>
                <a:avLst/>
                <a:gdLst>
                  <a:gd name="T0" fmla="*/ 172 w 1742"/>
                  <a:gd name="T1" fmla="*/ 864 h 1738"/>
                  <a:gd name="T2" fmla="*/ 868 w 1742"/>
                  <a:gd name="T3" fmla="*/ 168 h 1738"/>
                  <a:gd name="T4" fmla="*/ 869 w 1742"/>
                  <a:gd name="T5" fmla="*/ 168 h 1738"/>
                  <a:gd name="T6" fmla="*/ 1565 w 1742"/>
                  <a:gd name="T7" fmla="*/ 864 h 1738"/>
                  <a:gd name="T8" fmla="*/ 869 w 1742"/>
                  <a:gd name="T9" fmla="*/ 1561 h 1738"/>
                  <a:gd name="T10" fmla="*/ 868 w 1742"/>
                  <a:gd name="T11" fmla="*/ 1561 h 1738"/>
                  <a:gd name="T12" fmla="*/ 172 w 1742"/>
                  <a:gd name="T13" fmla="*/ 864 h 1738"/>
                  <a:gd name="T14" fmla="*/ 868 w 1742"/>
                  <a:gd name="T15" fmla="*/ 122 h 1738"/>
                  <a:gd name="T16" fmla="*/ 867 w 1742"/>
                  <a:gd name="T17" fmla="*/ 123 h 1738"/>
                  <a:gd name="T18" fmla="*/ 721 w 1742"/>
                  <a:gd name="T19" fmla="*/ 2 h 1738"/>
                  <a:gd name="T20" fmla="*/ 626 w 1742"/>
                  <a:gd name="T21" fmla="*/ 165 h 1738"/>
                  <a:gd name="T22" fmla="*/ 450 w 1742"/>
                  <a:gd name="T23" fmla="*/ 97 h 1738"/>
                  <a:gd name="T24" fmla="*/ 413 w 1742"/>
                  <a:gd name="T25" fmla="*/ 283 h 1738"/>
                  <a:gd name="T26" fmla="*/ 223 w 1742"/>
                  <a:gd name="T27" fmla="*/ 276 h 1738"/>
                  <a:gd name="T28" fmla="*/ 249 w 1742"/>
                  <a:gd name="T29" fmla="*/ 463 h 1738"/>
                  <a:gd name="T30" fmla="*/ 69 w 1742"/>
                  <a:gd name="T31" fmla="*/ 519 h 1738"/>
                  <a:gd name="T32" fmla="*/ 152 w 1742"/>
                  <a:gd name="T33" fmla="*/ 687 h 1738"/>
                  <a:gd name="T34" fmla="*/ 0 w 1742"/>
                  <a:gd name="T35" fmla="*/ 797 h 1738"/>
                  <a:gd name="T36" fmla="*/ 134 w 1742"/>
                  <a:gd name="T37" fmla="*/ 930 h 1738"/>
                  <a:gd name="T38" fmla="*/ 26 w 1742"/>
                  <a:gd name="T39" fmla="*/ 1085 h 1738"/>
                  <a:gd name="T40" fmla="*/ 196 w 1742"/>
                  <a:gd name="T41" fmla="*/ 1165 h 1738"/>
                  <a:gd name="T42" fmla="*/ 143 w 1742"/>
                  <a:gd name="T43" fmla="*/ 1348 h 1738"/>
                  <a:gd name="T44" fmla="*/ 331 w 1742"/>
                  <a:gd name="T45" fmla="*/ 1369 h 1738"/>
                  <a:gd name="T46" fmla="*/ 339 w 1742"/>
                  <a:gd name="T47" fmla="*/ 1557 h 1738"/>
                  <a:gd name="T48" fmla="*/ 524 w 1742"/>
                  <a:gd name="T49" fmla="*/ 1517 h 1738"/>
                  <a:gd name="T50" fmla="*/ 594 w 1742"/>
                  <a:gd name="T51" fmla="*/ 1693 h 1738"/>
                  <a:gd name="T52" fmla="*/ 755 w 1742"/>
                  <a:gd name="T53" fmla="*/ 1594 h 1738"/>
                  <a:gd name="T54" fmla="*/ 868 w 1742"/>
                  <a:gd name="T55" fmla="*/ 1726 h 1738"/>
                  <a:gd name="T56" fmla="*/ 878 w 1742"/>
                  <a:gd name="T57" fmla="*/ 1738 h 1738"/>
                  <a:gd name="T58" fmla="*/ 999 w 1742"/>
                  <a:gd name="T59" fmla="*/ 1593 h 1738"/>
                  <a:gd name="T60" fmla="*/ 1162 w 1742"/>
                  <a:gd name="T61" fmla="*/ 1688 h 1738"/>
                  <a:gd name="T62" fmla="*/ 1228 w 1742"/>
                  <a:gd name="T63" fmla="*/ 1512 h 1738"/>
                  <a:gd name="T64" fmla="*/ 1413 w 1742"/>
                  <a:gd name="T65" fmla="*/ 1550 h 1738"/>
                  <a:gd name="T66" fmla="*/ 1420 w 1742"/>
                  <a:gd name="T67" fmla="*/ 1361 h 1738"/>
                  <a:gd name="T68" fmla="*/ 1607 w 1742"/>
                  <a:gd name="T69" fmla="*/ 1337 h 1738"/>
                  <a:gd name="T70" fmla="*/ 1551 w 1742"/>
                  <a:gd name="T71" fmla="*/ 1156 h 1738"/>
                  <a:gd name="T72" fmla="*/ 1720 w 1742"/>
                  <a:gd name="T73" fmla="*/ 1073 h 1738"/>
                  <a:gd name="T74" fmla="*/ 1610 w 1742"/>
                  <a:gd name="T75" fmla="*/ 919 h 1738"/>
                  <a:gd name="T76" fmla="*/ 1742 w 1742"/>
                  <a:gd name="T77" fmla="*/ 786 h 1738"/>
                  <a:gd name="T78" fmla="*/ 1588 w 1742"/>
                  <a:gd name="T79" fmla="*/ 677 h 1738"/>
                  <a:gd name="T80" fmla="*/ 1669 w 1742"/>
                  <a:gd name="T81" fmla="*/ 507 h 1738"/>
                  <a:gd name="T82" fmla="*/ 1488 w 1742"/>
                  <a:gd name="T83" fmla="*/ 455 h 1738"/>
                  <a:gd name="T84" fmla="*/ 1511 w 1742"/>
                  <a:gd name="T85" fmla="*/ 266 h 1738"/>
                  <a:gd name="T86" fmla="*/ 1321 w 1742"/>
                  <a:gd name="T87" fmla="*/ 276 h 1738"/>
                  <a:gd name="T88" fmla="*/ 1282 w 1742"/>
                  <a:gd name="T89" fmla="*/ 91 h 1738"/>
                  <a:gd name="T90" fmla="*/ 1107 w 1742"/>
                  <a:gd name="T91" fmla="*/ 162 h 1738"/>
                  <a:gd name="T92" fmla="*/ 1009 w 1742"/>
                  <a:gd name="T93" fmla="*/ 0 h 1738"/>
                  <a:gd name="T94" fmla="*/ 868 w 1742"/>
                  <a:gd name="T95" fmla="*/ 122 h 17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742" h="1738">
                    <a:moveTo>
                      <a:pt x="172" y="864"/>
                    </a:moveTo>
                    <a:cubicBezTo>
                      <a:pt x="172" y="481"/>
                      <a:pt x="484" y="169"/>
                      <a:pt x="868" y="168"/>
                    </a:cubicBezTo>
                    <a:cubicBezTo>
                      <a:pt x="869" y="168"/>
                      <a:pt x="869" y="168"/>
                      <a:pt x="869" y="168"/>
                    </a:cubicBezTo>
                    <a:cubicBezTo>
                      <a:pt x="1254" y="168"/>
                      <a:pt x="1565" y="480"/>
                      <a:pt x="1565" y="864"/>
                    </a:cubicBezTo>
                    <a:cubicBezTo>
                      <a:pt x="1565" y="1248"/>
                      <a:pt x="1254" y="1561"/>
                      <a:pt x="869" y="1561"/>
                    </a:cubicBezTo>
                    <a:cubicBezTo>
                      <a:pt x="868" y="1561"/>
                      <a:pt x="868" y="1561"/>
                      <a:pt x="868" y="1561"/>
                    </a:cubicBezTo>
                    <a:cubicBezTo>
                      <a:pt x="484" y="1560"/>
                      <a:pt x="172" y="1248"/>
                      <a:pt x="172" y="864"/>
                    </a:cubicBezTo>
                    <a:close/>
                    <a:moveTo>
                      <a:pt x="868" y="122"/>
                    </a:moveTo>
                    <a:cubicBezTo>
                      <a:pt x="867" y="123"/>
                      <a:pt x="867" y="123"/>
                      <a:pt x="867" y="123"/>
                    </a:cubicBezTo>
                    <a:cubicBezTo>
                      <a:pt x="721" y="2"/>
                      <a:pt x="721" y="2"/>
                      <a:pt x="721" y="2"/>
                    </a:cubicBezTo>
                    <a:cubicBezTo>
                      <a:pt x="626" y="165"/>
                      <a:pt x="626" y="165"/>
                      <a:pt x="626" y="165"/>
                    </a:cubicBezTo>
                    <a:cubicBezTo>
                      <a:pt x="450" y="97"/>
                      <a:pt x="450" y="97"/>
                      <a:pt x="450" y="97"/>
                    </a:cubicBezTo>
                    <a:cubicBezTo>
                      <a:pt x="413" y="283"/>
                      <a:pt x="413" y="283"/>
                      <a:pt x="413" y="283"/>
                    </a:cubicBezTo>
                    <a:cubicBezTo>
                      <a:pt x="223" y="276"/>
                      <a:pt x="223" y="276"/>
                      <a:pt x="223" y="276"/>
                    </a:cubicBezTo>
                    <a:cubicBezTo>
                      <a:pt x="249" y="463"/>
                      <a:pt x="249" y="463"/>
                      <a:pt x="249" y="463"/>
                    </a:cubicBezTo>
                    <a:cubicBezTo>
                      <a:pt x="69" y="519"/>
                      <a:pt x="69" y="519"/>
                      <a:pt x="69" y="519"/>
                    </a:cubicBezTo>
                    <a:cubicBezTo>
                      <a:pt x="152" y="687"/>
                      <a:pt x="152" y="687"/>
                      <a:pt x="152" y="687"/>
                    </a:cubicBezTo>
                    <a:cubicBezTo>
                      <a:pt x="0" y="797"/>
                      <a:pt x="0" y="797"/>
                      <a:pt x="0" y="797"/>
                    </a:cubicBezTo>
                    <a:cubicBezTo>
                      <a:pt x="134" y="930"/>
                      <a:pt x="134" y="930"/>
                      <a:pt x="134" y="930"/>
                    </a:cubicBezTo>
                    <a:cubicBezTo>
                      <a:pt x="26" y="1085"/>
                      <a:pt x="26" y="1085"/>
                      <a:pt x="26" y="1085"/>
                    </a:cubicBezTo>
                    <a:cubicBezTo>
                      <a:pt x="196" y="1165"/>
                      <a:pt x="196" y="1165"/>
                      <a:pt x="196" y="1165"/>
                    </a:cubicBezTo>
                    <a:cubicBezTo>
                      <a:pt x="143" y="1348"/>
                      <a:pt x="143" y="1348"/>
                      <a:pt x="143" y="1348"/>
                    </a:cubicBezTo>
                    <a:cubicBezTo>
                      <a:pt x="331" y="1369"/>
                      <a:pt x="331" y="1369"/>
                      <a:pt x="331" y="1369"/>
                    </a:cubicBezTo>
                    <a:cubicBezTo>
                      <a:pt x="339" y="1557"/>
                      <a:pt x="339" y="1557"/>
                      <a:pt x="339" y="1557"/>
                    </a:cubicBezTo>
                    <a:cubicBezTo>
                      <a:pt x="524" y="1517"/>
                      <a:pt x="524" y="1517"/>
                      <a:pt x="524" y="1517"/>
                    </a:cubicBezTo>
                    <a:cubicBezTo>
                      <a:pt x="594" y="1693"/>
                      <a:pt x="594" y="1693"/>
                      <a:pt x="594" y="1693"/>
                    </a:cubicBezTo>
                    <a:cubicBezTo>
                      <a:pt x="755" y="1594"/>
                      <a:pt x="755" y="1594"/>
                      <a:pt x="755" y="1594"/>
                    </a:cubicBezTo>
                    <a:cubicBezTo>
                      <a:pt x="868" y="1726"/>
                      <a:pt x="868" y="1726"/>
                      <a:pt x="868" y="1726"/>
                    </a:cubicBezTo>
                    <a:cubicBezTo>
                      <a:pt x="878" y="1738"/>
                      <a:pt x="878" y="1738"/>
                      <a:pt x="878" y="1738"/>
                    </a:cubicBezTo>
                    <a:cubicBezTo>
                      <a:pt x="999" y="1593"/>
                      <a:pt x="999" y="1593"/>
                      <a:pt x="999" y="1593"/>
                    </a:cubicBezTo>
                    <a:cubicBezTo>
                      <a:pt x="1162" y="1688"/>
                      <a:pt x="1162" y="1688"/>
                      <a:pt x="1162" y="1688"/>
                    </a:cubicBezTo>
                    <a:cubicBezTo>
                      <a:pt x="1228" y="1512"/>
                      <a:pt x="1228" y="1512"/>
                      <a:pt x="1228" y="1512"/>
                    </a:cubicBezTo>
                    <a:cubicBezTo>
                      <a:pt x="1413" y="1550"/>
                      <a:pt x="1413" y="1550"/>
                      <a:pt x="1413" y="1550"/>
                    </a:cubicBezTo>
                    <a:cubicBezTo>
                      <a:pt x="1420" y="1361"/>
                      <a:pt x="1420" y="1361"/>
                      <a:pt x="1420" y="1361"/>
                    </a:cubicBezTo>
                    <a:cubicBezTo>
                      <a:pt x="1607" y="1337"/>
                      <a:pt x="1607" y="1337"/>
                      <a:pt x="1607" y="1337"/>
                    </a:cubicBezTo>
                    <a:cubicBezTo>
                      <a:pt x="1551" y="1156"/>
                      <a:pt x="1551" y="1156"/>
                      <a:pt x="1551" y="1156"/>
                    </a:cubicBezTo>
                    <a:cubicBezTo>
                      <a:pt x="1720" y="1073"/>
                      <a:pt x="1720" y="1073"/>
                      <a:pt x="1720" y="1073"/>
                    </a:cubicBezTo>
                    <a:cubicBezTo>
                      <a:pt x="1610" y="919"/>
                      <a:pt x="1610" y="919"/>
                      <a:pt x="1610" y="919"/>
                    </a:cubicBezTo>
                    <a:cubicBezTo>
                      <a:pt x="1742" y="786"/>
                      <a:pt x="1742" y="786"/>
                      <a:pt x="1742" y="786"/>
                    </a:cubicBezTo>
                    <a:cubicBezTo>
                      <a:pt x="1588" y="677"/>
                      <a:pt x="1588" y="677"/>
                      <a:pt x="1588" y="677"/>
                    </a:cubicBezTo>
                    <a:cubicBezTo>
                      <a:pt x="1669" y="507"/>
                      <a:pt x="1669" y="507"/>
                      <a:pt x="1669" y="507"/>
                    </a:cubicBezTo>
                    <a:cubicBezTo>
                      <a:pt x="1488" y="455"/>
                      <a:pt x="1488" y="455"/>
                      <a:pt x="1488" y="455"/>
                    </a:cubicBezTo>
                    <a:cubicBezTo>
                      <a:pt x="1511" y="266"/>
                      <a:pt x="1511" y="266"/>
                      <a:pt x="1511" y="266"/>
                    </a:cubicBezTo>
                    <a:cubicBezTo>
                      <a:pt x="1321" y="276"/>
                      <a:pt x="1321" y="276"/>
                      <a:pt x="1321" y="276"/>
                    </a:cubicBezTo>
                    <a:cubicBezTo>
                      <a:pt x="1282" y="91"/>
                      <a:pt x="1282" y="91"/>
                      <a:pt x="1282" y="91"/>
                    </a:cubicBezTo>
                    <a:cubicBezTo>
                      <a:pt x="1107" y="162"/>
                      <a:pt x="1107" y="162"/>
                      <a:pt x="1107" y="162"/>
                    </a:cubicBezTo>
                    <a:cubicBezTo>
                      <a:pt x="1009" y="0"/>
                      <a:pt x="1009" y="0"/>
                      <a:pt x="1009" y="0"/>
                    </a:cubicBezTo>
                    <a:cubicBezTo>
                      <a:pt x="868" y="122"/>
                      <a:pt x="868" y="122"/>
                      <a:pt x="868" y="122"/>
                    </a:cubicBezTo>
                    <a:close/>
                  </a:path>
                </a:pathLst>
              </a:custGeom>
              <a:solidFill>
                <a:schemeClr val="bg1">
                  <a:lumMod val="75000"/>
                </a:schemeClr>
              </a:solidFill>
              <a:ln>
                <a:noFill/>
              </a:ln>
            </p:spPr>
            <p:txBody>
              <a:bodyPr lIns="121920" tIns="60960" rIns="121920" bIns="60960"/>
              <a:lstStyle/>
              <a:p>
                <a:pPr defTabSz="685783">
                  <a:defRPr/>
                </a:pPr>
                <a:endParaRPr lang="en-US"/>
              </a:p>
            </p:txBody>
          </p:sp>
          <p:sp>
            <p:nvSpPr>
              <p:cNvPr id="37" name="Freeform 8"/>
              <p:cNvSpPr>
                <a:spLocks noEditPoints="1"/>
              </p:cNvSpPr>
              <p:nvPr/>
            </p:nvSpPr>
            <p:spPr bwMode="auto">
              <a:xfrm>
                <a:off x="3553244" y="1614336"/>
                <a:ext cx="2189069" cy="2188234"/>
              </a:xfrm>
              <a:custGeom>
                <a:avLst/>
                <a:gdLst>
                  <a:gd name="T0" fmla="*/ 0 w 1393"/>
                  <a:gd name="T1" fmla="*/ 696 h 1393"/>
                  <a:gd name="T2" fmla="*/ 696 w 1393"/>
                  <a:gd name="T3" fmla="*/ 1393 h 1393"/>
                  <a:gd name="T4" fmla="*/ 697 w 1393"/>
                  <a:gd name="T5" fmla="*/ 1393 h 1393"/>
                  <a:gd name="T6" fmla="*/ 1393 w 1393"/>
                  <a:gd name="T7" fmla="*/ 696 h 1393"/>
                  <a:gd name="T8" fmla="*/ 697 w 1393"/>
                  <a:gd name="T9" fmla="*/ 0 h 1393"/>
                  <a:gd name="T10" fmla="*/ 696 w 1393"/>
                  <a:gd name="T11" fmla="*/ 0 h 1393"/>
                  <a:gd name="T12" fmla="*/ 0 w 1393"/>
                  <a:gd name="T13" fmla="*/ 696 h 1393"/>
                  <a:gd name="T14" fmla="*/ 696 w 1393"/>
                  <a:gd name="T15" fmla="*/ 1333 h 1393"/>
                  <a:gd name="T16" fmla="*/ 60 w 1393"/>
                  <a:gd name="T17" fmla="*/ 696 h 1393"/>
                  <a:gd name="T18" fmla="*/ 696 w 1393"/>
                  <a:gd name="T19" fmla="*/ 58 h 1393"/>
                  <a:gd name="T20" fmla="*/ 697 w 1393"/>
                  <a:gd name="T21" fmla="*/ 58 h 1393"/>
                  <a:gd name="T22" fmla="*/ 1335 w 1393"/>
                  <a:gd name="T23" fmla="*/ 696 h 1393"/>
                  <a:gd name="T24" fmla="*/ 697 w 1393"/>
                  <a:gd name="T25" fmla="*/ 1333 h 1393"/>
                  <a:gd name="T26" fmla="*/ 696 w 1393"/>
                  <a:gd name="T27" fmla="*/ 1333 h 1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93" h="1393">
                    <a:moveTo>
                      <a:pt x="0" y="696"/>
                    </a:moveTo>
                    <a:cubicBezTo>
                      <a:pt x="0" y="1080"/>
                      <a:pt x="312" y="1392"/>
                      <a:pt x="696" y="1393"/>
                    </a:cubicBezTo>
                    <a:cubicBezTo>
                      <a:pt x="697" y="1393"/>
                      <a:pt x="697" y="1393"/>
                      <a:pt x="697" y="1393"/>
                    </a:cubicBezTo>
                    <a:cubicBezTo>
                      <a:pt x="1082" y="1393"/>
                      <a:pt x="1393" y="1080"/>
                      <a:pt x="1393" y="696"/>
                    </a:cubicBezTo>
                    <a:cubicBezTo>
                      <a:pt x="1393" y="312"/>
                      <a:pt x="1082" y="0"/>
                      <a:pt x="697" y="0"/>
                    </a:cubicBezTo>
                    <a:cubicBezTo>
                      <a:pt x="696" y="0"/>
                      <a:pt x="696" y="0"/>
                      <a:pt x="696" y="0"/>
                    </a:cubicBezTo>
                    <a:cubicBezTo>
                      <a:pt x="312" y="1"/>
                      <a:pt x="0" y="313"/>
                      <a:pt x="0" y="696"/>
                    </a:cubicBezTo>
                    <a:close/>
                    <a:moveTo>
                      <a:pt x="696" y="1333"/>
                    </a:moveTo>
                    <a:cubicBezTo>
                      <a:pt x="344" y="1333"/>
                      <a:pt x="60" y="1048"/>
                      <a:pt x="60" y="696"/>
                    </a:cubicBezTo>
                    <a:cubicBezTo>
                      <a:pt x="60" y="345"/>
                      <a:pt x="344" y="59"/>
                      <a:pt x="696" y="58"/>
                    </a:cubicBezTo>
                    <a:cubicBezTo>
                      <a:pt x="697" y="58"/>
                      <a:pt x="697" y="58"/>
                      <a:pt x="697" y="58"/>
                    </a:cubicBezTo>
                    <a:cubicBezTo>
                      <a:pt x="1048" y="58"/>
                      <a:pt x="1335" y="345"/>
                      <a:pt x="1335" y="696"/>
                    </a:cubicBezTo>
                    <a:cubicBezTo>
                      <a:pt x="1335" y="1048"/>
                      <a:pt x="1048" y="1333"/>
                      <a:pt x="697" y="1333"/>
                    </a:cubicBezTo>
                    <a:cubicBezTo>
                      <a:pt x="696" y="1333"/>
                      <a:pt x="696" y="1333"/>
                      <a:pt x="696" y="1333"/>
                    </a:cubicBezTo>
                    <a:close/>
                  </a:path>
                </a:pathLst>
              </a:custGeom>
              <a:solidFill>
                <a:schemeClr val="bg1">
                  <a:lumMod val="65000"/>
                </a:schemeClr>
              </a:solidFill>
              <a:ln>
                <a:noFill/>
              </a:ln>
            </p:spPr>
            <p:txBody>
              <a:bodyPr lIns="121920" tIns="60960" rIns="121920" bIns="60960"/>
              <a:lstStyle/>
              <a:p>
                <a:pPr defTabSz="685783">
                  <a:defRPr/>
                </a:pPr>
                <a:endParaRPr lang="en-US"/>
              </a:p>
            </p:txBody>
          </p:sp>
          <p:sp>
            <p:nvSpPr>
              <p:cNvPr id="38" name="Freeform 9"/>
              <p:cNvSpPr>
                <a:spLocks noEditPoints="1"/>
              </p:cNvSpPr>
              <p:nvPr/>
            </p:nvSpPr>
            <p:spPr bwMode="auto">
              <a:xfrm>
                <a:off x="3648543" y="1706795"/>
                <a:ext cx="2001274" cy="2000512"/>
              </a:xfrm>
              <a:custGeom>
                <a:avLst/>
                <a:gdLst>
                  <a:gd name="T0" fmla="*/ 28 w 1275"/>
                  <a:gd name="T1" fmla="*/ 638 h 1275"/>
                  <a:gd name="T2" fmla="*/ 636 w 1275"/>
                  <a:gd name="T3" fmla="*/ 30 h 1275"/>
                  <a:gd name="T4" fmla="*/ 637 w 1275"/>
                  <a:gd name="T5" fmla="*/ 30 h 1275"/>
                  <a:gd name="T6" fmla="*/ 1245 w 1275"/>
                  <a:gd name="T7" fmla="*/ 638 h 1275"/>
                  <a:gd name="T8" fmla="*/ 637 w 1275"/>
                  <a:gd name="T9" fmla="*/ 1247 h 1275"/>
                  <a:gd name="T10" fmla="*/ 636 w 1275"/>
                  <a:gd name="T11" fmla="*/ 1247 h 1275"/>
                  <a:gd name="T12" fmla="*/ 28 w 1275"/>
                  <a:gd name="T13" fmla="*/ 638 h 1275"/>
                  <a:gd name="T14" fmla="*/ 636 w 1275"/>
                  <a:gd name="T15" fmla="*/ 0 h 1275"/>
                  <a:gd name="T16" fmla="*/ 0 w 1275"/>
                  <a:gd name="T17" fmla="*/ 638 h 1275"/>
                  <a:gd name="T18" fmla="*/ 636 w 1275"/>
                  <a:gd name="T19" fmla="*/ 1275 h 1275"/>
                  <a:gd name="T20" fmla="*/ 637 w 1275"/>
                  <a:gd name="T21" fmla="*/ 1275 h 1275"/>
                  <a:gd name="T22" fmla="*/ 1275 w 1275"/>
                  <a:gd name="T23" fmla="*/ 638 h 1275"/>
                  <a:gd name="T24" fmla="*/ 637 w 1275"/>
                  <a:gd name="T25" fmla="*/ 0 h 1275"/>
                  <a:gd name="T26" fmla="*/ 636 w 1275"/>
                  <a:gd name="T27" fmla="*/ 0 h 1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75" h="1275">
                    <a:moveTo>
                      <a:pt x="28" y="638"/>
                    </a:moveTo>
                    <a:cubicBezTo>
                      <a:pt x="28" y="304"/>
                      <a:pt x="301" y="31"/>
                      <a:pt x="636" y="30"/>
                    </a:cubicBezTo>
                    <a:cubicBezTo>
                      <a:pt x="637" y="30"/>
                      <a:pt x="637" y="30"/>
                      <a:pt x="637" y="30"/>
                    </a:cubicBezTo>
                    <a:cubicBezTo>
                      <a:pt x="973" y="30"/>
                      <a:pt x="1245" y="302"/>
                      <a:pt x="1245" y="638"/>
                    </a:cubicBezTo>
                    <a:cubicBezTo>
                      <a:pt x="1245" y="974"/>
                      <a:pt x="973" y="1247"/>
                      <a:pt x="637" y="1247"/>
                    </a:cubicBezTo>
                    <a:cubicBezTo>
                      <a:pt x="636" y="1247"/>
                      <a:pt x="636" y="1247"/>
                      <a:pt x="636" y="1247"/>
                    </a:cubicBezTo>
                    <a:cubicBezTo>
                      <a:pt x="301" y="1245"/>
                      <a:pt x="28" y="973"/>
                      <a:pt x="28" y="638"/>
                    </a:cubicBezTo>
                    <a:close/>
                    <a:moveTo>
                      <a:pt x="636" y="0"/>
                    </a:moveTo>
                    <a:cubicBezTo>
                      <a:pt x="284" y="1"/>
                      <a:pt x="0" y="287"/>
                      <a:pt x="0" y="638"/>
                    </a:cubicBezTo>
                    <a:cubicBezTo>
                      <a:pt x="0" y="990"/>
                      <a:pt x="284" y="1275"/>
                      <a:pt x="636" y="1275"/>
                    </a:cubicBezTo>
                    <a:cubicBezTo>
                      <a:pt x="637" y="1275"/>
                      <a:pt x="637" y="1275"/>
                      <a:pt x="637" y="1275"/>
                    </a:cubicBezTo>
                    <a:cubicBezTo>
                      <a:pt x="988" y="1275"/>
                      <a:pt x="1275" y="990"/>
                      <a:pt x="1275" y="638"/>
                    </a:cubicBezTo>
                    <a:cubicBezTo>
                      <a:pt x="1275" y="287"/>
                      <a:pt x="988" y="0"/>
                      <a:pt x="637" y="0"/>
                    </a:cubicBezTo>
                    <a:cubicBezTo>
                      <a:pt x="636" y="0"/>
                      <a:pt x="636" y="0"/>
                      <a:pt x="636" y="0"/>
                    </a:cubicBezTo>
                    <a:close/>
                  </a:path>
                </a:pathLst>
              </a:custGeom>
              <a:solidFill>
                <a:schemeClr val="bg1">
                  <a:lumMod val="85000"/>
                </a:schemeClr>
              </a:solidFill>
              <a:ln>
                <a:noFill/>
              </a:ln>
            </p:spPr>
            <p:txBody>
              <a:bodyPr lIns="121920" tIns="60960" rIns="121920" bIns="60960"/>
              <a:lstStyle/>
              <a:p>
                <a:pPr defTabSz="685783">
                  <a:defRPr/>
                </a:pPr>
                <a:endParaRPr lang="en-US"/>
              </a:p>
            </p:txBody>
          </p:sp>
          <p:sp>
            <p:nvSpPr>
              <p:cNvPr id="25631" name="Freeform 10"/>
              <p:cNvSpPr>
                <a:spLocks/>
              </p:cNvSpPr>
              <p:nvPr/>
            </p:nvSpPr>
            <p:spPr bwMode="auto">
              <a:xfrm>
                <a:off x="3690938" y="1752600"/>
                <a:ext cx="955675" cy="1911350"/>
              </a:xfrm>
              <a:custGeom>
                <a:avLst/>
                <a:gdLst>
                  <a:gd name="T0" fmla="*/ 0 w 608"/>
                  <a:gd name="T1" fmla="*/ 954890 h 1217"/>
                  <a:gd name="T2" fmla="*/ 955675 w 608"/>
                  <a:gd name="T3" fmla="*/ 1911350 h 1217"/>
                  <a:gd name="T4" fmla="*/ 955675 w 608"/>
                  <a:gd name="T5" fmla="*/ 1887792 h 1217"/>
                  <a:gd name="T6" fmla="*/ 25149 w 608"/>
                  <a:gd name="T7" fmla="*/ 954890 h 1217"/>
                  <a:gd name="T8" fmla="*/ 955675 w 608"/>
                  <a:gd name="T9" fmla="*/ 21988 h 1217"/>
                  <a:gd name="T10" fmla="*/ 955675 w 608"/>
                  <a:gd name="T11" fmla="*/ 0 h 1217"/>
                  <a:gd name="T12" fmla="*/ 0 w 608"/>
                  <a:gd name="T13" fmla="*/ 954890 h 121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08" h="1217">
                    <a:moveTo>
                      <a:pt x="0" y="608"/>
                    </a:moveTo>
                    <a:cubicBezTo>
                      <a:pt x="0" y="943"/>
                      <a:pt x="273" y="1215"/>
                      <a:pt x="608" y="1217"/>
                    </a:cubicBezTo>
                    <a:cubicBezTo>
                      <a:pt x="608" y="1202"/>
                      <a:pt x="608" y="1202"/>
                      <a:pt x="608" y="1202"/>
                    </a:cubicBezTo>
                    <a:cubicBezTo>
                      <a:pt x="281" y="1201"/>
                      <a:pt x="16" y="936"/>
                      <a:pt x="16" y="608"/>
                    </a:cubicBezTo>
                    <a:cubicBezTo>
                      <a:pt x="16" y="281"/>
                      <a:pt x="281" y="15"/>
                      <a:pt x="608" y="14"/>
                    </a:cubicBezTo>
                    <a:cubicBezTo>
                      <a:pt x="608" y="0"/>
                      <a:pt x="608" y="0"/>
                      <a:pt x="608" y="0"/>
                    </a:cubicBezTo>
                    <a:cubicBezTo>
                      <a:pt x="273" y="1"/>
                      <a:pt x="0" y="274"/>
                      <a:pt x="0" y="608"/>
                    </a:cubicBez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121920" tIns="60960" rIns="121920" bIns="60960"/>
              <a:lstStyle/>
              <a:p>
                <a:endParaRPr lang="zh-CN" altLang="en-US"/>
              </a:p>
            </p:txBody>
          </p:sp>
          <p:sp>
            <p:nvSpPr>
              <p:cNvPr id="25632" name="Freeform 11"/>
              <p:cNvSpPr>
                <a:spLocks noEditPoints="1"/>
              </p:cNvSpPr>
              <p:nvPr/>
            </p:nvSpPr>
            <p:spPr bwMode="auto">
              <a:xfrm>
                <a:off x="3716338" y="1752600"/>
                <a:ext cx="1887537" cy="1911350"/>
              </a:xfrm>
              <a:custGeom>
                <a:avLst/>
                <a:gdLst>
                  <a:gd name="T0" fmla="*/ 22003 w 1201"/>
                  <a:gd name="T1" fmla="*/ 954890 h 1217"/>
                  <a:gd name="T2" fmla="*/ 930410 w 1201"/>
                  <a:gd name="T3" fmla="*/ 45546 h 1217"/>
                  <a:gd name="T4" fmla="*/ 931981 w 1201"/>
                  <a:gd name="T5" fmla="*/ 45546 h 1217"/>
                  <a:gd name="T6" fmla="*/ 1841960 w 1201"/>
                  <a:gd name="T7" fmla="*/ 954890 h 1217"/>
                  <a:gd name="T8" fmla="*/ 931981 w 1201"/>
                  <a:gd name="T9" fmla="*/ 1864234 h 1217"/>
                  <a:gd name="T10" fmla="*/ 930410 w 1201"/>
                  <a:gd name="T11" fmla="*/ 1864234 h 1217"/>
                  <a:gd name="T12" fmla="*/ 22003 w 1201"/>
                  <a:gd name="T13" fmla="*/ 954890 h 1217"/>
                  <a:gd name="T14" fmla="*/ 930410 w 1201"/>
                  <a:gd name="T15" fmla="*/ 21988 h 1217"/>
                  <a:gd name="T16" fmla="*/ 0 w 1201"/>
                  <a:gd name="T17" fmla="*/ 954890 h 1217"/>
                  <a:gd name="T18" fmla="*/ 930410 w 1201"/>
                  <a:gd name="T19" fmla="*/ 1887792 h 1217"/>
                  <a:gd name="T20" fmla="*/ 930410 w 1201"/>
                  <a:gd name="T21" fmla="*/ 1911350 h 1217"/>
                  <a:gd name="T22" fmla="*/ 931981 w 1201"/>
                  <a:gd name="T23" fmla="*/ 1911350 h 1217"/>
                  <a:gd name="T24" fmla="*/ 1887537 w 1201"/>
                  <a:gd name="T25" fmla="*/ 954890 h 1217"/>
                  <a:gd name="T26" fmla="*/ 931981 w 1201"/>
                  <a:gd name="T27" fmla="*/ 0 h 1217"/>
                  <a:gd name="T28" fmla="*/ 930410 w 1201"/>
                  <a:gd name="T29" fmla="*/ 0 h 1217"/>
                  <a:gd name="T30" fmla="*/ 930410 w 1201"/>
                  <a:gd name="T31" fmla="*/ 21988 h 121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201" h="1217">
                    <a:moveTo>
                      <a:pt x="14" y="608"/>
                    </a:moveTo>
                    <a:cubicBezTo>
                      <a:pt x="14" y="289"/>
                      <a:pt x="273" y="29"/>
                      <a:pt x="592" y="29"/>
                    </a:cubicBezTo>
                    <a:cubicBezTo>
                      <a:pt x="593" y="29"/>
                      <a:pt x="593" y="29"/>
                      <a:pt x="593" y="29"/>
                    </a:cubicBezTo>
                    <a:cubicBezTo>
                      <a:pt x="913" y="29"/>
                      <a:pt x="1172" y="288"/>
                      <a:pt x="1172" y="608"/>
                    </a:cubicBezTo>
                    <a:cubicBezTo>
                      <a:pt x="1172" y="929"/>
                      <a:pt x="913" y="1187"/>
                      <a:pt x="593" y="1187"/>
                    </a:cubicBezTo>
                    <a:cubicBezTo>
                      <a:pt x="592" y="1187"/>
                      <a:pt x="592" y="1187"/>
                      <a:pt x="592" y="1187"/>
                    </a:cubicBezTo>
                    <a:cubicBezTo>
                      <a:pt x="273" y="1187"/>
                      <a:pt x="14" y="927"/>
                      <a:pt x="14" y="608"/>
                    </a:cubicBezTo>
                    <a:close/>
                    <a:moveTo>
                      <a:pt x="592" y="14"/>
                    </a:moveTo>
                    <a:cubicBezTo>
                      <a:pt x="265" y="15"/>
                      <a:pt x="0" y="281"/>
                      <a:pt x="0" y="608"/>
                    </a:cubicBezTo>
                    <a:cubicBezTo>
                      <a:pt x="0" y="936"/>
                      <a:pt x="265" y="1201"/>
                      <a:pt x="592" y="1202"/>
                    </a:cubicBezTo>
                    <a:cubicBezTo>
                      <a:pt x="592" y="1217"/>
                      <a:pt x="592" y="1217"/>
                      <a:pt x="592" y="1217"/>
                    </a:cubicBezTo>
                    <a:cubicBezTo>
                      <a:pt x="593" y="1217"/>
                      <a:pt x="593" y="1217"/>
                      <a:pt x="593" y="1217"/>
                    </a:cubicBezTo>
                    <a:cubicBezTo>
                      <a:pt x="929" y="1217"/>
                      <a:pt x="1201" y="944"/>
                      <a:pt x="1201" y="608"/>
                    </a:cubicBezTo>
                    <a:cubicBezTo>
                      <a:pt x="1201" y="272"/>
                      <a:pt x="929" y="0"/>
                      <a:pt x="593" y="0"/>
                    </a:cubicBezTo>
                    <a:cubicBezTo>
                      <a:pt x="592" y="0"/>
                      <a:pt x="592" y="0"/>
                      <a:pt x="592" y="0"/>
                    </a:cubicBezTo>
                    <a:cubicBezTo>
                      <a:pt x="592" y="14"/>
                      <a:pt x="592" y="14"/>
                      <a:pt x="592" y="14"/>
                    </a:cubicBez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sp>
          <p:nvSpPr>
            <p:cNvPr id="28" name="Freeform 13"/>
            <p:cNvSpPr>
              <a:spLocks/>
            </p:cNvSpPr>
            <p:nvPr/>
          </p:nvSpPr>
          <p:spPr bwMode="auto">
            <a:xfrm>
              <a:off x="6195170" y="3609404"/>
              <a:ext cx="1214593" cy="1214128"/>
            </a:xfrm>
            <a:custGeom>
              <a:avLst/>
              <a:gdLst>
                <a:gd name="T0" fmla="*/ 580 w 580"/>
                <a:gd name="T1" fmla="*/ 0 h 579"/>
                <a:gd name="T2" fmla="*/ 1 w 580"/>
                <a:gd name="T3" fmla="*/ 579 h 579"/>
                <a:gd name="T4" fmla="*/ 0 w 580"/>
                <a:gd name="T5" fmla="*/ 579 h 579"/>
                <a:gd name="T6" fmla="*/ 0 w 580"/>
                <a:gd name="T7" fmla="*/ 0 h 579"/>
                <a:gd name="T8" fmla="*/ 580 w 580"/>
                <a:gd name="T9" fmla="*/ 0 h 579"/>
              </a:gdLst>
              <a:ahLst/>
              <a:cxnLst>
                <a:cxn ang="0">
                  <a:pos x="T0" y="T1"/>
                </a:cxn>
                <a:cxn ang="0">
                  <a:pos x="T2" y="T3"/>
                </a:cxn>
                <a:cxn ang="0">
                  <a:pos x="T4" y="T5"/>
                </a:cxn>
                <a:cxn ang="0">
                  <a:pos x="T6" y="T7"/>
                </a:cxn>
                <a:cxn ang="0">
                  <a:pos x="T8" y="T9"/>
                </a:cxn>
              </a:cxnLst>
              <a:rect l="0" t="0" r="r" b="b"/>
              <a:pathLst>
                <a:path w="580" h="579">
                  <a:moveTo>
                    <a:pt x="580" y="0"/>
                  </a:moveTo>
                  <a:cubicBezTo>
                    <a:pt x="580" y="321"/>
                    <a:pt x="321" y="579"/>
                    <a:pt x="1" y="579"/>
                  </a:cubicBezTo>
                  <a:cubicBezTo>
                    <a:pt x="0" y="579"/>
                    <a:pt x="0" y="579"/>
                    <a:pt x="0" y="579"/>
                  </a:cubicBezTo>
                  <a:cubicBezTo>
                    <a:pt x="0" y="0"/>
                    <a:pt x="0" y="0"/>
                    <a:pt x="0" y="0"/>
                  </a:cubicBezTo>
                  <a:lnTo>
                    <a:pt x="580" y="0"/>
                  </a:lnTo>
                  <a:close/>
                </a:path>
              </a:pathLst>
            </a:custGeom>
            <a:solidFill>
              <a:schemeClr val="accent3"/>
            </a:solidFill>
            <a:ln>
              <a:noFill/>
            </a:ln>
          </p:spPr>
          <p:txBody>
            <a:bodyPr lIns="121920" tIns="60960" rIns="121920" bIns="60960"/>
            <a:lstStyle/>
            <a:p>
              <a:pPr defTabSz="685783">
                <a:defRPr/>
              </a:pPr>
              <a:endParaRPr lang="en-US"/>
            </a:p>
          </p:txBody>
        </p:sp>
        <p:sp>
          <p:nvSpPr>
            <p:cNvPr id="29" name="Freeform 14"/>
            <p:cNvSpPr>
              <a:spLocks/>
            </p:cNvSpPr>
            <p:nvPr/>
          </p:nvSpPr>
          <p:spPr bwMode="auto">
            <a:xfrm>
              <a:off x="4980579" y="2399010"/>
              <a:ext cx="1214591" cy="1210394"/>
            </a:xfrm>
            <a:custGeom>
              <a:avLst/>
              <a:gdLst>
                <a:gd name="T0" fmla="*/ 0 w 580"/>
                <a:gd name="T1" fmla="*/ 579 h 579"/>
                <a:gd name="T2" fmla="*/ 578 w 580"/>
                <a:gd name="T3" fmla="*/ 0 h 579"/>
                <a:gd name="T4" fmla="*/ 580 w 580"/>
                <a:gd name="T5" fmla="*/ 0 h 579"/>
                <a:gd name="T6" fmla="*/ 580 w 580"/>
                <a:gd name="T7" fmla="*/ 579 h 579"/>
                <a:gd name="T8" fmla="*/ 0 w 580"/>
                <a:gd name="T9" fmla="*/ 579 h 579"/>
              </a:gdLst>
              <a:ahLst/>
              <a:cxnLst>
                <a:cxn ang="0">
                  <a:pos x="T0" y="T1"/>
                </a:cxn>
                <a:cxn ang="0">
                  <a:pos x="T2" y="T3"/>
                </a:cxn>
                <a:cxn ang="0">
                  <a:pos x="T4" y="T5"/>
                </a:cxn>
                <a:cxn ang="0">
                  <a:pos x="T6" y="T7"/>
                </a:cxn>
                <a:cxn ang="0">
                  <a:pos x="T8" y="T9"/>
                </a:cxn>
              </a:cxnLst>
              <a:rect l="0" t="0" r="r" b="b"/>
              <a:pathLst>
                <a:path w="580" h="579">
                  <a:moveTo>
                    <a:pt x="0" y="579"/>
                  </a:moveTo>
                  <a:cubicBezTo>
                    <a:pt x="0" y="259"/>
                    <a:pt x="258" y="0"/>
                    <a:pt x="578" y="0"/>
                  </a:cubicBezTo>
                  <a:cubicBezTo>
                    <a:pt x="580" y="0"/>
                    <a:pt x="580" y="0"/>
                    <a:pt x="580" y="0"/>
                  </a:cubicBezTo>
                  <a:cubicBezTo>
                    <a:pt x="580" y="579"/>
                    <a:pt x="580" y="579"/>
                    <a:pt x="580" y="579"/>
                  </a:cubicBezTo>
                  <a:lnTo>
                    <a:pt x="0" y="579"/>
                  </a:lnTo>
                  <a:close/>
                </a:path>
              </a:pathLst>
            </a:custGeom>
            <a:solidFill>
              <a:schemeClr val="accent1"/>
            </a:solidFill>
            <a:ln>
              <a:noFill/>
            </a:ln>
          </p:spPr>
          <p:txBody>
            <a:bodyPr lIns="121920" tIns="60960" rIns="121920" bIns="60960"/>
            <a:lstStyle/>
            <a:p>
              <a:pPr defTabSz="685783">
                <a:defRPr/>
              </a:pPr>
              <a:endParaRPr lang="en-US"/>
            </a:p>
          </p:txBody>
        </p:sp>
        <p:sp>
          <p:nvSpPr>
            <p:cNvPr id="30" name="Freeform 15"/>
            <p:cNvSpPr>
              <a:spLocks/>
            </p:cNvSpPr>
            <p:nvPr/>
          </p:nvSpPr>
          <p:spPr bwMode="auto">
            <a:xfrm>
              <a:off x="4980579" y="3609404"/>
              <a:ext cx="1214591" cy="1214128"/>
            </a:xfrm>
            <a:custGeom>
              <a:avLst/>
              <a:gdLst>
                <a:gd name="T0" fmla="*/ 0 w 580"/>
                <a:gd name="T1" fmla="*/ 0 h 579"/>
                <a:gd name="T2" fmla="*/ 578 w 580"/>
                <a:gd name="T3" fmla="*/ 579 h 579"/>
                <a:gd name="T4" fmla="*/ 580 w 580"/>
                <a:gd name="T5" fmla="*/ 579 h 579"/>
                <a:gd name="T6" fmla="*/ 580 w 580"/>
                <a:gd name="T7" fmla="*/ 0 h 579"/>
                <a:gd name="T8" fmla="*/ 0 w 580"/>
                <a:gd name="T9" fmla="*/ 0 h 579"/>
              </a:gdLst>
              <a:ahLst/>
              <a:cxnLst>
                <a:cxn ang="0">
                  <a:pos x="T0" y="T1"/>
                </a:cxn>
                <a:cxn ang="0">
                  <a:pos x="T2" y="T3"/>
                </a:cxn>
                <a:cxn ang="0">
                  <a:pos x="T4" y="T5"/>
                </a:cxn>
                <a:cxn ang="0">
                  <a:pos x="T6" y="T7"/>
                </a:cxn>
                <a:cxn ang="0">
                  <a:pos x="T8" y="T9"/>
                </a:cxn>
              </a:cxnLst>
              <a:rect l="0" t="0" r="r" b="b"/>
              <a:pathLst>
                <a:path w="580" h="579">
                  <a:moveTo>
                    <a:pt x="0" y="0"/>
                  </a:moveTo>
                  <a:cubicBezTo>
                    <a:pt x="0" y="321"/>
                    <a:pt x="258" y="579"/>
                    <a:pt x="578" y="579"/>
                  </a:cubicBezTo>
                  <a:cubicBezTo>
                    <a:pt x="580" y="579"/>
                    <a:pt x="580" y="579"/>
                    <a:pt x="580" y="579"/>
                  </a:cubicBezTo>
                  <a:cubicBezTo>
                    <a:pt x="580" y="0"/>
                    <a:pt x="580" y="0"/>
                    <a:pt x="580" y="0"/>
                  </a:cubicBezTo>
                  <a:lnTo>
                    <a:pt x="0" y="0"/>
                  </a:lnTo>
                  <a:close/>
                </a:path>
              </a:pathLst>
            </a:custGeom>
            <a:solidFill>
              <a:schemeClr val="accent4"/>
            </a:solidFill>
            <a:ln>
              <a:noFill/>
            </a:ln>
          </p:spPr>
          <p:txBody>
            <a:bodyPr lIns="121920" tIns="60960" rIns="121920" bIns="60960"/>
            <a:lstStyle/>
            <a:p>
              <a:pPr defTabSz="685783">
                <a:defRPr/>
              </a:pPr>
              <a:endParaRPr lang="en-US"/>
            </a:p>
          </p:txBody>
        </p:sp>
        <p:sp>
          <p:nvSpPr>
            <p:cNvPr id="31" name="Freeform 12"/>
            <p:cNvSpPr>
              <a:spLocks/>
            </p:cNvSpPr>
            <p:nvPr/>
          </p:nvSpPr>
          <p:spPr bwMode="auto">
            <a:xfrm>
              <a:off x="6195170" y="2399010"/>
              <a:ext cx="1214593" cy="1210394"/>
            </a:xfrm>
            <a:custGeom>
              <a:avLst/>
              <a:gdLst>
                <a:gd name="T0" fmla="*/ 580 w 580"/>
                <a:gd name="T1" fmla="*/ 579 h 579"/>
                <a:gd name="T2" fmla="*/ 1 w 580"/>
                <a:gd name="T3" fmla="*/ 0 h 579"/>
                <a:gd name="T4" fmla="*/ 0 w 580"/>
                <a:gd name="T5" fmla="*/ 0 h 579"/>
                <a:gd name="T6" fmla="*/ 0 w 580"/>
                <a:gd name="T7" fmla="*/ 579 h 579"/>
                <a:gd name="T8" fmla="*/ 580 w 580"/>
                <a:gd name="T9" fmla="*/ 579 h 579"/>
              </a:gdLst>
              <a:ahLst/>
              <a:cxnLst>
                <a:cxn ang="0">
                  <a:pos x="T0" y="T1"/>
                </a:cxn>
                <a:cxn ang="0">
                  <a:pos x="T2" y="T3"/>
                </a:cxn>
                <a:cxn ang="0">
                  <a:pos x="T4" y="T5"/>
                </a:cxn>
                <a:cxn ang="0">
                  <a:pos x="T6" y="T7"/>
                </a:cxn>
                <a:cxn ang="0">
                  <a:pos x="T8" y="T9"/>
                </a:cxn>
              </a:cxnLst>
              <a:rect l="0" t="0" r="r" b="b"/>
              <a:pathLst>
                <a:path w="580" h="579">
                  <a:moveTo>
                    <a:pt x="580" y="579"/>
                  </a:moveTo>
                  <a:cubicBezTo>
                    <a:pt x="580" y="259"/>
                    <a:pt x="321" y="0"/>
                    <a:pt x="1" y="0"/>
                  </a:cubicBezTo>
                  <a:cubicBezTo>
                    <a:pt x="0" y="0"/>
                    <a:pt x="0" y="0"/>
                    <a:pt x="0" y="0"/>
                  </a:cubicBezTo>
                  <a:cubicBezTo>
                    <a:pt x="0" y="579"/>
                    <a:pt x="0" y="579"/>
                    <a:pt x="0" y="579"/>
                  </a:cubicBezTo>
                  <a:lnTo>
                    <a:pt x="580" y="579"/>
                  </a:lnTo>
                  <a:close/>
                </a:path>
              </a:pathLst>
            </a:custGeom>
            <a:solidFill>
              <a:schemeClr val="accent2"/>
            </a:solidFill>
            <a:ln>
              <a:noFill/>
            </a:ln>
          </p:spPr>
          <p:txBody>
            <a:bodyPr lIns="121920" tIns="60960" rIns="121920" bIns="60960"/>
            <a:lstStyle/>
            <a:p>
              <a:pPr defTabSz="685783">
                <a:defRPr/>
              </a:pPr>
              <a:endParaRPr lang="en-US"/>
            </a:p>
          </p:txBody>
        </p:sp>
        <p:sp>
          <p:nvSpPr>
            <p:cNvPr id="32" name="Oval 16"/>
            <p:cNvSpPr>
              <a:spLocks noChangeArrowheads="1"/>
            </p:cNvSpPr>
            <p:nvPr/>
          </p:nvSpPr>
          <p:spPr bwMode="auto">
            <a:xfrm>
              <a:off x="5604692" y="3022885"/>
              <a:ext cx="1192170" cy="1195451"/>
            </a:xfrm>
            <a:prstGeom prst="ellipse">
              <a:avLst/>
            </a:prstGeom>
            <a:solidFill>
              <a:schemeClr val="bg1">
                <a:lumMod val="85000"/>
              </a:schemeClr>
            </a:solidFill>
            <a:ln>
              <a:noFill/>
            </a:ln>
          </p:spPr>
          <p:txBody>
            <a:bodyPr lIns="121920" tIns="60960" rIns="121920" bIns="60960"/>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eaLnBrk="1" hangingPunct="1"/>
              <a:endParaRPr lang="zh-CN" altLang="zh-CN"/>
            </a:p>
          </p:txBody>
        </p:sp>
      </p:grpSp>
      <p:grpSp>
        <p:nvGrpSpPr>
          <p:cNvPr id="20" name="组合 49"/>
          <p:cNvGrpSpPr/>
          <p:nvPr/>
        </p:nvGrpSpPr>
        <p:grpSpPr>
          <a:xfrm>
            <a:off x="2713967" y="340296"/>
            <a:ext cx="6141063" cy="129844"/>
            <a:chOff x="2713964" y="340296"/>
            <a:chExt cx="6141063" cy="129844"/>
          </a:xfrm>
        </p:grpSpPr>
        <p:cxnSp>
          <p:nvCxnSpPr>
            <p:cNvPr id="51" name="直接连接符 50"/>
            <p:cNvCxnSpPr>
              <a:endCxn id="52" idx="3"/>
            </p:cNvCxnSpPr>
            <p:nvPr/>
          </p:nvCxnSpPr>
          <p:spPr>
            <a:xfrm flipH="1">
              <a:off x="2843808" y="405218"/>
              <a:ext cx="6011219" cy="0"/>
            </a:xfrm>
            <a:prstGeom prst="line">
              <a:avLst/>
            </a:prstGeom>
            <a:ln>
              <a:solidFill>
                <a:schemeClr val="tx2">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52" name="矩形 51"/>
            <p:cNvSpPr/>
            <p:nvPr/>
          </p:nvSpPr>
          <p:spPr>
            <a:xfrm>
              <a:off x="2713964" y="340296"/>
              <a:ext cx="129844" cy="12984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3" name="KSO_GT1.1.1"/>
          <p:cNvSpPr txBox="1"/>
          <p:nvPr/>
        </p:nvSpPr>
        <p:spPr>
          <a:xfrm>
            <a:off x="1438990" y="308670"/>
            <a:ext cx="119062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200" dirty="0">
                <a:solidFill>
                  <a:schemeClr val="tx1">
                    <a:lumMod val="50000"/>
                    <a:lumOff val="50000"/>
                  </a:schemeClr>
                </a:solidFill>
              </a:rPr>
              <a:t>点击更改标题</a:t>
            </a:r>
            <a:endParaRPr lang="en-US" altLang="zh-CN" sz="1200" dirty="0">
              <a:solidFill>
                <a:schemeClr val="tx1">
                  <a:lumMod val="50000"/>
                  <a:lumOff val="50000"/>
                </a:schemeClr>
              </a:solidFill>
            </a:endParaRPr>
          </a:p>
        </p:txBody>
      </p:sp>
      <p:sp>
        <p:nvSpPr>
          <p:cNvPr id="40" name="矩形 39"/>
          <p:cNvSpPr/>
          <p:nvPr/>
        </p:nvSpPr>
        <p:spPr>
          <a:xfrm>
            <a:off x="892899" y="302732"/>
            <a:ext cx="443924" cy="443924"/>
          </a:xfrm>
          <a:prstGeom prst="rect">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p:cNvSpPr/>
          <p:nvPr/>
        </p:nvSpPr>
        <p:spPr>
          <a:xfrm>
            <a:off x="600257" y="135429"/>
            <a:ext cx="443924" cy="443924"/>
          </a:xfrm>
          <a:prstGeom prst="rect">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 xmlns:p14="http://schemas.microsoft.com/office/powerpoint/2010/main" val="4012303400"/>
      </p:ext>
    </p:extLst>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par>
                          <p:cTn id="10" fill="hold" nodeType="afterGroup">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down)">
                                      <p:cBhvr>
                                        <p:cTn id="13" dur="500"/>
                                        <p:tgtEl>
                                          <p:spTgt spid="10"/>
                                        </p:tgtEl>
                                      </p:cBhvr>
                                    </p:animEffect>
                                  </p:childTnLst>
                                </p:cTn>
                              </p:par>
                            </p:childTnLst>
                          </p:cTn>
                        </p:par>
                        <p:par>
                          <p:cTn id="14" fill="hold" nodeType="afterGroup">
                            <p:stCondLst>
                              <p:cond delay="1000"/>
                            </p:stCondLst>
                            <p:childTnLst>
                              <p:par>
                                <p:cTn id="15" presetID="22" presetClass="entr" presetSubtype="2"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right)">
                                      <p:cBhvr>
                                        <p:cTn id="17" dur="500"/>
                                        <p:tgtEl>
                                          <p:spTgt spid="3"/>
                                        </p:tgtEl>
                                      </p:cBhvr>
                                    </p:animEffect>
                                  </p:childTnLst>
                                </p:cTn>
                              </p:par>
                            </p:childTnLst>
                          </p:cTn>
                        </p:par>
                        <p:par>
                          <p:cTn id="18" fill="hold" nodeType="afterGroup">
                            <p:stCondLst>
                              <p:cond delay="1500"/>
                            </p:stCondLst>
                            <p:childTnLst>
                              <p:par>
                                <p:cTn id="19" presetID="22" presetClass="entr" presetSubtype="1"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up)">
                                      <p:cBhvr>
                                        <p:cTn id="21" dur="500"/>
                                        <p:tgtEl>
                                          <p:spTgt spid="12"/>
                                        </p:tgtEl>
                                      </p:cBhvr>
                                    </p:animEffect>
                                  </p:childTnLst>
                                </p:cTn>
                              </p:par>
                            </p:childTnLst>
                          </p:cTn>
                        </p:par>
                        <p:par>
                          <p:cTn id="22" fill="hold" nodeType="afterGroup">
                            <p:stCondLst>
                              <p:cond delay="2000"/>
                            </p:stCondLst>
                            <p:childTnLst>
                              <p:par>
                                <p:cTn id="23" presetID="22" presetClass="entr" presetSubtype="2"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right)">
                                      <p:cBhvr>
                                        <p:cTn id="25" dur="500"/>
                                        <p:tgtEl>
                                          <p:spTgt spid="4"/>
                                        </p:tgtEl>
                                      </p:cBhvr>
                                    </p:animEffect>
                                  </p:childTnLst>
                                </p:cTn>
                              </p:par>
                            </p:childTnLst>
                          </p:cTn>
                        </p:par>
                        <p:par>
                          <p:cTn id="26" fill="hold" nodeType="afterGroup">
                            <p:stCondLst>
                              <p:cond delay="2500"/>
                            </p:stCondLst>
                            <p:childTnLst>
                              <p:par>
                                <p:cTn id="27" presetID="22" presetClass="entr" presetSubtype="4" fill="hold" grpId="0" nodeType="after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wipe(down)">
                                      <p:cBhvr>
                                        <p:cTn id="29" dur="500"/>
                                        <p:tgtEl>
                                          <p:spTgt spid="11"/>
                                        </p:tgtEl>
                                      </p:cBhvr>
                                    </p:animEffect>
                                  </p:childTnLst>
                                </p:cTn>
                              </p:par>
                            </p:childTnLst>
                          </p:cTn>
                        </p:par>
                        <p:par>
                          <p:cTn id="30" fill="hold" nodeType="afterGroup">
                            <p:stCondLst>
                              <p:cond delay="3000"/>
                            </p:stCondLst>
                            <p:childTnLst>
                              <p:par>
                                <p:cTn id="31" presetID="22" presetClass="entr" presetSubtype="8" fill="hold" nodeType="after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wipe(left)">
                                      <p:cBhvr>
                                        <p:cTn id="33" dur="500"/>
                                        <p:tgtEl>
                                          <p:spTgt spid="2"/>
                                        </p:tgtEl>
                                      </p:cBhvr>
                                    </p:animEffect>
                                  </p:childTnLst>
                                </p:cTn>
                              </p:par>
                            </p:childTnLst>
                          </p:cTn>
                        </p:par>
                        <p:par>
                          <p:cTn id="34" fill="hold" nodeType="afterGroup">
                            <p:stCondLst>
                              <p:cond delay="3500"/>
                            </p:stCondLst>
                            <p:childTnLst>
                              <p:par>
                                <p:cTn id="35" presetID="22" presetClass="entr" presetSubtype="1"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wipe(up)">
                                      <p:cBhvr>
                                        <p:cTn id="37" dur="500"/>
                                        <p:tgtEl>
                                          <p:spTgt spid="13"/>
                                        </p:tgtEl>
                                      </p:cBhvr>
                                    </p:animEffect>
                                  </p:childTnLst>
                                </p:cTn>
                              </p:par>
                            </p:childTnLst>
                          </p:cTn>
                        </p:par>
                        <p:par>
                          <p:cTn id="38" fill="hold" nodeType="afterGroup">
                            <p:stCondLst>
                              <p:cond delay="4000"/>
                            </p:stCondLst>
                            <p:childTnLst>
                              <p:par>
                                <p:cTn id="39" presetID="22" presetClass="entr" presetSubtype="8" fill="hold" nodeType="after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wipe(left)">
                                      <p:cBhvr>
                                        <p:cTn id="4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a:grpSpLocks/>
          </p:cNvGrpSpPr>
          <p:nvPr/>
        </p:nvGrpSpPr>
        <p:grpSpPr bwMode="auto">
          <a:xfrm>
            <a:off x="820342" y="1352969"/>
            <a:ext cx="236934" cy="237008"/>
            <a:chOff x="1066800" y="2209799"/>
            <a:chExt cx="315279" cy="315280"/>
          </a:xfrm>
        </p:grpSpPr>
        <p:sp>
          <p:nvSpPr>
            <p:cNvPr id="3" name="Shape 796"/>
            <p:cNvSpPr/>
            <p:nvPr/>
          </p:nvSpPr>
          <p:spPr>
            <a:xfrm>
              <a:off x="1066800" y="2209799"/>
              <a:ext cx="315279" cy="31528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lIns="50800" tIns="50800" rIns="50800" bIns="50800" anchor="ctr"/>
            <a:lstStyle/>
            <a:p>
              <a:pPr defTabSz="685783">
                <a:defRPr/>
              </a:pPr>
              <a:endParaRPr>
                <a:latin typeface="+mn-lt"/>
              </a:endParaRPr>
            </a:p>
          </p:txBody>
        </p:sp>
        <p:sp>
          <p:nvSpPr>
            <p:cNvPr id="19516" name="Shape 797"/>
            <p:cNvSpPr>
              <a:spLocks/>
            </p:cNvSpPr>
            <p:nvPr/>
          </p:nvSpPr>
          <p:spPr bwMode="auto">
            <a:xfrm>
              <a:off x="1139147" y="2295483"/>
              <a:ext cx="170585" cy="143910"/>
            </a:xfrm>
            <a:custGeom>
              <a:avLst/>
              <a:gdLst>
                <a:gd name="T0" fmla="*/ 85293 w 21600"/>
                <a:gd name="T1" fmla="*/ 71955 h 21600"/>
                <a:gd name="T2" fmla="*/ 85293 w 21600"/>
                <a:gd name="T3" fmla="*/ 71955 h 21600"/>
                <a:gd name="T4" fmla="*/ 85293 w 21600"/>
                <a:gd name="T5" fmla="*/ 71955 h 21600"/>
                <a:gd name="T6" fmla="*/ 85293 w 21600"/>
                <a:gd name="T7" fmla="*/ 71955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0" y="14435"/>
                  </a:moveTo>
                  <a:lnTo>
                    <a:pt x="5244" y="21600"/>
                  </a:lnTo>
                  <a:lnTo>
                    <a:pt x="21422" y="1264"/>
                  </a:lnTo>
                  <a:lnTo>
                    <a:pt x="21600" y="0"/>
                  </a:lnTo>
                  <a:lnTo>
                    <a:pt x="5867" y="14435"/>
                  </a:lnTo>
                  <a:lnTo>
                    <a:pt x="0" y="8429"/>
                  </a:lnTo>
                  <a:lnTo>
                    <a:pt x="0" y="14435"/>
                  </a:lnTo>
                  <a:close/>
                </a:path>
              </a:pathLst>
            </a:custGeom>
            <a:solidFill>
              <a:srgbClr val="FFFFFF"/>
            </a:solidFill>
            <a:ln>
              <a:noFill/>
            </a:ln>
            <a:extLst>
              <a:ext uri="{91240B29-F687-4F45-9708-019B960494DF}">
                <a14:hiddenLine xmlns="" xmlns:a14="http://schemas.microsoft.com/office/drawing/2010/main" w="12700" cap="flat">
                  <a:solidFill>
                    <a:srgbClr val="000000"/>
                  </a:solidFill>
                  <a:miter lim="400000"/>
                  <a:headEnd/>
                  <a:tailEnd/>
                </a14:hiddenLine>
              </a:ext>
            </a:extLst>
          </p:spPr>
          <p:txBody>
            <a:bodyPr lIns="0" tIns="0" rIns="0" bIns="0"/>
            <a:lstStyle/>
            <a:p>
              <a:endParaRPr lang="zh-CN" altLang="en-US"/>
            </a:p>
          </p:txBody>
        </p:sp>
      </p:grpSp>
      <p:grpSp>
        <p:nvGrpSpPr>
          <p:cNvPr id="4" name="Group 4"/>
          <p:cNvGrpSpPr>
            <a:grpSpLocks/>
          </p:cNvGrpSpPr>
          <p:nvPr/>
        </p:nvGrpSpPr>
        <p:grpSpPr bwMode="auto">
          <a:xfrm>
            <a:off x="3504011" y="1352969"/>
            <a:ext cx="236934" cy="237008"/>
            <a:chOff x="4645616" y="2209799"/>
            <a:chExt cx="315279" cy="315280"/>
          </a:xfrm>
        </p:grpSpPr>
        <p:sp>
          <p:nvSpPr>
            <p:cNvPr id="6" name="Shape 801"/>
            <p:cNvSpPr/>
            <p:nvPr/>
          </p:nvSpPr>
          <p:spPr>
            <a:xfrm>
              <a:off x="4645616" y="2209799"/>
              <a:ext cx="315279" cy="31528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lIns="50800" tIns="50800" rIns="50800" bIns="50800" anchor="ctr"/>
            <a:lstStyle/>
            <a:p>
              <a:pPr defTabSz="685783">
                <a:defRPr/>
              </a:pPr>
              <a:endParaRPr>
                <a:latin typeface="+mn-lt"/>
              </a:endParaRPr>
            </a:p>
          </p:txBody>
        </p:sp>
        <p:sp>
          <p:nvSpPr>
            <p:cNvPr id="19514" name="Shape 802"/>
            <p:cNvSpPr>
              <a:spLocks/>
            </p:cNvSpPr>
            <p:nvPr/>
          </p:nvSpPr>
          <p:spPr bwMode="auto">
            <a:xfrm>
              <a:off x="4717963" y="2295483"/>
              <a:ext cx="170585" cy="143910"/>
            </a:xfrm>
            <a:custGeom>
              <a:avLst/>
              <a:gdLst>
                <a:gd name="T0" fmla="*/ 85293 w 21600"/>
                <a:gd name="T1" fmla="*/ 71955 h 21600"/>
                <a:gd name="T2" fmla="*/ 85293 w 21600"/>
                <a:gd name="T3" fmla="*/ 71955 h 21600"/>
                <a:gd name="T4" fmla="*/ 85293 w 21600"/>
                <a:gd name="T5" fmla="*/ 71955 h 21600"/>
                <a:gd name="T6" fmla="*/ 85293 w 21600"/>
                <a:gd name="T7" fmla="*/ 71955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0" y="14435"/>
                  </a:moveTo>
                  <a:lnTo>
                    <a:pt x="5244" y="21600"/>
                  </a:lnTo>
                  <a:lnTo>
                    <a:pt x="21422" y="1264"/>
                  </a:lnTo>
                  <a:lnTo>
                    <a:pt x="21600" y="0"/>
                  </a:lnTo>
                  <a:lnTo>
                    <a:pt x="5867" y="14435"/>
                  </a:lnTo>
                  <a:lnTo>
                    <a:pt x="0" y="8429"/>
                  </a:lnTo>
                  <a:lnTo>
                    <a:pt x="0" y="14435"/>
                  </a:lnTo>
                  <a:close/>
                </a:path>
              </a:pathLst>
            </a:custGeom>
            <a:solidFill>
              <a:srgbClr val="FFFFFF"/>
            </a:solidFill>
            <a:ln>
              <a:noFill/>
            </a:ln>
            <a:extLst>
              <a:ext uri="{91240B29-F687-4F45-9708-019B960494DF}">
                <a14:hiddenLine xmlns="" xmlns:a14="http://schemas.microsoft.com/office/drawing/2010/main" w="12700" cap="flat">
                  <a:solidFill>
                    <a:srgbClr val="000000"/>
                  </a:solidFill>
                  <a:miter lim="400000"/>
                  <a:headEnd/>
                  <a:tailEnd/>
                </a14:hiddenLine>
              </a:ext>
            </a:extLst>
          </p:spPr>
          <p:txBody>
            <a:bodyPr lIns="0" tIns="0" rIns="0" bIns="0"/>
            <a:lstStyle/>
            <a:p>
              <a:endParaRPr lang="zh-CN" altLang="en-US"/>
            </a:p>
          </p:txBody>
        </p:sp>
      </p:grpSp>
      <p:grpSp>
        <p:nvGrpSpPr>
          <p:cNvPr id="5" name="Group 7"/>
          <p:cNvGrpSpPr>
            <a:grpSpLocks/>
          </p:cNvGrpSpPr>
          <p:nvPr/>
        </p:nvGrpSpPr>
        <p:grpSpPr bwMode="auto">
          <a:xfrm>
            <a:off x="6209110" y="1352969"/>
            <a:ext cx="236934" cy="237008"/>
            <a:chOff x="8251931" y="2209799"/>
            <a:chExt cx="315279" cy="315280"/>
          </a:xfrm>
        </p:grpSpPr>
        <p:sp>
          <p:nvSpPr>
            <p:cNvPr id="9" name="Shape 806"/>
            <p:cNvSpPr/>
            <p:nvPr/>
          </p:nvSpPr>
          <p:spPr>
            <a:xfrm>
              <a:off x="8251931" y="2209799"/>
              <a:ext cx="315279" cy="31528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lIns="50800" tIns="50800" rIns="50800" bIns="50800" anchor="ctr"/>
            <a:lstStyle/>
            <a:p>
              <a:pPr defTabSz="685783">
                <a:defRPr/>
              </a:pPr>
              <a:endParaRPr>
                <a:latin typeface="+mn-lt"/>
              </a:endParaRPr>
            </a:p>
          </p:txBody>
        </p:sp>
        <p:sp>
          <p:nvSpPr>
            <p:cNvPr id="19512" name="Shape 807"/>
            <p:cNvSpPr>
              <a:spLocks/>
            </p:cNvSpPr>
            <p:nvPr/>
          </p:nvSpPr>
          <p:spPr bwMode="auto">
            <a:xfrm>
              <a:off x="8324278" y="2295483"/>
              <a:ext cx="170585" cy="143910"/>
            </a:xfrm>
            <a:custGeom>
              <a:avLst/>
              <a:gdLst>
                <a:gd name="T0" fmla="*/ 85293 w 21600"/>
                <a:gd name="T1" fmla="*/ 71955 h 21600"/>
                <a:gd name="T2" fmla="*/ 85293 w 21600"/>
                <a:gd name="T3" fmla="*/ 71955 h 21600"/>
                <a:gd name="T4" fmla="*/ 85293 w 21600"/>
                <a:gd name="T5" fmla="*/ 71955 h 21600"/>
                <a:gd name="T6" fmla="*/ 85293 w 21600"/>
                <a:gd name="T7" fmla="*/ 71955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0" y="14435"/>
                  </a:moveTo>
                  <a:lnTo>
                    <a:pt x="5244" y="21600"/>
                  </a:lnTo>
                  <a:lnTo>
                    <a:pt x="21422" y="1264"/>
                  </a:lnTo>
                  <a:lnTo>
                    <a:pt x="21600" y="0"/>
                  </a:lnTo>
                  <a:lnTo>
                    <a:pt x="5867" y="14435"/>
                  </a:lnTo>
                  <a:lnTo>
                    <a:pt x="0" y="8429"/>
                  </a:lnTo>
                  <a:lnTo>
                    <a:pt x="0" y="14435"/>
                  </a:lnTo>
                  <a:close/>
                </a:path>
              </a:pathLst>
            </a:custGeom>
            <a:solidFill>
              <a:srgbClr val="FFFFFF"/>
            </a:solidFill>
            <a:ln>
              <a:noFill/>
            </a:ln>
            <a:extLst>
              <a:ext uri="{91240B29-F687-4F45-9708-019B960494DF}">
                <a14:hiddenLine xmlns="" xmlns:a14="http://schemas.microsoft.com/office/drawing/2010/main" w="12700" cap="flat">
                  <a:solidFill>
                    <a:srgbClr val="000000"/>
                  </a:solidFill>
                  <a:miter lim="400000"/>
                  <a:headEnd/>
                  <a:tailEnd/>
                </a14:hiddenLine>
              </a:ext>
            </a:extLst>
          </p:spPr>
          <p:txBody>
            <a:bodyPr lIns="0" tIns="0" rIns="0" bIns="0"/>
            <a:lstStyle/>
            <a:p>
              <a:endParaRPr lang="zh-CN" altLang="en-US"/>
            </a:p>
          </p:txBody>
        </p:sp>
      </p:grpSp>
      <p:grpSp>
        <p:nvGrpSpPr>
          <p:cNvPr id="7" name="Group 10"/>
          <p:cNvGrpSpPr>
            <a:grpSpLocks/>
          </p:cNvGrpSpPr>
          <p:nvPr/>
        </p:nvGrpSpPr>
        <p:grpSpPr bwMode="auto">
          <a:xfrm>
            <a:off x="820342" y="2442729"/>
            <a:ext cx="236934" cy="237007"/>
            <a:chOff x="1066800" y="3675945"/>
            <a:chExt cx="315279" cy="315279"/>
          </a:xfrm>
        </p:grpSpPr>
        <p:sp>
          <p:nvSpPr>
            <p:cNvPr id="12" name="Shape 811"/>
            <p:cNvSpPr/>
            <p:nvPr/>
          </p:nvSpPr>
          <p:spPr>
            <a:xfrm>
              <a:off x="1066800" y="3675945"/>
              <a:ext cx="315279" cy="31527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lIns="50800" tIns="50800" rIns="50800" bIns="50800" anchor="ctr"/>
            <a:lstStyle/>
            <a:p>
              <a:pPr defTabSz="685783">
                <a:defRPr/>
              </a:pPr>
              <a:endParaRPr>
                <a:latin typeface="+mn-lt"/>
              </a:endParaRPr>
            </a:p>
          </p:txBody>
        </p:sp>
        <p:sp>
          <p:nvSpPr>
            <p:cNvPr id="19510" name="Shape 812"/>
            <p:cNvSpPr>
              <a:spLocks/>
            </p:cNvSpPr>
            <p:nvPr/>
          </p:nvSpPr>
          <p:spPr bwMode="auto">
            <a:xfrm>
              <a:off x="1139147" y="3761629"/>
              <a:ext cx="170585" cy="143910"/>
            </a:xfrm>
            <a:custGeom>
              <a:avLst/>
              <a:gdLst>
                <a:gd name="T0" fmla="*/ 85293 w 21600"/>
                <a:gd name="T1" fmla="*/ 71955 h 21600"/>
                <a:gd name="T2" fmla="*/ 85293 w 21600"/>
                <a:gd name="T3" fmla="*/ 71955 h 21600"/>
                <a:gd name="T4" fmla="*/ 85293 w 21600"/>
                <a:gd name="T5" fmla="*/ 71955 h 21600"/>
                <a:gd name="T6" fmla="*/ 85293 w 21600"/>
                <a:gd name="T7" fmla="*/ 71955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0" y="14435"/>
                  </a:moveTo>
                  <a:lnTo>
                    <a:pt x="5244" y="21600"/>
                  </a:lnTo>
                  <a:lnTo>
                    <a:pt x="21422" y="1264"/>
                  </a:lnTo>
                  <a:lnTo>
                    <a:pt x="21600" y="0"/>
                  </a:lnTo>
                  <a:lnTo>
                    <a:pt x="5867" y="14435"/>
                  </a:lnTo>
                  <a:lnTo>
                    <a:pt x="0" y="8429"/>
                  </a:lnTo>
                  <a:lnTo>
                    <a:pt x="0" y="14435"/>
                  </a:lnTo>
                  <a:close/>
                </a:path>
              </a:pathLst>
            </a:custGeom>
            <a:solidFill>
              <a:srgbClr val="FFFFFF"/>
            </a:solidFill>
            <a:ln>
              <a:noFill/>
            </a:ln>
            <a:extLst>
              <a:ext uri="{91240B29-F687-4F45-9708-019B960494DF}">
                <a14:hiddenLine xmlns="" xmlns:a14="http://schemas.microsoft.com/office/drawing/2010/main" w="12700" cap="flat">
                  <a:solidFill>
                    <a:srgbClr val="000000"/>
                  </a:solidFill>
                  <a:miter lim="400000"/>
                  <a:headEnd/>
                  <a:tailEnd/>
                </a14:hiddenLine>
              </a:ext>
            </a:extLst>
          </p:spPr>
          <p:txBody>
            <a:bodyPr lIns="0" tIns="0" rIns="0" bIns="0"/>
            <a:lstStyle/>
            <a:p>
              <a:endParaRPr lang="zh-CN" altLang="en-US"/>
            </a:p>
          </p:txBody>
        </p:sp>
      </p:grpSp>
      <p:grpSp>
        <p:nvGrpSpPr>
          <p:cNvPr id="8" name="Group 13"/>
          <p:cNvGrpSpPr>
            <a:grpSpLocks/>
          </p:cNvGrpSpPr>
          <p:nvPr/>
        </p:nvGrpSpPr>
        <p:grpSpPr bwMode="auto">
          <a:xfrm>
            <a:off x="3504011" y="2442729"/>
            <a:ext cx="236934" cy="237007"/>
            <a:chOff x="4645616" y="3675945"/>
            <a:chExt cx="315279" cy="315279"/>
          </a:xfrm>
        </p:grpSpPr>
        <p:sp>
          <p:nvSpPr>
            <p:cNvPr id="15" name="Shape 816"/>
            <p:cNvSpPr/>
            <p:nvPr/>
          </p:nvSpPr>
          <p:spPr>
            <a:xfrm>
              <a:off x="4645616" y="3675945"/>
              <a:ext cx="315279" cy="31527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lIns="50800" tIns="50800" rIns="50800" bIns="50800" anchor="ctr"/>
            <a:lstStyle/>
            <a:p>
              <a:pPr defTabSz="685783">
                <a:defRPr/>
              </a:pPr>
              <a:endParaRPr>
                <a:latin typeface="+mn-lt"/>
              </a:endParaRPr>
            </a:p>
          </p:txBody>
        </p:sp>
        <p:sp>
          <p:nvSpPr>
            <p:cNvPr id="19508" name="Shape 817"/>
            <p:cNvSpPr>
              <a:spLocks/>
            </p:cNvSpPr>
            <p:nvPr/>
          </p:nvSpPr>
          <p:spPr bwMode="auto">
            <a:xfrm>
              <a:off x="4717963" y="3761629"/>
              <a:ext cx="170585" cy="143910"/>
            </a:xfrm>
            <a:custGeom>
              <a:avLst/>
              <a:gdLst>
                <a:gd name="T0" fmla="*/ 85293 w 21600"/>
                <a:gd name="T1" fmla="*/ 71955 h 21600"/>
                <a:gd name="T2" fmla="*/ 85293 w 21600"/>
                <a:gd name="T3" fmla="*/ 71955 h 21600"/>
                <a:gd name="T4" fmla="*/ 85293 w 21600"/>
                <a:gd name="T5" fmla="*/ 71955 h 21600"/>
                <a:gd name="T6" fmla="*/ 85293 w 21600"/>
                <a:gd name="T7" fmla="*/ 71955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0" y="14435"/>
                  </a:moveTo>
                  <a:lnTo>
                    <a:pt x="5244" y="21600"/>
                  </a:lnTo>
                  <a:lnTo>
                    <a:pt x="21422" y="1264"/>
                  </a:lnTo>
                  <a:lnTo>
                    <a:pt x="21600" y="0"/>
                  </a:lnTo>
                  <a:lnTo>
                    <a:pt x="5867" y="14435"/>
                  </a:lnTo>
                  <a:lnTo>
                    <a:pt x="0" y="8429"/>
                  </a:lnTo>
                  <a:lnTo>
                    <a:pt x="0" y="14435"/>
                  </a:lnTo>
                  <a:close/>
                </a:path>
              </a:pathLst>
            </a:custGeom>
            <a:solidFill>
              <a:srgbClr val="FFFFFF"/>
            </a:solidFill>
            <a:ln>
              <a:noFill/>
            </a:ln>
            <a:extLst>
              <a:ext uri="{91240B29-F687-4F45-9708-019B960494DF}">
                <a14:hiddenLine xmlns="" xmlns:a14="http://schemas.microsoft.com/office/drawing/2010/main" w="12700" cap="flat">
                  <a:solidFill>
                    <a:srgbClr val="000000"/>
                  </a:solidFill>
                  <a:miter lim="400000"/>
                  <a:headEnd/>
                  <a:tailEnd/>
                </a14:hiddenLine>
              </a:ext>
            </a:extLst>
          </p:spPr>
          <p:txBody>
            <a:bodyPr lIns="0" tIns="0" rIns="0" bIns="0"/>
            <a:lstStyle/>
            <a:p>
              <a:endParaRPr lang="zh-CN" altLang="en-US"/>
            </a:p>
          </p:txBody>
        </p:sp>
      </p:grpSp>
      <p:grpSp>
        <p:nvGrpSpPr>
          <p:cNvPr id="10" name="Group 16"/>
          <p:cNvGrpSpPr>
            <a:grpSpLocks/>
          </p:cNvGrpSpPr>
          <p:nvPr/>
        </p:nvGrpSpPr>
        <p:grpSpPr bwMode="auto">
          <a:xfrm>
            <a:off x="6209110" y="2442729"/>
            <a:ext cx="236934" cy="237007"/>
            <a:chOff x="8251931" y="3675945"/>
            <a:chExt cx="315279" cy="315279"/>
          </a:xfrm>
        </p:grpSpPr>
        <p:sp>
          <p:nvSpPr>
            <p:cNvPr id="18" name="Shape 821"/>
            <p:cNvSpPr/>
            <p:nvPr/>
          </p:nvSpPr>
          <p:spPr>
            <a:xfrm>
              <a:off x="8251931" y="3675945"/>
              <a:ext cx="315279" cy="31527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lIns="50800" tIns="50800" rIns="50800" bIns="50800" anchor="ctr"/>
            <a:lstStyle/>
            <a:p>
              <a:pPr defTabSz="685783">
                <a:defRPr/>
              </a:pPr>
              <a:endParaRPr>
                <a:latin typeface="+mn-lt"/>
              </a:endParaRPr>
            </a:p>
          </p:txBody>
        </p:sp>
        <p:sp>
          <p:nvSpPr>
            <p:cNvPr id="19506" name="Shape 822"/>
            <p:cNvSpPr>
              <a:spLocks/>
            </p:cNvSpPr>
            <p:nvPr/>
          </p:nvSpPr>
          <p:spPr bwMode="auto">
            <a:xfrm>
              <a:off x="8324278" y="3761629"/>
              <a:ext cx="170584" cy="143910"/>
            </a:xfrm>
            <a:custGeom>
              <a:avLst/>
              <a:gdLst>
                <a:gd name="T0" fmla="*/ 85292 w 21600"/>
                <a:gd name="T1" fmla="*/ 71955 h 21600"/>
                <a:gd name="T2" fmla="*/ 85292 w 21600"/>
                <a:gd name="T3" fmla="*/ 71955 h 21600"/>
                <a:gd name="T4" fmla="*/ 85292 w 21600"/>
                <a:gd name="T5" fmla="*/ 71955 h 21600"/>
                <a:gd name="T6" fmla="*/ 85292 w 21600"/>
                <a:gd name="T7" fmla="*/ 71955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0" y="14435"/>
                  </a:moveTo>
                  <a:lnTo>
                    <a:pt x="5244" y="21600"/>
                  </a:lnTo>
                  <a:lnTo>
                    <a:pt x="21422" y="1264"/>
                  </a:lnTo>
                  <a:lnTo>
                    <a:pt x="21600" y="0"/>
                  </a:lnTo>
                  <a:lnTo>
                    <a:pt x="5867" y="14435"/>
                  </a:lnTo>
                  <a:lnTo>
                    <a:pt x="0" y="8429"/>
                  </a:lnTo>
                  <a:lnTo>
                    <a:pt x="0" y="14435"/>
                  </a:lnTo>
                  <a:close/>
                </a:path>
              </a:pathLst>
            </a:custGeom>
            <a:solidFill>
              <a:srgbClr val="FFFFFF"/>
            </a:solidFill>
            <a:ln>
              <a:noFill/>
            </a:ln>
            <a:extLst>
              <a:ext uri="{91240B29-F687-4F45-9708-019B960494DF}">
                <a14:hiddenLine xmlns="" xmlns:a14="http://schemas.microsoft.com/office/drawing/2010/main" w="12700" cap="flat">
                  <a:solidFill>
                    <a:srgbClr val="000000"/>
                  </a:solidFill>
                  <a:miter lim="400000"/>
                  <a:headEnd/>
                  <a:tailEnd/>
                </a14:hiddenLine>
              </a:ext>
            </a:extLst>
          </p:spPr>
          <p:txBody>
            <a:bodyPr lIns="0" tIns="0" rIns="0" bIns="0"/>
            <a:lstStyle/>
            <a:p>
              <a:endParaRPr lang="zh-CN" altLang="en-US"/>
            </a:p>
          </p:txBody>
        </p:sp>
      </p:grpSp>
      <p:grpSp>
        <p:nvGrpSpPr>
          <p:cNvPr id="11" name="Group 19"/>
          <p:cNvGrpSpPr>
            <a:grpSpLocks/>
          </p:cNvGrpSpPr>
          <p:nvPr/>
        </p:nvGrpSpPr>
        <p:grpSpPr bwMode="auto">
          <a:xfrm>
            <a:off x="820342" y="3589653"/>
            <a:ext cx="236934" cy="237008"/>
            <a:chOff x="1066800" y="5218290"/>
            <a:chExt cx="315279" cy="315280"/>
          </a:xfrm>
        </p:grpSpPr>
        <p:sp>
          <p:nvSpPr>
            <p:cNvPr id="21" name="Shape 826"/>
            <p:cNvSpPr/>
            <p:nvPr/>
          </p:nvSpPr>
          <p:spPr>
            <a:xfrm>
              <a:off x="1066800" y="5218290"/>
              <a:ext cx="315279" cy="31528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lIns="50800" tIns="50800" rIns="50800" bIns="50800" anchor="ctr"/>
            <a:lstStyle/>
            <a:p>
              <a:pPr defTabSz="685783">
                <a:defRPr/>
              </a:pPr>
              <a:endParaRPr>
                <a:latin typeface="+mn-lt"/>
              </a:endParaRPr>
            </a:p>
          </p:txBody>
        </p:sp>
        <p:sp>
          <p:nvSpPr>
            <p:cNvPr id="19504" name="Shape 827"/>
            <p:cNvSpPr>
              <a:spLocks/>
            </p:cNvSpPr>
            <p:nvPr/>
          </p:nvSpPr>
          <p:spPr bwMode="auto">
            <a:xfrm>
              <a:off x="1139147" y="5303975"/>
              <a:ext cx="170585" cy="143909"/>
            </a:xfrm>
            <a:custGeom>
              <a:avLst/>
              <a:gdLst>
                <a:gd name="T0" fmla="*/ 85293 w 21600"/>
                <a:gd name="T1" fmla="*/ 71955 h 21600"/>
                <a:gd name="T2" fmla="*/ 85293 w 21600"/>
                <a:gd name="T3" fmla="*/ 71955 h 21600"/>
                <a:gd name="T4" fmla="*/ 85293 w 21600"/>
                <a:gd name="T5" fmla="*/ 71955 h 21600"/>
                <a:gd name="T6" fmla="*/ 85293 w 21600"/>
                <a:gd name="T7" fmla="*/ 71955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0" y="14435"/>
                  </a:moveTo>
                  <a:lnTo>
                    <a:pt x="5244" y="21600"/>
                  </a:lnTo>
                  <a:lnTo>
                    <a:pt x="21422" y="1264"/>
                  </a:lnTo>
                  <a:lnTo>
                    <a:pt x="21600" y="0"/>
                  </a:lnTo>
                  <a:lnTo>
                    <a:pt x="5867" y="14435"/>
                  </a:lnTo>
                  <a:lnTo>
                    <a:pt x="0" y="8429"/>
                  </a:lnTo>
                  <a:lnTo>
                    <a:pt x="0" y="14435"/>
                  </a:lnTo>
                  <a:close/>
                </a:path>
              </a:pathLst>
            </a:custGeom>
            <a:solidFill>
              <a:srgbClr val="FFFFFF"/>
            </a:solidFill>
            <a:ln>
              <a:noFill/>
            </a:ln>
            <a:extLst>
              <a:ext uri="{91240B29-F687-4F45-9708-019B960494DF}">
                <a14:hiddenLine xmlns="" xmlns:a14="http://schemas.microsoft.com/office/drawing/2010/main" w="12700" cap="flat">
                  <a:solidFill>
                    <a:srgbClr val="000000"/>
                  </a:solidFill>
                  <a:miter lim="400000"/>
                  <a:headEnd/>
                  <a:tailEnd/>
                </a14:hiddenLine>
              </a:ext>
            </a:extLst>
          </p:spPr>
          <p:txBody>
            <a:bodyPr lIns="0" tIns="0" rIns="0" bIns="0"/>
            <a:lstStyle/>
            <a:p>
              <a:endParaRPr lang="zh-CN" altLang="en-US"/>
            </a:p>
          </p:txBody>
        </p:sp>
      </p:grpSp>
      <p:grpSp>
        <p:nvGrpSpPr>
          <p:cNvPr id="13" name="Group 22"/>
          <p:cNvGrpSpPr>
            <a:grpSpLocks/>
          </p:cNvGrpSpPr>
          <p:nvPr/>
        </p:nvGrpSpPr>
        <p:grpSpPr bwMode="auto">
          <a:xfrm>
            <a:off x="3504011" y="3589653"/>
            <a:ext cx="236934" cy="237008"/>
            <a:chOff x="4645616" y="5218290"/>
            <a:chExt cx="315279" cy="315280"/>
          </a:xfrm>
        </p:grpSpPr>
        <p:sp>
          <p:nvSpPr>
            <p:cNvPr id="24" name="Shape 831"/>
            <p:cNvSpPr/>
            <p:nvPr/>
          </p:nvSpPr>
          <p:spPr>
            <a:xfrm>
              <a:off x="4645616" y="5218290"/>
              <a:ext cx="315279" cy="31528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lIns="50800" tIns="50800" rIns="50800" bIns="50800" anchor="ctr"/>
            <a:lstStyle/>
            <a:p>
              <a:pPr defTabSz="685783">
                <a:defRPr/>
              </a:pPr>
              <a:endParaRPr>
                <a:latin typeface="+mn-lt"/>
              </a:endParaRPr>
            </a:p>
          </p:txBody>
        </p:sp>
        <p:sp>
          <p:nvSpPr>
            <p:cNvPr id="19502" name="Shape 832"/>
            <p:cNvSpPr>
              <a:spLocks/>
            </p:cNvSpPr>
            <p:nvPr/>
          </p:nvSpPr>
          <p:spPr bwMode="auto">
            <a:xfrm>
              <a:off x="4717963" y="5303975"/>
              <a:ext cx="170585" cy="143909"/>
            </a:xfrm>
            <a:custGeom>
              <a:avLst/>
              <a:gdLst>
                <a:gd name="T0" fmla="*/ 85293 w 21600"/>
                <a:gd name="T1" fmla="*/ 71955 h 21600"/>
                <a:gd name="T2" fmla="*/ 85293 w 21600"/>
                <a:gd name="T3" fmla="*/ 71955 h 21600"/>
                <a:gd name="T4" fmla="*/ 85293 w 21600"/>
                <a:gd name="T5" fmla="*/ 71955 h 21600"/>
                <a:gd name="T6" fmla="*/ 85293 w 21600"/>
                <a:gd name="T7" fmla="*/ 71955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0" y="14435"/>
                  </a:moveTo>
                  <a:lnTo>
                    <a:pt x="5244" y="21600"/>
                  </a:lnTo>
                  <a:lnTo>
                    <a:pt x="21422" y="1264"/>
                  </a:lnTo>
                  <a:lnTo>
                    <a:pt x="21600" y="0"/>
                  </a:lnTo>
                  <a:lnTo>
                    <a:pt x="5867" y="14435"/>
                  </a:lnTo>
                  <a:lnTo>
                    <a:pt x="0" y="8429"/>
                  </a:lnTo>
                  <a:lnTo>
                    <a:pt x="0" y="14435"/>
                  </a:lnTo>
                  <a:close/>
                </a:path>
              </a:pathLst>
            </a:custGeom>
            <a:solidFill>
              <a:srgbClr val="FFFFFF"/>
            </a:solidFill>
            <a:ln>
              <a:noFill/>
            </a:ln>
            <a:extLst>
              <a:ext uri="{91240B29-F687-4F45-9708-019B960494DF}">
                <a14:hiddenLine xmlns="" xmlns:a14="http://schemas.microsoft.com/office/drawing/2010/main" w="12700" cap="flat">
                  <a:solidFill>
                    <a:srgbClr val="000000"/>
                  </a:solidFill>
                  <a:miter lim="400000"/>
                  <a:headEnd/>
                  <a:tailEnd/>
                </a14:hiddenLine>
              </a:ext>
            </a:extLst>
          </p:spPr>
          <p:txBody>
            <a:bodyPr lIns="0" tIns="0" rIns="0" bIns="0"/>
            <a:lstStyle/>
            <a:p>
              <a:endParaRPr lang="zh-CN" altLang="en-US"/>
            </a:p>
          </p:txBody>
        </p:sp>
      </p:grpSp>
      <p:grpSp>
        <p:nvGrpSpPr>
          <p:cNvPr id="14" name="Group 25"/>
          <p:cNvGrpSpPr>
            <a:grpSpLocks/>
          </p:cNvGrpSpPr>
          <p:nvPr/>
        </p:nvGrpSpPr>
        <p:grpSpPr bwMode="auto">
          <a:xfrm>
            <a:off x="6209110" y="3589653"/>
            <a:ext cx="236934" cy="237008"/>
            <a:chOff x="8251931" y="5218290"/>
            <a:chExt cx="315279" cy="315280"/>
          </a:xfrm>
        </p:grpSpPr>
        <p:sp>
          <p:nvSpPr>
            <p:cNvPr id="27" name="Shape 836"/>
            <p:cNvSpPr/>
            <p:nvPr/>
          </p:nvSpPr>
          <p:spPr>
            <a:xfrm>
              <a:off x="8251931" y="5218290"/>
              <a:ext cx="315279" cy="31528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solidFill>
                <a:schemeClr val="accent2"/>
              </a:solidFill>
              <a:miter lim="400000"/>
            </a:ln>
            <a:effectLst/>
          </p:spPr>
          <p:txBody>
            <a:bodyPr lIns="50800" tIns="50800" rIns="50800" bIns="50800" anchor="ctr"/>
            <a:lstStyle/>
            <a:p>
              <a:pPr defTabSz="685783">
                <a:defRPr/>
              </a:pPr>
              <a:endParaRPr>
                <a:latin typeface="+mn-lt"/>
              </a:endParaRPr>
            </a:p>
          </p:txBody>
        </p:sp>
        <p:sp>
          <p:nvSpPr>
            <p:cNvPr id="19500" name="Shape 837"/>
            <p:cNvSpPr>
              <a:spLocks/>
            </p:cNvSpPr>
            <p:nvPr/>
          </p:nvSpPr>
          <p:spPr bwMode="auto">
            <a:xfrm>
              <a:off x="8324278" y="5303975"/>
              <a:ext cx="170584" cy="143909"/>
            </a:xfrm>
            <a:custGeom>
              <a:avLst/>
              <a:gdLst>
                <a:gd name="T0" fmla="*/ 85292 w 21600"/>
                <a:gd name="T1" fmla="*/ 71955 h 21600"/>
                <a:gd name="T2" fmla="*/ 85292 w 21600"/>
                <a:gd name="T3" fmla="*/ 71955 h 21600"/>
                <a:gd name="T4" fmla="*/ 85292 w 21600"/>
                <a:gd name="T5" fmla="*/ 71955 h 21600"/>
                <a:gd name="T6" fmla="*/ 85292 w 21600"/>
                <a:gd name="T7" fmla="*/ 71955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0" y="14435"/>
                  </a:moveTo>
                  <a:lnTo>
                    <a:pt x="5244" y="21600"/>
                  </a:lnTo>
                  <a:lnTo>
                    <a:pt x="21422" y="1264"/>
                  </a:lnTo>
                  <a:lnTo>
                    <a:pt x="21600" y="0"/>
                  </a:lnTo>
                  <a:lnTo>
                    <a:pt x="5867" y="14435"/>
                  </a:lnTo>
                  <a:lnTo>
                    <a:pt x="0" y="8429"/>
                  </a:lnTo>
                  <a:lnTo>
                    <a:pt x="0" y="14435"/>
                  </a:lnTo>
                  <a:close/>
                </a:path>
              </a:pathLst>
            </a:custGeom>
            <a:solidFill>
              <a:srgbClr val="FFFFFF"/>
            </a:solidFill>
            <a:ln>
              <a:noFill/>
            </a:ln>
            <a:extLst>
              <a:ext uri="{91240B29-F687-4F45-9708-019B960494DF}">
                <a14:hiddenLine xmlns="" xmlns:a14="http://schemas.microsoft.com/office/drawing/2010/main" w="12700" cap="flat">
                  <a:solidFill>
                    <a:srgbClr val="000000"/>
                  </a:solidFill>
                  <a:miter lim="400000"/>
                  <a:headEnd/>
                  <a:tailEnd/>
                </a14:hiddenLine>
              </a:ext>
            </a:extLst>
          </p:spPr>
          <p:txBody>
            <a:bodyPr lIns="0" tIns="0" rIns="0" bIns="0"/>
            <a:lstStyle/>
            <a:p>
              <a:endParaRPr lang="zh-CN" altLang="en-US"/>
            </a:p>
          </p:txBody>
        </p:sp>
      </p:grpSp>
      <p:grpSp>
        <p:nvGrpSpPr>
          <p:cNvPr id="16" name="Group 46"/>
          <p:cNvGrpSpPr>
            <a:grpSpLocks/>
          </p:cNvGrpSpPr>
          <p:nvPr/>
        </p:nvGrpSpPr>
        <p:grpSpPr bwMode="auto">
          <a:xfrm>
            <a:off x="1122760" y="1358923"/>
            <a:ext cx="2060972" cy="664574"/>
            <a:chOff x="1497673" y="1811884"/>
            <a:chExt cx="2746668" cy="884673"/>
          </a:xfrm>
        </p:grpSpPr>
        <p:sp>
          <p:nvSpPr>
            <p:cNvPr id="29" name="Text Placeholder 8"/>
            <p:cNvSpPr txBox="1">
              <a:spLocks/>
            </p:cNvSpPr>
            <p:nvPr/>
          </p:nvSpPr>
          <p:spPr>
            <a:xfrm>
              <a:off x="1497673" y="1811884"/>
              <a:ext cx="1891409" cy="271109"/>
            </a:xfrm>
            <a:prstGeom prst="rect">
              <a:avLst/>
            </a:prstGeom>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685783">
                <a:defRPr/>
              </a:pPr>
              <a:r>
                <a:rPr lang="zh-CN" altLang="en-US" dirty="0">
                  <a:solidFill>
                    <a:schemeClr val="bg1">
                      <a:lumMod val="50000"/>
                    </a:schemeClr>
                  </a:solidFill>
                  <a:latin typeface="微软雅黑" panose="020B0503020204020204" pitchFamily="34" charset="-122"/>
                  <a:ea typeface="微软雅黑" panose="020B0503020204020204" pitchFamily="34" charset="-122"/>
                </a:rPr>
                <a:t>这里输入标题</a:t>
              </a:r>
              <a:endParaRPr lang="en-US" altLang="zh-CN"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0" name="Text Placeholder 1"/>
            <p:cNvSpPr txBox="1">
              <a:spLocks/>
            </p:cNvSpPr>
            <p:nvPr/>
          </p:nvSpPr>
          <p:spPr>
            <a:xfrm>
              <a:off x="1592878" y="2082993"/>
              <a:ext cx="2651463" cy="613564"/>
            </a:xfrm>
            <a:prstGeom prst="rect">
              <a:avLst/>
            </a:prstGeom>
          </p:spPr>
          <p:txBody>
            <a:bodyPr lIns="0" anchor="ctr">
              <a:normAutofit/>
            </a:bodyP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1088205">
                <a:defRPr/>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17" name="Group 47"/>
          <p:cNvGrpSpPr>
            <a:grpSpLocks/>
          </p:cNvGrpSpPr>
          <p:nvPr/>
        </p:nvGrpSpPr>
        <p:grpSpPr bwMode="auto">
          <a:xfrm>
            <a:off x="3806432" y="1358923"/>
            <a:ext cx="2059781" cy="664574"/>
            <a:chOff x="5075151" y="1811883"/>
            <a:chExt cx="2746667" cy="884674"/>
          </a:xfrm>
        </p:grpSpPr>
        <p:sp>
          <p:nvSpPr>
            <p:cNvPr id="31" name="Text Placeholder 8"/>
            <p:cNvSpPr txBox="1">
              <a:spLocks/>
            </p:cNvSpPr>
            <p:nvPr/>
          </p:nvSpPr>
          <p:spPr>
            <a:xfrm>
              <a:off x="5075151" y="1811883"/>
              <a:ext cx="1605133" cy="286964"/>
            </a:xfrm>
            <a:prstGeom prst="rect">
              <a:avLst/>
            </a:prstGeom>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685783">
                <a:defRPr/>
              </a:pPr>
              <a:r>
                <a:rPr lang="zh-CN" altLang="en-US" dirty="0">
                  <a:solidFill>
                    <a:schemeClr val="bg1">
                      <a:lumMod val="50000"/>
                    </a:schemeClr>
                  </a:solidFill>
                  <a:latin typeface="微软雅黑" panose="020B0503020204020204" pitchFamily="34" charset="-122"/>
                  <a:ea typeface="微软雅黑" panose="020B0503020204020204" pitchFamily="34" charset="-122"/>
                </a:rPr>
                <a:t>这里输入标题</a:t>
              </a:r>
              <a:endParaRPr lang="en-US" altLang="zh-CN"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2" name="Text Placeholder 1"/>
            <p:cNvSpPr txBox="1">
              <a:spLocks/>
            </p:cNvSpPr>
            <p:nvPr/>
          </p:nvSpPr>
          <p:spPr>
            <a:xfrm>
              <a:off x="5170411" y="2082992"/>
              <a:ext cx="2651407" cy="613565"/>
            </a:xfrm>
            <a:prstGeom prst="rect">
              <a:avLst/>
            </a:prstGeom>
          </p:spPr>
          <p:txBody>
            <a:bodyPr lIns="0" anchor="ctr">
              <a:normAutofit/>
            </a:bodyP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1088205">
                <a:defRPr/>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19" name="Group 48"/>
          <p:cNvGrpSpPr>
            <a:grpSpLocks/>
          </p:cNvGrpSpPr>
          <p:nvPr/>
        </p:nvGrpSpPr>
        <p:grpSpPr bwMode="auto">
          <a:xfrm>
            <a:off x="6496052" y="1354159"/>
            <a:ext cx="2072879" cy="664574"/>
            <a:chOff x="8661238" y="1805533"/>
            <a:chExt cx="2763812" cy="884674"/>
          </a:xfrm>
        </p:grpSpPr>
        <p:sp>
          <p:nvSpPr>
            <p:cNvPr id="33" name="Text Placeholder 8"/>
            <p:cNvSpPr txBox="1">
              <a:spLocks/>
            </p:cNvSpPr>
            <p:nvPr/>
          </p:nvSpPr>
          <p:spPr>
            <a:xfrm>
              <a:off x="8661238" y="1805533"/>
              <a:ext cx="1597010" cy="239401"/>
            </a:xfrm>
            <a:prstGeom prst="rect">
              <a:avLst/>
            </a:prstGeom>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685783">
                <a:defRPr/>
              </a:pPr>
              <a:r>
                <a:rPr lang="zh-CN" altLang="en-US" dirty="0">
                  <a:solidFill>
                    <a:schemeClr val="bg1">
                      <a:lumMod val="50000"/>
                    </a:schemeClr>
                  </a:solidFill>
                  <a:latin typeface="微软雅黑" panose="020B0503020204020204" pitchFamily="34" charset="-122"/>
                  <a:ea typeface="微软雅黑" panose="020B0503020204020204" pitchFamily="34" charset="-122"/>
                </a:rPr>
                <a:t>这里输入标题</a:t>
              </a:r>
              <a:endParaRPr lang="en-US" altLang="zh-CN"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4" name="Text Placeholder 1"/>
            <p:cNvSpPr txBox="1">
              <a:spLocks/>
            </p:cNvSpPr>
            <p:nvPr/>
          </p:nvSpPr>
          <p:spPr>
            <a:xfrm>
              <a:off x="8773950" y="2076642"/>
              <a:ext cx="2651100" cy="613565"/>
            </a:xfrm>
            <a:prstGeom prst="rect">
              <a:avLst/>
            </a:prstGeom>
          </p:spPr>
          <p:txBody>
            <a:bodyPr lIns="0" anchor="ctr">
              <a:normAutofit/>
            </a:bodyP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1088205">
                <a:defRPr/>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20" name="Group 56"/>
          <p:cNvGrpSpPr>
            <a:grpSpLocks/>
          </p:cNvGrpSpPr>
          <p:nvPr/>
        </p:nvGrpSpPr>
        <p:grpSpPr bwMode="auto">
          <a:xfrm>
            <a:off x="1128716" y="2432007"/>
            <a:ext cx="2059781" cy="686012"/>
            <a:chOff x="1505293" y="3242448"/>
            <a:chExt cx="2746668" cy="913701"/>
          </a:xfrm>
        </p:grpSpPr>
        <p:sp>
          <p:nvSpPr>
            <p:cNvPr id="35" name="Text Placeholder 8"/>
            <p:cNvSpPr txBox="1">
              <a:spLocks/>
            </p:cNvSpPr>
            <p:nvPr/>
          </p:nvSpPr>
          <p:spPr>
            <a:xfrm>
              <a:off x="1505293" y="3242448"/>
              <a:ext cx="1868687" cy="345810"/>
            </a:xfrm>
            <a:prstGeom prst="rect">
              <a:avLst/>
            </a:prstGeom>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685783">
                <a:defRPr/>
              </a:pPr>
              <a:r>
                <a:rPr lang="zh-CN" altLang="en-US" dirty="0">
                  <a:solidFill>
                    <a:schemeClr val="bg1">
                      <a:lumMod val="50000"/>
                    </a:schemeClr>
                  </a:solidFill>
                  <a:latin typeface="微软雅黑" panose="020B0503020204020204" pitchFamily="34" charset="-122"/>
                  <a:ea typeface="微软雅黑" panose="020B0503020204020204" pitchFamily="34" charset="-122"/>
                </a:rPr>
                <a:t>这里输入标题</a:t>
              </a:r>
              <a:endParaRPr lang="en-US" altLang="zh-CN"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6" name="Text Placeholder 1"/>
            <p:cNvSpPr txBox="1">
              <a:spLocks/>
            </p:cNvSpPr>
            <p:nvPr/>
          </p:nvSpPr>
          <p:spPr>
            <a:xfrm>
              <a:off x="1600553" y="3542257"/>
              <a:ext cx="2651408" cy="613892"/>
            </a:xfrm>
            <a:prstGeom prst="rect">
              <a:avLst/>
            </a:prstGeom>
          </p:spPr>
          <p:txBody>
            <a:bodyPr lIns="0" anchor="ctr">
              <a:normAutofit/>
            </a:bodyP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1088205">
                <a:defRPr/>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22" name="Group 50"/>
          <p:cNvGrpSpPr>
            <a:grpSpLocks/>
          </p:cNvGrpSpPr>
          <p:nvPr/>
        </p:nvGrpSpPr>
        <p:grpSpPr bwMode="auto">
          <a:xfrm>
            <a:off x="3812384" y="2421290"/>
            <a:ext cx="2059781" cy="696730"/>
            <a:chOff x="5082771" y="3227933"/>
            <a:chExt cx="2746667" cy="928216"/>
          </a:xfrm>
        </p:grpSpPr>
        <p:sp>
          <p:nvSpPr>
            <p:cNvPr id="37" name="Text Placeholder 8"/>
            <p:cNvSpPr txBox="1">
              <a:spLocks/>
            </p:cNvSpPr>
            <p:nvPr/>
          </p:nvSpPr>
          <p:spPr>
            <a:xfrm>
              <a:off x="5082771" y="3227933"/>
              <a:ext cx="1597195" cy="372873"/>
            </a:xfrm>
            <a:prstGeom prst="rect">
              <a:avLst/>
            </a:prstGeom>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685783">
                <a:defRPr/>
              </a:pPr>
              <a:r>
                <a:rPr lang="zh-CN" altLang="en-US" dirty="0">
                  <a:solidFill>
                    <a:schemeClr val="bg1">
                      <a:lumMod val="50000"/>
                    </a:schemeClr>
                  </a:solidFill>
                  <a:latin typeface="微软雅黑" panose="020B0503020204020204" pitchFamily="34" charset="-122"/>
                  <a:ea typeface="微软雅黑" panose="020B0503020204020204" pitchFamily="34" charset="-122"/>
                </a:rPr>
                <a:t>这里输入标题</a:t>
              </a:r>
              <a:endParaRPr lang="en-US" altLang="zh-CN"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8" name="Text Placeholder 1"/>
            <p:cNvSpPr txBox="1">
              <a:spLocks/>
            </p:cNvSpPr>
            <p:nvPr/>
          </p:nvSpPr>
          <p:spPr>
            <a:xfrm>
              <a:off x="5178031" y="3542099"/>
              <a:ext cx="2651407" cy="614050"/>
            </a:xfrm>
            <a:prstGeom prst="rect">
              <a:avLst/>
            </a:prstGeom>
          </p:spPr>
          <p:txBody>
            <a:bodyPr lIns="0" anchor="ctr">
              <a:normAutofit/>
            </a:bodyP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1088205">
                <a:defRPr/>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23" name="Group 49"/>
          <p:cNvGrpSpPr>
            <a:grpSpLocks/>
          </p:cNvGrpSpPr>
          <p:nvPr/>
        </p:nvGrpSpPr>
        <p:grpSpPr bwMode="auto">
          <a:xfrm>
            <a:off x="6506770" y="2449873"/>
            <a:ext cx="2068115" cy="663382"/>
            <a:chOff x="8676478" y="3265126"/>
            <a:chExt cx="2756192" cy="884673"/>
          </a:xfrm>
        </p:grpSpPr>
        <p:sp>
          <p:nvSpPr>
            <p:cNvPr id="39" name="Text Placeholder 8"/>
            <p:cNvSpPr txBox="1">
              <a:spLocks/>
            </p:cNvSpPr>
            <p:nvPr/>
          </p:nvSpPr>
          <p:spPr>
            <a:xfrm>
              <a:off x="8676478" y="3265126"/>
              <a:ext cx="1589928" cy="220771"/>
            </a:xfrm>
            <a:prstGeom prst="rect">
              <a:avLst/>
            </a:prstGeom>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685783">
                <a:defRPr/>
              </a:pPr>
              <a:r>
                <a:rPr lang="zh-CN" altLang="en-US" dirty="0">
                  <a:solidFill>
                    <a:schemeClr val="bg1">
                      <a:lumMod val="50000"/>
                    </a:schemeClr>
                  </a:solidFill>
                  <a:latin typeface="微软雅黑" panose="020B0503020204020204" pitchFamily="34" charset="-122"/>
                  <a:ea typeface="微软雅黑" panose="020B0503020204020204" pitchFamily="34" charset="-122"/>
                </a:rPr>
                <a:t>这里输入标题</a:t>
              </a:r>
              <a:endParaRPr lang="en-US" altLang="zh-CN"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0" name="Text Placeholder 1"/>
            <p:cNvSpPr txBox="1">
              <a:spLocks/>
            </p:cNvSpPr>
            <p:nvPr/>
          </p:nvSpPr>
          <p:spPr>
            <a:xfrm>
              <a:off x="8781204" y="3536722"/>
              <a:ext cx="2651466" cy="613077"/>
            </a:xfrm>
            <a:prstGeom prst="rect">
              <a:avLst/>
            </a:prstGeom>
          </p:spPr>
          <p:txBody>
            <a:bodyPr lIns="0" anchor="ctr">
              <a:normAutofit/>
            </a:bodyP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1088205">
                <a:defRPr/>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25" name="Group 57"/>
          <p:cNvGrpSpPr>
            <a:grpSpLocks/>
          </p:cNvGrpSpPr>
          <p:nvPr/>
        </p:nvGrpSpPr>
        <p:grpSpPr bwMode="auto">
          <a:xfrm>
            <a:off x="1109665" y="3605136"/>
            <a:ext cx="2066925" cy="663382"/>
            <a:chOff x="1479894" y="4804867"/>
            <a:chExt cx="2756192" cy="884673"/>
          </a:xfrm>
        </p:grpSpPr>
        <p:sp>
          <p:nvSpPr>
            <p:cNvPr id="41" name="Text Placeholder 8"/>
            <p:cNvSpPr txBox="1">
              <a:spLocks/>
            </p:cNvSpPr>
            <p:nvPr/>
          </p:nvSpPr>
          <p:spPr>
            <a:xfrm>
              <a:off x="1479894" y="4804867"/>
              <a:ext cx="1709919" cy="252536"/>
            </a:xfrm>
            <a:prstGeom prst="rect">
              <a:avLst/>
            </a:prstGeom>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685783">
                <a:defRPr/>
              </a:pPr>
              <a:r>
                <a:rPr lang="zh-CN" altLang="en-US" dirty="0">
                  <a:solidFill>
                    <a:schemeClr val="bg1">
                      <a:lumMod val="50000"/>
                    </a:schemeClr>
                  </a:solidFill>
                  <a:latin typeface="微软雅黑" panose="020B0503020204020204" pitchFamily="34" charset="-122"/>
                  <a:ea typeface="微软雅黑" panose="020B0503020204020204" pitchFamily="34" charset="-122"/>
                </a:rPr>
                <a:t>这里输入标题</a:t>
              </a:r>
              <a:endParaRPr lang="en-US" altLang="zh-CN"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2" name="Text Placeholder 1"/>
            <p:cNvSpPr txBox="1">
              <a:spLocks/>
            </p:cNvSpPr>
            <p:nvPr/>
          </p:nvSpPr>
          <p:spPr>
            <a:xfrm>
              <a:off x="1584680" y="5076463"/>
              <a:ext cx="2651406" cy="613077"/>
            </a:xfrm>
            <a:prstGeom prst="rect">
              <a:avLst/>
            </a:prstGeom>
          </p:spPr>
          <p:txBody>
            <a:bodyPr lIns="0" anchor="ctr">
              <a:normAutofit/>
            </a:bodyP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1088205">
                <a:defRPr/>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26" name="Group 58"/>
          <p:cNvGrpSpPr>
            <a:grpSpLocks/>
          </p:cNvGrpSpPr>
          <p:nvPr/>
        </p:nvGrpSpPr>
        <p:grpSpPr bwMode="auto">
          <a:xfrm>
            <a:off x="3807619" y="3605136"/>
            <a:ext cx="2052638" cy="663382"/>
            <a:chOff x="5076421" y="4804867"/>
            <a:chExt cx="2737142" cy="884673"/>
          </a:xfrm>
        </p:grpSpPr>
        <p:sp>
          <p:nvSpPr>
            <p:cNvPr id="43" name="Text Placeholder 8"/>
            <p:cNvSpPr txBox="1">
              <a:spLocks/>
            </p:cNvSpPr>
            <p:nvPr/>
          </p:nvSpPr>
          <p:spPr>
            <a:xfrm>
              <a:off x="5076421" y="4804867"/>
              <a:ext cx="1613072" cy="244596"/>
            </a:xfrm>
            <a:prstGeom prst="rect">
              <a:avLst/>
            </a:prstGeom>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685783">
                <a:defRPr/>
              </a:pPr>
              <a:r>
                <a:rPr lang="zh-CN" altLang="en-US" dirty="0">
                  <a:solidFill>
                    <a:schemeClr val="bg1">
                      <a:lumMod val="50000"/>
                    </a:schemeClr>
                  </a:solidFill>
                  <a:latin typeface="微软雅黑" panose="020B0503020204020204" pitchFamily="34" charset="-122"/>
                  <a:ea typeface="微软雅黑" panose="020B0503020204020204" pitchFamily="34" charset="-122"/>
                </a:rPr>
                <a:t>这里输入标题</a:t>
              </a:r>
              <a:endParaRPr lang="en-US" altLang="zh-CN"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4" name="Text Placeholder 1"/>
            <p:cNvSpPr txBox="1">
              <a:spLocks/>
            </p:cNvSpPr>
            <p:nvPr/>
          </p:nvSpPr>
          <p:spPr>
            <a:xfrm>
              <a:off x="5162155" y="5076463"/>
              <a:ext cx="2651408" cy="613077"/>
            </a:xfrm>
            <a:prstGeom prst="rect">
              <a:avLst/>
            </a:prstGeom>
          </p:spPr>
          <p:txBody>
            <a:bodyPr lIns="0" anchor="ctr">
              <a:normAutofit/>
            </a:bodyP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1088205">
                <a:defRPr/>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28" name="Group 59"/>
          <p:cNvGrpSpPr>
            <a:grpSpLocks/>
          </p:cNvGrpSpPr>
          <p:nvPr/>
        </p:nvGrpSpPr>
        <p:grpSpPr bwMode="auto">
          <a:xfrm>
            <a:off x="6504385" y="3600372"/>
            <a:ext cx="2058590" cy="663382"/>
            <a:chOff x="8672033" y="4798517"/>
            <a:chExt cx="2744762" cy="884673"/>
          </a:xfrm>
        </p:grpSpPr>
        <p:sp>
          <p:nvSpPr>
            <p:cNvPr id="45" name="Text Placeholder 8"/>
            <p:cNvSpPr txBox="1">
              <a:spLocks/>
            </p:cNvSpPr>
            <p:nvPr/>
          </p:nvSpPr>
          <p:spPr>
            <a:xfrm>
              <a:off x="8672033" y="4798517"/>
              <a:ext cx="1604947" cy="214418"/>
            </a:xfrm>
            <a:prstGeom prst="rect">
              <a:avLst/>
            </a:prstGeom>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685783">
                <a:defRPr/>
              </a:pPr>
              <a:r>
                <a:rPr lang="zh-CN" altLang="en-US" dirty="0">
                  <a:solidFill>
                    <a:schemeClr val="bg1">
                      <a:lumMod val="50000"/>
                    </a:schemeClr>
                  </a:solidFill>
                  <a:latin typeface="微软雅黑" panose="020B0503020204020204" pitchFamily="34" charset="-122"/>
                  <a:ea typeface="微软雅黑" panose="020B0503020204020204" pitchFamily="34" charset="-122"/>
                </a:rPr>
                <a:t>这里输入标题</a:t>
              </a:r>
              <a:endParaRPr lang="en-US" altLang="zh-CN"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6" name="Text Placeholder 1"/>
            <p:cNvSpPr txBox="1">
              <a:spLocks/>
            </p:cNvSpPr>
            <p:nvPr/>
          </p:nvSpPr>
          <p:spPr>
            <a:xfrm>
              <a:off x="8765694" y="5070113"/>
              <a:ext cx="2651101" cy="613077"/>
            </a:xfrm>
            <a:prstGeom prst="rect">
              <a:avLst/>
            </a:prstGeom>
          </p:spPr>
          <p:txBody>
            <a:bodyPr lIns="0" anchor="ctr">
              <a:normAutofit/>
            </a:bodyP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1088205">
                <a:defRPr/>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19488" name="组合 71"/>
          <p:cNvGrpSpPr/>
          <p:nvPr/>
        </p:nvGrpSpPr>
        <p:grpSpPr>
          <a:xfrm>
            <a:off x="2713967" y="340296"/>
            <a:ext cx="6141063" cy="129844"/>
            <a:chOff x="2713964" y="340296"/>
            <a:chExt cx="6141063" cy="129844"/>
          </a:xfrm>
        </p:grpSpPr>
        <p:cxnSp>
          <p:nvCxnSpPr>
            <p:cNvPr id="73" name="直接连接符 72"/>
            <p:cNvCxnSpPr>
              <a:endCxn id="74" idx="3"/>
            </p:cNvCxnSpPr>
            <p:nvPr/>
          </p:nvCxnSpPr>
          <p:spPr>
            <a:xfrm flipH="1">
              <a:off x="2843808" y="405218"/>
              <a:ext cx="6011219" cy="0"/>
            </a:xfrm>
            <a:prstGeom prst="line">
              <a:avLst/>
            </a:prstGeom>
            <a:ln>
              <a:solidFill>
                <a:schemeClr val="tx2">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4" name="矩形 73"/>
            <p:cNvSpPr/>
            <p:nvPr/>
          </p:nvSpPr>
          <p:spPr>
            <a:xfrm>
              <a:off x="2713964" y="340296"/>
              <a:ext cx="129844" cy="12984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5" name="KSO_GT1.1.1"/>
          <p:cNvSpPr txBox="1"/>
          <p:nvPr/>
        </p:nvSpPr>
        <p:spPr>
          <a:xfrm>
            <a:off x="1438990" y="308670"/>
            <a:ext cx="119062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200" dirty="0">
                <a:solidFill>
                  <a:schemeClr val="tx1">
                    <a:lumMod val="50000"/>
                    <a:lumOff val="50000"/>
                  </a:schemeClr>
                </a:solidFill>
              </a:rPr>
              <a:t>点击更改标题</a:t>
            </a:r>
            <a:endParaRPr lang="en-US" altLang="zh-CN" sz="1200" dirty="0">
              <a:solidFill>
                <a:schemeClr val="tx1">
                  <a:lumMod val="50000"/>
                  <a:lumOff val="50000"/>
                </a:schemeClr>
              </a:solidFill>
            </a:endParaRPr>
          </a:p>
        </p:txBody>
      </p:sp>
      <p:sp>
        <p:nvSpPr>
          <p:cNvPr id="61" name="矩形 60"/>
          <p:cNvSpPr/>
          <p:nvPr/>
        </p:nvSpPr>
        <p:spPr>
          <a:xfrm>
            <a:off x="892899" y="302732"/>
            <a:ext cx="443924" cy="443924"/>
          </a:xfrm>
          <a:prstGeom prst="rect">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61"/>
          <p:cNvSpPr/>
          <p:nvPr/>
        </p:nvSpPr>
        <p:spPr>
          <a:xfrm>
            <a:off x="600257" y="135429"/>
            <a:ext cx="443924" cy="443924"/>
          </a:xfrm>
          <a:prstGeom prst="rect">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 xmlns:p14="http://schemas.microsoft.com/office/powerpoint/2010/main" val="1282143185"/>
      </p:ext>
    </p:extLst>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nodeType="with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left)">
                                      <p:cBhvr>
                                        <p:cTn id="11" dur="500"/>
                                        <p:tgtEl>
                                          <p:spTgt spid="16"/>
                                        </p:tgtEl>
                                      </p:cBhvr>
                                    </p:animEffect>
                                  </p:childTnLst>
                                </p:cTn>
                              </p:par>
                            </p:childTnLst>
                          </p:cTn>
                        </p:par>
                        <p:par>
                          <p:cTn id="12" fill="hold" nodeType="with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par>
                          <p:cTn id="16" fill="hold" nodeType="withGroup">
                            <p:stCondLst>
                              <p:cond delay="1500"/>
                            </p:stCondLst>
                            <p:childTnLst>
                              <p:par>
                                <p:cTn id="17" presetID="22" presetClass="entr" presetSubtype="8" fill="hold"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wipe(left)">
                                      <p:cBhvr>
                                        <p:cTn id="19" dur="500"/>
                                        <p:tgtEl>
                                          <p:spTgt spid="17"/>
                                        </p:tgtEl>
                                      </p:cBhvr>
                                    </p:animEffect>
                                  </p:childTnLst>
                                </p:cTn>
                              </p:par>
                            </p:childTnLst>
                          </p:cTn>
                        </p:par>
                        <p:par>
                          <p:cTn id="20" fill="hold" nodeType="withGroup">
                            <p:stCondLst>
                              <p:cond delay="2000"/>
                            </p:stCondLst>
                            <p:childTnLst>
                              <p:par>
                                <p:cTn id="21" presetID="10" presetClass="entr" presetSubtype="0"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childTnLst>
                          </p:cTn>
                        </p:par>
                        <p:par>
                          <p:cTn id="24" fill="hold" nodeType="withGroup">
                            <p:stCondLst>
                              <p:cond delay="2500"/>
                            </p:stCondLst>
                            <p:childTnLst>
                              <p:par>
                                <p:cTn id="25" presetID="22" presetClass="entr" presetSubtype="8" fill="hold"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wipe(left)">
                                      <p:cBhvr>
                                        <p:cTn id="27" dur="500"/>
                                        <p:tgtEl>
                                          <p:spTgt spid="19"/>
                                        </p:tgtEl>
                                      </p:cBhvr>
                                    </p:animEffect>
                                  </p:childTnLst>
                                </p:cTn>
                              </p:par>
                            </p:childTnLst>
                          </p:cTn>
                        </p:par>
                        <p:par>
                          <p:cTn id="28" fill="hold" nodeType="withGroup">
                            <p:stCondLst>
                              <p:cond delay="3000"/>
                            </p:stCondLst>
                            <p:childTnLst>
                              <p:par>
                                <p:cTn id="29" presetID="10" presetClass="entr" presetSubtype="0"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
                                        <p:tgtEl>
                                          <p:spTgt spid="7"/>
                                        </p:tgtEl>
                                      </p:cBhvr>
                                    </p:animEffect>
                                  </p:childTnLst>
                                </p:cTn>
                              </p:par>
                            </p:childTnLst>
                          </p:cTn>
                        </p:par>
                        <p:par>
                          <p:cTn id="32" fill="hold" nodeType="withGroup">
                            <p:stCondLst>
                              <p:cond delay="3500"/>
                            </p:stCondLst>
                            <p:childTnLst>
                              <p:par>
                                <p:cTn id="33" presetID="22" presetClass="entr" presetSubtype="8" fill="hold"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wipe(left)">
                                      <p:cBhvr>
                                        <p:cTn id="35" dur="500"/>
                                        <p:tgtEl>
                                          <p:spTgt spid="20"/>
                                        </p:tgtEl>
                                      </p:cBhvr>
                                    </p:animEffect>
                                  </p:childTnLst>
                                </p:cTn>
                              </p:par>
                            </p:childTnLst>
                          </p:cTn>
                        </p:par>
                        <p:par>
                          <p:cTn id="36" fill="hold" nodeType="withGroup">
                            <p:stCondLst>
                              <p:cond delay="4000"/>
                            </p:stCondLst>
                            <p:childTnLst>
                              <p:par>
                                <p:cTn id="37" presetID="10" presetClass="entr" presetSubtype="0" fill="hold"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fade">
                                      <p:cBhvr>
                                        <p:cTn id="39" dur="500"/>
                                        <p:tgtEl>
                                          <p:spTgt spid="8"/>
                                        </p:tgtEl>
                                      </p:cBhvr>
                                    </p:animEffect>
                                  </p:childTnLst>
                                </p:cTn>
                              </p:par>
                            </p:childTnLst>
                          </p:cTn>
                        </p:par>
                        <p:par>
                          <p:cTn id="40" fill="hold" nodeType="withGroup">
                            <p:stCondLst>
                              <p:cond delay="4500"/>
                            </p:stCondLst>
                            <p:childTnLst>
                              <p:par>
                                <p:cTn id="41" presetID="22" presetClass="entr" presetSubtype="8" fill="hold"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wipe(left)">
                                      <p:cBhvr>
                                        <p:cTn id="43" dur="500"/>
                                        <p:tgtEl>
                                          <p:spTgt spid="22"/>
                                        </p:tgtEl>
                                      </p:cBhvr>
                                    </p:animEffect>
                                  </p:childTnLst>
                                </p:cTn>
                              </p:par>
                            </p:childTnLst>
                          </p:cTn>
                        </p:par>
                        <p:par>
                          <p:cTn id="44" fill="hold" nodeType="withGroup">
                            <p:stCondLst>
                              <p:cond delay="5000"/>
                            </p:stCondLst>
                            <p:childTnLst>
                              <p:par>
                                <p:cTn id="45" presetID="10" presetClass="entr" presetSubtype="0" fill="hold" nodeType="after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fade">
                                      <p:cBhvr>
                                        <p:cTn id="47" dur="500"/>
                                        <p:tgtEl>
                                          <p:spTgt spid="10"/>
                                        </p:tgtEl>
                                      </p:cBhvr>
                                    </p:animEffect>
                                  </p:childTnLst>
                                </p:cTn>
                              </p:par>
                            </p:childTnLst>
                          </p:cTn>
                        </p:par>
                        <p:par>
                          <p:cTn id="48" fill="hold" nodeType="withGroup">
                            <p:stCondLst>
                              <p:cond delay="5500"/>
                            </p:stCondLst>
                            <p:childTnLst>
                              <p:par>
                                <p:cTn id="49" presetID="22" presetClass="entr" presetSubtype="8" fill="hold" nodeType="after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wipe(left)">
                                      <p:cBhvr>
                                        <p:cTn id="51" dur="500"/>
                                        <p:tgtEl>
                                          <p:spTgt spid="23"/>
                                        </p:tgtEl>
                                      </p:cBhvr>
                                    </p:animEffect>
                                  </p:childTnLst>
                                </p:cTn>
                              </p:par>
                            </p:childTnLst>
                          </p:cTn>
                        </p:par>
                        <p:par>
                          <p:cTn id="52" fill="hold" nodeType="withGroup">
                            <p:stCondLst>
                              <p:cond delay="6000"/>
                            </p:stCondLst>
                            <p:childTnLst>
                              <p:par>
                                <p:cTn id="53" presetID="10" presetClass="entr" presetSubtype="0" fill="hold" nodeType="after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fade">
                                      <p:cBhvr>
                                        <p:cTn id="55" dur="500"/>
                                        <p:tgtEl>
                                          <p:spTgt spid="11"/>
                                        </p:tgtEl>
                                      </p:cBhvr>
                                    </p:animEffect>
                                  </p:childTnLst>
                                </p:cTn>
                              </p:par>
                            </p:childTnLst>
                          </p:cTn>
                        </p:par>
                        <p:par>
                          <p:cTn id="56" fill="hold" nodeType="withGroup">
                            <p:stCondLst>
                              <p:cond delay="6500"/>
                            </p:stCondLst>
                            <p:childTnLst>
                              <p:par>
                                <p:cTn id="57" presetID="22" presetClass="entr" presetSubtype="8"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left)">
                                      <p:cBhvr>
                                        <p:cTn id="59" dur="500"/>
                                        <p:tgtEl>
                                          <p:spTgt spid="25"/>
                                        </p:tgtEl>
                                      </p:cBhvr>
                                    </p:animEffect>
                                  </p:childTnLst>
                                </p:cTn>
                              </p:par>
                            </p:childTnLst>
                          </p:cTn>
                        </p:par>
                        <p:par>
                          <p:cTn id="60" fill="hold" nodeType="withGroup">
                            <p:stCondLst>
                              <p:cond delay="7000"/>
                            </p:stCondLst>
                            <p:childTnLst>
                              <p:par>
                                <p:cTn id="61" presetID="10" presetClass="entr" presetSubtype="0" fill="hold" nodeType="after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fade">
                                      <p:cBhvr>
                                        <p:cTn id="63" dur="500"/>
                                        <p:tgtEl>
                                          <p:spTgt spid="13"/>
                                        </p:tgtEl>
                                      </p:cBhvr>
                                    </p:animEffect>
                                  </p:childTnLst>
                                </p:cTn>
                              </p:par>
                            </p:childTnLst>
                          </p:cTn>
                        </p:par>
                        <p:par>
                          <p:cTn id="64" fill="hold" nodeType="withGroup">
                            <p:stCondLst>
                              <p:cond delay="7500"/>
                            </p:stCondLst>
                            <p:childTnLst>
                              <p:par>
                                <p:cTn id="65" presetID="22" presetClass="entr" presetSubtype="8" fill="hold" nodeType="afterEffect">
                                  <p:stCondLst>
                                    <p:cond delay="0"/>
                                  </p:stCondLst>
                                  <p:childTnLst>
                                    <p:set>
                                      <p:cBhvr>
                                        <p:cTn id="66" dur="1" fill="hold">
                                          <p:stCondLst>
                                            <p:cond delay="0"/>
                                          </p:stCondLst>
                                        </p:cTn>
                                        <p:tgtEl>
                                          <p:spTgt spid="26"/>
                                        </p:tgtEl>
                                        <p:attrNameLst>
                                          <p:attrName>style.visibility</p:attrName>
                                        </p:attrNameLst>
                                      </p:cBhvr>
                                      <p:to>
                                        <p:strVal val="visible"/>
                                      </p:to>
                                    </p:set>
                                    <p:animEffect transition="in" filter="wipe(left)">
                                      <p:cBhvr>
                                        <p:cTn id="67" dur="500"/>
                                        <p:tgtEl>
                                          <p:spTgt spid="26"/>
                                        </p:tgtEl>
                                      </p:cBhvr>
                                    </p:animEffect>
                                  </p:childTnLst>
                                </p:cTn>
                              </p:par>
                            </p:childTnLst>
                          </p:cTn>
                        </p:par>
                        <p:par>
                          <p:cTn id="68" fill="hold" nodeType="withGroup">
                            <p:stCondLst>
                              <p:cond delay="8000"/>
                            </p:stCondLst>
                            <p:childTnLst>
                              <p:par>
                                <p:cTn id="69" presetID="10" presetClass="entr" presetSubtype="0" fill="hold" nodeType="afterEffect">
                                  <p:stCondLst>
                                    <p:cond delay="0"/>
                                  </p:stCondLst>
                                  <p:childTnLst>
                                    <p:set>
                                      <p:cBhvr>
                                        <p:cTn id="70" dur="1" fill="hold">
                                          <p:stCondLst>
                                            <p:cond delay="0"/>
                                          </p:stCondLst>
                                        </p:cTn>
                                        <p:tgtEl>
                                          <p:spTgt spid="14"/>
                                        </p:tgtEl>
                                        <p:attrNameLst>
                                          <p:attrName>style.visibility</p:attrName>
                                        </p:attrNameLst>
                                      </p:cBhvr>
                                      <p:to>
                                        <p:strVal val="visible"/>
                                      </p:to>
                                    </p:set>
                                    <p:animEffect transition="in" filter="fade">
                                      <p:cBhvr>
                                        <p:cTn id="71" dur="500"/>
                                        <p:tgtEl>
                                          <p:spTgt spid="14"/>
                                        </p:tgtEl>
                                      </p:cBhvr>
                                    </p:animEffect>
                                  </p:childTnLst>
                                </p:cTn>
                              </p:par>
                            </p:childTnLst>
                          </p:cTn>
                        </p:par>
                        <p:par>
                          <p:cTn id="72" fill="hold" nodeType="withGroup">
                            <p:stCondLst>
                              <p:cond delay="8500"/>
                            </p:stCondLst>
                            <p:childTnLst>
                              <p:par>
                                <p:cTn id="73" presetID="22" presetClass="entr" presetSubtype="8" fill="hold" nodeType="afterEffect">
                                  <p:stCondLst>
                                    <p:cond delay="0"/>
                                  </p:stCondLst>
                                  <p:childTnLst>
                                    <p:set>
                                      <p:cBhvr>
                                        <p:cTn id="74" dur="1" fill="hold">
                                          <p:stCondLst>
                                            <p:cond delay="0"/>
                                          </p:stCondLst>
                                        </p:cTn>
                                        <p:tgtEl>
                                          <p:spTgt spid="28"/>
                                        </p:tgtEl>
                                        <p:attrNameLst>
                                          <p:attrName>style.visibility</p:attrName>
                                        </p:attrNameLst>
                                      </p:cBhvr>
                                      <p:to>
                                        <p:strVal val="visible"/>
                                      </p:to>
                                    </p:set>
                                    <p:animEffect transition="in" filter="wipe(left)">
                                      <p:cBhvr>
                                        <p:cTn id="75"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9"/>
          <p:cNvSpPr>
            <a:spLocks noEditPoints="1"/>
          </p:cNvSpPr>
          <p:nvPr/>
        </p:nvSpPr>
        <p:spPr bwMode="auto">
          <a:xfrm rot="20049179">
            <a:off x="1666575" y="1865095"/>
            <a:ext cx="1220390" cy="2819080"/>
          </a:xfrm>
          <a:custGeom>
            <a:avLst/>
            <a:gdLst/>
            <a:ahLst/>
            <a:cxnLst>
              <a:cxn ang="0">
                <a:pos x="0" y="84"/>
              </a:cxn>
              <a:cxn ang="0">
                <a:pos x="50" y="134"/>
              </a:cxn>
              <a:cxn ang="0">
                <a:pos x="61" y="133"/>
              </a:cxn>
              <a:cxn ang="0">
                <a:pos x="61" y="148"/>
              </a:cxn>
              <a:cxn ang="0">
                <a:pos x="73" y="154"/>
              </a:cxn>
              <a:cxn ang="0">
                <a:pos x="73" y="278"/>
              </a:cxn>
              <a:cxn ang="0">
                <a:pos x="61" y="284"/>
              </a:cxn>
              <a:cxn ang="0">
                <a:pos x="61" y="377"/>
              </a:cxn>
              <a:cxn ang="0">
                <a:pos x="75" y="392"/>
              </a:cxn>
              <a:cxn ang="0">
                <a:pos x="93" y="392"/>
              </a:cxn>
              <a:cxn ang="0">
                <a:pos x="107" y="377"/>
              </a:cxn>
              <a:cxn ang="0">
                <a:pos x="107" y="357"/>
              </a:cxn>
              <a:cxn ang="0">
                <a:pos x="143" y="357"/>
              </a:cxn>
              <a:cxn ang="0">
                <a:pos x="157" y="343"/>
              </a:cxn>
              <a:cxn ang="0">
                <a:pos x="143" y="329"/>
              </a:cxn>
              <a:cxn ang="0">
                <a:pos x="107" y="329"/>
              </a:cxn>
              <a:cxn ang="0">
                <a:pos x="107" y="321"/>
              </a:cxn>
              <a:cxn ang="0">
                <a:pos x="143" y="321"/>
              </a:cxn>
              <a:cxn ang="0">
                <a:pos x="157" y="307"/>
              </a:cxn>
              <a:cxn ang="0">
                <a:pos x="143" y="293"/>
              </a:cxn>
              <a:cxn ang="0">
                <a:pos x="107" y="293"/>
              </a:cxn>
              <a:cxn ang="0">
                <a:pos x="107" y="283"/>
              </a:cxn>
              <a:cxn ang="0">
                <a:pos x="95" y="277"/>
              </a:cxn>
              <a:cxn ang="0">
                <a:pos x="95" y="156"/>
              </a:cxn>
              <a:cxn ang="0">
                <a:pos x="107" y="150"/>
              </a:cxn>
              <a:cxn ang="0">
                <a:pos x="107" y="133"/>
              </a:cxn>
              <a:cxn ang="0">
                <a:pos x="117" y="134"/>
              </a:cxn>
              <a:cxn ang="0">
                <a:pos x="168" y="84"/>
              </a:cxn>
              <a:cxn ang="0">
                <a:pos x="132" y="36"/>
              </a:cxn>
              <a:cxn ang="0">
                <a:pos x="84" y="0"/>
              </a:cxn>
              <a:cxn ang="0">
                <a:pos x="36" y="36"/>
              </a:cxn>
              <a:cxn ang="0">
                <a:pos x="0" y="84"/>
              </a:cxn>
              <a:cxn ang="0">
                <a:pos x="84" y="31"/>
              </a:cxn>
              <a:cxn ang="0">
                <a:pos x="107" y="54"/>
              </a:cxn>
              <a:cxn ang="0">
                <a:pos x="106" y="62"/>
              </a:cxn>
              <a:cxn ang="0">
                <a:pos x="129" y="87"/>
              </a:cxn>
              <a:cxn ang="0">
                <a:pos x="105" y="111"/>
              </a:cxn>
              <a:cxn ang="0">
                <a:pos x="84" y="100"/>
              </a:cxn>
              <a:cxn ang="0">
                <a:pos x="63" y="111"/>
              </a:cxn>
              <a:cxn ang="0">
                <a:pos x="38" y="87"/>
              </a:cxn>
              <a:cxn ang="0">
                <a:pos x="62" y="62"/>
              </a:cxn>
              <a:cxn ang="0">
                <a:pos x="61" y="54"/>
              </a:cxn>
              <a:cxn ang="0">
                <a:pos x="84" y="31"/>
              </a:cxn>
              <a:cxn ang="0">
                <a:pos x="84" y="31"/>
              </a:cxn>
              <a:cxn ang="0">
                <a:pos x="84" y="31"/>
              </a:cxn>
            </a:cxnLst>
            <a:rect l="0" t="0" r="r" b="b"/>
            <a:pathLst>
              <a:path w="168" h="392">
                <a:moveTo>
                  <a:pt x="0" y="84"/>
                </a:moveTo>
                <a:cubicBezTo>
                  <a:pt x="0" y="112"/>
                  <a:pt x="23" y="134"/>
                  <a:pt x="50" y="134"/>
                </a:cubicBezTo>
                <a:cubicBezTo>
                  <a:pt x="54" y="134"/>
                  <a:pt x="57" y="134"/>
                  <a:pt x="61" y="133"/>
                </a:cubicBezTo>
                <a:cubicBezTo>
                  <a:pt x="61" y="148"/>
                  <a:pt x="61" y="148"/>
                  <a:pt x="61" y="148"/>
                </a:cubicBezTo>
                <a:cubicBezTo>
                  <a:pt x="73" y="154"/>
                  <a:pt x="73" y="154"/>
                  <a:pt x="73" y="154"/>
                </a:cubicBezTo>
                <a:cubicBezTo>
                  <a:pt x="73" y="278"/>
                  <a:pt x="73" y="278"/>
                  <a:pt x="73" y="278"/>
                </a:cubicBezTo>
                <a:cubicBezTo>
                  <a:pt x="61" y="284"/>
                  <a:pt x="61" y="284"/>
                  <a:pt x="61" y="284"/>
                </a:cubicBezTo>
                <a:cubicBezTo>
                  <a:pt x="61" y="377"/>
                  <a:pt x="61" y="377"/>
                  <a:pt x="61" y="377"/>
                </a:cubicBezTo>
                <a:cubicBezTo>
                  <a:pt x="61" y="385"/>
                  <a:pt x="67" y="392"/>
                  <a:pt x="75" y="392"/>
                </a:cubicBezTo>
                <a:cubicBezTo>
                  <a:pt x="93" y="392"/>
                  <a:pt x="93" y="392"/>
                  <a:pt x="93" y="392"/>
                </a:cubicBezTo>
                <a:cubicBezTo>
                  <a:pt x="101" y="392"/>
                  <a:pt x="107" y="385"/>
                  <a:pt x="107" y="377"/>
                </a:cubicBezTo>
                <a:cubicBezTo>
                  <a:pt x="107" y="357"/>
                  <a:pt x="107" y="357"/>
                  <a:pt x="107" y="357"/>
                </a:cubicBezTo>
                <a:cubicBezTo>
                  <a:pt x="143" y="357"/>
                  <a:pt x="143" y="357"/>
                  <a:pt x="143" y="357"/>
                </a:cubicBezTo>
                <a:cubicBezTo>
                  <a:pt x="150" y="357"/>
                  <a:pt x="157" y="350"/>
                  <a:pt x="157" y="343"/>
                </a:cubicBezTo>
                <a:cubicBezTo>
                  <a:pt x="157" y="335"/>
                  <a:pt x="150" y="329"/>
                  <a:pt x="143" y="329"/>
                </a:cubicBezTo>
                <a:cubicBezTo>
                  <a:pt x="107" y="329"/>
                  <a:pt x="107" y="329"/>
                  <a:pt x="107" y="329"/>
                </a:cubicBezTo>
                <a:cubicBezTo>
                  <a:pt x="107" y="321"/>
                  <a:pt x="107" y="321"/>
                  <a:pt x="107" y="321"/>
                </a:cubicBezTo>
                <a:cubicBezTo>
                  <a:pt x="143" y="321"/>
                  <a:pt x="143" y="321"/>
                  <a:pt x="143" y="321"/>
                </a:cubicBezTo>
                <a:cubicBezTo>
                  <a:pt x="150" y="321"/>
                  <a:pt x="157" y="314"/>
                  <a:pt x="157" y="307"/>
                </a:cubicBezTo>
                <a:cubicBezTo>
                  <a:pt x="157" y="299"/>
                  <a:pt x="150" y="293"/>
                  <a:pt x="143" y="293"/>
                </a:cubicBezTo>
                <a:cubicBezTo>
                  <a:pt x="107" y="293"/>
                  <a:pt x="107" y="293"/>
                  <a:pt x="107" y="293"/>
                </a:cubicBezTo>
                <a:cubicBezTo>
                  <a:pt x="107" y="283"/>
                  <a:pt x="107" y="283"/>
                  <a:pt x="107" y="283"/>
                </a:cubicBezTo>
                <a:cubicBezTo>
                  <a:pt x="95" y="277"/>
                  <a:pt x="95" y="277"/>
                  <a:pt x="95" y="277"/>
                </a:cubicBezTo>
                <a:cubicBezTo>
                  <a:pt x="95" y="156"/>
                  <a:pt x="95" y="156"/>
                  <a:pt x="95" y="156"/>
                </a:cubicBezTo>
                <a:cubicBezTo>
                  <a:pt x="107" y="150"/>
                  <a:pt x="107" y="150"/>
                  <a:pt x="107" y="150"/>
                </a:cubicBezTo>
                <a:cubicBezTo>
                  <a:pt x="107" y="133"/>
                  <a:pt x="107" y="133"/>
                  <a:pt x="107" y="133"/>
                </a:cubicBezTo>
                <a:cubicBezTo>
                  <a:pt x="110" y="134"/>
                  <a:pt x="114" y="134"/>
                  <a:pt x="117" y="134"/>
                </a:cubicBezTo>
                <a:cubicBezTo>
                  <a:pt x="145" y="134"/>
                  <a:pt x="168" y="112"/>
                  <a:pt x="168" y="84"/>
                </a:cubicBezTo>
                <a:cubicBezTo>
                  <a:pt x="168" y="61"/>
                  <a:pt x="153" y="42"/>
                  <a:pt x="132" y="36"/>
                </a:cubicBezTo>
                <a:cubicBezTo>
                  <a:pt x="126" y="15"/>
                  <a:pt x="107" y="0"/>
                  <a:pt x="84" y="0"/>
                </a:cubicBezTo>
                <a:cubicBezTo>
                  <a:pt x="61" y="0"/>
                  <a:pt x="42" y="15"/>
                  <a:pt x="36" y="36"/>
                </a:cubicBezTo>
                <a:cubicBezTo>
                  <a:pt x="15" y="42"/>
                  <a:pt x="0" y="61"/>
                  <a:pt x="0" y="84"/>
                </a:cubicBezTo>
                <a:close/>
                <a:moveTo>
                  <a:pt x="84" y="31"/>
                </a:moveTo>
                <a:cubicBezTo>
                  <a:pt x="97" y="31"/>
                  <a:pt x="107" y="41"/>
                  <a:pt x="107" y="54"/>
                </a:cubicBezTo>
                <a:cubicBezTo>
                  <a:pt x="107" y="57"/>
                  <a:pt x="106" y="59"/>
                  <a:pt x="106" y="62"/>
                </a:cubicBezTo>
                <a:cubicBezTo>
                  <a:pt x="119" y="62"/>
                  <a:pt x="129" y="73"/>
                  <a:pt x="129" y="87"/>
                </a:cubicBezTo>
                <a:cubicBezTo>
                  <a:pt x="129" y="100"/>
                  <a:pt x="118" y="111"/>
                  <a:pt x="105" y="111"/>
                </a:cubicBezTo>
                <a:cubicBezTo>
                  <a:pt x="96" y="111"/>
                  <a:pt x="88" y="107"/>
                  <a:pt x="84" y="100"/>
                </a:cubicBezTo>
                <a:cubicBezTo>
                  <a:pt x="79" y="107"/>
                  <a:pt x="72" y="111"/>
                  <a:pt x="63" y="111"/>
                </a:cubicBezTo>
                <a:cubicBezTo>
                  <a:pt x="49" y="111"/>
                  <a:pt x="38" y="100"/>
                  <a:pt x="38" y="87"/>
                </a:cubicBezTo>
                <a:cubicBezTo>
                  <a:pt x="38" y="73"/>
                  <a:pt x="49" y="62"/>
                  <a:pt x="62" y="62"/>
                </a:cubicBezTo>
                <a:cubicBezTo>
                  <a:pt x="61" y="59"/>
                  <a:pt x="61" y="57"/>
                  <a:pt x="61" y="54"/>
                </a:cubicBezTo>
                <a:cubicBezTo>
                  <a:pt x="61" y="41"/>
                  <a:pt x="71" y="31"/>
                  <a:pt x="84" y="31"/>
                </a:cubicBezTo>
                <a:close/>
                <a:moveTo>
                  <a:pt x="84" y="31"/>
                </a:moveTo>
                <a:cubicBezTo>
                  <a:pt x="84" y="31"/>
                  <a:pt x="84" y="31"/>
                  <a:pt x="84" y="31"/>
                </a:cubicBezTo>
              </a:path>
            </a:pathLst>
          </a:custGeom>
          <a:solidFill>
            <a:schemeClr val="tx1">
              <a:lumMod val="50000"/>
              <a:lumOff val="50000"/>
            </a:schemeClr>
          </a:solidFill>
          <a:ln w="9525">
            <a:noFill/>
            <a:round/>
            <a:headEnd/>
            <a:tailEnd/>
          </a:ln>
        </p:spPr>
        <p:txBody>
          <a:bodyPr lIns="68580" tIns="34290" rIns="68580" bIns="34290"/>
          <a:lstStyle/>
          <a:p>
            <a:pPr defTabSz="685783">
              <a:defRPr/>
            </a:pPr>
            <a:endParaRPr lang="en-US">
              <a:latin typeface="+mn-lt"/>
            </a:endParaRPr>
          </a:p>
        </p:txBody>
      </p:sp>
      <p:grpSp>
        <p:nvGrpSpPr>
          <p:cNvPr id="2" name="Group 17"/>
          <p:cNvGrpSpPr>
            <a:grpSpLocks/>
          </p:cNvGrpSpPr>
          <p:nvPr/>
        </p:nvGrpSpPr>
        <p:grpSpPr bwMode="auto">
          <a:xfrm rot="1568449">
            <a:off x="1851980" y="2742537"/>
            <a:ext cx="2619492" cy="749134"/>
            <a:chOff x="3047999" y="2196748"/>
            <a:chExt cx="2626886" cy="751437"/>
          </a:xfrm>
        </p:grpSpPr>
        <p:sp>
          <p:nvSpPr>
            <p:cNvPr id="8" name="Rounded Rectangle 7"/>
            <p:cNvSpPr/>
            <p:nvPr/>
          </p:nvSpPr>
          <p:spPr bwMode="auto">
            <a:xfrm>
              <a:off x="3580633" y="2196748"/>
              <a:ext cx="2094252" cy="751437"/>
            </a:xfrm>
            <a:prstGeom prst="roundRect">
              <a:avLst/>
            </a:prstGeom>
            <a:solidFill>
              <a:schemeClr val="accent2"/>
            </a:solidFill>
            <a:ln w="9525">
              <a:noFill/>
              <a:round/>
              <a:headEnd/>
              <a:tailEnd/>
            </a:ln>
          </p:spPr>
          <p:txBody>
            <a:bodyPr anchor="ctr"/>
            <a:lstStyle/>
            <a:p>
              <a:pPr algn="r" defTabSz="685783">
                <a:defRPr/>
              </a:pPr>
              <a:r>
                <a:rPr lang="zh-CN" altLang="en-US" sz="1400" dirty="0">
                  <a:solidFill>
                    <a:schemeClr val="bg1">
                      <a:lumMod val="20000"/>
                      <a:lumOff val="80000"/>
                    </a:schemeClr>
                  </a:solidFill>
                  <a:latin typeface="微软雅黑" panose="020B0503020204020204" pitchFamily="34" charset="-122"/>
                  <a:ea typeface="微软雅黑" panose="020B0503020204020204" pitchFamily="34" charset="-122"/>
                  <a:cs typeface="Clear Sans" panose="020B0503030202020304" pitchFamily="34" charset="0"/>
                </a:rPr>
                <a:t>输入标题文字</a:t>
              </a:r>
              <a:endParaRPr lang="en-GB" altLang="zh-CN" sz="1400" dirty="0">
                <a:solidFill>
                  <a:schemeClr val="bg1">
                    <a:lumMod val="20000"/>
                    <a:lumOff val="80000"/>
                  </a:schemeClr>
                </a:solidFill>
                <a:latin typeface="微软雅黑" panose="020B0503020204020204" pitchFamily="34" charset="-122"/>
                <a:ea typeface="微软雅黑" panose="020B0503020204020204" pitchFamily="34" charset="-122"/>
                <a:cs typeface="Clear Sans" panose="020B0503030202020304" pitchFamily="34" charset="0"/>
              </a:endParaRPr>
            </a:p>
          </p:txBody>
        </p:sp>
        <p:grpSp>
          <p:nvGrpSpPr>
            <p:cNvPr id="3" name="Group 22"/>
            <p:cNvGrpSpPr>
              <a:grpSpLocks/>
            </p:cNvGrpSpPr>
            <p:nvPr/>
          </p:nvGrpSpPr>
          <p:grpSpPr bwMode="auto">
            <a:xfrm rot="-5400000">
              <a:off x="3369279" y="2174269"/>
              <a:ext cx="195640" cy="838200"/>
              <a:chOff x="3686186" y="1166322"/>
              <a:chExt cx="152400" cy="652944"/>
            </a:xfrm>
          </p:grpSpPr>
          <p:sp>
            <p:nvSpPr>
              <p:cNvPr id="10" name="Oval 9"/>
              <p:cNvSpPr/>
              <p:nvPr/>
            </p:nvSpPr>
            <p:spPr>
              <a:xfrm>
                <a:off x="3686869" y="1665402"/>
                <a:ext cx="151690" cy="15253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sz="1050">
                  <a:solidFill>
                    <a:srgbClr val="FFFFFF"/>
                  </a:solidFill>
                </a:endParaRPr>
              </a:p>
            </p:txBody>
          </p:sp>
          <p:sp>
            <p:nvSpPr>
              <p:cNvPr id="11" name="Rounded Rectangle 10"/>
              <p:cNvSpPr/>
              <p:nvPr/>
            </p:nvSpPr>
            <p:spPr>
              <a:xfrm>
                <a:off x="3737770" y="1165339"/>
                <a:ext cx="49323" cy="611072"/>
              </a:xfrm>
              <a:prstGeom prst="roundRect">
                <a:avLst>
                  <a:gd name="adj" fmla="val 38542"/>
                </a:avLst>
              </a:prstGeom>
              <a:gradFill>
                <a:gsLst>
                  <a:gs pos="2000">
                    <a:schemeClr val="tx1">
                      <a:lumMod val="50000"/>
                      <a:lumOff val="50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sz="1050">
                  <a:solidFill>
                    <a:srgbClr val="FFFFFF"/>
                  </a:solidFill>
                </a:endParaRPr>
              </a:p>
            </p:txBody>
          </p:sp>
        </p:grpSp>
      </p:grpSp>
      <p:grpSp>
        <p:nvGrpSpPr>
          <p:cNvPr id="4" name="Group 18"/>
          <p:cNvGrpSpPr>
            <a:grpSpLocks/>
          </p:cNvGrpSpPr>
          <p:nvPr/>
        </p:nvGrpSpPr>
        <p:grpSpPr bwMode="auto">
          <a:xfrm rot="140878">
            <a:off x="2117527" y="2157909"/>
            <a:ext cx="2621084" cy="750325"/>
            <a:chOff x="3047997" y="2195590"/>
            <a:chExt cx="2627731" cy="751192"/>
          </a:xfrm>
        </p:grpSpPr>
        <p:sp>
          <p:nvSpPr>
            <p:cNvPr id="14" name="Rounded Rectangle 13"/>
            <p:cNvSpPr/>
            <p:nvPr/>
          </p:nvSpPr>
          <p:spPr bwMode="auto">
            <a:xfrm>
              <a:off x="3580882" y="2195590"/>
              <a:ext cx="2094846" cy="751192"/>
            </a:xfrm>
            <a:prstGeom prst="roundRect">
              <a:avLst/>
            </a:prstGeom>
            <a:solidFill>
              <a:schemeClr val="accent3"/>
            </a:solidFill>
            <a:ln w="9525">
              <a:noFill/>
              <a:round/>
              <a:headEnd/>
              <a:tailEnd/>
            </a:ln>
          </p:spPr>
          <p:txBody>
            <a:bodyPr anchor="ctr"/>
            <a:lstStyle/>
            <a:p>
              <a:pPr algn="r" defTabSz="685783">
                <a:defRPr/>
              </a:pPr>
              <a:r>
                <a:rPr lang="zh-CN" altLang="en-US" sz="1400" dirty="0">
                  <a:solidFill>
                    <a:schemeClr val="bg1">
                      <a:lumMod val="20000"/>
                      <a:lumOff val="80000"/>
                    </a:schemeClr>
                  </a:solidFill>
                  <a:latin typeface="微软雅黑" panose="020B0503020204020204" pitchFamily="34" charset="-122"/>
                  <a:ea typeface="微软雅黑" panose="020B0503020204020204" pitchFamily="34" charset="-122"/>
                  <a:cs typeface="Clear Sans" panose="020B0503030202020304" pitchFamily="34" charset="0"/>
                </a:rPr>
                <a:t>输入标题文字</a:t>
              </a:r>
              <a:endParaRPr lang="en-GB" altLang="zh-CN" sz="1400" dirty="0">
                <a:solidFill>
                  <a:schemeClr val="bg1">
                    <a:lumMod val="20000"/>
                    <a:lumOff val="80000"/>
                  </a:schemeClr>
                </a:solidFill>
                <a:latin typeface="微软雅黑" panose="020B0503020204020204" pitchFamily="34" charset="-122"/>
                <a:ea typeface="微软雅黑" panose="020B0503020204020204" pitchFamily="34" charset="-122"/>
                <a:cs typeface="Clear Sans" panose="020B0503030202020304" pitchFamily="34" charset="0"/>
              </a:endParaRPr>
            </a:p>
          </p:txBody>
        </p:sp>
        <p:grpSp>
          <p:nvGrpSpPr>
            <p:cNvPr id="6" name="Group 22"/>
            <p:cNvGrpSpPr>
              <a:grpSpLocks/>
            </p:cNvGrpSpPr>
            <p:nvPr/>
          </p:nvGrpSpPr>
          <p:grpSpPr bwMode="auto">
            <a:xfrm rot="-5400000">
              <a:off x="3369277" y="2174270"/>
              <a:ext cx="195640" cy="838199"/>
              <a:chOff x="3686186" y="1166322"/>
              <a:chExt cx="152400" cy="652944"/>
            </a:xfrm>
          </p:grpSpPr>
          <p:sp>
            <p:nvSpPr>
              <p:cNvPr id="16" name="Oval 15"/>
              <p:cNvSpPr/>
              <p:nvPr/>
            </p:nvSpPr>
            <p:spPr>
              <a:xfrm>
                <a:off x="3686865" y="1665247"/>
                <a:ext cx="152329" cy="15249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sz="1050">
                  <a:solidFill>
                    <a:srgbClr val="FFFFFF"/>
                  </a:solidFill>
                </a:endParaRPr>
              </a:p>
            </p:txBody>
          </p:sp>
          <p:sp>
            <p:nvSpPr>
              <p:cNvPr id="17" name="Rounded Rectangle 16"/>
              <p:cNvSpPr/>
              <p:nvPr/>
            </p:nvSpPr>
            <p:spPr>
              <a:xfrm>
                <a:off x="3738962" y="1165698"/>
                <a:ext cx="48299" cy="610898"/>
              </a:xfrm>
              <a:prstGeom prst="roundRect">
                <a:avLst>
                  <a:gd name="adj" fmla="val 38542"/>
                </a:avLst>
              </a:prstGeom>
              <a:gradFill>
                <a:gsLst>
                  <a:gs pos="2000">
                    <a:schemeClr val="tx1">
                      <a:lumMod val="50000"/>
                      <a:lumOff val="50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sz="1050">
                  <a:solidFill>
                    <a:srgbClr val="FFFFFF"/>
                  </a:solidFill>
                </a:endParaRPr>
              </a:p>
            </p:txBody>
          </p:sp>
        </p:grpSp>
      </p:grpSp>
      <p:grpSp>
        <p:nvGrpSpPr>
          <p:cNvPr id="7" name="Group 28"/>
          <p:cNvGrpSpPr>
            <a:grpSpLocks/>
          </p:cNvGrpSpPr>
          <p:nvPr/>
        </p:nvGrpSpPr>
        <p:grpSpPr bwMode="auto">
          <a:xfrm rot="-1053712">
            <a:off x="1986166" y="1596451"/>
            <a:ext cx="2621748" cy="749134"/>
            <a:chOff x="3047997" y="2196180"/>
            <a:chExt cx="2628114" cy="750636"/>
          </a:xfrm>
        </p:grpSpPr>
        <p:sp>
          <p:nvSpPr>
            <p:cNvPr id="20" name="Rounded Rectangle 19"/>
            <p:cNvSpPr/>
            <p:nvPr/>
          </p:nvSpPr>
          <p:spPr bwMode="auto">
            <a:xfrm>
              <a:off x="3581490" y="2196180"/>
              <a:ext cx="2094621" cy="750636"/>
            </a:xfrm>
            <a:prstGeom prst="roundRect">
              <a:avLst/>
            </a:prstGeom>
            <a:solidFill>
              <a:schemeClr val="accent4"/>
            </a:solidFill>
            <a:ln w="9525">
              <a:noFill/>
              <a:round/>
              <a:headEnd/>
              <a:tailEnd/>
            </a:ln>
          </p:spPr>
          <p:txBody>
            <a:bodyPr anchor="ctr"/>
            <a:lstStyle/>
            <a:p>
              <a:pPr algn="r" defTabSz="685783">
                <a:defRPr/>
              </a:pPr>
              <a:r>
                <a:rPr lang="zh-CN" altLang="en-US" sz="1400" dirty="0">
                  <a:solidFill>
                    <a:schemeClr val="bg1">
                      <a:lumMod val="20000"/>
                      <a:lumOff val="80000"/>
                    </a:schemeClr>
                  </a:solidFill>
                  <a:latin typeface="微软雅黑" panose="020B0503020204020204" pitchFamily="34" charset="-122"/>
                  <a:ea typeface="微软雅黑" panose="020B0503020204020204" pitchFamily="34" charset="-122"/>
                  <a:cs typeface="Clear Sans" panose="020B0503030202020304" pitchFamily="34" charset="0"/>
                </a:rPr>
                <a:t>输入标题文字</a:t>
              </a:r>
              <a:endParaRPr lang="en-GB" altLang="zh-CN" sz="1400" dirty="0">
                <a:solidFill>
                  <a:schemeClr val="bg1">
                    <a:lumMod val="20000"/>
                    <a:lumOff val="80000"/>
                  </a:schemeClr>
                </a:solidFill>
                <a:latin typeface="微软雅黑" panose="020B0503020204020204" pitchFamily="34" charset="-122"/>
                <a:ea typeface="微软雅黑" panose="020B0503020204020204" pitchFamily="34" charset="-122"/>
                <a:cs typeface="Clear Sans" panose="020B0503030202020304" pitchFamily="34" charset="0"/>
              </a:endParaRPr>
            </a:p>
          </p:txBody>
        </p:sp>
        <p:grpSp>
          <p:nvGrpSpPr>
            <p:cNvPr id="9" name="Group 22"/>
            <p:cNvGrpSpPr>
              <a:grpSpLocks/>
            </p:cNvGrpSpPr>
            <p:nvPr/>
          </p:nvGrpSpPr>
          <p:grpSpPr bwMode="auto">
            <a:xfrm rot="-5400000">
              <a:off x="3369277" y="2174271"/>
              <a:ext cx="195640" cy="838199"/>
              <a:chOff x="3686186" y="1166322"/>
              <a:chExt cx="152400" cy="652944"/>
            </a:xfrm>
          </p:grpSpPr>
          <p:sp>
            <p:nvSpPr>
              <p:cNvPr id="22" name="Oval 21"/>
              <p:cNvSpPr/>
              <p:nvPr/>
            </p:nvSpPr>
            <p:spPr>
              <a:xfrm>
                <a:off x="3686744" y="1666339"/>
                <a:ext cx="152458" cy="15247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sz="1050">
                  <a:solidFill>
                    <a:srgbClr val="FFFFFF"/>
                  </a:solidFill>
                </a:endParaRPr>
              </a:p>
            </p:txBody>
          </p:sp>
          <p:sp>
            <p:nvSpPr>
              <p:cNvPr id="23" name="Rounded Rectangle 22"/>
              <p:cNvSpPr/>
              <p:nvPr/>
            </p:nvSpPr>
            <p:spPr>
              <a:xfrm>
                <a:off x="3738648" y="1166499"/>
                <a:ext cx="48340" cy="610833"/>
              </a:xfrm>
              <a:prstGeom prst="roundRect">
                <a:avLst>
                  <a:gd name="adj" fmla="val 38542"/>
                </a:avLst>
              </a:prstGeom>
              <a:gradFill>
                <a:gsLst>
                  <a:gs pos="2000">
                    <a:schemeClr val="tx1">
                      <a:lumMod val="50000"/>
                      <a:lumOff val="50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sz="1050">
                  <a:solidFill>
                    <a:srgbClr val="FFFFFF"/>
                  </a:solidFill>
                </a:endParaRPr>
              </a:p>
            </p:txBody>
          </p:sp>
        </p:grpSp>
      </p:grpSp>
      <p:grpSp>
        <p:nvGrpSpPr>
          <p:cNvPr id="12" name="Group 17"/>
          <p:cNvGrpSpPr>
            <a:grpSpLocks/>
          </p:cNvGrpSpPr>
          <p:nvPr/>
        </p:nvGrpSpPr>
        <p:grpSpPr bwMode="auto">
          <a:xfrm rot="18174686" flipH="1">
            <a:off x="-171674" y="3183410"/>
            <a:ext cx="2622749" cy="750094"/>
            <a:chOff x="3047999" y="2195672"/>
            <a:chExt cx="2628163" cy="751505"/>
          </a:xfrm>
        </p:grpSpPr>
        <p:sp>
          <p:nvSpPr>
            <p:cNvPr id="51" name="Rounded Rectangle 50"/>
            <p:cNvSpPr/>
            <p:nvPr/>
          </p:nvSpPr>
          <p:spPr bwMode="auto">
            <a:xfrm>
              <a:off x="3581655" y="2195672"/>
              <a:ext cx="2094507" cy="751505"/>
            </a:xfrm>
            <a:prstGeom prst="roundRect">
              <a:avLst/>
            </a:prstGeom>
            <a:solidFill>
              <a:schemeClr val="accent1"/>
            </a:solidFill>
            <a:ln w="9525">
              <a:noFill/>
              <a:round/>
              <a:headEnd/>
              <a:tailEnd/>
            </a:ln>
          </p:spPr>
          <p:txBody>
            <a:bodyPr anchor="ctr"/>
            <a:lstStyle/>
            <a:p>
              <a:pPr defTabSz="685783">
                <a:defRPr/>
              </a:pPr>
              <a:r>
                <a:rPr lang="zh-CN" altLang="en-US" sz="1400" dirty="0">
                  <a:solidFill>
                    <a:schemeClr val="bg1">
                      <a:lumMod val="20000"/>
                      <a:lumOff val="80000"/>
                    </a:schemeClr>
                  </a:solidFill>
                  <a:latin typeface="微软雅黑" panose="020B0503020204020204" pitchFamily="34" charset="-122"/>
                  <a:ea typeface="微软雅黑" panose="020B0503020204020204" pitchFamily="34" charset="-122"/>
                  <a:cs typeface="Clear Sans" panose="020B0503030202020304" pitchFamily="34" charset="0"/>
                </a:rPr>
                <a:t>输入标题文字</a:t>
              </a:r>
              <a:endParaRPr lang="en-GB" altLang="zh-CN" sz="1400" dirty="0">
                <a:solidFill>
                  <a:schemeClr val="bg1">
                    <a:lumMod val="20000"/>
                    <a:lumOff val="80000"/>
                  </a:schemeClr>
                </a:solidFill>
                <a:latin typeface="微软雅黑" panose="020B0503020204020204" pitchFamily="34" charset="-122"/>
                <a:ea typeface="微软雅黑" panose="020B0503020204020204" pitchFamily="34" charset="-122"/>
                <a:cs typeface="Clear Sans" panose="020B0503030202020304" pitchFamily="34" charset="0"/>
              </a:endParaRPr>
            </a:p>
          </p:txBody>
        </p:sp>
        <p:grpSp>
          <p:nvGrpSpPr>
            <p:cNvPr id="13" name="Group 22"/>
            <p:cNvGrpSpPr>
              <a:grpSpLocks/>
            </p:cNvGrpSpPr>
            <p:nvPr/>
          </p:nvGrpSpPr>
          <p:grpSpPr bwMode="auto">
            <a:xfrm rot="-5400000">
              <a:off x="3369279" y="2174269"/>
              <a:ext cx="195640" cy="838200"/>
              <a:chOff x="3686186" y="1166322"/>
              <a:chExt cx="152400" cy="652944"/>
            </a:xfrm>
          </p:grpSpPr>
          <p:sp>
            <p:nvSpPr>
              <p:cNvPr id="53" name="Oval 52"/>
              <p:cNvSpPr/>
              <p:nvPr/>
            </p:nvSpPr>
            <p:spPr>
              <a:xfrm>
                <a:off x="3687178" y="1667206"/>
                <a:ext cx="152392" cy="15246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sz="1050">
                  <a:solidFill>
                    <a:srgbClr val="FFFFFF"/>
                  </a:solidFill>
                </a:endParaRPr>
              </a:p>
            </p:txBody>
          </p:sp>
          <p:sp>
            <p:nvSpPr>
              <p:cNvPr id="54" name="Rounded Rectangle 53"/>
              <p:cNvSpPr/>
              <p:nvPr/>
            </p:nvSpPr>
            <p:spPr>
              <a:xfrm>
                <a:off x="3739404" y="1167403"/>
                <a:ext cx="48320" cy="610798"/>
              </a:xfrm>
              <a:prstGeom prst="roundRect">
                <a:avLst>
                  <a:gd name="adj" fmla="val 38542"/>
                </a:avLst>
              </a:prstGeom>
              <a:gradFill>
                <a:gsLst>
                  <a:gs pos="2000">
                    <a:schemeClr val="tx1">
                      <a:lumMod val="50000"/>
                      <a:lumOff val="50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sz="1050">
                  <a:solidFill>
                    <a:srgbClr val="FFFFFF"/>
                  </a:solidFill>
                </a:endParaRPr>
              </a:p>
            </p:txBody>
          </p:sp>
        </p:grpSp>
      </p:grpSp>
      <p:sp>
        <p:nvSpPr>
          <p:cNvPr id="56" name="Text Placeholder 1"/>
          <p:cNvSpPr txBox="1">
            <a:spLocks/>
          </p:cNvSpPr>
          <p:nvPr/>
        </p:nvSpPr>
        <p:spPr>
          <a:xfrm>
            <a:off x="5860258" y="1567350"/>
            <a:ext cx="2216944" cy="459723"/>
          </a:xfrm>
          <a:prstGeom prst="rect">
            <a:avLst/>
          </a:prstGeom>
        </p:spPr>
        <p:txBody>
          <a:bodyPr lIns="0" tIns="34290" rIns="68580" bIns="3429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1088205">
              <a:defRPr/>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58" name="Text Placeholder 1"/>
          <p:cNvSpPr txBox="1">
            <a:spLocks/>
          </p:cNvSpPr>
          <p:nvPr/>
        </p:nvSpPr>
        <p:spPr>
          <a:xfrm>
            <a:off x="5860258" y="2351020"/>
            <a:ext cx="2216944" cy="460915"/>
          </a:xfrm>
          <a:prstGeom prst="rect">
            <a:avLst/>
          </a:prstGeom>
        </p:spPr>
        <p:txBody>
          <a:bodyPr lIns="0" tIns="34290" rIns="68580" bIns="3429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1088205">
              <a:defRPr/>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60" name="Text Placeholder 1"/>
          <p:cNvSpPr txBox="1">
            <a:spLocks/>
          </p:cNvSpPr>
          <p:nvPr/>
        </p:nvSpPr>
        <p:spPr>
          <a:xfrm>
            <a:off x="5860258" y="3110876"/>
            <a:ext cx="2216944" cy="460915"/>
          </a:xfrm>
          <a:prstGeom prst="rect">
            <a:avLst/>
          </a:prstGeom>
        </p:spPr>
        <p:txBody>
          <a:bodyPr lIns="0" tIns="34290" rIns="68580" bIns="3429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1088205">
              <a:defRPr/>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62" name="Text Placeholder 1"/>
          <p:cNvSpPr txBox="1">
            <a:spLocks/>
          </p:cNvSpPr>
          <p:nvPr/>
        </p:nvSpPr>
        <p:spPr>
          <a:xfrm>
            <a:off x="5860258" y="3876683"/>
            <a:ext cx="2216944" cy="459723"/>
          </a:xfrm>
          <a:prstGeom prst="rect">
            <a:avLst/>
          </a:prstGeom>
        </p:spPr>
        <p:txBody>
          <a:bodyPr lIns="0" tIns="34290" rIns="68580" bIns="3429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1088205">
              <a:defRPr/>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nvGrpSpPr>
          <p:cNvPr id="15" name="Group 23"/>
          <p:cNvGrpSpPr>
            <a:grpSpLocks/>
          </p:cNvGrpSpPr>
          <p:nvPr/>
        </p:nvGrpSpPr>
        <p:grpSpPr bwMode="auto">
          <a:xfrm>
            <a:off x="5200654" y="1567349"/>
            <a:ext cx="478631" cy="478779"/>
            <a:chOff x="6934860" y="2089070"/>
            <a:chExt cx="638053" cy="638053"/>
          </a:xfrm>
        </p:grpSpPr>
        <p:sp>
          <p:nvSpPr>
            <p:cNvPr id="55" name="Oval 54"/>
            <p:cNvSpPr/>
            <p:nvPr/>
          </p:nvSpPr>
          <p:spPr>
            <a:xfrm>
              <a:off x="6934860" y="2089070"/>
              <a:ext cx="638053" cy="63805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a:solidFill>
                  <a:srgbClr val="FFFFFF"/>
                </a:solidFill>
              </a:endParaRPr>
            </a:p>
          </p:txBody>
        </p:sp>
        <p:grpSp>
          <p:nvGrpSpPr>
            <p:cNvPr id="18" name="Group 39"/>
            <p:cNvGrpSpPr/>
            <p:nvPr/>
          </p:nvGrpSpPr>
          <p:grpSpPr>
            <a:xfrm>
              <a:off x="7042160" y="2192530"/>
              <a:ext cx="398052" cy="357720"/>
              <a:chOff x="5583238" y="3892551"/>
              <a:chExt cx="360363" cy="323850"/>
            </a:xfrm>
            <a:solidFill>
              <a:schemeClr val="bg1"/>
            </a:solidFill>
          </p:grpSpPr>
          <p:sp>
            <p:nvSpPr>
              <p:cNvPr id="41" name="Freeform 5"/>
              <p:cNvSpPr>
                <a:spLocks/>
              </p:cNvSpPr>
              <p:nvPr/>
            </p:nvSpPr>
            <p:spPr bwMode="auto">
              <a:xfrm>
                <a:off x="5811838" y="3892551"/>
                <a:ext cx="131763" cy="323850"/>
              </a:xfrm>
              <a:custGeom>
                <a:avLst/>
                <a:gdLst>
                  <a:gd name="T0" fmla="*/ 17 w 83"/>
                  <a:gd name="T1" fmla="*/ 57 h 204"/>
                  <a:gd name="T2" fmla="*/ 0 w 83"/>
                  <a:gd name="T3" fmla="*/ 57 h 204"/>
                  <a:gd name="T4" fmla="*/ 43 w 83"/>
                  <a:gd name="T5" fmla="*/ 0 h 204"/>
                  <a:gd name="T6" fmla="*/ 83 w 83"/>
                  <a:gd name="T7" fmla="*/ 57 h 204"/>
                  <a:gd name="T8" fmla="*/ 67 w 83"/>
                  <a:gd name="T9" fmla="*/ 57 h 204"/>
                  <a:gd name="T10" fmla="*/ 67 w 83"/>
                  <a:gd name="T11" fmla="*/ 204 h 204"/>
                  <a:gd name="T12" fmla="*/ 17 w 83"/>
                  <a:gd name="T13" fmla="*/ 204 h 204"/>
                  <a:gd name="T14" fmla="*/ 17 w 83"/>
                  <a:gd name="T15" fmla="*/ 57 h 2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204">
                    <a:moveTo>
                      <a:pt x="17" y="57"/>
                    </a:moveTo>
                    <a:lnTo>
                      <a:pt x="0" y="57"/>
                    </a:lnTo>
                    <a:lnTo>
                      <a:pt x="43" y="0"/>
                    </a:lnTo>
                    <a:lnTo>
                      <a:pt x="83" y="57"/>
                    </a:lnTo>
                    <a:lnTo>
                      <a:pt x="67" y="57"/>
                    </a:lnTo>
                    <a:lnTo>
                      <a:pt x="67" y="204"/>
                    </a:lnTo>
                    <a:lnTo>
                      <a:pt x="17" y="204"/>
                    </a:lnTo>
                    <a:lnTo>
                      <a:pt x="17" y="5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pPr defTabSz="685783">
                  <a:defRPr/>
                </a:pPr>
                <a:endParaRPr lang="en-US">
                  <a:latin typeface="+mn-lt"/>
                </a:endParaRPr>
              </a:p>
            </p:txBody>
          </p:sp>
          <p:sp>
            <p:nvSpPr>
              <p:cNvPr id="42" name="Freeform 6"/>
              <p:cNvSpPr>
                <a:spLocks/>
              </p:cNvSpPr>
              <p:nvPr/>
            </p:nvSpPr>
            <p:spPr bwMode="auto">
              <a:xfrm>
                <a:off x="5695951" y="3978276"/>
                <a:ext cx="131763" cy="238125"/>
              </a:xfrm>
              <a:custGeom>
                <a:avLst/>
                <a:gdLst>
                  <a:gd name="T0" fmla="*/ 66 w 83"/>
                  <a:gd name="T1" fmla="*/ 150 h 150"/>
                  <a:gd name="T2" fmla="*/ 19 w 83"/>
                  <a:gd name="T3" fmla="*/ 150 h 150"/>
                  <a:gd name="T4" fmla="*/ 19 w 83"/>
                  <a:gd name="T5" fmla="*/ 60 h 150"/>
                  <a:gd name="T6" fmla="*/ 0 w 83"/>
                  <a:gd name="T7" fmla="*/ 60 h 150"/>
                  <a:gd name="T8" fmla="*/ 43 w 83"/>
                  <a:gd name="T9" fmla="*/ 0 h 150"/>
                  <a:gd name="T10" fmla="*/ 83 w 83"/>
                  <a:gd name="T11" fmla="*/ 60 h 150"/>
                  <a:gd name="T12" fmla="*/ 66 w 83"/>
                  <a:gd name="T13" fmla="*/ 60 h 150"/>
                  <a:gd name="T14" fmla="*/ 66 w 83"/>
                  <a:gd name="T15" fmla="*/ 150 h 1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150">
                    <a:moveTo>
                      <a:pt x="66" y="150"/>
                    </a:moveTo>
                    <a:lnTo>
                      <a:pt x="19" y="150"/>
                    </a:lnTo>
                    <a:lnTo>
                      <a:pt x="19" y="60"/>
                    </a:lnTo>
                    <a:lnTo>
                      <a:pt x="0" y="60"/>
                    </a:lnTo>
                    <a:lnTo>
                      <a:pt x="43" y="0"/>
                    </a:lnTo>
                    <a:lnTo>
                      <a:pt x="83" y="60"/>
                    </a:lnTo>
                    <a:lnTo>
                      <a:pt x="66" y="60"/>
                    </a:lnTo>
                    <a:lnTo>
                      <a:pt x="66" y="15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pPr defTabSz="685783">
                  <a:defRPr/>
                </a:pPr>
                <a:endParaRPr lang="en-US">
                  <a:latin typeface="+mn-lt"/>
                </a:endParaRPr>
              </a:p>
            </p:txBody>
          </p:sp>
          <p:sp>
            <p:nvSpPr>
              <p:cNvPr id="48" name="Freeform 7"/>
              <p:cNvSpPr>
                <a:spLocks/>
              </p:cNvSpPr>
              <p:nvPr/>
            </p:nvSpPr>
            <p:spPr bwMode="auto">
              <a:xfrm>
                <a:off x="5583238" y="4068763"/>
                <a:ext cx="131763" cy="147638"/>
              </a:xfrm>
              <a:custGeom>
                <a:avLst/>
                <a:gdLst>
                  <a:gd name="T0" fmla="*/ 17 w 83"/>
                  <a:gd name="T1" fmla="*/ 57 h 93"/>
                  <a:gd name="T2" fmla="*/ 0 w 83"/>
                  <a:gd name="T3" fmla="*/ 57 h 93"/>
                  <a:gd name="T4" fmla="*/ 43 w 83"/>
                  <a:gd name="T5" fmla="*/ 0 h 93"/>
                  <a:gd name="T6" fmla="*/ 83 w 83"/>
                  <a:gd name="T7" fmla="*/ 57 h 93"/>
                  <a:gd name="T8" fmla="*/ 66 w 83"/>
                  <a:gd name="T9" fmla="*/ 57 h 93"/>
                  <a:gd name="T10" fmla="*/ 66 w 83"/>
                  <a:gd name="T11" fmla="*/ 93 h 93"/>
                  <a:gd name="T12" fmla="*/ 17 w 83"/>
                  <a:gd name="T13" fmla="*/ 93 h 93"/>
                  <a:gd name="T14" fmla="*/ 17 w 83"/>
                  <a:gd name="T15" fmla="*/ 57 h 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93">
                    <a:moveTo>
                      <a:pt x="17" y="57"/>
                    </a:moveTo>
                    <a:lnTo>
                      <a:pt x="0" y="57"/>
                    </a:lnTo>
                    <a:lnTo>
                      <a:pt x="43" y="0"/>
                    </a:lnTo>
                    <a:lnTo>
                      <a:pt x="83" y="57"/>
                    </a:lnTo>
                    <a:lnTo>
                      <a:pt x="66" y="57"/>
                    </a:lnTo>
                    <a:lnTo>
                      <a:pt x="66" y="93"/>
                    </a:lnTo>
                    <a:lnTo>
                      <a:pt x="17" y="93"/>
                    </a:lnTo>
                    <a:lnTo>
                      <a:pt x="17" y="5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pPr defTabSz="685783">
                  <a:defRPr/>
                </a:pPr>
                <a:endParaRPr lang="en-US">
                  <a:latin typeface="+mn-lt"/>
                </a:endParaRPr>
              </a:p>
            </p:txBody>
          </p:sp>
        </p:grpSp>
      </p:grpSp>
      <p:grpSp>
        <p:nvGrpSpPr>
          <p:cNvPr id="19" name="Group 1"/>
          <p:cNvGrpSpPr>
            <a:grpSpLocks/>
          </p:cNvGrpSpPr>
          <p:nvPr/>
        </p:nvGrpSpPr>
        <p:grpSpPr bwMode="auto">
          <a:xfrm>
            <a:off x="5200654" y="2330776"/>
            <a:ext cx="478631" cy="478779"/>
            <a:chOff x="6934860" y="3107039"/>
            <a:chExt cx="638053" cy="638053"/>
          </a:xfrm>
        </p:grpSpPr>
        <p:sp>
          <p:nvSpPr>
            <p:cNvPr id="57" name="Oval 56"/>
            <p:cNvSpPr/>
            <p:nvPr/>
          </p:nvSpPr>
          <p:spPr>
            <a:xfrm>
              <a:off x="6934860" y="3107039"/>
              <a:ext cx="638053" cy="63805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a:solidFill>
                  <a:srgbClr val="FFFFFF"/>
                </a:solidFill>
              </a:endParaRPr>
            </a:p>
          </p:txBody>
        </p:sp>
        <p:sp>
          <p:nvSpPr>
            <p:cNvPr id="27673" name="Freeform 11"/>
            <p:cNvSpPr>
              <a:spLocks noEditPoints="1"/>
            </p:cNvSpPr>
            <p:nvPr/>
          </p:nvSpPr>
          <p:spPr bwMode="auto">
            <a:xfrm>
              <a:off x="7038273" y="3215545"/>
              <a:ext cx="455291" cy="376862"/>
            </a:xfrm>
            <a:custGeom>
              <a:avLst/>
              <a:gdLst>
                <a:gd name="T0" fmla="*/ 412459 w 287"/>
                <a:gd name="T1" fmla="*/ 124031 h 237"/>
                <a:gd name="T2" fmla="*/ 387077 w 287"/>
                <a:gd name="T3" fmla="*/ 149473 h 237"/>
                <a:gd name="T4" fmla="*/ 412459 w 287"/>
                <a:gd name="T5" fmla="*/ 176505 h 237"/>
                <a:gd name="T6" fmla="*/ 439427 w 287"/>
                <a:gd name="T7" fmla="*/ 149473 h 237"/>
                <a:gd name="T8" fmla="*/ 412459 w 287"/>
                <a:gd name="T9" fmla="*/ 124031 h 237"/>
                <a:gd name="T10" fmla="*/ 42832 w 287"/>
                <a:gd name="T11" fmla="*/ 124031 h 237"/>
                <a:gd name="T12" fmla="*/ 17450 w 287"/>
                <a:gd name="T13" fmla="*/ 149473 h 237"/>
                <a:gd name="T14" fmla="*/ 42832 w 287"/>
                <a:gd name="T15" fmla="*/ 176505 h 237"/>
                <a:gd name="T16" fmla="*/ 68214 w 287"/>
                <a:gd name="T17" fmla="*/ 149473 h 237"/>
                <a:gd name="T18" fmla="*/ 42832 w 287"/>
                <a:gd name="T19" fmla="*/ 124031 h 237"/>
                <a:gd name="T20" fmla="*/ 336313 w 287"/>
                <a:gd name="T21" fmla="*/ 77917 h 237"/>
                <a:gd name="T22" fmla="*/ 298239 w 287"/>
                <a:gd name="T23" fmla="*/ 116080 h 237"/>
                <a:gd name="T24" fmla="*/ 336313 w 287"/>
                <a:gd name="T25" fmla="*/ 154243 h 237"/>
                <a:gd name="T26" fmla="*/ 374386 w 287"/>
                <a:gd name="T27" fmla="*/ 116080 h 237"/>
                <a:gd name="T28" fmla="*/ 336313 w 287"/>
                <a:gd name="T29" fmla="*/ 77917 h 237"/>
                <a:gd name="T30" fmla="*/ 455291 w 287"/>
                <a:gd name="T31" fmla="*/ 311666 h 237"/>
                <a:gd name="T32" fmla="*/ 410872 w 287"/>
                <a:gd name="T33" fmla="*/ 311666 h 237"/>
                <a:gd name="T34" fmla="*/ 410872 w 287"/>
                <a:gd name="T35" fmla="*/ 230570 h 237"/>
                <a:gd name="T36" fmla="*/ 401354 w 287"/>
                <a:gd name="T37" fmla="*/ 192406 h 237"/>
                <a:gd name="T38" fmla="*/ 412459 w 287"/>
                <a:gd name="T39" fmla="*/ 190816 h 237"/>
                <a:gd name="T40" fmla="*/ 455291 w 287"/>
                <a:gd name="T41" fmla="*/ 233750 h 237"/>
                <a:gd name="T42" fmla="*/ 455291 w 287"/>
                <a:gd name="T43" fmla="*/ 311666 h 237"/>
                <a:gd name="T44" fmla="*/ 118978 w 287"/>
                <a:gd name="T45" fmla="*/ 77917 h 237"/>
                <a:gd name="T46" fmla="*/ 80905 w 287"/>
                <a:gd name="T47" fmla="*/ 116080 h 237"/>
                <a:gd name="T48" fmla="*/ 118978 w 287"/>
                <a:gd name="T49" fmla="*/ 154243 h 237"/>
                <a:gd name="T50" fmla="*/ 157052 w 287"/>
                <a:gd name="T51" fmla="*/ 116080 h 237"/>
                <a:gd name="T52" fmla="*/ 118978 w 287"/>
                <a:gd name="T53" fmla="*/ 77917 h 237"/>
                <a:gd name="T54" fmla="*/ 42832 w 287"/>
                <a:gd name="T55" fmla="*/ 190816 h 237"/>
                <a:gd name="T56" fmla="*/ 53937 w 287"/>
                <a:gd name="T57" fmla="*/ 192406 h 237"/>
                <a:gd name="T58" fmla="*/ 44419 w 287"/>
                <a:gd name="T59" fmla="*/ 230570 h 237"/>
                <a:gd name="T60" fmla="*/ 44419 w 287"/>
                <a:gd name="T61" fmla="*/ 311666 h 237"/>
                <a:gd name="T62" fmla="*/ 0 w 287"/>
                <a:gd name="T63" fmla="*/ 311666 h 237"/>
                <a:gd name="T64" fmla="*/ 0 w 287"/>
                <a:gd name="T65" fmla="*/ 233750 h 237"/>
                <a:gd name="T66" fmla="*/ 42832 w 287"/>
                <a:gd name="T67" fmla="*/ 190816 h 237"/>
                <a:gd name="T68" fmla="*/ 228439 w 287"/>
                <a:gd name="T69" fmla="*/ 0 h 237"/>
                <a:gd name="T70" fmla="*/ 171329 w 287"/>
                <a:gd name="T71" fmla="*/ 57245 h 237"/>
                <a:gd name="T72" fmla="*/ 228439 w 287"/>
                <a:gd name="T73" fmla="*/ 114490 h 237"/>
                <a:gd name="T74" fmla="*/ 283962 w 287"/>
                <a:gd name="T75" fmla="*/ 57245 h 237"/>
                <a:gd name="T76" fmla="*/ 228439 w 287"/>
                <a:gd name="T77" fmla="*/ 0 h 237"/>
                <a:gd name="T78" fmla="*/ 398181 w 287"/>
                <a:gd name="T79" fmla="*/ 340289 h 237"/>
                <a:gd name="T80" fmla="*/ 329967 w 287"/>
                <a:gd name="T81" fmla="*/ 340289 h 237"/>
                <a:gd name="T82" fmla="*/ 329967 w 287"/>
                <a:gd name="T83" fmla="*/ 217848 h 237"/>
                <a:gd name="T84" fmla="*/ 318862 w 287"/>
                <a:gd name="T85" fmla="*/ 171735 h 237"/>
                <a:gd name="T86" fmla="*/ 336313 w 287"/>
                <a:gd name="T87" fmla="*/ 168554 h 237"/>
                <a:gd name="T88" fmla="*/ 398181 w 287"/>
                <a:gd name="T89" fmla="*/ 230570 h 237"/>
                <a:gd name="T90" fmla="*/ 398181 w 287"/>
                <a:gd name="T91" fmla="*/ 340289 h 237"/>
                <a:gd name="T92" fmla="*/ 125324 w 287"/>
                <a:gd name="T93" fmla="*/ 217848 h 237"/>
                <a:gd name="T94" fmla="*/ 125324 w 287"/>
                <a:gd name="T95" fmla="*/ 340289 h 237"/>
                <a:gd name="T96" fmla="*/ 58696 w 287"/>
                <a:gd name="T97" fmla="*/ 340289 h 237"/>
                <a:gd name="T98" fmla="*/ 58696 w 287"/>
                <a:gd name="T99" fmla="*/ 230570 h 237"/>
                <a:gd name="T100" fmla="*/ 118978 w 287"/>
                <a:gd name="T101" fmla="*/ 168554 h 237"/>
                <a:gd name="T102" fmla="*/ 136429 w 287"/>
                <a:gd name="T103" fmla="*/ 171735 h 237"/>
                <a:gd name="T104" fmla="*/ 125324 w 287"/>
                <a:gd name="T105" fmla="*/ 217848 h 237"/>
                <a:gd name="T106" fmla="*/ 139601 w 287"/>
                <a:gd name="T107" fmla="*/ 376862 h 237"/>
                <a:gd name="T108" fmla="*/ 317276 w 287"/>
                <a:gd name="T109" fmla="*/ 376862 h 237"/>
                <a:gd name="T110" fmla="*/ 317276 w 287"/>
                <a:gd name="T111" fmla="*/ 217848 h 237"/>
                <a:gd name="T112" fmla="*/ 228439 w 287"/>
                <a:gd name="T113" fmla="*/ 128801 h 237"/>
                <a:gd name="T114" fmla="*/ 139601 w 287"/>
                <a:gd name="T115" fmla="*/ 217848 h 237"/>
                <a:gd name="T116" fmla="*/ 139601 w 287"/>
                <a:gd name="T117" fmla="*/ 376862 h 23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87" h="237">
                  <a:moveTo>
                    <a:pt x="260" y="78"/>
                  </a:moveTo>
                  <a:cubicBezTo>
                    <a:pt x="251" y="78"/>
                    <a:pt x="244" y="85"/>
                    <a:pt x="244" y="94"/>
                  </a:cubicBezTo>
                  <a:cubicBezTo>
                    <a:pt x="244" y="103"/>
                    <a:pt x="251" y="111"/>
                    <a:pt x="260" y="111"/>
                  </a:cubicBezTo>
                  <a:cubicBezTo>
                    <a:pt x="269" y="111"/>
                    <a:pt x="277" y="103"/>
                    <a:pt x="277" y="94"/>
                  </a:cubicBezTo>
                  <a:cubicBezTo>
                    <a:pt x="277" y="85"/>
                    <a:pt x="269" y="78"/>
                    <a:pt x="260" y="78"/>
                  </a:cubicBezTo>
                  <a:close/>
                  <a:moveTo>
                    <a:pt x="27" y="78"/>
                  </a:moveTo>
                  <a:cubicBezTo>
                    <a:pt x="18" y="78"/>
                    <a:pt x="11" y="85"/>
                    <a:pt x="11" y="94"/>
                  </a:cubicBezTo>
                  <a:cubicBezTo>
                    <a:pt x="11" y="103"/>
                    <a:pt x="18" y="111"/>
                    <a:pt x="27" y="111"/>
                  </a:cubicBezTo>
                  <a:cubicBezTo>
                    <a:pt x="36" y="111"/>
                    <a:pt x="43" y="103"/>
                    <a:pt x="43" y="94"/>
                  </a:cubicBezTo>
                  <a:cubicBezTo>
                    <a:pt x="43" y="85"/>
                    <a:pt x="36" y="78"/>
                    <a:pt x="27" y="78"/>
                  </a:cubicBezTo>
                  <a:close/>
                  <a:moveTo>
                    <a:pt x="212" y="49"/>
                  </a:moveTo>
                  <a:cubicBezTo>
                    <a:pt x="199" y="49"/>
                    <a:pt x="188" y="59"/>
                    <a:pt x="188" y="73"/>
                  </a:cubicBezTo>
                  <a:cubicBezTo>
                    <a:pt x="188" y="86"/>
                    <a:pt x="199" y="97"/>
                    <a:pt x="212" y="97"/>
                  </a:cubicBezTo>
                  <a:cubicBezTo>
                    <a:pt x="225" y="97"/>
                    <a:pt x="236" y="86"/>
                    <a:pt x="236" y="73"/>
                  </a:cubicBezTo>
                  <a:cubicBezTo>
                    <a:pt x="236" y="59"/>
                    <a:pt x="225" y="49"/>
                    <a:pt x="212" y="49"/>
                  </a:cubicBezTo>
                  <a:close/>
                  <a:moveTo>
                    <a:pt x="287" y="196"/>
                  </a:moveTo>
                  <a:cubicBezTo>
                    <a:pt x="259" y="196"/>
                    <a:pt x="259" y="196"/>
                    <a:pt x="259" y="196"/>
                  </a:cubicBezTo>
                  <a:cubicBezTo>
                    <a:pt x="259" y="145"/>
                    <a:pt x="259" y="145"/>
                    <a:pt x="259" y="145"/>
                  </a:cubicBezTo>
                  <a:cubicBezTo>
                    <a:pt x="259" y="136"/>
                    <a:pt x="257" y="128"/>
                    <a:pt x="253" y="121"/>
                  </a:cubicBezTo>
                  <a:cubicBezTo>
                    <a:pt x="255" y="120"/>
                    <a:pt x="258" y="120"/>
                    <a:pt x="260" y="120"/>
                  </a:cubicBezTo>
                  <a:cubicBezTo>
                    <a:pt x="275" y="120"/>
                    <a:pt x="287" y="132"/>
                    <a:pt x="287" y="147"/>
                  </a:cubicBezTo>
                  <a:lnTo>
                    <a:pt x="287" y="196"/>
                  </a:lnTo>
                  <a:close/>
                  <a:moveTo>
                    <a:pt x="75" y="49"/>
                  </a:moveTo>
                  <a:cubicBezTo>
                    <a:pt x="62" y="49"/>
                    <a:pt x="51" y="59"/>
                    <a:pt x="51" y="73"/>
                  </a:cubicBezTo>
                  <a:cubicBezTo>
                    <a:pt x="51" y="86"/>
                    <a:pt x="62" y="97"/>
                    <a:pt x="75" y="97"/>
                  </a:cubicBezTo>
                  <a:cubicBezTo>
                    <a:pt x="88" y="97"/>
                    <a:pt x="99" y="86"/>
                    <a:pt x="99" y="73"/>
                  </a:cubicBezTo>
                  <a:cubicBezTo>
                    <a:pt x="99" y="59"/>
                    <a:pt x="88" y="49"/>
                    <a:pt x="75" y="49"/>
                  </a:cubicBezTo>
                  <a:close/>
                  <a:moveTo>
                    <a:pt x="27" y="120"/>
                  </a:moveTo>
                  <a:cubicBezTo>
                    <a:pt x="29" y="120"/>
                    <a:pt x="32" y="120"/>
                    <a:pt x="34" y="121"/>
                  </a:cubicBezTo>
                  <a:cubicBezTo>
                    <a:pt x="30" y="128"/>
                    <a:pt x="28" y="136"/>
                    <a:pt x="28" y="145"/>
                  </a:cubicBezTo>
                  <a:cubicBezTo>
                    <a:pt x="28" y="196"/>
                    <a:pt x="28" y="196"/>
                    <a:pt x="28" y="196"/>
                  </a:cubicBezTo>
                  <a:cubicBezTo>
                    <a:pt x="0" y="196"/>
                    <a:pt x="0" y="196"/>
                    <a:pt x="0" y="196"/>
                  </a:cubicBezTo>
                  <a:cubicBezTo>
                    <a:pt x="0" y="147"/>
                    <a:pt x="0" y="147"/>
                    <a:pt x="0" y="147"/>
                  </a:cubicBezTo>
                  <a:cubicBezTo>
                    <a:pt x="0" y="132"/>
                    <a:pt x="12" y="120"/>
                    <a:pt x="27" y="120"/>
                  </a:cubicBezTo>
                  <a:close/>
                  <a:moveTo>
                    <a:pt x="144" y="0"/>
                  </a:moveTo>
                  <a:cubicBezTo>
                    <a:pt x="124" y="0"/>
                    <a:pt x="108" y="16"/>
                    <a:pt x="108" y="36"/>
                  </a:cubicBezTo>
                  <a:cubicBezTo>
                    <a:pt x="108" y="56"/>
                    <a:pt x="124" y="72"/>
                    <a:pt x="144" y="72"/>
                  </a:cubicBezTo>
                  <a:cubicBezTo>
                    <a:pt x="163" y="72"/>
                    <a:pt x="179" y="56"/>
                    <a:pt x="179" y="36"/>
                  </a:cubicBezTo>
                  <a:cubicBezTo>
                    <a:pt x="179" y="16"/>
                    <a:pt x="163" y="0"/>
                    <a:pt x="144" y="0"/>
                  </a:cubicBezTo>
                  <a:close/>
                  <a:moveTo>
                    <a:pt x="251" y="214"/>
                  </a:moveTo>
                  <a:cubicBezTo>
                    <a:pt x="208" y="214"/>
                    <a:pt x="208" y="214"/>
                    <a:pt x="208" y="214"/>
                  </a:cubicBezTo>
                  <a:cubicBezTo>
                    <a:pt x="208" y="137"/>
                    <a:pt x="208" y="137"/>
                    <a:pt x="208" y="137"/>
                  </a:cubicBezTo>
                  <a:cubicBezTo>
                    <a:pt x="208" y="127"/>
                    <a:pt x="206" y="117"/>
                    <a:pt x="201" y="108"/>
                  </a:cubicBezTo>
                  <a:cubicBezTo>
                    <a:pt x="205" y="107"/>
                    <a:pt x="208" y="106"/>
                    <a:pt x="212" y="106"/>
                  </a:cubicBezTo>
                  <a:cubicBezTo>
                    <a:pt x="233" y="106"/>
                    <a:pt x="251" y="124"/>
                    <a:pt x="251" y="145"/>
                  </a:cubicBezTo>
                  <a:lnTo>
                    <a:pt x="251" y="214"/>
                  </a:lnTo>
                  <a:close/>
                  <a:moveTo>
                    <a:pt x="79" y="137"/>
                  </a:moveTo>
                  <a:cubicBezTo>
                    <a:pt x="79" y="214"/>
                    <a:pt x="79" y="214"/>
                    <a:pt x="79" y="214"/>
                  </a:cubicBezTo>
                  <a:cubicBezTo>
                    <a:pt x="37" y="214"/>
                    <a:pt x="37" y="214"/>
                    <a:pt x="37" y="214"/>
                  </a:cubicBezTo>
                  <a:cubicBezTo>
                    <a:pt x="37" y="145"/>
                    <a:pt x="37" y="145"/>
                    <a:pt x="37" y="145"/>
                  </a:cubicBezTo>
                  <a:cubicBezTo>
                    <a:pt x="37" y="124"/>
                    <a:pt x="54" y="106"/>
                    <a:pt x="75" y="106"/>
                  </a:cubicBezTo>
                  <a:cubicBezTo>
                    <a:pt x="79" y="106"/>
                    <a:pt x="83" y="107"/>
                    <a:pt x="86" y="108"/>
                  </a:cubicBezTo>
                  <a:cubicBezTo>
                    <a:pt x="81" y="117"/>
                    <a:pt x="79" y="127"/>
                    <a:pt x="79" y="137"/>
                  </a:cubicBezTo>
                  <a:close/>
                  <a:moveTo>
                    <a:pt x="88" y="237"/>
                  </a:moveTo>
                  <a:cubicBezTo>
                    <a:pt x="200" y="237"/>
                    <a:pt x="200" y="237"/>
                    <a:pt x="200" y="237"/>
                  </a:cubicBezTo>
                  <a:cubicBezTo>
                    <a:pt x="200" y="137"/>
                    <a:pt x="200" y="137"/>
                    <a:pt x="200" y="137"/>
                  </a:cubicBezTo>
                  <a:cubicBezTo>
                    <a:pt x="200" y="106"/>
                    <a:pt x="174" y="81"/>
                    <a:pt x="144" y="81"/>
                  </a:cubicBezTo>
                  <a:cubicBezTo>
                    <a:pt x="113" y="81"/>
                    <a:pt x="88" y="106"/>
                    <a:pt x="88" y="137"/>
                  </a:cubicBezTo>
                  <a:lnTo>
                    <a:pt x="88" y="237"/>
                  </a:ln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zh-CN" altLang="en-US"/>
            </a:p>
          </p:txBody>
        </p:sp>
      </p:grpSp>
      <p:grpSp>
        <p:nvGrpSpPr>
          <p:cNvPr id="21" name="Group 2"/>
          <p:cNvGrpSpPr>
            <a:grpSpLocks/>
          </p:cNvGrpSpPr>
          <p:nvPr/>
        </p:nvGrpSpPr>
        <p:grpSpPr bwMode="auto">
          <a:xfrm>
            <a:off x="5200654" y="3101348"/>
            <a:ext cx="478631" cy="478779"/>
            <a:chOff x="6934860" y="4133813"/>
            <a:chExt cx="638053" cy="638053"/>
          </a:xfrm>
        </p:grpSpPr>
        <p:sp>
          <p:nvSpPr>
            <p:cNvPr id="59" name="Oval 58"/>
            <p:cNvSpPr/>
            <p:nvPr/>
          </p:nvSpPr>
          <p:spPr>
            <a:xfrm>
              <a:off x="6934860" y="4133813"/>
              <a:ext cx="638053" cy="63805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a:solidFill>
                  <a:srgbClr val="FFFFFF"/>
                </a:solidFill>
              </a:endParaRPr>
            </a:p>
          </p:txBody>
        </p:sp>
        <p:sp>
          <p:nvSpPr>
            <p:cNvPr id="27671" name="Freeform 5"/>
            <p:cNvSpPr>
              <a:spLocks noEditPoints="1"/>
            </p:cNvSpPr>
            <p:nvPr/>
          </p:nvSpPr>
          <p:spPr bwMode="auto">
            <a:xfrm>
              <a:off x="7074861" y="4312770"/>
              <a:ext cx="348205" cy="274671"/>
            </a:xfrm>
            <a:custGeom>
              <a:avLst/>
              <a:gdLst>
                <a:gd name="T0" fmla="*/ 347358 w 411"/>
                <a:gd name="T1" fmla="*/ 261955 h 324"/>
                <a:gd name="T2" fmla="*/ 347358 w 411"/>
                <a:gd name="T3" fmla="*/ 38997 h 324"/>
                <a:gd name="T4" fmla="*/ 334650 w 411"/>
                <a:gd name="T5" fmla="*/ 27128 h 324"/>
                <a:gd name="T6" fmla="*/ 177915 w 411"/>
                <a:gd name="T7" fmla="*/ 27128 h 324"/>
                <a:gd name="T8" fmla="*/ 169443 w 411"/>
                <a:gd name="T9" fmla="*/ 14412 h 324"/>
                <a:gd name="T10" fmla="*/ 169443 w 411"/>
                <a:gd name="T11" fmla="*/ 12716 h 324"/>
                <a:gd name="T12" fmla="*/ 155887 w 411"/>
                <a:gd name="T13" fmla="*/ 0 h 324"/>
                <a:gd name="T14" fmla="*/ 72860 w 411"/>
                <a:gd name="T15" fmla="*/ 0 h 324"/>
                <a:gd name="T16" fmla="*/ 59305 w 411"/>
                <a:gd name="T17" fmla="*/ 12716 h 324"/>
                <a:gd name="T18" fmla="*/ 59305 w 411"/>
                <a:gd name="T19" fmla="*/ 14412 h 324"/>
                <a:gd name="T20" fmla="*/ 50833 w 411"/>
                <a:gd name="T21" fmla="*/ 27128 h 324"/>
                <a:gd name="T22" fmla="*/ 50833 w 411"/>
                <a:gd name="T23" fmla="*/ 27128 h 324"/>
                <a:gd name="T24" fmla="*/ 38972 w 411"/>
                <a:gd name="T25" fmla="*/ 38997 h 324"/>
                <a:gd name="T26" fmla="*/ 38972 w 411"/>
                <a:gd name="T27" fmla="*/ 103426 h 324"/>
                <a:gd name="T28" fmla="*/ 11861 w 411"/>
                <a:gd name="T29" fmla="*/ 103426 h 324"/>
                <a:gd name="T30" fmla="*/ 4236 w 411"/>
                <a:gd name="T31" fmla="*/ 116990 h 324"/>
                <a:gd name="T32" fmla="*/ 32194 w 411"/>
                <a:gd name="T33" fmla="*/ 261955 h 324"/>
                <a:gd name="T34" fmla="*/ 44902 w 411"/>
                <a:gd name="T35" fmla="*/ 274671 h 324"/>
                <a:gd name="T36" fmla="*/ 341427 w 411"/>
                <a:gd name="T37" fmla="*/ 274671 h 324"/>
                <a:gd name="T38" fmla="*/ 347358 w 411"/>
                <a:gd name="T39" fmla="*/ 261955 h 324"/>
                <a:gd name="T40" fmla="*/ 332108 w 411"/>
                <a:gd name="T41" fmla="*/ 122076 h 324"/>
                <a:gd name="T42" fmla="*/ 332108 w 411"/>
                <a:gd name="T43" fmla="*/ 267889 h 324"/>
                <a:gd name="T44" fmla="*/ 304150 w 411"/>
                <a:gd name="T45" fmla="*/ 111903 h 324"/>
                <a:gd name="T46" fmla="*/ 292289 w 411"/>
                <a:gd name="T47" fmla="*/ 104273 h 324"/>
                <a:gd name="T48" fmla="*/ 54222 w 411"/>
                <a:gd name="T49" fmla="*/ 104273 h 324"/>
                <a:gd name="T50" fmla="*/ 54222 w 411"/>
                <a:gd name="T51" fmla="*/ 54256 h 324"/>
                <a:gd name="T52" fmla="*/ 332108 w 411"/>
                <a:gd name="T53" fmla="*/ 54256 h 324"/>
                <a:gd name="T54" fmla="*/ 332108 w 411"/>
                <a:gd name="T55" fmla="*/ 122076 h 324"/>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411" h="324">
                  <a:moveTo>
                    <a:pt x="410" y="309"/>
                  </a:moveTo>
                  <a:cubicBezTo>
                    <a:pt x="410" y="46"/>
                    <a:pt x="410" y="46"/>
                    <a:pt x="410" y="46"/>
                  </a:cubicBezTo>
                  <a:cubicBezTo>
                    <a:pt x="410" y="38"/>
                    <a:pt x="403" y="32"/>
                    <a:pt x="395" y="32"/>
                  </a:cubicBezTo>
                  <a:cubicBezTo>
                    <a:pt x="210" y="32"/>
                    <a:pt x="210" y="32"/>
                    <a:pt x="210" y="32"/>
                  </a:cubicBezTo>
                  <a:cubicBezTo>
                    <a:pt x="204" y="32"/>
                    <a:pt x="200" y="21"/>
                    <a:pt x="200" y="17"/>
                  </a:cubicBezTo>
                  <a:cubicBezTo>
                    <a:pt x="200" y="15"/>
                    <a:pt x="200" y="15"/>
                    <a:pt x="200" y="15"/>
                  </a:cubicBezTo>
                  <a:cubicBezTo>
                    <a:pt x="200" y="7"/>
                    <a:pt x="193" y="0"/>
                    <a:pt x="184" y="0"/>
                  </a:cubicBezTo>
                  <a:cubicBezTo>
                    <a:pt x="86" y="0"/>
                    <a:pt x="86" y="0"/>
                    <a:pt x="86" y="0"/>
                  </a:cubicBezTo>
                  <a:cubicBezTo>
                    <a:pt x="77" y="0"/>
                    <a:pt x="70" y="7"/>
                    <a:pt x="70" y="15"/>
                  </a:cubicBezTo>
                  <a:cubicBezTo>
                    <a:pt x="70" y="17"/>
                    <a:pt x="70" y="17"/>
                    <a:pt x="70" y="17"/>
                  </a:cubicBezTo>
                  <a:cubicBezTo>
                    <a:pt x="70" y="21"/>
                    <a:pt x="66" y="32"/>
                    <a:pt x="60" y="32"/>
                  </a:cubicBezTo>
                  <a:cubicBezTo>
                    <a:pt x="60" y="32"/>
                    <a:pt x="60" y="32"/>
                    <a:pt x="60" y="32"/>
                  </a:cubicBezTo>
                  <a:cubicBezTo>
                    <a:pt x="52" y="32"/>
                    <a:pt x="46" y="38"/>
                    <a:pt x="46" y="46"/>
                  </a:cubicBezTo>
                  <a:cubicBezTo>
                    <a:pt x="46" y="122"/>
                    <a:pt x="46" y="122"/>
                    <a:pt x="46" y="122"/>
                  </a:cubicBezTo>
                  <a:cubicBezTo>
                    <a:pt x="14" y="122"/>
                    <a:pt x="14" y="122"/>
                    <a:pt x="14" y="122"/>
                  </a:cubicBezTo>
                  <a:cubicBezTo>
                    <a:pt x="14" y="122"/>
                    <a:pt x="0" y="122"/>
                    <a:pt x="5" y="138"/>
                  </a:cubicBezTo>
                  <a:cubicBezTo>
                    <a:pt x="38" y="309"/>
                    <a:pt x="38" y="309"/>
                    <a:pt x="38" y="309"/>
                  </a:cubicBezTo>
                  <a:cubicBezTo>
                    <a:pt x="38" y="317"/>
                    <a:pt x="44" y="324"/>
                    <a:pt x="53" y="324"/>
                  </a:cubicBezTo>
                  <a:cubicBezTo>
                    <a:pt x="403" y="324"/>
                    <a:pt x="403" y="324"/>
                    <a:pt x="403" y="324"/>
                  </a:cubicBezTo>
                  <a:cubicBezTo>
                    <a:pt x="411" y="324"/>
                    <a:pt x="410" y="309"/>
                    <a:pt x="410" y="309"/>
                  </a:cubicBezTo>
                  <a:close/>
                  <a:moveTo>
                    <a:pt x="392" y="144"/>
                  </a:moveTo>
                  <a:cubicBezTo>
                    <a:pt x="392" y="316"/>
                    <a:pt x="392" y="316"/>
                    <a:pt x="392" y="316"/>
                  </a:cubicBezTo>
                  <a:cubicBezTo>
                    <a:pt x="359" y="132"/>
                    <a:pt x="359" y="132"/>
                    <a:pt x="359" y="132"/>
                  </a:cubicBezTo>
                  <a:cubicBezTo>
                    <a:pt x="356" y="122"/>
                    <a:pt x="345" y="123"/>
                    <a:pt x="345" y="123"/>
                  </a:cubicBezTo>
                  <a:cubicBezTo>
                    <a:pt x="64" y="123"/>
                    <a:pt x="64" y="123"/>
                    <a:pt x="64" y="123"/>
                  </a:cubicBezTo>
                  <a:cubicBezTo>
                    <a:pt x="64" y="64"/>
                    <a:pt x="64" y="64"/>
                    <a:pt x="64" y="64"/>
                  </a:cubicBezTo>
                  <a:cubicBezTo>
                    <a:pt x="392" y="64"/>
                    <a:pt x="392" y="64"/>
                    <a:pt x="392" y="64"/>
                  </a:cubicBezTo>
                  <a:lnTo>
                    <a:pt x="392" y="144"/>
                  </a:ln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grpSp>
        <p:nvGrpSpPr>
          <p:cNvPr id="24" name="Group 3"/>
          <p:cNvGrpSpPr>
            <a:grpSpLocks/>
          </p:cNvGrpSpPr>
          <p:nvPr/>
        </p:nvGrpSpPr>
        <p:grpSpPr bwMode="auto">
          <a:xfrm>
            <a:off x="5200654" y="3867155"/>
            <a:ext cx="478631" cy="478779"/>
            <a:chOff x="6934860" y="5154023"/>
            <a:chExt cx="638053" cy="638053"/>
          </a:xfrm>
        </p:grpSpPr>
        <p:sp>
          <p:nvSpPr>
            <p:cNvPr id="61" name="Oval 60"/>
            <p:cNvSpPr/>
            <p:nvPr/>
          </p:nvSpPr>
          <p:spPr>
            <a:xfrm>
              <a:off x="6934860" y="5154023"/>
              <a:ext cx="638053" cy="63805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a:solidFill>
                  <a:srgbClr val="FFFFFF"/>
                </a:solidFill>
              </a:endParaRPr>
            </a:p>
          </p:txBody>
        </p:sp>
        <p:grpSp>
          <p:nvGrpSpPr>
            <p:cNvPr id="25" name="Group 64"/>
            <p:cNvGrpSpPr/>
            <p:nvPr/>
          </p:nvGrpSpPr>
          <p:grpSpPr>
            <a:xfrm>
              <a:off x="7068630" y="5308964"/>
              <a:ext cx="379377" cy="326661"/>
              <a:chOff x="5888038" y="5661025"/>
              <a:chExt cx="1393826" cy="1200151"/>
            </a:xfrm>
            <a:solidFill>
              <a:schemeClr val="bg1"/>
            </a:solidFill>
          </p:grpSpPr>
          <p:sp>
            <p:nvSpPr>
              <p:cNvPr id="66" name="Oval 65"/>
              <p:cNvSpPr>
                <a:spLocks noChangeArrowheads="1"/>
              </p:cNvSpPr>
              <p:nvPr/>
            </p:nvSpPr>
            <p:spPr bwMode="auto">
              <a:xfrm>
                <a:off x="6192838" y="5859463"/>
                <a:ext cx="133350" cy="125413"/>
              </a:xfrm>
              <a:prstGeom prst="ellipse">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lIns="121920" tIns="60960" rIns="121920" bIns="60960"/>
              <a:lstStyle/>
              <a:p>
                <a:pPr defTabSz="685783">
                  <a:defRPr/>
                </a:pPr>
                <a:endParaRPr lang="en-US"/>
              </a:p>
            </p:txBody>
          </p:sp>
          <p:sp>
            <p:nvSpPr>
              <p:cNvPr id="67" name="Oval 66"/>
              <p:cNvSpPr>
                <a:spLocks noChangeArrowheads="1"/>
              </p:cNvSpPr>
              <p:nvPr/>
            </p:nvSpPr>
            <p:spPr bwMode="auto">
              <a:xfrm>
                <a:off x="6454776" y="5661025"/>
                <a:ext cx="230188" cy="211138"/>
              </a:xfrm>
              <a:prstGeom prst="ellipse">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lIns="121920" tIns="60960" rIns="121920" bIns="60960"/>
              <a:lstStyle/>
              <a:p>
                <a:pPr defTabSz="685783">
                  <a:defRPr/>
                </a:pPr>
                <a:endParaRPr lang="en-US"/>
              </a:p>
            </p:txBody>
          </p:sp>
          <p:sp>
            <p:nvSpPr>
              <p:cNvPr id="68" name="Oval 67"/>
              <p:cNvSpPr>
                <a:spLocks noChangeArrowheads="1"/>
              </p:cNvSpPr>
              <p:nvPr/>
            </p:nvSpPr>
            <p:spPr bwMode="auto">
              <a:xfrm>
                <a:off x="6837363" y="5862638"/>
                <a:ext cx="136525" cy="123825"/>
              </a:xfrm>
              <a:prstGeom prst="ellipse">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lIns="121920" tIns="60960" rIns="121920" bIns="60960"/>
              <a:lstStyle/>
              <a:p>
                <a:pPr defTabSz="685783">
                  <a:defRPr/>
                </a:pPr>
                <a:endParaRPr lang="en-US"/>
              </a:p>
            </p:txBody>
          </p:sp>
          <p:sp>
            <p:nvSpPr>
              <p:cNvPr id="69" name="Rectangle 68"/>
              <p:cNvSpPr>
                <a:spLocks noChangeArrowheads="1"/>
              </p:cNvSpPr>
              <p:nvPr/>
            </p:nvSpPr>
            <p:spPr bwMode="auto">
              <a:xfrm>
                <a:off x="6149976" y="6653213"/>
                <a:ext cx="839788" cy="20796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lIns="121920" tIns="60960" rIns="121920" bIns="60960"/>
              <a:lstStyle/>
              <a:p>
                <a:pPr defTabSz="685783">
                  <a:defRPr/>
                </a:pPr>
                <a:endParaRPr lang="en-US"/>
              </a:p>
            </p:txBody>
          </p:sp>
          <p:sp>
            <p:nvSpPr>
              <p:cNvPr id="70" name="Oval 69"/>
              <p:cNvSpPr>
                <a:spLocks noChangeArrowheads="1"/>
              </p:cNvSpPr>
              <p:nvPr/>
            </p:nvSpPr>
            <p:spPr bwMode="auto">
              <a:xfrm>
                <a:off x="7048501" y="5797550"/>
                <a:ext cx="233363" cy="207963"/>
              </a:xfrm>
              <a:prstGeom prst="ellipse">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lIns="121920" tIns="60960" rIns="121920" bIns="60960"/>
              <a:lstStyle/>
              <a:p>
                <a:pPr defTabSz="685783">
                  <a:defRPr/>
                </a:pPr>
                <a:endParaRPr lang="en-US"/>
              </a:p>
            </p:txBody>
          </p:sp>
          <p:sp>
            <p:nvSpPr>
              <p:cNvPr id="71" name="Oval 70"/>
              <p:cNvSpPr>
                <a:spLocks noChangeArrowheads="1"/>
              </p:cNvSpPr>
              <p:nvPr/>
            </p:nvSpPr>
            <p:spPr bwMode="auto">
              <a:xfrm>
                <a:off x="5888038" y="5800725"/>
                <a:ext cx="233363" cy="211138"/>
              </a:xfrm>
              <a:prstGeom prst="ellipse">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lIns="121920" tIns="60960" rIns="121920" bIns="60960"/>
              <a:lstStyle/>
              <a:p>
                <a:pPr defTabSz="685783">
                  <a:defRPr/>
                </a:pPr>
                <a:endParaRPr lang="en-US"/>
              </a:p>
            </p:txBody>
          </p:sp>
          <p:sp>
            <p:nvSpPr>
              <p:cNvPr id="72" name="Freeform 71"/>
              <p:cNvSpPr>
                <a:spLocks/>
              </p:cNvSpPr>
              <p:nvPr/>
            </p:nvSpPr>
            <p:spPr bwMode="auto">
              <a:xfrm>
                <a:off x="6049963" y="5907088"/>
                <a:ext cx="1076325" cy="704850"/>
              </a:xfrm>
              <a:custGeom>
                <a:avLst/>
                <a:gdLst>
                  <a:gd name="T0" fmla="*/ 316 w 346"/>
                  <a:gd name="T1" fmla="*/ 39 h 227"/>
                  <a:gd name="T2" fmla="*/ 265 w 346"/>
                  <a:gd name="T3" fmla="*/ 85 h 227"/>
                  <a:gd name="T4" fmla="*/ 269 w 346"/>
                  <a:gd name="T5" fmla="*/ 38 h 227"/>
                  <a:gd name="T6" fmla="*/ 253 w 346"/>
                  <a:gd name="T7" fmla="*/ 36 h 227"/>
                  <a:gd name="T8" fmla="*/ 222 w 346"/>
                  <a:gd name="T9" fmla="*/ 75 h 227"/>
                  <a:gd name="T10" fmla="*/ 182 w 346"/>
                  <a:gd name="T11" fmla="*/ 12 h 227"/>
                  <a:gd name="T12" fmla="*/ 152 w 346"/>
                  <a:gd name="T13" fmla="*/ 12 h 227"/>
                  <a:gd name="T14" fmla="*/ 113 w 346"/>
                  <a:gd name="T15" fmla="*/ 74 h 227"/>
                  <a:gd name="T16" fmla="*/ 86 w 346"/>
                  <a:gd name="T17" fmla="*/ 36 h 227"/>
                  <a:gd name="T18" fmla="*/ 71 w 346"/>
                  <a:gd name="T19" fmla="*/ 36 h 227"/>
                  <a:gd name="T20" fmla="*/ 73 w 346"/>
                  <a:gd name="T21" fmla="*/ 88 h 227"/>
                  <a:gd name="T22" fmla="*/ 23 w 346"/>
                  <a:gd name="T23" fmla="*/ 39 h 227"/>
                  <a:gd name="T24" fmla="*/ 0 w 346"/>
                  <a:gd name="T25" fmla="*/ 47 h 227"/>
                  <a:gd name="T26" fmla="*/ 32 w 346"/>
                  <a:gd name="T27" fmla="*/ 227 h 227"/>
                  <a:gd name="T28" fmla="*/ 301 w 346"/>
                  <a:gd name="T29" fmla="*/ 227 h 227"/>
                  <a:gd name="T30" fmla="*/ 346 w 346"/>
                  <a:gd name="T31" fmla="*/ 52 h 227"/>
                  <a:gd name="T32" fmla="*/ 316 w 346"/>
                  <a:gd name="T33" fmla="*/ 39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6" h="227">
                    <a:moveTo>
                      <a:pt x="316" y="39"/>
                    </a:moveTo>
                    <a:cubicBezTo>
                      <a:pt x="265" y="85"/>
                      <a:pt x="265" y="85"/>
                      <a:pt x="265" y="85"/>
                    </a:cubicBezTo>
                    <a:cubicBezTo>
                      <a:pt x="269" y="38"/>
                      <a:pt x="269" y="38"/>
                      <a:pt x="269" y="38"/>
                    </a:cubicBezTo>
                    <a:cubicBezTo>
                      <a:pt x="269" y="38"/>
                      <a:pt x="262" y="27"/>
                      <a:pt x="253" y="36"/>
                    </a:cubicBezTo>
                    <a:cubicBezTo>
                      <a:pt x="222" y="75"/>
                      <a:pt x="222" y="75"/>
                      <a:pt x="222" y="75"/>
                    </a:cubicBezTo>
                    <a:cubicBezTo>
                      <a:pt x="182" y="12"/>
                      <a:pt x="182" y="12"/>
                      <a:pt x="182" y="12"/>
                    </a:cubicBezTo>
                    <a:cubicBezTo>
                      <a:pt x="182" y="12"/>
                      <a:pt x="171" y="0"/>
                      <a:pt x="152" y="12"/>
                    </a:cubicBezTo>
                    <a:cubicBezTo>
                      <a:pt x="113" y="74"/>
                      <a:pt x="113" y="74"/>
                      <a:pt x="113" y="74"/>
                    </a:cubicBezTo>
                    <a:cubicBezTo>
                      <a:pt x="86" y="36"/>
                      <a:pt x="86" y="36"/>
                      <a:pt x="86" y="36"/>
                    </a:cubicBezTo>
                    <a:cubicBezTo>
                      <a:pt x="86" y="36"/>
                      <a:pt x="79" y="25"/>
                      <a:pt x="71" y="36"/>
                    </a:cubicBezTo>
                    <a:cubicBezTo>
                      <a:pt x="73" y="88"/>
                      <a:pt x="73" y="88"/>
                      <a:pt x="73" y="88"/>
                    </a:cubicBezTo>
                    <a:cubicBezTo>
                      <a:pt x="23" y="39"/>
                      <a:pt x="23" y="39"/>
                      <a:pt x="23" y="39"/>
                    </a:cubicBezTo>
                    <a:cubicBezTo>
                      <a:pt x="23" y="39"/>
                      <a:pt x="7" y="32"/>
                      <a:pt x="0" y="47"/>
                    </a:cubicBezTo>
                    <a:cubicBezTo>
                      <a:pt x="32" y="227"/>
                      <a:pt x="32" y="227"/>
                      <a:pt x="32" y="227"/>
                    </a:cubicBezTo>
                    <a:cubicBezTo>
                      <a:pt x="301" y="227"/>
                      <a:pt x="301" y="227"/>
                      <a:pt x="301" y="227"/>
                    </a:cubicBezTo>
                    <a:cubicBezTo>
                      <a:pt x="346" y="52"/>
                      <a:pt x="346" y="52"/>
                      <a:pt x="346" y="52"/>
                    </a:cubicBezTo>
                    <a:cubicBezTo>
                      <a:pt x="346" y="52"/>
                      <a:pt x="341" y="29"/>
                      <a:pt x="316" y="39"/>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lIns="121920" tIns="60960" rIns="121920" bIns="60960"/>
              <a:lstStyle/>
              <a:p>
                <a:pPr defTabSz="685783">
                  <a:defRPr/>
                </a:pPr>
                <a:endParaRPr lang="en-US"/>
              </a:p>
            </p:txBody>
          </p:sp>
        </p:grpSp>
      </p:grpSp>
      <p:grpSp>
        <p:nvGrpSpPr>
          <p:cNvPr id="26" name="组合 81"/>
          <p:cNvGrpSpPr/>
          <p:nvPr/>
        </p:nvGrpSpPr>
        <p:grpSpPr>
          <a:xfrm>
            <a:off x="2713967" y="340296"/>
            <a:ext cx="6141063" cy="129844"/>
            <a:chOff x="2713964" y="340296"/>
            <a:chExt cx="6141063" cy="129844"/>
          </a:xfrm>
        </p:grpSpPr>
        <p:cxnSp>
          <p:nvCxnSpPr>
            <p:cNvPr id="83" name="直接连接符 82"/>
            <p:cNvCxnSpPr>
              <a:endCxn id="84" idx="3"/>
            </p:cNvCxnSpPr>
            <p:nvPr/>
          </p:nvCxnSpPr>
          <p:spPr>
            <a:xfrm flipH="1">
              <a:off x="2843808" y="405218"/>
              <a:ext cx="6011219" cy="0"/>
            </a:xfrm>
            <a:prstGeom prst="line">
              <a:avLst/>
            </a:prstGeom>
            <a:ln>
              <a:solidFill>
                <a:schemeClr val="tx2">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84" name="矩形 83"/>
            <p:cNvSpPr/>
            <p:nvPr/>
          </p:nvSpPr>
          <p:spPr>
            <a:xfrm>
              <a:off x="2713964" y="340296"/>
              <a:ext cx="129844" cy="12984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5" name="KSO_GT1.1.1"/>
          <p:cNvSpPr txBox="1"/>
          <p:nvPr/>
        </p:nvSpPr>
        <p:spPr>
          <a:xfrm>
            <a:off x="1438990" y="308670"/>
            <a:ext cx="119062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200" dirty="0">
                <a:solidFill>
                  <a:schemeClr val="tx1">
                    <a:lumMod val="50000"/>
                    <a:lumOff val="50000"/>
                  </a:schemeClr>
                </a:solidFill>
              </a:rPr>
              <a:t>点击更改标题</a:t>
            </a:r>
            <a:endParaRPr lang="en-US" altLang="zh-CN" sz="1200" dirty="0">
              <a:solidFill>
                <a:schemeClr val="tx1">
                  <a:lumMod val="50000"/>
                  <a:lumOff val="50000"/>
                </a:schemeClr>
              </a:solidFill>
            </a:endParaRPr>
          </a:p>
        </p:txBody>
      </p:sp>
      <p:sp>
        <p:nvSpPr>
          <p:cNvPr id="63" name="矩形 62"/>
          <p:cNvSpPr/>
          <p:nvPr/>
        </p:nvSpPr>
        <p:spPr>
          <a:xfrm>
            <a:off x="892899" y="302732"/>
            <a:ext cx="443924" cy="443924"/>
          </a:xfrm>
          <a:prstGeom prst="rect">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矩形 63"/>
          <p:cNvSpPr/>
          <p:nvPr/>
        </p:nvSpPr>
        <p:spPr>
          <a:xfrm>
            <a:off x="600257" y="135429"/>
            <a:ext cx="443924" cy="443924"/>
          </a:xfrm>
          <a:prstGeom prst="rect">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 xmlns:p14="http://schemas.microsoft.com/office/powerpoint/2010/main" val="3927867004"/>
      </p:ext>
    </p:extLst>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nodeType="with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childTnLst>
                          </p:cTn>
                        </p:par>
                        <p:par>
                          <p:cTn id="12" fill="hold" nodeType="withGroup">
                            <p:stCondLst>
                              <p:cond delay="1000"/>
                            </p:stCondLst>
                            <p:childTnLst>
                              <p:par>
                                <p:cTn id="13" presetID="22" presetClass="entr" presetSubtype="8"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childTnLst>
                          </p:cTn>
                        </p:par>
                        <p:par>
                          <p:cTn id="16" fill="hold" nodeType="withGroup">
                            <p:stCondLst>
                              <p:cond delay="1500"/>
                            </p:stCondLst>
                            <p:childTnLst>
                              <p:par>
                                <p:cTn id="17" presetID="18" presetClass="entr" presetSubtype="6"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strips(downRight)">
                                      <p:cBhvr>
                                        <p:cTn id="19" dur="500"/>
                                        <p:tgtEl>
                                          <p:spTgt spid="2"/>
                                        </p:tgtEl>
                                      </p:cBhvr>
                                    </p:animEffect>
                                  </p:childTnLst>
                                </p:cTn>
                              </p:par>
                            </p:childTnLst>
                          </p:cTn>
                        </p:par>
                        <p:par>
                          <p:cTn id="20" fill="hold" nodeType="withGroup">
                            <p:stCondLst>
                              <p:cond delay="2000"/>
                            </p:stCondLst>
                            <p:childTnLst>
                              <p:par>
                                <p:cTn id="21" presetID="22" presetClass="entr" presetSubtype="1"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up)">
                                      <p:cBhvr>
                                        <p:cTn id="23" dur="500"/>
                                        <p:tgtEl>
                                          <p:spTgt spid="12"/>
                                        </p:tgtEl>
                                      </p:cBhvr>
                                    </p:animEffect>
                                  </p:childTnLst>
                                </p:cTn>
                              </p:par>
                            </p:childTnLst>
                          </p:cTn>
                        </p:par>
                        <p:par>
                          <p:cTn id="24" fill="hold" nodeType="withGroup">
                            <p:stCondLst>
                              <p:cond delay="2500"/>
                            </p:stCondLst>
                            <p:childTnLst>
                              <p:par>
                                <p:cTn id="25" presetID="53" presetClass="entr" presetSubtype="16"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 fill="hold"/>
                                        <p:tgtEl>
                                          <p:spTgt spid="15"/>
                                        </p:tgtEl>
                                        <p:attrNameLst>
                                          <p:attrName>ppt_w</p:attrName>
                                        </p:attrNameLst>
                                      </p:cBhvr>
                                      <p:tavLst>
                                        <p:tav tm="0">
                                          <p:val>
                                            <p:fltVal val="0"/>
                                          </p:val>
                                        </p:tav>
                                        <p:tav tm="100000">
                                          <p:val>
                                            <p:strVal val="#ppt_w"/>
                                          </p:val>
                                        </p:tav>
                                      </p:tavLst>
                                    </p:anim>
                                    <p:anim calcmode="lin" valueType="num">
                                      <p:cBhvr>
                                        <p:cTn id="28" dur="500" fill="hold"/>
                                        <p:tgtEl>
                                          <p:spTgt spid="15"/>
                                        </p:tgtEl>
                                        <p:attrNameLst>
                                          <p:attrName>ppt_h</p:attrName>
                                        </p:attrNameLst>
                                      </p:cBhvr>
                                      <p:tavLst>
                                        <p:tav tm="0">
                                          <p:val>
                                            <p:fltVal val="0"/>
                                          </p:val>
                                        </p:tav>
                                        <p:tav tm="100000">
                                          <p:val>
                                            <p:strVal val="#ppt_h"/>
                                          </p:val>
                                        </p:tav>
                                      </p:tavLst>
                                    </p:anim>
                                    <p:animEffect transition="in" filter="fade">
                                      <p:cBhvr>
                                        <p:cTn id="29" dur="500"/>
                                        <p:tgtEl>
                                          <p:spTgt spid="15"/>
                                        </p:tgtEl>
                                      </p:cBhvr>
                                    </p:animEffect>
                                  </p:childTnLst>
                                </p:cTn>
                              </p:par>
                            </p:childTnLst>
                          </p:cTn>
                        </p:par>
                        <p:par>
                          <p:cTn id="30" fill="hold" nodeType="withGroup">
                            <p:stCondLst>
                              <p:cond delay="3000"/>
                            </p:stCondLst>
                            <p:childTnLst>
                              <p:par>
                                <p:cTn id="31" presetID="10" presetClass="entr" presetSubtype="0" fill="hold" grpId="0" nodeType="afterEffect">
                                  <p:stCondLst>
                                    <p:cond delay="0"/>
                                  </p:stCondLst>
                                  <p:childTnLst>
                                    <p:set>
                                      <p:cBhvr>
                                        <p:cTn id="32" dur="1" fill="hold">
                                          <p:stCondLst>
                                            <p:cond delay="0"/>
                                          </p:stCondLst>
                                        </p:cTn>
                                        <p:tgtEl>
                                          <p:spTgt spid="56"/>
                                        </p:tgtEl>
                                        <p:attrNameLst>
                                          <p:attrName>style.visibility</p:attrName>
                                        </p:attrNameLst>
                                      </p:cBhvr>
                                      <p:to>
                                        <p:strVal val="visible"/>
                                      </p:to>
                                    </p:set>
                                    <p:animEffect transition="in" filter="fade">
                                      <p:cBhvr>
                                        <p:cTn id="33" dur="500"/>
                                        <p:tgtEl>
                                          <p:spTgt spid="56"/>
                                        </p:tgtEl>
                                      </p:cBhvr>
                                    </p:animEffect>
                                  </p:childTnLst>
                                </p:cTn>
                              </p:par>
                            </p:childTnLst>
                          </p:cTn>
                        </p:par>
                        <p:par>
                          <p:cTn id="34" fill="hold" nodeType="withGroup">
                            <p:stCondLst>
                              <p:cond delay="3500"/>
                            </p:stCondLst>
                            <p:childTnLst>
                              <p:par>
                                <p:cTn id="35" presetID="53" presetClass="entr" presetSubtype="16" fill="hold" nodeType="after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p:cTn id="37" dur="500" fill="hold"/>
                                        <p:tgtEl>
                                          <p:spTgt spid="19"/>
                                        </p:tgtEl>
                                        <p:attrNameLst>
                                          <p:attrName>ppt_w</p:attrName>
                                        </p:attrNameLst>
                                      </p:cBhvr>
                                      <p:tavLst>
                                        <p:tav tm="0">
                                          <p:val>
                                            <p:fltVal val="0"/>
                                          </p:val>
                                        </p:tav>
                                        <p:tav tm="100000">
                                          <p:val>
                                            <p:strVal val="#ppt_w"/>
                                          </p:val>
                                        </p:tav>
                                      </p:tavLst>
                                    </p:anim>
                                    <p:anim calcmode="lin" valueType="num">
                                      <p:cBhvr>
                                        <p:cTn id="38" dur="500" fill="hold"/>
                                        <p:tgtEl>
                                          <p:spTgt spid="19"/>
                                        </p:tgtEl>
                                        <p:attrNameLst>
                                          <p:attrName>ppt_h</p:attrName>
                                        </p:attrNameLst>
                                      </p:cBhvr>
                                      <p:tavLst>
                                        <p:tav tm="0">
                                          <p:val>
                                            <p:fltVal val="0"/>
                                          </p:val>
                                        </p:tav>
                                        <p:tav tm="100000">
                                          <p:val>
                                            <p:strVal val="#ppt_h"/>
                                          </p:val>
                                        </p:tav>
                                      </p:tavLst>
                                    </p:anim>
                                    <p:animEffect transition="in" filter="fade">
                                      <p:cBhvr>
                                        <p:cTn id="39" dur="500"/>
                                        <p:tgtEl>
                                          <p:spTgt spid="19"/>
                                        </p:tgtEl>
                                      </p:cBhvr>
                                    </p:animEffect>
                                  </p:childTnLst>
                                </p:cTn>
                              </p:par>
                            </p:childTnLst>
                          </p:cTn>
                        </p:par>
                        <p:par>
                          <p:cTn id="40" fill="hold" nodeType="withGroup">
                            <p:stCondLst>
                              <p:cond delay="4000"/>
                            </p:stCondLst>
                            <p:childTnLst>
                              <p:par>
                                <p:cTn id="41" presetID="10" presetClass="entr" presetSubtype="0" fill="hold" grpId="0" nodeType="afterEffect">
                                  <p:stCondLst>
                                    <p:cond delay="0"/>
                                  </p:stCondLst>
                                  <p:childTnLst>
                                    <p:set>
                                      <p:cBhvr>
                                        <p:cTn id="42" dur="1" fill="hold">
                                          <p:stCondLst>
                                            <p:cond delay="0"/>
                                          </p:stCondLst>
                                        </p:cTn>
                                        <p:tgtEl>
                                          <p:spTgt spid="58"/>
                                        </p:tgtEl>
                                        <p:attrNameLst>
                                          <p:attrName>style.visibility</p:attrName>
                                        </p:attrNameLst>
                                      </p:cBhvr>
                                      <p:to>
                                        <p:strVal val="visible"/>
                                      </p:to>
                                    </p:set>
                                    <p:animEffect transition="in" filter="fade">
                                      <p:cBhvr>
                                        <p:cTn id="43" dur="500"/>
                                        <p:tgtEl>
                                          <p:spTgt spid="58"/>
                                        </p:tgtEl>
                                      </p:cBhvr>
                                    </p:animEffect>
                                  </p:childTnLst>
                                </p:cTn>
                              </p:par>
                            </p:childTnLst>
                          </p:cTn>
                        </p:par>
                        <p:par>
                          <p:cTn id="44" fill="hold" nodeType="withGroup">
                            <p:stCondLst>
                              <p:cond delay="4500"/>
                            </p:stCondLst>
                            <p:childTnLst>
                              <p:par>
                                <p:cTn id="45" presetID="53" presetClass="entr" presetSubtype="16" fill="hold" nodeType="afterEffect">
                                  <p:stCondLst>
                                    <p:cond delay="0"/>
                                  </p:stCondLst>
                                  <p:childTnLst>
                                    <p:set>
                                      <p:cBhvr>
                                        <p:cTn id="46" dur="1" fill="hold">
                                          <p:stCondLst>
                                            <p:cond delay="0"/>
                                          </p:stCondLst>
                                        </p:cTn>
                                        <p:tgtEl>
                                          <p:spTgt spid="21"/>
                                        </p:tgtEl>
                                        <p:attrNameLst>
                                          <p:attrName>style.visibility</p:attrName>
                                        </p:attrNameLst>
                                      </p:cBhvr>
                                      <p:to>
                                        <p:strVal val="visible"/>
                                      </p:to>
                                    </p:set>
                                    <p:anim calcmode="lin" valueType="num">
                                      <p:cBhvr>
                                        <p:cTn id="47" dur="500" fill="hold"/>
                                        <p:tgtEl>
                                          <p:spTgt spid="21"/>
                                        </p:tgtEl>
                                        <p:attrNameLst>
                                          <p:attrName>ppt_w</p:attrName>
                                        </p:attrNameLst>
                                      </p:cBhvr>
                                      <p:tavLst>
                                        <p:tav tm="0">
                                          <p:val>
                                            <p:fltVal val="0"/>
                                          </p:val>
                                        </p:tav>
                                        <p:tav tm="100000">
                                          <p:val>
                                            <p:strVal val="#ppt_w"/>
                                          </p:val>
                                        </p:tav>
                                      </p:tavLst>
                                    </p:anim>
                                    <p:anim calcmode="lin" valueType="num">
                                      <p:cBhvr>
                                        <p:cTn id="48" dur="500" fill="hold"/>
                                        <p:tgtEl>
                                          <p:spTgt spid="21"/>
                                        </p:tgtEl>
                                        <p:attrNameLst>
                                          <p:attrName>ppt_h</p:attrName>
                                        </p:attrNameLst>
                                      </p:cBhvr>
                                      <p:tavLst>
                                        <p:tav tm="0">
                                          <p:val>
                                            <p:fltVal val="0"/>
                                          </p:val>
                                        </p:tav>
                                        <p:tav tm="100000">
                                          <p:val>
                                            <p:strVal val="#ppt_h"/>
                                          </p:val>
                                        </p:tav>
                                      </p:tavLst>
                                    </p:anim>
                                    <p:animEffect transition="in" filter="fade">
                                      <p:cBhvr>
                                        <p:cTn id="49" dur="500"/>
                                        <p:tgtEl>
                                          <p:spTgt spid="21"/>
                                        </p:tgtEl>
                                      </p:cBhvr>
                                    </p:animEffect>
                                  </p:childTnLst>
                                </p:cTn>
                              </p:par>
                            </p:childTnLst>
                          </p:cTn>
                        </p:par>
                        <p:par>
                          <p:cTn id="50" fill="hold" nodeType="withGroup">
                            <p:stCondLst>
                              <p:cond delay="5000"/>
                            </p:stCondLst>
                            <p:childTnLst>
                              <p:par>
                                <p:cTn id="51" presetID="10" presetClass="entr" presetSubtype="0" fill="hold" grpId="0" nodeType="afterEffect">
                                  <p:stCondLst>
                                    <p:cond delay="0"/>
                                  </p:stCondLst>
                                  <p:childTnLst>
                                    <p:set>
                                      <p:cBhvr>
                                        <p:cTn id="52" dur="1" fill="hold">
                                          <p:stCondLst>
                                            <p:cond delay="0"/>
                                          </p:stCondLst>
                                        </p:cTn>
                                        <p:tgtEl>
                                          <p:spTgt spid="60"/>
                                        </p:tgtEl>
                                        <p:attrNameLst>
                                          <p:attrName>style.visibility</p:attrName>
                                        </p:attrNameLst>
                                      </p:cBhvr>
                                      <p:to>
                                        <p:strVal val="visible"/>
                                      </p:to>
                                    </p:set>
                                    <p:animEffect transition="in" filter="fade">
                                      <p:cBhvr>
                                        <p:cTn id="53" dur="500"/>
                                        <p:tgtEl>
                                          <p:spTgt spid="60"/>
                                        </p:tgtEl>
                                      </p:cBhvr>
                                    </p:animEffect>
                                  </p:childTnLst>
                                </p:cTn>
                              </p:par>
                            </p:childTnLst>
                          </p:cTn>
                        </p:par>
                        <p:par>
                          <p:cTn id="54" fill="hold" nodeType="withGroup">
                            <p:stCondLst>
                              <p:cond delay="5500"/>
                            </p:stCondLst>
                            <p:childTnLst>
                              <p:par>
                                <p:cTn id="55" presetID="53" presetClass="entr" presetSubtype="16" fill="hold" nodeType="afterEffect">
                                  <p:stCondLst>
                                    <p:cond delay="0"/>
                                  </p:stCondLst>
                                  <p:childTnLst>
                                    <p:set>
                                      <p:cBhvr>
                                        <p:cTn id="56" dur="1" fill="hold">
                                          <p:stCondLst>
                                            <p:cond delay="0"/>
                                          </p:stCondLst>
                                        </p:cTn>
                                        <p:tgtEl>
                                          <p:spTgt spid="24"/>
                                        </p:tgtEl>
                                        <p:attrNameLst>
                                          <p:attrName>style.visibility</p:attrName>
                                        </p:attrNameLst>
                                      </p:cBhvr>
                                      <p:to>
                                        <p:strVal val="visible"/>
                                      </p:to>
                                    </p:set>
                                    <p:anim calcmode="lin" valueType="num">
                                      <p:cBhvr>
                                        <p:cTn id="57" dur="500" fill="hold"/>
                                        <p:tgtEl>
                                          <p:spTgt spid="24"/>
                                        </p:tgtEl>
                                        <p:attrNameLst>
                                          <p:attrName>ppt_w</p:attrName>
                                        </p:attrNameLst>
                                      </p:cBhvr>
                                      <p:tavLst>
                                        <p:tav tm="0">
                                          <p:val>
                                            <p:fltVal val="0"/>
                                          </p:val>
                                        </p:tav>
                                        <p:tav tm="100000">
                                          <p:val>
                                            <p:strVal val="#ppt_w"/>
                                          </p:val>
                                        </p:tav>
                                      </p:tavLst>
                                    </p:anim>
                                    <p:anim calcmode="lin" valueType="num">
                                      <p:cBhvr>
                                        <p:cTn id="58" dur="500" fill="hold"/>
                                        <p:tgtEl>
                                          <p:spTgt spid="24"/>
                                        </p:tgtEl>
                                        <p:attrNameLst>
                                          <p:attrName>ppt_h</p:attrName>
                                        </p:attrNameLst>
                                      </p:cBhvr>
                                      <p:tavLst>
                                        <p:tav tm="0">
                                          <p:val>
                                            <p:fltVal val="0"/>
                                          </p:val>
                                        </p:tav>
                                        <p:tav tm="100000">
                                          <p:val>
                                            <p:strVal val="#ppt_h"/>
                                          </p:val>
                                        </p:tav>
                                      </p:tavLst>
                                    </p:anim>
                                    <p:animEffect transition="in" filter="fade">
                                      <p:cBhvr>
                                        <p:cTn id="59" dur="500"/>
                                        <p:tgtEl>
                                          <p:spTgt spid="24"/>
                                        </p:tgtEl>
                                      </p:cBhvr>
                                    </p:animEffect>
                                  </p:childTnLst>
                                </p:cTn>
                              </p:par>
                            </p:childTnLst>
                          </p:cTn>
                        </p:par>
                        <p:par>
                          <p:cTn id="60" fill="hold" nodeType="withGroup">
                            <p:stCondLst>
                              <p:cond delay="6000"/>
                            </p:stCondLst>
                            <p:childTnLst>
                              <p:par>
                                <p:cTn id="61" presetID="10" presetClass="entr" presetSubtype="0" fill="hold" grpId="0" nodeType="afterEffect">
                                  <p:stCondLst>
                                    <p:cond delay="0"/>
                                  </p:stCondLst>
                                  <p:childTnLst>
                                    <p:set>
                                      <p:cBhvr>
                                        <p:cTn id="62" dur="1" fill="hold">
                                          <p:stCondLst>
                                            <p:cond delay="0"/>
                                          </p:stCondLst>
                                        </p:cTn>
                                        <p:tgtEl>
                                          <p:spTgt spid="62"/>
                                        </p:tgtEl>
                                        <p:attrNameLst>
                                          <p:attrName>style.visibility</p:attrName>
                                        </p:attrNameLst>
                                      </p:cBhvr>
                                      <p:to>
                                        <p:strVal val="visible"/>
                                      </p:to>
                                    </p:set>
                                    <p:animEffect transition="in" filter="fade">
                                      <p:cBhvr>
                                        <p:cTn id="63"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p:bldP spid="58" grpId="0"/>
      <p:bldP spid="60" grpId="0"/>
      <p:bldP spid="6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TextBox 64"/>
          <p:cNvSpPr txBox="1"/>
          <p:nvPr/>
        </p:nvSpPr>
        <p:spPr>
          <a:xfrm>
            <a:off x="1988344" y="1900825"/>
            <a:ext cx="348854" cy="407804"/>
          </a:xfrm>
          <a:prstGeom prst="rect">
            <a:avLst/>
          </a:prstGeom>
          <a:noFill/>
        </p:spPr>
        <p:txBody>
          <a:bodyPr lIns="68580" tIns="34290" rIns="68580" bIns="34290">
            <a:spAutoFit/>
          </a:bodyPr>
          <a:lstStyle/>
          <a:p>
            <a:pPr algn="ctr" defTabSz="685783">
              <a:defRPr/>
            </a:pPr>
            <a:r>
              <a:rPr lang="en-US" sz="1100" b="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70%</a:t>
            </a:r>
          </a:p>
        </p:txBody>
      </p:sp>
      <p:sp>
        <p:nvSpPr>
          <p:cNvPr id="66" name="TextBox 65"/>
          <p:cNvSpPr txBox="1"/>
          <p:nvPr/>
        </p:nvSpPr>
        <p:spPr>
          <a:xfrm>
            <a:off x="2924178" y="2347448"/>
            <a:ext cx="347663" cy="407804"/>
          </a:xfrm>
          <a:prstGeom prst="rect">
            <a:avLst/>
          </a:prstGeom>
          <a:noFill/>
        </p:spPr>
        <p:txBody>
          <a:bodyPr lIns="68580" tIns="34290" rIns="68580" bIns="34290">
            <a:spAutoFit/>
          </a:bodyPr>
          <a:lstStyle/>
          <a:p>
            <a:pPr algn="ctr" defTabSz="685783">
              <a:defRPr/>
            </a:pPr>
            <a:r>
              <a:rPr lang="en-US" sz="1100" b="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50%</a:t>
            </a:r>
          </a:p>
        </p:txBody>
      </p:sp>
      <p:sp>
        <p:nvSpPr>
          <p:cNvPr id="67" name="TextBox 66"/>
          <p:cNvSpPr txBox="1"/>
          <p:nvPr/>
        </p:nvSpPr>
        <p:spPr>
          <a:xfrm>
            <a:off x="3913586" y="1585213"/>
            <a:ext cx="347663" cy="407804"/>
          </a:xfrm>
          <a:prstGeom prst="rect">
            <a:avLst/>
          </a:prstGeom>
          <a:noFill/>
        </p:spPr>
        <p:txBody>
          <a:bodyPr lIns="68580" tIns="34290" rIns="68580" bIns="34290">
            <a:spAutoFit/>
          </a:bodyPr>
          <a:lstStyle/>
          <a:p>
            <a:pPr algn="ctr" defTabSz="685783">
              <a:defRPr/>
            </a:pPr>
            <a:r>
              <a:rPr lang="en-US" sz="1100" b="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80%</a:t>
            </a:r>
          </a:p>
        </p:txBody>
      </p:sp>
      <p:sp>
        <p:nvSpPr>
          <p:cNvPr id="68" name="TextBox 67"/>
          <p:cNvSpPr txBox="1"/>
          <p:nvPr/>
        </p:nvSpPr>
        <p:spPr>
          <a:xfrm>
            <a:off x="4851800" y="2042554"/>
            <a:ext cx="348853" cy="407804"/>
          </a:xfrm>
          <a:prstGeom prst="rect">
            <a:avLst/>
          </a:prstGeom>
          <a:noFill/>
        </p:spPr>
        <p:txBody>
          <a:bodyPr lIns="68580" tIns="34290" rIns="68580" bIns="34290">
            <a:spAutoFit/>
          </a:bodyPr>
          <a:lstStyle/>
          <a:p>
            <a:pPr algn="ctr" defTabSz="685783">
              <a:defRPr/>
            </a:pPr>
            <a:r>
              <a:rPr lang="en-US" sz="1100" b="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60%</a:t>
            </a:r>
          </a:p>
        </p:txBody>
      </p:sp>
      <p:sp>
        <p:nvSpPr>
          <p:cNvPr id="69" name="TextBox 68"/>
          <p:cNvSpPr txBox="1"/>
          <p:nvPr/>
        </p:nvSpPr>
        <p:spPr>
          <a:xfrm>
            <a:off x="5791202" y="1214813"/>
            <a:ext cx="408385" cy="407804"/>
          </a:xfrm>
          <a:prstGeom prst="rect">
            <a:avLst/>
          </a:prstGeom>
          <a:noFill/>
        </p:spPr>
        <p:txBody>
          <a:bodyPr lIns="68580" tIns="34290" rIns="68580" bIns="34290">
            <a:spAutoFit/>
          </a:bodyPr>
          <a:lstStyle/>
          <a:p>
            <a:pPr algn="ctr" defTabSz="685783">
              <a:defRPr/>
            </a:pPr>
            <a:r>
              <a:rPr lang="en-US" sz="1100" b="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100%</a:t>
            </a:r>
          </a:p>
        </p:txBody>
      </p:sp>
      <p:sp>
        <p:nvSpPr>
          <p:cNvPr id="70" name="TextBox 69"/>
          <p:cNvSpPr txBox="1"/>
          <p:nvPr/>
        </p:nvSpPr>
        <p:spPr>
          <a:xfrm>
            <a:off x="6781801" y="1455394"/>
            <a:ext cx="347663" cy="407804"/>
          </a:xfrm>
          <a:prstGeom prst="rect">
            <a:avLst/>
          </a:prstGeom>
          <a:noFill/>
        </p:spPr>
        <p:txBody>
          <a:bodyPr lIns="68580" tIns="34290" rIns="68580" bIns="34290">
            <a:spAutoFit/>
          </a:bodyPr>
          <a:lstStyle/>
          <a:p>
            <a:pPr algn="ctr" defTabSz="685783">
              <a:defRPr/>
            </a:pPr>
            <a:r>
              <a:rPr lang="en-US" sz="1100" b="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90%</a:t>
            </a:r>
          </a:p>
        </p:txBody>
      </p:sp>
      <p:grpSp>
        <p:nvGrpSpPr>
          <p:cNvPr id="2" name="Group 72"/>
          <p:cNvGrpSpPr>
            <a:grpSpLocks/>
          </p:cNvGrpSpPr>
          <p:nvPr/>
        </p:nvGrpSpPr>
        <p:grpSpPr bwMode="auto">
          <a:xfrm>
            <a:off x="6572125" y="3857625"/>
            <a:ext cx="772969" cy="416439"/>
            <a:chOff x="9007027" y="5192039"/>
            <a:chExt cx="1030647" cy="554413"/>
          </a:xfrm>
        </p:grpSpPr>
        <p:sp>
          <p:nvSpPr>
            <p:cNvPr id="71" name="TextBox 70"/>
            <p:cNvSpPr txBox="1"/>
            <p:nvPr/>
          </p:nvSpPr>
          <p:spPr>
            <a:xfrm>
              <a:off x="9236182" y="5192039"/>
              <a:ext cx="588207" cy="307311"/>
            </a:xfrm>
            <a:prstGeom prst="rect">
              <a:avLst/>
            </a:prstGeom>
            <a:noFill/>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r>
                <a:rPr lang="en-US" altLang="zh-CN" sz="900" b="1">
                  <a:solidFill>
                    <a:srgbClr val="595959"/>
                  </a:solidFill>
                  <a:latin typeface="Open Sans Light" pitchFamily="34" charset="0"/>
                </a:rPr>
                <a:t>2015</a:t>
              </a:r>
              <a:endParaRPr lang="id-ID" altLang="zh-CN" sz="900" b="1">
                <a:solidFill>
                  <a:srgbClr val="595959"/>
                </a:solidFill>
                <a:latin typeface="Open Sans Light" pitchFamily="34" charset="0"/>
                <a:ea typeface="Open Sans Light" pitchFamily="34" charset="0"/>
                <a:cs typeface="Open Sans Light" pitchFamily="34" charset="0"/>
              </a:endParaRPr>
            </a:p>
          </p:txBody>
        </p:sp>
        <p:sp>
          <p:nvSpPr>
            <p:cNvPr id="72" name="Rectangle 71"/>
            <p:cNvSpPr/>
            <p:nvPr/>
          </p:nvSpPr>
          <p:spPr>
            <a:xfrm>
              <a:off x="9007027" y="5398166"/>
              <a:ext cx="1030647" cy="348286"/>
            </a:xfrm>
            <a:prstGeom prst="rect">
              <a:avLst/>
            </a:prstGeom>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r>
                <a:rPr lang="en-US" altLang="zh-CN" sz="1100" b="1">
                  <a:solidFill>
                    <a:srgbClr val="595959"/>
                  </a:solidFill>
                  <a:latin typeface="Open Sans" pitchFamily="34" charset="0"/>
                </a:rPr>
                <a:t>$910.000</a:t>
              </a:r>
              <a:endParaRPr lang="id-ID" altLang="zh-CN" sz="1100" b="1">
                <a:solidFill>
                  <a:srgbClr val="595959"/>
                </a:solidFill>
                <a:latin typeface="Open Sans" pitchFamily="34" charset="0"/>
                <a:ea typeface="Open Sans" pitchFamily="34" charset="0"/>
                <a:cs typeface="Open Sans" pitchFamily="34" charset="0"/>
              </a:endParaRPr>
            </a:p>
          </p:txBody>
        </p:sp>
      </p:grpSp>
      <p:grpSp>
        <p:nvGrpSpPr>
          <p:cNvPr id="3" name="Group 73"/>
          <p:cNvGrpSpPr>
            <a:grpSpLocks/>
          </p:cNvGrpSpPr>
          <p:nvPr/>
        </p:nvGrpSpPr>
        <p:grpSpPr bwMode="auto">
          <a:xfrm>
            <a:off x="5616056" y="3857625"/>
            <a:ext cx="772969" cy="416439"/>
            <a:chOff x="9007026" y="5192039"/>
            <a:chExt cx="1030647" cy="554413"/>
          </a:xfrm>
        </p:grpSpPr>
        <p:sp>
          <p:nvSpPr>
            <p:cNvPr id="75" name="TextBox 74"/>
            <p:cNvSpPr txBox="1"/>
            <p:nvPr/>
          </p:nvSpPr>
          <p:spPr>
            <a:xfrm>
              <a:off x="9230625" y="5192039"/>
              <a:ext cx="588207" cy="307311"/>
            </a:xfrm>
            <a:prstGeom prst="rect">
              <a:avLst/>
            </a:prstGeom>
            <a:noFill/>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r>
                <a:rPr lang="en-US" altLang="zh-CN" sz="900" b="1">
                  <a:solidFill>
                    <a:srgbClr val="595959"/>
                  </a:solidFill>
                  <a:latin typeface="Open Sans Light" pitchFamily="34" charset="0"/>
                </a:rPr>
                <a:t>2014</a:t>
              </a:r>
              <a:endParaRPr lang="id-ID" altLang="zh-CN" sz="900" b="1">
                <a:solidFill>
                  <a:srgbClr val="595959"/>
                </a:solidFill>
                <a:latin typeface="Open Sans Light" pitchFamily="34" charset="0"/>
                <a:ea typeface="Open Sans Light" pitchFamily="34" charset="0"/>
                <a:cs typeface="Open Sans Light" pitchFamily="34" charset="0"/>
              </a:endParaRPr>
            </a:p>
          </p:txBody>
        </p:sp>
        <p:sp>
          <p:nvSpPr>
            <p:cNvPr id="76" name="Rectangle 75"/>
            <p:cNvSpPr/>
            <p:nvPr/>
          </p:nvSpPr>
          <p:spPr>
            <a:xfrm>
              <a:off x="9007026" y="5398166"/>
              <a:ext cx="1030647" cy="348286"/>
            </a:xfrm>
            <a:prstGeom prst="rect">
              <a:avLst/>
            </a:prstGeom>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r>
                <a:rPr lang="en-US" altLang="zh-CN" sz="1100" b="1">
                  <a:solidFill>
                    <a:srgbClr val="595959"/>
                  </a:solidFill>
                  <a:latin typeface="Open Sans" pitchFamily="34" charset="0"/>
                </a:rPr>
                <a:t>$980.000</a:t>
              </a:r>
              <a:endParaRPr lang="id-ID" altLang="zh-CN" sz="1100" b="1">
                <a:solidFill>
                  <a:srgbClr val="595959"/>
                </a:solidFill>
                <a:latin typeface="Open Sans" pitchFamily="34" charset="0"/>
                <a:ea typeface="Open Sans" pitchFamily="34" charset="0"/>
                <a:cs typeface="Open Sans" pitchFamily="34" charset="0"/>
              </a:endParaRPr>
            </a:p>
          </p:txBody>
        </p:sp>
      </p:grpSp>
      <p:grpSp>
        <p:nvGrpSpPr>
          <p:cNvPr id="4" name="Group 76"/>
          <p:cNvGrpSpPr>
            <a:grpSpLocks/>
          </p:cNvGrpSpPr>
          <p:nvPr/>
        </p:nvGrpSpPr>
        <p:grpSpPr bwMode="auto">
          <a:xfrm>
            <a:off x="4633786" y="3857625"/>
            <a:ext cx="772969" cy="416439"/>
            <a:chOff x="9007028" y="5192039"/>
            <a:chExt cx="1030646" cy="554413"/>
          </a:xfrm>
        </p:grpSpPr>
        <p:sp>
          <p:nvSpPr>
            <p:cNvPr id="78" name="TextBox 77"/>
            <p:cNvSpPr txBox="1"/>
            <p:nvPr/>
          </p:nvSpPr>
          <p:spPr>
            <a:xfrm>
              <a:off x="9225864" y="5192039"/>
              <a:ext cx="588206" cy="307311"/>
            </a:xfrm>
            <a:prstGeom prst="rect">
              <a:avLst/>
            </a:prstGeom>
            <a:noFill/>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r>
                <a:rPr lang="en-US" altLang="zh-CN" sz="900" b="1">
                  <a:solidFill>
                    <a:srgbClr val="595959"/>
                  </a:solidFill>
                  <a:latin typeface="Open Sans Light" pitchFamily="34" charset="0"/>
                </a:rPr>
                <a:t>2013</a:t>
              </a:r>
              <a:endParaRPr lang="id-ID" altLang="zh-CN" sz="900" b="1">
                <a:solidFill>
                  <a:srgbClr val="595959"/>
                </a:solidFill>
                <a:latin typeface="Open Sans Light" pitchFamily="34" charset="0"/>
                <a:ea typeface="Open Sans Light" pitchFamily="34" charset="0"/>
                <a:cs typeface="Open Sans Light" pitchFamily="34" charset="0"/>
              </a:endParaRPr>
            </a:p>
          </p:txBody>
        </p:sp>
        <p:sp>
          <p:nvSpPr>
            <p:cNvPr id="79" name="Rectangle 78"/>
            <p:cNvSpPr/>
            <p:nvPr/>
          </p:nvSpPr>
          <p:spPr>
            <a:xfrm>
              <a:off x="9007028" y="5398166"/>
              <a:ext cx="1030646" cy="348286"/>
            </a:xfrm>
            <a:prstGeom prst="rect">
              <a:avLst/>
            </a:prstGeom>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r>
                <a:rPr lang="en-US" altLang="zh-CN" sz="1100" b="1">
                  <a:solidFill>
                    <a:srgbClr val="595959"/>
                  </a:solidFill>
                  <a:latin typeface="Open Sans" pitchFamily="34" charset="0"/>
                </a:rPr>
                <a:t>$710.000</a:t>
              </a:r>
              <a:endParaRPr lang="id-ID" altLang="zh-CN" sz="1100" b="1">
                <a:solidFill>
                  <a:srgbClr val="595959"/>
                </a:solidFill>
                <a:latin typeface="Open Sans" pitchFamily="34" charset="0"/>
                <a:ea typeface="Open Sans" pitchFamily="34" charset="0"/>
                <a:cs typeface="Open Sans" pitchFamily="34" charset="0"/>
              </a:endParaRPr>
            </a:p>
          </p:txBody>
        </p:sp>
      </p:grpSp>
      <p:grpSp>
        <p:nvGrpSpPr>
          <p:cNvPr id="5" name="Group 79"/>
          <p:cNvGrpSpPr>
            <a:grpSpLocks/>
          </p:cNvGrpSpPr>
          <p:nvPr/>
        </p:nvGrpSpPr>
        <p:grpSpPr bwMode="auto">
          <a:xfrm>
            <a:off x="3699150" y="3857625"/>
            <a:ext cx="772969" cy="416439"/>
            <a:chOff x="9007026" y="5192039"/>
            <a:chExt cx="1030648" cy="554413"/>
          </a:xfrm>
        </p:grpSpPr>
        <p:sp>
          <p:nvSpPr>
            <p:cNvPr id="81" name="TextBox 80"/>
            <p:cNvSpPr txBox="1"/>
            <p:nvPr/>
          </p:nvSpPr>
          <p:spPr>
            <a:xfrm>
              <a:off x="9221101" y="5192039"/>
              <a:ext cx="588208" cy="307311"/>
            </a:xfrm>
            <a:prstGeom prst="rect">
              <a:avLst/>
            </a:prstGeom>
            <a:noFill/>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r>
                <a:rPr lang="en-US" altLang="zh-CN" sz="900" b="1">
                  <a:solidFill>
                    <a:srgbClr val="595959"/>
                  </a:solidFill>
                  <a:latin typeface="Open Sans Light" pitchFamily="34" charset="0"/>
                </a:rPr>
                <a:t>2012</a:t>
              </a:r>
              <a:endParaRPr lang="id-ID" altLang="zh-CN" sz="900" b="1">
                <a:solidFill>
                  <a:srgbClr val="595959"/>
                </a:solidFill>
                <a:latin typeface="Open Sans Light" pitchFamily="34" charset="0"/>
                <a:ea typeface="Open Sans Light" pitchFamily="34" charset="0"/>
                <a:cs typeface="Open Sans Light" pitchFamily="34" charset="0"/>
              </a:endParaRPr>
            </a:p>
          </p:txBody>
        </p:sp>
        <p:sp>
          <p:nvSpPr>
            <p:cNvPr id="82" name="Rectangle 81"/>
            <p:cNvSpPr/>
            <p:nvPr/>
          </p:nvSpPr>
          <p:spPr>
            <a:xfrm>
              <a:off x="9007026" y="5398166"/>
              <a:ext cx="1030648" cy="348286"/>
            </a:xfrm>
            <a:prstGeom prst="rect">
              <a:avLst/>
            </a:prstGeom>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r>
                <a:rPr lang="en-US" altLang="zh-CN" sz="1100" b="1">
                  <a:solidFill>
                    <a:srgbClr val="595959"/>
                  </a:solidFill>
                  <a:latin typeface="Open Sans" pitchFamily="34" charset="0"/>
                </a:rPr>
                <a:t>$850.000</a:t>
              </a:r>
              <a:endParaRPr lang="id-ID" altLang="zh-CN" sz="1100" b="1">
                <a:solidFill>
                  <a:srgbClr val="595959"/>
                </a:solidFill>
                <a:latin typeface="Open Sans" pitchFamily="34" charset="0"/>
                <a:ea typeface="Open Sans" pitchFamily="34" charset="0"/>
                <a:cs typeface="Open Sans" pitchFamily="34" charset="0"/>
              </a:endParaRPr>
            </a:p>
          </p:txBody>
        </p:sp>
      </p:grpSp>
      <p:grpSp>
        <p:nvGrpSpPr>
          <p:cNvPr id="6" name="Group 82"/>
          <p:cNvGrpSpPr>
            <a:grpSpLocks/>
          </p:cNvGrpSpPr>
          <p:nvPr/>
        </p:nvGrpSpPr>
        <p:grpSpPr bwMode="auto">
          <a:xfrm>
            <a:off x="2709738" y="3857625"/>
            <a:ext cx="772969" cy="416439"/>
            <a:chOff x="9007027" y="5192039"/>
            <a:chExt cx="1030647" cy="554413"/>
          </a:xfrm>
        </p:grpSpPr>
        <p:sp>
          <p:nvSpPr>
            <p:cNvPr id="84" name="TextBox 83"/>
            <p:cNvSpPr txBox="1"/>
            <p:nvPr/>
          </p:nvSpPr>
          <p:spPr>
            <a:xfrm>
              <a:off x="9225865" y="5192039"/>
              <a:ext cx="588207" cy="307311"/>
            </a:xfrm>
            <a:prstGeom prst="rect">
              <a:avLst/>
            </a:prstGeom>
            <a:noFill/>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r>
                <a:rPr lang="en-US" altLang="zh-CN" sz="900" b="1">
                  <a:solidFill>
                    <a:srgbClr val="595959"/>
                  </a:solidFill>
                  <a:latin typeface="Open Sans Light" pitchFamily="34" charset="0"/>
                </a:rPr>
                <a:t>2011</a:t>
              </a:r>
              <a:endParaRPr lang="id-ID" altLang="zh-CN" sz="900" b="1">
                <a:solidFill>
                  <a:srgbClr val="595959"/>
                </a:solidFill>
                <a:latin typeface="Open Sans Light" pitchFamily="34" charset="0"/>
                <a:ea typeface="Open Sans Light" pitchFamily="34" charset="0"/>
                <a:cs typeface="Open Sans Light" pitchFamily="34" charset="0"/>
              </a:endParaRPr>
            </a:p>
          </p:txBody>
        </p:sp>
        <p:sp>
          <p:nvSpPr>
            <p:cNvPr id="85" name="Rectangle 84"/>
            <p:cNvSpPr/>
            <p:nvPr/>
          </p:nvSpPr>
          <p:spPr>
            <a:xfrm>
              <a:off x="9007027" y="5398166"/>
              <a:ext cx="1030647" cy="348286"/>
            </a:xfrm>
            <a:prstGeom prst="rect">
              <a:avLst/>
            </a:prstGeom>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r>
                <a:rPr lang="en-US" altLang="zh-CN" sz="1100" b="1">
                  <a:solidFill>
                    <a:srgbClr val="595959"/>
                  </a:solidFill>
                  <a:latin typeface="Open Sans" pitchFamily="34" charset="0"/>
                </a:rPr>
                <a:t>$380.000</a:t>
              </a:r>
              <a:endParaRPr lang="id-ID" altLang="zh-CN" sz="1100" b="1">
                <a:solidFill>
                  <a:srgbClr val="595959"/>
                </a:solidFill>
                <a:latin typeface="Open Sans" pitchFamily="34" charset="0"/>
                <a:ea typeface="Open Sans" pitchFamily="34" charset="0"/>
                <a:cs typeface="Open Sans" pitchFamily="34" charset="0"/>
              </a:endParaRPr>
            </a:p>
          </p:txBody>
        </p:sp>
      </p:grpSp>
      <p:grpSp>
        <p:nvGrpSpPr>
          <p:cNvPr id="7" name="Group 85"/>
          <p:cNvGrpSpPr>
            <a:grpSpLocks/>
          </p:cNvGrpSpPr>
          <p:nvPr/>
        </p:nvGrpSpPr>
        <p:grpSpPr bwMode="auto">
          <a:xfrm>
            <a:off x="1769143" y="3857625"/>
            <a:ext cx="772969" cy="416439"/>
            <a:chOff x="9007028" y="5192039"/>
            <a:chExt cx="1030646" cy="554413"/>
          </a:xfrm>
        </p:grpSpPr>
        <p:sp>
          <p:nvSpPr>
            <p:cNvPr id="87" name="TextBox 86"/>
            <p:cNvSpPr txBox="1"/>
            <p:nvPr/>
          </p:nvSpPr>
          <p:spPr>
            <a:xfrm>
              <a:off x="9225864" y="5192039"/>
              <a:ext cx="588206" cy="307311"/>
            </a:xfrm>
            <a:prstGeom prst="rect">
              <a:avLst/>
            </a:prstGeom>
            <a:noFill/>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r>
                <a:rPr lang="en-US" altLang="zh-CN" sz="900" b="1">
                  <a:solidFill>
                    <a:srgbClr val="595959"/>
                  </a:solidFill>
                  <a:latin typeface="Open Sans Light" pitchFamily="34" charset="0"/>
                </a:rPr>
                <a:t>2010</a:t>
              </a:r>
              <a:endParaRPr lang="id-ID" altLang="zh-CN" sz="900" b="1">
                <a:solidFill>
                  <a:srgbClr val="595959"/>
                </a:solidFill>
                <a:latin typeface="Open Sans Light" pitchFamily="34" charset="0"/>
                <a:ea typeface="Open Sans Light" pitchFamily="34" charset="0"/>
                <a:cs typeface="Open Sans Light" pitchFamily="34" charset="0"/>
              </a:endParaRPr>
            </a:p>
          </p:txBody>
        </p:sp>
        <p:sp>
          <p:nvSpPr>
            <p:cNvPr id="88" name="Rectangle 87"/>
            <p:cNvSpPr/>
            <p:nvPr/>
          </p:nvSpPr>
          <p:spPr>
            <a:xfrm>
              <a:off x="9007028" y="5398166"/>
              <a:ext cx="1030646" cy="348286"/>
            </a:xfrm>
            <a:prstGeom prst="rect">
              <a:avLst/>
            </a:prstGeom>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r>
                <a:rPr lang="en-US" altLang="zh-CN" sz="1100" b="1">
                  <a:solidFill>
                    <a:srgbClr val="595959"/>
                  </a:solidFill>
                  <a:latin typeface="Open Sans" pitchFamily="34" charset="0"/>
                </a:rPr>
                <a:t>$790.000</a:t>
              </a:r>
              <a:endParaRPr lang="id-ID" altLang="zh-CN" sz="1100" b="1">
                <a:solidFill>
                  <a:srgbClr val="595959"/>
                </a:solidFill>
                <a:latin typeface="Open Sans" pitchFamily="34" charset="0"/>
                <a:ea typeface="Open Sans" pitchFamily="34" charset="0"/>
                <a:cs typeface="Open Sans" pitchFamily="34" charset="0"/>
              </a:endParaRPr>
            </a:p>
          </p:txBody>
        </p:sp>
      </p:grpSp>
      <p:grpSp>
        <p:nvGrpSpPr>
          <p:cNvPr id="8" name="Group 1"/>
          <p:cNvGrpSpPr>
            <a:grpSpLocks/>
          </p:cNvGrpSpPr>
          <p:nvPr/>
        </p:nvGrpSpPr>
        <p:grpSpPr bwMode="auto">
          <a:xfrm>
            <a:off x="1569244" y="2316481"/>
            <a:ext cx="1172766" cy="1444002"/>
            <a:chOff x="2092875" y="3087209"/>
            <a:chExt cx="1562961" cy="1925118"/>
          </a:xfrm>
        </p:grpSpPr>
        <p:grpSp>
          <p:nvGrpSpPr>
            <p:cNvPr id="9" name="Group 15"/>
            <p:cNvGrpSpPr>
              <a:grpSpLocks/>
            </p:cNvGrpSpPr>
            <p:nvPr/>
          </p:nvGrpSpPr>
          <p:grpSpPr bwMode="auto">
            <a:xfrm>
              <a:off x="2092875" y="3087209"/>
              <a:ext cx="1562961" cy="1914899"/>
              <a:chOff x="2558934" y="1581150"/>
              <a:chExt cx="1172221" cy="1891074"/>
            </a:xfrm>
          </p:grpSpPr>
          <p:sp>
            <p:nvSpPr>
              <p:cNvPr id="19" name="Freeform 5"/>
              <p:cNvSpPr>
                <a:spLocks/>
              </p:cNvSpPr>
              <p:nvPr/>
            </p:nvSpPr>
            <p:spPr bwMode="auto">
              <a:xfrm>
                <a:off x="2558934" y="1581150"/>
                <a:ext cx="1172221" cy="1891074"/>
              </a:xfrm>
              <a:custGeom>
                <a:avLst/>
                <a:gdLst>
                  <a:gd name="T0" fmla="*/ 0 w 1148"/>
                  <a:gd name="T1" fmla="*/ 1852 h 1852"/>
                  <a:gd name="T2" fmla="*/ 575 w 1148"/>
                  <a:gd name="T3" fmla="*/ 0 h 1852"/>
                  <a:gd name="T4" fmla="*/ 1148 w 1148"/>
                  <a:gd name="T5" fmla="*/ 1852 h 1852"/>
                  <a:gd name="T6" fmla="*/ 0 w 1148"/>
                  <a:gd name="T7" fmla="*/ 1852 h 1852"/>
                </a:gdLst>
                <a:ahLst/>
                <a:cxnLst>
                  <a:cxn ang="0">
                    <a:pos x="T0" y="T1"/>
                  </a:cxn>
                  <a:cxn ang="0">
                    <a:pos x="T2" y="T3"/>
                  </a:cxn>
                  <a:cxn ang="0">
                    <a:pos x="T4" y="T5"/>
                  </a:cxn>
                  <a:cxn ang="0">
                    <a:pos x="T6" y="T7"/>
                  </a:cxn>
                </a:cxnLst>
                <a:rect l="0" t="0" r="r" b="b"/>
                <a:pathLst>
                  <a:path w="1148" h="1852">
                    <a:moveTo>
                      <a:pt x="0" y="1852"/>
                    </a:moveTo>
                    <a:lnTo>
                      <a:pt x="575" y="0"/>
                    </a:lnTo>
                    <a:lnTo>
                      <a:pt x="1148" y="1852"/>
                    </a:lnTo>
                    <a:lnTo>
                      <a:pt x="0" y="1852"/>
                    </a:lnTo>
                    <a:close/>
                  </a:path>
                </a:pathLst>
              </a:custGeom>
              <a:solidFill>
                <a:schemeClr val="accent1">
                  <a:alpha val="59000"/>
                </a:schemeClr>
              </a:solidFill>
              <a:ln w="9525">
                <a:noFill/>
                <a:round/>
                <a:headEnd/>
                <a:tailEnd/>
              </a:ln>
            </p:spPr>
            <p:txBody>
              <a:bodyPr lIns="121920" tIns="60960" rIns="121920" bIns="60960"/>
              <a:lstStyle/>
              <a:p>
                <a:pPr defTabSz="685783">
                  <a:defRPr/>
                </a:pPr>
                <a:endParaRPr lang="en-US"/>
              </a:p>
            </p:txBody>
          </p:sp>
          <p:sp>
            <p:nvSpPr>
              <p:cNvPr id="20" name="Freeform 6"/>
              <p:cNvSpPr>
                <a:spLocks/>
              </p:cNvSpPr>
              <p:nvPr/>
            </p:nvSpPr>
            <p:spPr bwMode="auto">
              <a:xfrm>
                <a:off x="2920716" y="1581150"/>
                <a:ext cx="448657" cy="909472"/>
              </a:xfrm>
              <a:custGeom>
                <a:avLst/>
                <a:gdLst>
                  <a:gd name="T0" fmla="*/ 0 w 440"/>
                  <a:gd name="T1" fmla="*/ 711 h 891"/>
                  <a:gd name="T2" fmla="*/ 221 w 440"/>
                  <a:gd name="T3" fmla="*/ 0 h 891"/>
                  <a:gd name="T4" fmla="*/ 440 w 440"/>
                  <a:gd name="T5" fmla="*/ 711 h 891"/>
                  <a:gd name="T6" fmla="*/ 437 w 440"/>
                  <a:gd name="T7" fmla="*/ 801 h 891"/>
                  <a:gd name="T8" fmla="*/ 344 w 440"/>
                  <a:gd name="T9" fmla="*/ 630 h 891"/>
                  <a:gd name="T10" fmla="*/ 371 w 440"/>
                  <a:gd name="T11" fmla="*/ 853 h 891"/>
                  <a:gd name="T12" fmla="*/ 290 w 440"/>
                  <a:gd name="T13" fmla="*/ 652 h 891"/>
                  <a:gd name="T14" fmla="*/ 235 w 440"/>
                  <a:gd name="T15" fmla="*/ 799 h 891"/>
                  <a:gd name="T16" fmla="*/ 166 w 440"/>
                  <a:gd name="T17" fmla="*/ 642 h 891"/>
                  <a:gd name="T18" fmla="*/ 128 w 440"/>
                  <a:gd name="T19" fmla="*/ 801 h 891"/>
                  <a:gd name="T20" fmla="*/ 109 w 440"/>
                  <a:gd name="T21" fmla="*/ 694 h 891"/>
                  <a:gd name="T22" fmla="*/ 47 w 440"/>
                  <a:gd name="T23" fmla="*/ 891 h 891"/>
                  <a:gd name="T24" fmla="*/ 0 w 440"/>
                  <a:gd name="T25" fmla="*/ 711 h 8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0" h="891">
                    <a:moveTo>
                      <a:pt x="0" y="711"/>
                    </a:moveTo>
                    <a:lnTo>
                      <a:pt x="221" y="0"/>
                    </a:lnTo>
                    <a:lnTo>
                      <a:pt x="440" y="711"/>
                    </a:lnTo>
                    <a:lnTo>
                      <a:pt x="437" y="801"/>
                    </a:lnTo>
                    <a:lnTo>
                      <a:pt x="344" y="630"/>
                    </a:lnTo>
                    <a:lnTo>
                      <a:pt x="371" y="853"/>
                    </a:lnTo>
                    <a:lnTo>
                      <a:pt x="290" y="652"/>
                    </a:lnTo>
                    <a:lnTo>
                      <a:pt x="235" y="799"/>
                    </a:lnTo>
                    <a:lnTo>
                      <a:pt x="166" y="642"/>
                    </a:lnTo>
                    <a:lnTo>
                      <a:pt x="128" y="801"/>
                    </a:lnTo>
                    <a:lnTo>
                      <a:pt x="109" y="694"/>
                    </a:lnTo>
                    <a:lnTo>
                      <a:pt x="47" y="891"/>
                    </a:lnTo>
                    <a:lnTo>
                      <a:pt x="0" y="711"/>
                    </a:lnTo>
                    <a:close/>
                  </a:path>
                </a:pathLst>
              </a:custGeom>
              <a:solidFill>
                <a:schemeClr val="accent1"/>
              </a:solidFill>
              <a:ln w="9525">
                <a:noFill/>
                <a:round/>
                <a:headEnd/>
                <a:tailEnd/>
              </a:ln>
            </p:spPr>
            <p:txBody>
              <a:bodyPr lIns="121920" tIns="60960" rIns="121920" bIns="60960"/>
              <a:lstStyle/>
              <a:p>
                <a:pPr defTabSz="685783">
                  <a:defRPr/>
                </a:pPr>
                <a:endParaRPr lang="en-US"/>
              </a:p>
            </p:txBody>
          </p:sp>
        </p:grpSp>
        <p:sp>
          <p:nvSpPr>
            <p:cNvPr id="28719" name="TextBox 88"/>
            <p:cNvSpPr txBox="1">
              <a:spLocks noChangeArrowheads="1"/>
            </p:cNvSpPr>
            <p:nvPr/>
          </p:nvSpPr>
          <p:spPr bwMode="auto">
            <a:xfrm>
              <a:off x="2397960" y="4663553"/>
              <a:ext cx="998100" cy="34877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r" defTabSz="685783">
                <a:defRPr/>
              </a:pPr>
              <a:r>
                <a:rPr lang="zh-CN" altLang="en-US" sz="1100" dirty="0">
                  <a:solidFill>
                    <a:schemeClr val="bg1">
                      <a:lumMod val="20000"/>
                      <a:lumOff val="80000"/>
                    </a:schemeClr>
                  </a:solidFill>
                  <a:latin typeface="微软雅黑" panose="020B0503020204020204" pitchFamily="34" charset="-122"/>
                  <a:ea typeface="微软雅黑" panose="020B0503020204020204" pitchFamily="34" charset="-122"/>
                  <a:cs typeface="Clear Sans" panose="020B0503030202020304" pitchFamily="34" charset="0"/>
                </a:rPr>
                <a:t>标题文字</a:t>
              </a:r>
              <a:endParaRPr lang="en-GB" altLang="zh-CN" sz="1100" dirty="0">
                <a:solidFill>
                  <a:schemeClr val="bg1">
                    <a:lumMod val="20000"/>
                    <a:lumOff val="80000"/>
                  </a:schemeClr>
                </a:solidFill>
                <a:latin typeface="微软雅黑" panose="020B0503020204020204" pitchFamily="34" charset="-122"/>
                <a:ea typeface="微软雅黑" panose="020B0503020204020204" pitchFamily="34" charset="-122"/>
                <a:cs typeface="Clear Sans" panose="020B0503030202020304" pitchFamily="34" charset="0"/>
              </a:endParaRPr>
            </a:p>
          </p:txBody>
        </p:sp>
      </p:grpSp>
      <p:grpSp>
        <p:nvGrpSpPr>
          <p:cNvPr id="10" name="Group 2"/>
          <p:cNvGrpSpPr>
            <a:grpSpLocks/>
          </p:cNvGrpSpPr>
          <p:nvPr/>
        </p:nvGrpSpPr>
        <p:grpSpPr bwMode="auto">
          <a:xfrm>
            <a:off x="2513413" y="2771440"/>
            <a:ext cx="1172765" cy="989046"/>
            <a:chOff x="3351987" y="3693741"/>
            <a:chExt cx="1562961" cy="1318589"/>
          </a:xfrm>
        </p:grpSpPr>
        <p:grpSp>
          <p:nvGrpSpPr>
            <p:cNvPr id="11" name="Group 21"/>
            <p:cNvGrpSpPr>
              <a:grpSpLocks/>
            </p:cNvGrpSpPr>
            <p:nvPr/>
          </p:nvGrpSpPr>
          <p:grpSpPr bwMode="auto">
            <a:xfrm>
              <a:off x="3351987" y="3693741"/>
              <a:ext cx="1562961" cy="1308366"/>
              <a:chOff x="3535104" y="1581150"/>
              <a:chExt cx="1172221" cy="1891074"/>
            </a:xfrm>
          </p:grpSpPr>
          <p:sp>
            <p:nvSpPr>
              <p:cNvPr id="25" name="Freeform 5"/>
              <p:cNvSpPr>
                <a:spLocks/>
              </p:cNvSpPr>
              <p:nvPr/>
            </p:nvSpPr>
            <p:spPr bwMode="auto">
              <a:xfrm>
                <a:off x="3535104" y="1581150"/>
                <a:ext cx="1172221" cy="1891074"/>
              </a:xfrm>
              <a:custGeom>
                <a:avLst/>
                <a:gdLst>
                  <a:gd name="T0" fmla="*/ 0 w 1148"/>
                  <a:gd name="T1" fmla="*/ 1852 h 1852"/>
                  <a:gd name="T2" fmla="*/ 575 w 1148"/>
                  <a:gd name="T3" fmla="*/ 0 h 1852"/>
                  <a:gd name="T4" fmla="*/ 1148 w 1148"/>
                  <a:gd name="T5" fmla="*/ 1852 h 1852"/>
                  <a:gd name="T6" fmla="*/ 0 w 1148"/>
                  <a:gd name="T7" fmla="*/ 1852 h 1852"/>
                </a:gdLst>
                <a:ahLst/>
                <a:cxnLst>
                  <a:cxn ang="0">
                    <a:pos x="T0" y="T1"/>
                  </a:cxn>
                  <a:cxn ang="0">
                    <a:pos x="T2" y="T3"/>
                  </a:cxn>
                  <a:cxn ang="0">
                    <a:pos x="T4" y="T5"/>
                  </a:cxn>
                  <a:cxn ang="0">
                    <a:pos x="T6" y="T7"/>
                  </a:cxn>
                </a:cxnLst>
                <a:rect l="0" t="0" r="r" b="b"/>
                <a:pathLst>
                  <a:path w="1148" h="1852">
                    <a:moveTo>
                      <a:pt x="0" y="1852"/>
                    </a:moveTo>
                    <a:lnTo>
                      <a:pt x="575" y="0"/>
                    </a:lnTo>
                    <a:lnTo>
                      <a:pt x="1148" y="1852"/>
                    </a:lnTo>
                    <a:lnTo>
                      <a:pt x="0" y="1852"/>
                    </a:lnTo>
                    <a:close/>
                  </a:path>
                </a:pathLst>
              </a:custGeom>
              <a:solidFill>
                <a:schemeClr val="accent2">
                  <a:alpha val="66000"/>
                </a:schemeClr>
              </a:solidFill>
              <a:ln w="9525">
                <a:noFill/>
                <a:round/>
                <a:headEnd/>
                <a:tailEnd/>
              </a:ln>
            </p:spPr>
            <p:txBody>
              <a:bodyPr lIns="121920" tIns="60960" rIns="121920" bIns="60960"/>
              <a:lstStyle/>
              <a:p>
                <a:pPr defTabSz="685783">
                  <a:defRPr/>
                </a:pPr>
                <a:endParaRPr lang="en-US"/>
              </a:p>
            </p:txBody>
          </p:sp>
          <p:sp>
            <p:nvSpPr>
              <p:cNvPr id="26" name="Freeform 6"/>
              <p:cNvSpPr>
                <a:spLocks/>
              </p:cNvSpPr>
              <p:nvPr/>
            </p:nvSpPr>
            <p:spPr bwMode="auto">
              <a:xfrm>
                <a:off x="3896886" y="1581150"/>
                <a:ext cx="448657" cy="908817"/>
              </a:xfrm>
              <a:custGeom>
                <a:avLst/>
                <a:gdLst>
                  <a:gd name="T0" fmla="*/ 0 w 440"/>
                  <a:gd name="T1" fmla="*/ 711 h 891"/>
                  <a:gd name="T2" fmla="*/ 221 w 440"/>
                  <a:gd name="T3" fmla="*/ 0 h 891"/>
                  <a:gd name="T4" fmla="*/ 440 w 440"/>
                  <a:gd name="T5" fmla="*/ 711 h 891"/>
                  <a:gd name="T6" fmla="*/ 437 w 440"/>
                  <a:gd name="T7" fmla="*/ 801 h 891"/>
                  <a:gd name="T8" fmla="*/ 344 w 440"/>
                  <a:gd name="T9" fmla="*/ 630 h 891"/>
                  <a:gd name="T10" fmla="*/ 371 w 440"/>
                  <a:gd name="T11" fmla="*/ 853 h 891"/>
                  <a:gd name="T12" fmla="*/ 290 w 440"/>
                  <a:gd name="T13" fmla="*/ 652 h 891"/>
                  <a:gd name="T14" fmla="*/ 235 w 440"/>
                  <a:gd name="T15" fmla="*/ 799 h 891"/>
                  <a:gd name="T16" fmla="*/ 166 w 440"/>
                  <a:gd name="T17" fmla="*/ 642 h 891"/>
                  <a:gd name="T18" fmla="*/ 128 w 440"/>
                  <a:gd name="T19" fmla="*/ 801 h 891"/>
                  <a:gd name="T20" fmla="*/ 109 w 440"/>
                  <a:gd name="T21" fmla="*/ 694 h 891"/>
                  <a:gd name="T22" fmla="*/ 47 w 440"/>
                  <a:gd name="T23" fmla="*/ 891 h 891"/>
                  <a:gd name="T24" fmla="*/ 0 w 440"/>
                  <a:gd name="T25" fmla="*/ 711 h 8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0" h="891">
                    <a:moveTo>
                      <a:pt x="0" y="711"/>
                    </a:moveTo>
                    <a:lnTo>
                      <a:pt x="221" y="0"/>
                    </a:lnTo>
                    <a:lnTo>
                      <a:pt x="440" y="711"/>
                    </a:lnTo>
                    <a:lnTo>
                      <a:pt x="437" y="801"/>
                    </a:lnTo>
                    <a:lnTo>
                      <a:pt x="344" y="630"/>
                    </a:lnTo>
                    <a:lnTo>
                      <a:pt x="371" y="853"/>
                    </a:lnTo>
                    <a:lnTo>
                      <a:pt x="290" y="652"/>
                    </a:lnTo>
                    <a:lnTo>
                      <a:pt x="235" y="799"/>
                    </a:lnTo>
                    <a:lnTo>
                      <a:pt x="166" y="642"/>
                    </a:lnTo>
                    <a:lnTo>
                      <a:pt x="128" y="801"/>
                    </a:lnTo>
                    <a:lnTo>
                      <a:pt x="109" y="694"/>
                    </a:lnTo>
                    <a:lnTo>
                      <a:pt x="47" y="891"/>
                    </a:lnTo>
                    <a:lnTo>
                      <a:pt x="0" y="711"/>
                    </a:lnTo>
                    <a:close/>
                  </a:path>
                </a:pathLst>
              </a:custGeom>
              <a:solidFill>
                <a:schemeClr val="accent2"/>
              </a:solidFill>
              <a:ln w="9525">
                <a:noFill/>
                <a:round/>
                <a:headEnd/>
                <a:tailEnd/>
              </a:ln>
            </p:spPr>
            <p:txBody>
              <a:bodyPr lIns="121920" tIns="60960" rIns="121920" bIns="60960"/>
              <a:lstStyle/>
              <a:p>
                <a:pPr defTabSz="685783">
                  <a:defRPr/>
                </a:pPr>
                <a:endParaRPr lang="en-US"/>
              </a:p>
            </p:txBody>
          </p:sp>
        </p:grpSp>
        <p:sp>
          <p:nvSpPr>
            <p:cNvPr id="28715" name="TextBox 89"/>
            <p:cNvSpPr txBox="1">
              <a:spLocks noChangeArrowheads="1"/>
            </p:cNvSpPr>
            <p:nvPr/>
          </p:nvSpPr>
          <p:spPr bwMode="auto">
            <a:xfrm>
              <a:off x="3683884" y="4663553"/>
              <a:ext cx="998101" cy="34877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r" defTabSz="685783">
                <a:defRPr/>
              </a:pPr>
              <a:r>
                <a:rPr lang="zh-CN" altLang="en-US" sz="1100" dirty="0">
                  <a:solidFill>
                    <a:schemeClr val="bg1">
                      <a:lumMod val="20000"/>
                      <a:lumOff val="80000"/>
                    </a:schemeClr>
                  </a:solidFill>
                  <a:latin typeface="微软雅黑" panose="020B0503020204020204" pitchFamily="34" charset="-122"/>
                  <a:ea typeface="微软雅黑" panose="020B0503020204020204" pitchFamily="34" charset="-122"/>
                  <a:cs typeface="Clear Sans" panose="020B0503030202020304" pitchFamily="34" charset="0"/>
                </a:rPr>
                <a:t>标题文字</a:t>
              </a:r>
              <a:endParaRPr lang="en-GB" altLang="zh-CN" sz="1100" dirty="0">
                <a:solidFill>
                  <a:schemeClr val="bg1">
                    <a:lumMod val="20000"/>
                    <a:lumOff val="80000"/>
                  </a:schemeClr>
                </a:solidFill>
                <a:latin typeface="微软雅黑" panose="020B0503020204020204" pitchFamily="34" charset="-122"/>
                <a:ea typeface="微软雅黑" panose="020B0503020204020204" pitchFamily="34" charset="-122"/>
                <a:cs typeface="Clear Sans" panose="020B0503030202020304" pitchFamily="34" charset="0"/>
              </a:endParaRPr>
            </a:p>
          </p:txBody>
        </p:sp>
      </p:grpSp>
      <p:grpSp>
        <p:nvGrpSpPr>
          <p:cNvPr id="12" name="Group 3"/>
          <p:cNvGrpSpPr>
            <a:grpSpLocks/>
          </p:cNvGrpSpPr>
          <p:nvPr/>
        </p:nvGrpSpPr>
        <p:grpSpPr bwMode="auto">
          <a:xfrm>
            <a:off x="3502819" y="1987770"/>
            <a:ext cx="1172766" cy="1772603"/>
            <a:chOff x="4670967" y="2650014"/>
            <a:chExt cx="1562961" cy="2362159"/>
          </a:xfrm>
        </p:grpSpPr>
        <p:grpSp>
          <p:nvGrpSpPr>
            <p:cNvPr id="13" name="Group 27"/>
            <p:cNvGrpSpPr>
              <a:grpSpLocks/>
            </p:cNvGrpSpPr>
            <p:nvPr/>
          </p:nvGrpSpPr>
          <p:grpSpPr bwMode="auto">
            <a:xfrm>
              <a:off x="4670967" y="2650014"/>
              <a:ext cx="1562961" cy="2352095"/>
              <a:chOff x="4489950" y="1581150"/>
              <a:chExt cx="1172221" cy="1891074"/>
            </a:xfrm>
          </p:grpSpPr>
          <p:sp>
            <p:nvSpPr>
              <p:cNvPr id="31" name="Freeform 5"/>
              <p:cNvSpPr>
                <a:spLocks/>
              </p:cNvSpPr>
              <p:nvPr/>
            </p:nvSpPr>
            <p:spPr bwMode="auto">
              <a:xfrm>
                <a:off x="4489950" y="1581150"/>
                <a:ext cx="1172221" cy="1891074"/>
              </a:xfrm>
              <a:custGeom>
                <a:avLst/>
                <a:gdLst>
                  <a:gd name="T0" fmla="*/ 0 w 1148"/>
                  <a:gd name="T1" fmla="*/ 1852 h 1852"/>
                  <a:gd name="T2" fmla="*/ 575 w 1148"/>
                  <a:gd name="T3" fmla="*/ 0 h 1852"/>
                  <a:gd name="T4" fmla="*/ 1148 w 1148"/>
                  <a:gd name="T5" fmla="*/ 1852 h 1852"/>
                  <a:gd name="T6" fmla="*/ 0 w 1148"/>
                  <a:gd name="T7" fmla="*/ 1852 h 1852"/>
                </a:gdLst>
                <a:ahLst/>
                <a:cxnLst>
                  <a:cxn ang="0">
                    <a:pos x="T0" y="T1"/>
                  </a:cxn>
                  <a:cxn ang="0">
                    <a:pos x="T2" y="T3"/>
                  </a:cxn>
                  <a:cxn ang="0">
                    <a:pos x="T4" y="T5"/>
                  </a:cxn>
                  <a:cxn ang="0">
                    <a:pos x="T6" y="T7"/>
                  </a:cxn>
                </a:cxnLst>
                <a:rect l="0" t="0" r="r" b="b"/>
                <a:pathLst>
                  <a:path w="1148" h="1852">
                    <a:moveTo>
                      <a:pt x="0" y="1852"/>
                    </a:moveTo>
                    <a:lnTo>
                      <a:pt x="575" y="0"/>
                    </a:lnTo>
                    <a:lnTo>
                      <a:pt x="1148" y="1852"/>
                    </a:lnTo>
                    <a:lnTo>
                      <a:pt x="0" y="1852"/>
                    </a:lnTo>
                    <a:close/>
                  </a:path>
                </a:pathLst>
              </a:custGeom>
              <a:solidFill>
                <a:schemeClr val="accent3">
                  <a:alpha val="59000"/>
                </a:schemeClr>
              </a:solidFill>
              <a:ln w="9525">
                <a:noFill/>
                <a:round/>
                <a:headEnd/>
                <a:tailEnd/>
              </a:ln>
            </p:spPr>
            <p:txBody>
              <a:bodyPr lIns="121920" tIns="60960" rIns="121920" bIns="60960"/>
              <a:lstStyle/>
              <a:p>
                <a:pPr defTabSz="685783">
                  <a:defRPr/>
                </a:pPr>
                <a:endParaRPr lang="en-US"/>
              </a:p>
            </p:txBody>
          </p:sp>
          <p:sp>
            <p:nvSpPr>
              <p:cNvPr id="32" name="Freeform 6"/>
              <p:cNvSpPr>
                <a:spLocks/>
              </p:cNvSpPr>
              <p:nvPr/>
            </p:nvSpPr>
            <p:spPr bwMode="auto">
              <a:xfrm>
                <a:off x="4851732" y="1581150"/>
                <a:ext cx="448657" cy="909808"/>
              </a:xfrm>
              <a:custGeom>
                <a:avLst/>
                <a:gdLst>
                  <a:gd name="T0" fmla="*/ 0 w 440"/>
                  <a:gd name="T1" fmla="*/ 711 h 891"/>
                  <a:gd name="T2" fmla="*/ 221 w 440"/>
                  <a:gd name="T3" fmla="*/ 0 h 891"/>
                  <a:gd name="T4" fmla="*/ 440 w 440"/>
                  <a:gd name="T5" fmla="*/ 711 h 891"/>
                  <a:gd name="T6" fmla="*/ 437 w 440"/>
                  <a:gd name="T7" fmla="*/ 801 h 891"/>
                  <a:gd name="T8" fmla="*/ 344 w 440"/>
                  <a:gd name="T9" fmla="*/ 630 h 891"/>
                  <a:gd name="T10" fmla="*/ 371 w 440"/>
                  <a:gd name="T11" fmla="*/ 853 h 891"/>
                  <a:gd name="T12" fmla="*/ 290 w 440"/>
                  <a:gd name="T13" fmla="*/ 652 h 891"/>
                  <a:gd name="T14" fmla="*/ 235 w 440"/>
                  <a:gd name="T15" fmla="*/ 799 h 891"/>
                  <a:gd name="T16" fmla="*/ 166 w 440"/>
                  <a:gd name="T17" fmla="*/ 642 h 891"/>
                  <a:gd name="T18" fmla="*/ 128 w 440"/>
                  <a:gd name="T19" fmla="*/ 801 h 891"/>
                  <a:gd name="T20" fmla="*/ 109 w 440"/>
                  <a:gd name="T21" fmla="*/ 694 h 891"/>
                  <a:gd name="T22" fmla="*/ 47 w 440"/>
                  <a:gd name="T23" fmla="*/ 891 h 891"/>
                  <a:gd name="T24" fmla="*/ 0 w 440"/>
                  <a:gd name="T25" fmla="*/ 711 h 8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0" h="891">
                    <a:moveTo>
                      <a:pt x="0" y="711"/>
                    </a:moveTo>
                    <a:lnTo>
                      <a:pt x="221" y="0"/>
                    </a:lnTo>
                    <a:lnTo>
                      <a:pt x="440" y="711"/>
                    </a:lnTo>
                    <a:lnTo>
                      <a:pt x="437" y="801"/>
                    </a:lnTo>
                    <a:lnTo>
                      <a:pt x="344" y="630"/>
                    </a:lnTo>
                    <a:lnTo>
                      <a:pt x="371" y="853"/>
                    </a:lnTo>
                    <a:lnTo>
                      <a:pt x="290" y="652"/>
                    </a:lnTo>
                    <a:lnTo>
                      <a:pt x="235" y="799"/>
                    </a:lnTo>
                    <a:lnTo>
                      <a:pt x="166" y="642"/>
                    </a:lnTo>
                    <a:lnTo>
                      <a:pt x="128" y="801"/>
                    </a:lnTo>
                    <a:lnTo>
                      <a:pt x="109" y="694"/>
                    </a:lnTo>
                    <a:lnTo>
                      <a:pt x="47" y="891"/>
                    </a:lnTo>
                    <a:lnTo>
                      <a:pt x="0" y="711"/>
                    </a:lnTo>
                    <a:close/>
                  </a:path>
                </a:pathLst>
              </a:custGeom>
              <a:solidFill>
                <a:schemeClr val="accent3"/>
              </a:solidFill>
              <a:ln w="9525">
                <a:noFill/>
                <a:round/>
                <a:headEnd/>
                <a:tailEnd/>
              </a:ln>
            </p:spPr>
            <p:txBody>
              <a:bodyPr lIns="121920" tIns="60960" rIns="121920" bIns="60960"/>
              <a:lstStyle/>
              <a:p>
                <a:pPr defTabSz="685783">
                  <a:defRPr/>
                </a:pPr>
                <a:endParaRPr lang="en-US"/>
              </a:p>
            </p:txBody>
          </p:sp>
        </p:grpSp>
        <p:sp>
          <p:nvSpPr>
            <p:cNvPr id="28711" name="TextBox 90"/>
            <p:cNvSpPr txBox="1">
              <a:spLocks noChangeArrowheads="1"/>
            </p:cNvSpPr>
            <p:nvPr/>
          </p:nvSpPr>
          <p:spPr bwMode="auto">
            <a:xfrm>
              <a:off x="5002865" y="4663553"/>
              <a:ext cx="998100" cy="34862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r" defTabSz="685783">
                <a:defRPr/>
              </a:pPr>
              <a:r>
                <a:rPr lang="zh-CN" altLang="en-US" sz="1100" dirty="0">
                  <a:solidFill>
                    <a:schemeClr val="bg1">
                      <a:lumMod val="20000"/>
                      <a:lumOff val="80000"/>
                    </a:schemeClr>
                  </a:solidFill>
                  <a:latin typeface="微软雅黑" panose="020B0503020204020204" pitchFamily="34" charset="-122"/>
                  <a:ea typeface="微软雅黑" panose="020B0503020204020204" pitchFamily="34" charset="-122"/>
                  <a:cs typeface="Clear Sans" panose="020B0503030202020304" pitchFamily="34" charset="0"/>
                </a:rPr>
                <a:t>标题文字</a:t>
              </a:r>
              <a:endParaRPr lang="en-GB" altLang="zh-CN" sz="1100" dirty="0">
                <a:solidFill>
                  <a:schemeClr val="bg1">
                    <a:lumMod val="20000"/>
                    <a:lumOff val="80000"/>
                  </a:schemeClr>
                </a:solidFill>
                <a:latin typeface="微软雅黑" panose="020B0503020204020204" pitchFamily="34" charset="-122"/>
                <a:ea typeface="微软雅黑" panose="020B0503020204020204" pitchFamily="34" charset="-122"/>
                <a:cs typeface="Clear Sans" panose="020B0503030202020304" pitchFamily="34" charset="0"/>
              </a:endParaRPr>
            </a:p>
          </p:txBody>
        </p:sp>
      </p:grpSp>
      <p:grpSp>
        <p:nvGrpSpPr>
          <p:cNvPr id="14" name="Group 4"/>
          <p:cNvGrpSpPr>
            <a:grpSpLocks/>
          </p:cNvGrpSpPr>
          <p:nvPr/>
        </p:nvGrpSpPr>
        <p:grpSpPr bwMode="auto">
          <a:xfrm>
            <a:off x="4432701" y="2467735"/>
            <a:ext cx="1172765" cy="1292638"/>
            <a:chOff x="5911019" y="3289584"/>
            <a:chExt cx="1562961" cy="1722596"/>
          </a:xfrm>
        </p:grpSpPr>
        <p:grpSp>
          <p:nvGrpSpPr>
            <p:cNvPr id="15" name="Group 33"/>
            <p:cNvGrpSpPr>
              <a:grpSpLocks/>
            </p:cNvGrpSpPr>
            <p:nvPr/>
          </p:nvGrpSpPr>
          <p:grpSpPr bwMode="auto">
            <a:xfrm>
              <a:off x="5911019" y="3289584"/>
              <a:ext cx="1562961" cy="1712525"/>
              <a:chOff x="5437529" y="1581150"/>
              <a:chExt cx="1172221" cy="1891074"/>
            </a:xfrm>
          </p:grpSpPr>
          <p:sp>
            <p:nvSpPr>
              <p:cNvPr id="37" name="Freeform 5"/>
              <p:cNvSpPr>
                <a:spLocks/>
              </p:cNvSpPr>
              <p:nvPr/>
            </p:nvSpPr>
            <p:spPr bwMode="auto">
              <a:xfrm>
                <a:off x="5437529" y="1581150"/>
                <a:ext cx="1172221" cy="1891074"/>
              </a:xfrm>
              <a:custGeom>
                <a:avLst/>
                <a:gdLst>
                  <a:gd name="T0" fmla="*/ 0 w 1148"/>
                  <a:gd name="T1" fmla="*/ 1852 h 1852"/>
                  <a:gd name="T2" fmla="*/ 575 w 1148"/>
                  <a:gd name="T3" fmla="*/ 0 h 1852"/>
                  <a:gd name="T4" fmla="*/ 1148 w 1148"/>
                  <a:gd name="T5" fmla="*/ 1852 h 1852"/>
                  <a:gd name="T6" fmla="*/ 0 w 1148"/>
                  <a:gd name="T7" fmla="*/ 1852 h 1852"/>
                </a:gdLst>
                <a:ahLst/>
                <a:cxnLst>
                  <a:cxn ang="0">
                    <a:pos x="T0" y="T1"/>
                  </a:cxn>
                  <a:cxn ang="0">
                    <a:pos x="T2" y="T3"/>
                  </a:cxn>
                  <a:cxn ang="0">
                    <a:pos x="T4" y="T5"/>
                  </a:cxn>
                  <a:cxn ang="0">
                    <a:pos x="T6" y="T7"/>
                  </a:cxn>
                </a:cxnLst>
                <a:rect l="0" t="0" r="r" b="b"/>
                <a:pathLst>
                  <a:path w="1148" h="1852">
                    <a:moveTo>
                      <a:pt x="0" y="1852"/>
                    </a:moveTo>
                    <a:lnTo>
                      <a:pt x="575" y="0"/>
                    </a:lnTo>
                    <a:lnTo>
                      <a:pt x="1148" y="1852"/>
                    </a:lnTo>
                    <a:lnTo>
                      <a:pt x="0" y="1852"/>
                    </a:lnTo>
                    <a:close/>
                  </a:path>
                </a:pathLst>
              </a:custGeom>
              <a:solidFill>
                <a:schemeClr val="accent4">
                  <a:alpha val="66000"/>
                </a:schemeClr>
              </a:solidFill>
              <a:ln w="9525">
                <a:noFill/>
                <a:round/>
                <a:headEnd/>
                <a:tailEnd/>
              </a:ln>
            </p:spPr>
            <p:txBody>
              <a:bodyPr lIns="121920" tIns="60960" rIns="121920" bIns="60960"/>
              <a:lstStyle/>
              <a:p>
                <a:pPr defTabSz="685783">
                  <a:defRPr/>
                </a:pPr>
                <a:endParaRPr lang="en-US"/>
              </a:p>
            </p:txBody>
          </p:sp>
          <p:sp>
            <p:nvSpPr>
              <p:cNvPr id="38" name="Freeform 6"/>
              <p:cNvSpPr>
                <a:spLocks/>
              </p:cNvSpPr>
              <p:nvPr/>
            </p:nvSpPr>
            <p:spPr bwMode="auto">
              <a:xfrm>
                <a:off x="5799311" y="1581150"/>
                <a:ext cx="448657" cy="909609"/>
              </a:xfrm>
              <a:custGeom>
                <a:avLst/>
                <a:gdLst>
                  <a:gd name="T0" fmla="*/ 0 w 440"/>
                  <a:gd name="T1" fmla="*/ 711 h 891"/>
                  <a:gd name="T2" fmla="*/ 221 w 440"/>
                  <a:gd name="T3" fmla="*/ 0 h 891"/>
                  <a:gd name="T4" fmla="*/ 440 w 440"/>
                  <a:gd name="T5" fmla="*/ 711 h 891"/>
                  <a:gd name="T6" fmla="*/ 437 w 440"/>
                  <a:gd name="T7" fmla="*/ 801 h 891"/>
                  <a:gd name="T8" fmla="*/ 344 w 440"/>
                  <a:gd name="T9" fmla="*/ 630 h 891"/>
                  <a:gd name="T10" fmla="*/ 371 w 440"/>
                  <a:gd name="T11" fmla="*/ 853 h 891"/>
                  <a:gd name="T12" fmla="*/ 290 w 440"/>
                  <a:gd name="T13" fmla="*/ 652 h 891"/>
                  <a:gd name="T14" fmla="*/ 235 w 440"/>
                  <a:gd name="T15" fmla="*/ 799 h 891"/>
                  <a:gd name="T16" fmla="*/ 166 w 440"/>
                  <a:gd name="T17" fmla="*/ 642 h 891"/>
                  <a:gd name="T18" fmla="*/ 128 w 440"/>
                  <a:gd name="T19" fmla="*/ 801 h 891"/>
                  <a:gd name="T20" fmla="*/ 109 w 440"/>
                  <a:gd name="T21" fmla="*/ 694 h 891"/>
                  <a:gd name="T22" fmla="*/ 47 w 440"/>
                  <a:gd name="T23" fmla="*/ 891 h 891"/>
                  <a:gd name="T24" fmla="*/ 0 w 440"/>
                  <a:gd name="T25" fmla="*/ 711 h 8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0" h="891">
                    <a:moveTo>
                      <a:pt x="0" y="711"/>
                    </a:moveTo>
                    <a:lnTo>
                      <a:pt x="221" y="0"/>
                    </a:lnTo>
                    <a:lnTo>
                      <a:pt x="440" y="711"/>
                    </a:lnTo>
                    <a:lnTo>
                      <a:pt x="437" y="801"/>
                    </a:lnTo>
                    <a:lnTo>
                      <a:pt x="344" y="630"/>
                    </a:lnTo>
                    <a:lnTo>
                      <a:pt x="371" y="853"/>
                    </a:lnTo>
                    <a:lnTo>
                      <a:pt x="290" y="652"/>
                    </a:lnTo>
                    <a:lnTo>
                      <a:pt x="235" y="799"/>
                    </a:lnTo>
                    <a:lnTo>
                      <a:pt x="166" y="642"/>
                    </a:lnTo>
                    <a:lnTo>
                      <a:pt x="128" y="801"/>
                    </a:lnTo>
                    <a:lnTo>
                      <a:pt x="109" y="694"/>
                    </a:lnTo>
                    <a:lnTo>
                      <a:pt x="47" y="891"/>
                    </a:lnTo>
                    <a:lnTo>
                      <a:pt x="0" y="711"/>
                    </a:lnTo>
                    <a:close/>
                  </a:path>
                </a:pathLst>
              </a:custGeom>
              <a:solidFill>
                <a:schemeClr val="accent4"/>
              </a:solidFill>
              <a:ln w="9525">
                <a:noFill/>
                <a:round/>
                <a:headEnd/>
                <a:tailEnd/>
              </a:ln>
            </p:spPr>
            <p:txBody>
              <a:bodyPr lIns="121920" tIns="60960" rIns="121920" bIns="60960"/>
              <a:lstStyle/>
              <a:p>
                <a:pPr defTabSz="685783">
                  <a:defRPr/>
                </a:pPr>
                <a:endParaRPr lang="en-US"/>
              </a:p>
            </p:txBody>
          </p:sp>
        </p:grpSp>
        <p:sp>
          <p:nvSpPr>
            <p:cNvPr id="28707" name="TextBox 91"/>
            <p:cNvSpPr txBox="1">
              <a:spLocks noChangeArrowheads="1"/>
            </p:cNvSpPr>
            <p:nvPr/>
          </p:nvSpPr>
          <p:spPr bwMode="auto">
            <a:xfrm>
              <a:off x="6252165" y="4663553"/>
              <a:ext cx="998101" cy="34862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r" defTabSz="685783">
                <a:defRPr/>
              </a:pPr>
              <a:r>
                <a:rPr lang="zh-CN" altLang="en-US" sz="1100" dirty="0">
                  <a:solidFill>
                    <a:schemeClr val="bg1">
                      <a:lumMod val="20000"/>
                      <a:lumOff val="80000"/>
                    </a:schemeClr>
                  </a:solidFill>
                  <a:latin typeface="微软雅黑" panose="020B0503020204020204" pitchFamily="34" charset="-122"/>
                  <a:ea typeface="微软雅黑" panose="020B0503020204020204" pitchFamily="34" charset="-122"/>
                  <a:cs typeface="Clear Sans" panose="020B0503030202020304" pitchFamily="34" charset="0"/>
                </a:rPr>
                <a:t>标题文字</a:t>
              </a:r>
              <a:endParaRPr lang="en-GB" altLang="zh-CN" sz="1100" dirty="0">
                <a:solidFill>
                  <a:schemeClr val="bg1">
                    <a:lumMod val="20000"/>
                    <a:lumOff val="80000"/>
                  </a:schemeClr>
                </a:solidFill>
                <a:latin typeface="微软雅黑" panose="020B0503020204020204" pitchFamily="34" charset="-122"/>
                <a:ea typeface="微软雅黑" panose="020B0503020204020204" pitchFamily="34" charset="-122"/>
                <a:cs typeface="Clear Sans" panose="020B0503030202020304" pitchFamily="34" charset="0"/>
              </a:endParaRPr>
            </a:p>
          </p:txBody>
        </p:sp>
      </p:grpSp>
      <p:grpSp>
        <p:nvGrpSpPr>
          <p:cNvPr id="16" name="Group 5"/>
          <p:cNvGrpSpPr>
            <a:grpSpLocks/>
          </p:cNvGrpSpPr>
          <p:nvPr/>
        </p:nvGrpSpPr>
        <p:grpSpPr bwMode="auto">
          <a:xfrm>
            <a:off x="5411394" y="1581640"/>
            <a:ext cx="1171575" cy="2178786"/>
            <a:chOff x="7214867" y="2108200"/>
            <a:chExt cx="1562961" cy="2904046"/>
          </a:xfrm>
        </p:grpSpPr>
        <p:grpSp>
          <p:nvGrpSpPr>
            <p:cNvPr id="17" name="Group 39"/>
            <p:cNvGrpSpPr>
              <a:grpSpLocks/>
            </p:cNvGrpSpPr>
            <p:nvPr/>
          </p:nvGrpSpPr>
          <p:grpSpPr bwMode="auto">
            <a:xfrm>
              <a:off x="7214867" y="2108200"/>
              <a:ext cx="1562961" cy="2893909"/>
              <a:chOff x="6386010" y="1581150"/>
              <a:chExt cx="1172221" cy="1891074"/>
            </a:xfrm>
          </p:grpSpPr>
          <p:sp>
            <p:nvSpPr>
              <p:cNvPr id="43" name="Freeform 5"/>
              <p:cNvSpPr>
                <a:spLocks/>
              </p:cNvSpPr>
              <p:nvPr/>
            </p:nvSpPr>
            <p:spPr bwMode="auto">
              <a:xfrm>
                <a:off x="6386010" y="1581150"/>
                <a:ext cx="1172221" cy="1891074"/>
              </a:xfrm>
              <a:custGeom>
                <a:avLst/>
                <a:gdLst>
                  <a:gd name="T0" fmla="*/ 0 w 1148"/>
                  <a:gd name="T1" fmla="*/ 1852 h 1852"/>
                  <a:gd name="T2" fmla="*/ 575 w 1148"/>
                  <a:gd name="T3" fmla="*/ 0 h 1852"/>
                  <a:gd name="T4" fmla="*/ 1148 w 1148"/>
                  <a:gd name="T5" fmla="*/ 1852 h 1852"/>
                  <a:gd name="T6" fmla="*/ 0 w 1148"/>
                  <a:gd name="T7" fmla="*/ 1852 h 1852"/>
                </a:gdLst>
                <a:ahLst/>
                <a:cxnLst>
                  <a:cxn ang="0">
                    <a:pos x="T0" y="T1"/>
                  </a:cxn>
                  <a:cxn ang="0">
                    <a:pos x="T2" y="T3"/>
                  </a:cxn>
                  <a:cxn ang="0">
                    <a:pos x="T4" y="T5"/>
                  </a:cxn>
                  <a:cxn ang="0">
                    <a:pos x="T6" y="T7"/>
                  </a:cxn>
                </a:cxnLst>
                <a:rect l="0" t="0" r="r" b="b"/>
                <a:pathLst>
                  <a:path w="1148" h="1852">
                    <a:moveTo>
                      <a:pt x="0" y="1852"/>
                    </a:moveTo>
                    <a:lnTo>
                      <a:pt x="575" y="0"/>
                    </a:lnTo>
                    <a:lnTo>
                      <a:pt x="1148" y="1852"/>
                    </a:lnTo>
                    <a:lnTo>
                      <a:pt x="0" y="1852"/>
                    </a:lnTo>
                    <a:close/>
                  </a:path>
                </a:pathLst>
              </a:custGeom>
              <a:solidFill>
                <a:schemeClr val="accent1">
                  <a:alpha val="59000"/>
                </a:schemeClr>
              </a:solidFill>
              <a:ln w="9525">
                <a:noFill/>
                <a:round/>
                <a:headEnd/>
                <a:tailEnd/>
              </a:ln>
            </p:spPr>
            <p:txBody>
              <a:bodyPr lIns="121920" tIns="60960" rIns="121920" bIns="60960"/>
              <a:lstStyle/>
              <a:p>
                <a:pPr defTabSz="685783">
                  <a:defRPr/>
                </a:pPr>
                <a:endParaRPr lang="en-US"/>
              </a:p>
            </p:txBody>
          </p:sp>
          <p:sp>
            <p:nvSpPr>
              <p:cNvPr id="44" name="Freeform 6"/>
              <p:cNvSpPr>
                <a:spLocks/>
              </p:cNvSpPr>
              <p:nvPr/>
            </p:nvSpPr>
            <p:spPr bwMode="auto">
              <a:xfrm>
                <a:off x="6746968" y="1581150"/>
                <a:ext cx="450304" cy="909749"/>
              </a:xfrm>
              <a:custGeom>
                <a:avLst/>
                <a:gdLst>
                  <a:gd name="T0" fmla="*/ 0 w 440"/>
                  <a:gd name="T1" fmla="*/ 711 h 891"/>
                  <a:gd name="T2" fmla="*/ 221 w 440"/>
                  <a:gd name="T3" fmla="*/ 0 h 891"/>
                  <a:gd name="T4" fmla="*/ 440 w 440"/>
                  <a:gd name="T5" fmla="*/ 711 h 891"/>
                  <a:gd name="T6" fmla="*/ 437 w 440"/>
                  <a:gd name="T7" fmla="*/ 801 h 891"/>
                  <a:gd name="T8" fmla="*/ 344 w 440"/>
                  <a:gd name="T9" fmla="*/ 630 h 891"/>
                  <a:gd name="T10" fmla="*/ 371 w 440"/>
                  <a:gd name="T11" fmla="*/ 853 h 891"/>
                  <a:gd name="T12" fmla="*/ 290 w 440"/>
                  <a:gd name="T13" fmla="*/ 652 h 891"/>
                  <a:gd name="T14" fmla="*/ 235 w 440"/>
                  <a:gd name="T15" fmla="*/ 799 h 891"/>
                  <a:gd name="T16" fmla="*/ 166 w 440"/>
                  <a:gd name="T17" fmla="*/ 642 h 891"/>
                  <a:gd name="T18" fmla="*/ 128 w 440"/>
                  <a:gd name="T19" fmla="*/ 801 h 891"/>
                  <a:gd name="T20" fmla="*/ 109 w 440"/>
                  <a:gd name="T21" fmla="*/ 694 h 891"/>
                  <a:gd name="T22" fmla="*/ 47 w 440"/>
                  <a:gd name="T23" fmla="*/ 891 h 891"/>
                  <a:gd name="T24" fmla="*/ 0 w 440"/>
                  <a:gd name="T25" fmla="*/ 711 h 8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0" h="891">
                    <a:moveTo>
                      <a:pt x="0" y="711"/>
                    </a:moveTo>
                    <a:lnTo>
                      <a:pt x="221" y="0"/>
                    </a:lnTo>
                    <a:lnTo>
                      <a:pt x="440" y="711"/>
                    </a:lnTo>
                    <a:lnTo>
                      <a:pt x="437" y="801"/>
                    </a:lnTo>
                    <a:lnTo>
                      <a:pt x="344" y="630"/>
                    </a:lnTo>
                    <a:lnTo>
                      <a:pt x="371" y="853"/>
                    </a:lnTo>
                    <a:lnTo>
                      <a:pt x="290" y="652"/>
                    </a:lnTo>
                    <a:lnTo>
                      <a:pt x="235" y="799"/>
                    </a:lnTo>
                    <a:lnTo>
                      <a:pt x="166" y="642"/>
                    </a:lnTo>
                    <a:lnTo>
                      <a:pt x="128" y="801"/>
                    </a:lnTo>
                    <a:lnTo>
                      <a:pt x="109" y="694"/>
                    </a:lnTo>
                    <a:lnTo>
                      <a:pt x="47" y="891"/>
                    </a:lnTo>
                    <a:lnTo>
                      <a:pt x="0" y="711"/>
                    </a:lnTo>
                    <a:close/>
                  </a:path>
                </a:pathLst>
              </a:custGeom>
              <a:solidFill>
                <a:schemeClr val="accent1"/>
              </a:solidFill>
              <a:ln w="9525">
                <a:noFill/>
                <a:round/>
                <a:headEnd/>
                <a:tailEnd/>
              </a:ln>
            </p:spPr>
            <p:txBody>
              <a:bodyPr lIns="121920" tIns="60960" rIns="121920" bIns="60960"/>
              <a:lstStyle/>
              <a:p>
                <a:pPr defTabSz="685783">
                  <a:defRPr/>
                </a:pPr>
                <a:endParaRPr lang="en-US"/>
              </a:p>
            </p:txBody>
          </p:sp>
        </p:grpSp>
        <p:sp>
          <p:nvSpPr>
            <p:cNvPr id="28703" name="TextBox 92"/>
            <p:cNvSpPr txBox="1">
              <a:spLocks noChangeArrowheads="1"/>
            </p:cNvSpPr>
            <p:nvPr/>
          </p:nvSpPr>
          <p:spPr bwMode="auto">
            <a:xfrm>
              <a:off x="7547162" y="4663553"/>
              <a:ext cx="999114" cy="34869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r" defTabSz="685783">
                <a:defRPr/>
              </a:pPr>
              <a:r>
                <a:rPr lang="zh-CN" altLang="en-US" sz="1100" dirty="0">
                  <a:solidFill>
                    <a:schemeClr val="bg1">
                      <a:lumMod val="20000"/>
                      <a:lumOff val="80000"/>
                    </a:schemeClr>
                  </a:solidFill>
                  <a:latin typeface="微软雅黑" panose="020B0503020204020204" pitchFamily="34" charset="-122"/>
                  <a:ea typeface="微软雅黑" panose="020B0503020204020204" pitchFamily="34" charset="-122"/>
                  <a:cs typeface="Clear Sans" panose="020B0503030202020304" pitchFamily="34" charset="0"/>
                </a:rPr>
                <a:t>标题文字</a:t>
              </a:r>
              <a:endParaRPr lang="en-GB" altLang="zh-CN" sz="1100" dirty="0">
                <a:solidFill>
                  <a:schemeClr val="bg1">
                    <a:lumMod val="20000"/>
                    <a:lumOff val="80000"/>
                  </a:schemeClr>
                </a:solidFill>
                <a:latin typeface="微软雅黑" panose="020B0503020204020204" pitchFamily="34" charset="-122"/>
                <a:ea typeface="微软雅黑" panose="020B0503020204020204" pitchFamily="34" charset="-122"/>
                <a:cs typeface="Clear Sans" panose="020B0503030202020304" pitchFamily="34" charset="0"/>
              </a:endParaRPr>
            </a:p>
          </p:txBody>
        </p:sp>
      </p:grpSp>
      <p:grpSp>
        <p:nvGrpSpPr>
          <p:cNvPr id="18" name="Group 6"/>
          <p:cNvGrpSpPr>
            <a:grpSpLocks/>
          </p:cNvGrpSpPr>
          <p:nvPr/>
        </p:nvGrpSpPr>
        <p:grpSpPr bwMode="auto">
          <a:xfrm>
            <a:off x="6371037" y="1861525"/>
            <a:ext cx="1171575" cy="1898959"/>
            <a:chOff x="8494170" y="2480678"/>
            <a:chExt cx="1562961" cy="2531647"/>
          </a:xfrm>
        </p:grpSpPr>
        <p:grpSp>
          <p:nvGrpSpPr>
            <p:cNvPr id="21" name="Group 45"/>
            <p:cNvGrpSpPr>
              <a:grpSpLocks/>
            </p:cNvGrpSpPr>
            <p:nvPr/>
          </p:nvGrpSpPr>
          <p:grpSpPr bwMode="auto">
            <a:xfrm>
              <a:off x="8494170" y="2480678"/>
              <a:ext cx="1562961" cy="2521431"/>
              <a:chOff x="7362179" y="1581150"/>
              <a:chExt cx="1172221" cy="1891074"/>
            </a:xfrm>
          </p:grpSpPr>
          <p:sp>
            <p:nvSpPr>
              <p:cNvPr id="49" name="Freeform 5"/>
              <p:cNvSpPr>
                <a:spLocks/>
              </p:cNvSpPr>
              <p:nvPr/>
            </p:nvSpPr>
            <p:spPr bwMode="auto">
              <a:xfrm>
                <a:off x="7362179" y="1581150"/>
                <a:ext cx="1172221" cy="1891074"/>
              </a:xfrm>
              <a:custGeom>
                <a:avLst/>
                <a:gdLst>
                  <a:gd name="T0" fmla="*/ 0 w 1148"/>
                  <a:gd name="T1" fmla="*/ 1852 h 1852"/>
                  <a:gd name="T2" fmla="*/ 575 w 1148"/>
                  <a:gd name="T3" fmla="*/ 0 h 1852"/>
                  <a:gd name="T4" fmla="*/ 1148 w 1148"/>
                  <a:gd name="T5" fmla="*/ 1852 h 1852"/>
                  <a:gd name="T6" fmla="*/ 0 w 1148"/>
                  <a:gd name="T7" fmla="*/ 1852 h 1852"/>
                </a:gdLst>
                <a:ahLst/>
                <a:cxnLst>
                  <a:cxn ang="0">
                    <a:pos x="T0" y="T1"/>
                  </a:cxn>
                  <a:cxn ang="0">
                    <a:pos x="T2" y="T3"/>
                  </a:cxn>
                  <a:cxn ang="0">
                    <a:pos x="T4" y="T5"/>
                  </a:cxn>
                  <a:cxn ang="0">
                    <a:pos x="T6" y="T7"/>
                  </a:cxn>
                </a:cxnLst>
                <a:rect l="0" t="0" r="r" b="b"/>
                <a:pathLst>
                  <a:path w="1148" h="1852">
                    <a:moveTo>
                      <a:pt x="0" y="1852"/>
                    </a:moveTo>
                    <a:lnTo>
                      <a:pt x="575" y="0"/>
                    </a:lnTo>
                    <a:lnTo>
                      <a:pt x="1148" y="1852"/>
                    </a:lnTo>
                    <a:lnTo>
                      <a:pt x="0" y="1852"/>
                    </a:lnTo>
                    <a:close/>
                  </a:path>
                </a:pathLst>
              </a:custGeom>
              <a:solidFill>
                <a:schemeClr val="accent2">
                  <a:alpha val="66000"/>
                </a:schemeClr>
              </a:solidFill>
              <a:ln w="9525">
                <a:noFill/>
                <a:round/>
                <a:headEnd/>
                <a:tailEnd/>
              </a:ln>
            </p:spPr>
            <p:txBody>
              <a:bodyPr lIns="121920" tIns="60960" rIns="121920" bIns="60960"/>
              <a:lstStyle/>
              <a:p>
                <a:pPr defTabSz="685783">
                  <a:defRPr/>
                </a:pPr>
                <a:endParaRPr lang="en-US"/>
              </a:p>
            </p:txBody>
          </p:sp>
          <p:sp>
            <p:nvSpPr>
              <p:cNvPr id="50" name="Freeform 6"/>
              <p:cNvSpPr>
                <a:spLocks/>
              </p:cNvSpPr>
              <p:nvPr/>
            </p:nvSpPr>
            <p:spPr bwMode="auto">
              <a:xfrm>
                <a:off x="7723137" y="1581150"/>
                <a:ext cx="450304" cy="909811"/>
              </a:xfrm>
              <a:custGeom>
                <a:avLst/>
                <a:gdLst>
                  <a:gd name="T0" fmla="*/ 0 w 440"/>
                  <a:gd name="T1" fmla="*/ 711 h 891"/>
                  <a:gd name="T2" fmla="*/ 221 w 440"/>
                  <a:gd name="T3" fmla="*/ 0 h 891"/>
                  <a:gd name="T4" fmla="*/ 440 w 440"/>
                  <a:gd name="T5" fmla="*/ 711 h 891"/>
                  <a:gd name="T6" fmla="*/ 437 w 440"/>
                  <a:gd name="T7" fmla="*/ 801 h 891"/>
                  <a:gd name="T8" fmla="*/ 344 w 440"/>
                  <a:gd name="T9" fmla="*/ 630 h 891"/>
                  <a:gd name="T10" fmla="*/ 371 w 440"/>
                  <a:gd name="T11" fmla="*/ 853 h 891"/>
                  <a:gd name="T12" fmla="*/ 290 w 440"/>
                  <a:gd name="T13" fmla="*/ 652 h 891"/>
                  <a:gd name="T14" fmla="*/ 235 w 440"/>
                  <a:gd name="T15" fmla="*/ 799 h 891"/>
                  <a:gd name="T16" fmla="*/ 166 w 440"/>
                  <a:gd name="T17" fmla="*/ 642 h 891"/>
                  <a:gd name="T18" fmla="*/ 128 w 440"/>
                  <a:gd name="T19" fmla="*/ 801 h 891"/>
                  <a:gd name="T20" fmla="*/ 109 w 440"/>
                  <a:gd name="T21" fmla="*/ 694 h 891"/>
                  <a:gd name="T22" fmla="*/ 47 w 440"/>
                  <a:gd name="T23" fmla="*/ 891 h 891"/>
                  <a:gd name="T24" fmla="*/ 0 w 440"/>
                  <a:gd name="T25" fmla="*/ 711 h 8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0" h="891">
                    <a:moveTo>
                      <a:pt x="0" y="711"/>
                    </a:moveTo>
                    <a:lnTo>
                      <a:pt x="221" y="0"/>
                    </a:lnTo>
                    <a:lnTo>
                      <a:pt x="440" y="711"/>
                    </a:lnTo>
                    <a:lnTo>
                      <a:pt x="437" y="801"/>
                    </a:lnTo>
                    <a:lnTo>
                      <a:pt x="344" y="630"/>
                    </a:lnTo>
                    <a:lnTo>
                      <a:pt x="371" y="853"/>
                    </a:lnTo>
                    <a:lnTo>
                      <a:pt x="290" y="652"/>
                    </a:lnTo>
                    <a:lnTo>
                      <a:pt x="235" y="799"/>
                    </a:lnTo>
                    <a:lnTo>
                      <a:pt x="166" y="642"/>
                    </a:lnTo>
                    <a:lnTo>
                      <a:pt x="128" y="801"/>
                    </a:lnTo>
                    <a:lnTo>
                      <a:pt x="109" y="694"/>
                    </a:lnTo>
                    <a:lnTo>
                      <a:pt x="47" y="891"/>
                    </a:lnTo>
                    <a:lnTo>
                      <a:pt x="0" y="711"/>
                    </a:lnTo>
                    <a:close/>
                  </a:path>
                </a:pathLst>
              </a:custGeom>
              <a:solidFill>
                <a:schemeClr val="accent2"/>
              </a:solidFill>
              <a:ln w="9525">
                <a:noFill/>
                <a:round/>
                <a:headEnd/>
                <a:tailEnd/>
              </a:ln>
            </p:spPr>
            <p:txBody>
              <a:bodyPr lIns="121920" tIns="60960" rIns="121920" bIns="60960"/>
              <a:lstStyle/>
              <a:p>
                <a:pPr defTabSz="685783">
                  <a:defRPr/>
                </a:pPr>
                <a:endParaRPr lang="en-US"/>
              </a:p>
            </p:txBody>
          </p:sp>
        </p:grpSp>
        <p:sp>
          <p:nvSpPr>
            <p:cNvPr id="28699" name="TextBox 93"/>
            <p:cNvSpPr txBox="1">
              <a:spLocks noChangeArrowheads="1"/>
            </p:cNvSpPr>
            <p:nvPr/>
          </p:nvSpPr>
          <p:spPr bwMode="auto">
            <a:xfrm>
              <a:off x="8851009" y="4663553"/>
              <a:ext cx="999114" cy="3487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r" defTabSz="685783">
                <a:defRPr/>
              </a:pPr>
              <a:r>
                <a:rPr lang="zh-CN" altLang="en-US" sz="1100" dirty="0">
                  <a:solidFill>
                    <a:schemeClr val="bg1">
                      <a:lumMod val="20000"/>
                      <a:lumOff val="80000"/>
                    </a:schemeClr>
                  </a:solidFill>
                  <a:latin typeface="微软雅黑" panose="020B0503020204020204" pitchFamily="34" charset="-122"/>
                  <a:ea typeface="微软雅黑" panose="020B0503020204020204" pitchFamily="34" charset="-122"/>
                  <a:cs typeface="Clear Sans" panose="020B0503030202020304" pitchFamily="34" charset="0"/>
                </a:rPr>
                <a:t>标题文字</a:t>
              </a:r>
              <a:endParaRPr lang="en-GB" altLang="zh-CN" sz="1100" dirty="0">
                <a:solidFill>
                  <a:schemeClr val="bg1">
                    <a:lumMod val="20000"/>
                    <a:lumOff val="80000"/>
                  </a:schemeClr>
                </a:solidFill>
                <a:latin typeface="微软雅黑" panose="020B0503020204020204" pitchFamily="34" charset="-122"/>
                <a:ea typeface="微软雅黑" panose="020B0503020204020204" pitchFamily="34" charset="-122"/>
                <a:cs typeface="Clear Sans" panose="020B0503030202020304" pitchFamily="34" charset="0"/>
              </a:endParaRPr>
            </a:p>
          </p:txBody>
        </p:sp>
      </p:grpSp>
      <p:sp>
        <p:nvSpPr>
          <p:cNvPr id="55" name="Shape 1834"/>
          <p:cNvSpPr/>
          <p:nvPr/>
        </p:nvSpPr>
        <p:spPr>
          <a:xfrm>
            <a:off x="1569245" y="3750436"/>
            <a:ext cx="5973366" cy="45258"/>
          </a:xfrm>
          <a:prstGeom prst="rect">
            <a:avLst/>
          </a:prstGeom>
          <a:solidFill>
            <a:schemeClr val="tx1">
              <a:lumMod val="65000"/>
              <a:lumOff val="35000"/>
            </a:schemeClr>
          </a:solidFill>
          <a:ln w="12700">
            <a:miter lim="400000"/>
          </a:ln>
        </p:spPr>
        <p:txBody>
          <a:bodyPr lIns="0" tIns="0" rIns="0" bIns="0"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eaLnBrk="1" hangingPunct="1"/>
            <a:endParaRPr lang="zh-CN" altLang="zh-CN" sz="2400">
              <a:solidFill>
                <a:srgbClr val="FFFFFF"/>
              </a:solidFill>
              <a:latin typeface="Helvetica Light"/>
              <a:ea typeface="Helvetica Light"/>
              <a:cs typeface="Helvetica Light"/>
              <a:sym typeface="Helvetica Light"/>
            </a:endParaRPr>
          </a:p>
        </p:txBody>
      </p:sp>
    </p:spTree>
    <p:extLst>
      <p:ext uri="{BB962C8B-B14F-4D97-AF65-F5344CB8AC3E}">
        <p14:creationId xmlns="" xmlns:p14="http://schemas.microsoft.com/office/powerpoint/2010/main" val="1668572950"/>
      </p:ext>
    </p:extLst>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500"/>
                                        <p:tgtEl>
                                          <p:spTgt spid="7"/>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5"/>
                                        </p:tgtEl>
                                        <p:attrNameLst>
                                          <p:attrName>style.visibility</p:attrName>
                                        </p:attrNameLst>
                                      </p:cBhvr>
                                      <p:to>
                                        <p:strVal val="visible"/>
                                      </p:to>
                                    </p:set>
                                    <p:animEffect transition="in" filter="fade">
                                      <p:cBhvr>
                                        <p:cTn id="11" dur="500"/>
                                        <p:tgtEl>
                                          <p:spTgt spid="55"/>
                                        </p:tgtEl>
                                      </p:cBhvr>
                                    </p:animEffect>
                                  </p:childTnLst>
                                </p:cTn>
                              </p:par>
                            </p:childTnLst>
                          </p:cTn>
                        </p:par>
                        <p:par>
                          <p:cTn id="12" fill="hold" nodeType="afterGroup">
                            <p:stCondLst>
                              <p:cond delay="1000"/>
                            </p:stCondLst>
                            <p:childTnLst>
                              <p:par>
                                <p:cTn id="13" presetID="22" presetClass="entr" presetSubtype="4"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down)">
                                      <p:cBhvr>
                                        <p:cTn id="15" dur="500"/>
                                        <p:tgtEl>
                                          <p:spTgt spid="8"/>
                                        </p:tgtEl>
                                      </p:cBhvr>
                                    </p:animEffect>
                                  </p:childTnLst>
                                </p:cTn>
                              </p:par>
                            </p:childTnLst>
                          </p:cTn>
                        </p:par>
                        <p:par>
                          <p:cTn id="16" fill="hold" nodeType="afterGroup">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65"/>
                                        </p:tgtEl>
                                        <p:attrNameLst>
                                          <p:attrName>style.visibility</p:attrName>
                                        </p:attrNameLst>
                                      </p:cBhvr>
                                      <p:to>
                                        <p:strVal val="visible"/>
                                      </p:to>
                                    </p:set>
                                    <p:animEffect transition="in" filter="fade">
                                      <p:cBhvr>
                                        <p:cTn id="19" dur="500"/>
                                        <p:tgtEl>
                                          <p:spTgt spid="65"/>
                                        </p:tgtEl>
                                      </p:cBhvr>
                                    </p:animEffect>
                                  </p:childTnLst>
                                </p:cTn>
                              </p:par>
                            </p:childTnLst>
                          </p:cTn>
                        </p:par>
                        <p:par>
                          <p:cTn id="20" fill="hold" nodeType="afterGroup">
                            <p:stCondLst>
                              <p:cond delay="2000"/>
                            </p:stCondLst>
                            <p:childTnLst>
                              <p:par>
                                <p:cTn id="21" presetID="22" presetClass="entr" presetSubtype="1"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up)">
                                      <p:cBhvr>
                                        <p:cTn id="23" dur="500"/>
                                        <p:tgtEl>
                                          <p:spTgt spid="6"/>
                                        </p:tgtEl>
                                      </p:cBhvr>
                                    </p:animEffect>
                                  </p:childTnLst>
                                </p:cTn>
                              </p:par>
                            </p:childTnLst>
                          </p:cTn>
                        </p:par>
                        <p:par>
                          <p:cTn id="24" fill="hold" nodeType="afterGroup">
                            <p:stCondLst>
                              <p:cond delay="2500"/>
                            </p:stCondLst>
                            <p:childTnLst>
                              <p:par>
                                <p:cTn id="25" presetID="22" presetClass="entr" presetSubtype="4"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500"/>
                                        <p:tgtEl>
                                          <p:spTgt spid="10"/>
                                        </p:tgtEl>
                                      </p:cBhvr>
                                    </p:animEffect>
                                  </p:childTnLst>
                                </p:cTn>
                              </p:par>
                            </p:childTnLst>
                          </p:cTn>
                        </p:par>
                        <p:par>
                          <p:cTn id="28" fill="hold" nodeType="afterGroup">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66"/>
                                        </p:tgtEl>
                                        <p:attrNameLst>
                                          <p:attrName>style.visibility</p:attrName>
                                        </p:attrNameLst>
                                      </p:cBhvr>
                                      <p:to>
                                        <p:strVal val="visible"/>
                                      </p:to>
                                    </p:set>
                                    <p:animEffect transition="in" filter="fade">
                                      <p:cBhvr>
                                        <p:cTn id="31" dur="500"/>
                                        <p:tgtEl>
                                          <p:spTgt spid="66"/>
                                        </p:tgtEl>
                                      </p:cBhvr>
                                    </p:animEffect>
                                  </p:childTnLst>
                                </p:cTn>
                              </p:par>
                            </p:childTnLst>
                          </p:cTn>
                        </p:par>
                        <p:par>
                          <p:cTn id="32" fill="hold" nodeType="afterGroup">
                            <p:stCondLst>
                              <p:cond delay="3500"/>
                            </p:stCondLst>
                            <p:childTnLst>
                              <p:par>
                                <p:cTn id="33" presetID="22" presetClass="entr" presetSubtype="1"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ipe(up)">
                                      <p:cBhvr>
                                        <p:cTn id="35" dur="500"/>
                                        <p:tgtEl>
                                          <p:spTgt spid="5"/>
                                        </p:tgtEl>
                                      </p:cBhvr>
                                    </p:animEffect>
                                  </p:childTnLst>
                                </p:cTn>
                              </p:par>
                            </p:childTnLst>
                          </p:cTn>
                        </p:par>
                        <p:par>
                          <p:cTn id="36" fill="hold" nodeType="afterGroup">
                            <p:stCondLst>
                              <p:cond delay="4000"/>
                            </p:stCondLst>
                            <p:childTnLst>
                              <p:par>
                                <p:cTn id="37" presetID="22" presetClass="entr" presetSubtype="4" fill="hold"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wipe(down)">
                                      <p:cBhvr>
                                        <p:cTn id="39" dur="500"/>
                                        <p:tgtEl>
                                          <p:spTgt spid="12"/>
                                        </p:tgtEl>
                                      </p:cBhvr>
                                    </p:animEffect>
                                  </p:childTnLst>
                                </p:cTn>
                              </p:par>
                            </p:childTnLst>
                          </p:cTn>
                        </p:par>
                        <p:par>
                          <p:cTn id="40" fill="hold" nodeType="afterGroup">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67"/>
                                        </p:tgtEl>
                                        <p:attrNameLst>
                                          <p:attrName>style.visibility</p:attrName>
                                        </p:attrNameLst>
                                      </p:cBhvr>
                                      <p:to>
                                        <p:strVal val="visible"/>
                                      </p:to>
                                    </p:set>
                                    <p:animEffect transition="in" filter="fade">
                                      <p:cBhvr>
                                        <p:cTn id="43" dur="500"/>
                                        <p:tgtEl>
                                          <p:spTgt spid="67"/>
                                        </p:tgtEl>
                                      </p:cBhvr>
                                    </p:animEffect>
                                  </p:childTnLst>
                                </p:cTn>
                              </p:par>
                            </p:childTnLst>
                          </p:cTn>
                        </p:par>
                        <p:par>
                          <p:cTn id="44" fill="hold" nodeType="afterGroup">
                            <p:stCondLst>
                              <p:cond delay="5000"/>
                            </p:stCondLst>
                            <p:childTnLst>
                              <p:par>
                                <p:cTn id="45" presetID="22" presetClass="entr" presetSubtype="1" fill="hold" nodeType="after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ipe(up)">
                                      <p:cBhvr>
                                        <p:cTn id="47" dur="500"/>
                                        <p:tgtEl>
                                          <p:spTgt spid="4"/>
                                        </p:tgtEl>
                                      </p:cBhvr>
                                    </p:animEffect>
                                  </p:childTnLst>
                                </p:cTn>
                              </p:par>
                            </p:childTnLst>
                          </p:cTn>
                        </p:par>
                        <p:par>
                          <p:cTn id="48" fill="hold" nodeType="afterGroup">
                            <p:stCondLst>
                              <p:cond delay="5500"/>
                            </p:stCondLst>
                            <p:childTnLst>
                              <p:par>
                                <p:cTn id="49" presetID="22" presetClass="entr" presetSubtype="4" fill="hold" nodeType="after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wipe(down)">
                                      <p:cBhvr>
                                        <p:cTn id="51" dur="500"/>
                                        <p:tgtEl>
                                          <p:spTgt spid="14"/>
                                        </p:tgtEl>
                                      </p:cBhvr>
                                    </p:animEffect>
                                  </p:childTnLst>
                                </p:cTn>
                              </p:par>
                            </p:childTnLst>
                          </p:cTn>
                        </p:par>
                        <p:par>
                          <p:cTn id="52" fill="hold" nodeType="afterGroup">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68"/>
                                        </p:tgtEl>
                                        <p:attrNameLst>
                                          <p:attrName>style.visibility</p:attrName>
                                        </p:attrNameLst>
                                      </p:cBhvr>
                                      <p:to>
                                        <p:strVal val="visible"/>
                                      </p:to>
                                    </p:set>
                                    <p:animEffect transition="in" filter="fade">
                                      <p:cBhvr>
                                        <p:cTn id="55" dur="500"/>
                                        <p:tgtEl>
                                          <p:spTgt spid="68"/>
                                        </p:tgtEl>
                                      </p:cBhvr>
                                    </p:animEffect>
                                  </p:childTnLst>
                                </p:cTn>
                              </p:par>
                            </p:childTnLst>
                          </p:cTn>
                        </p:par>
                        <p:par>
                          <p:cTn id="56" fill="hold" nodeType="afterGroup">
                            <p:stCondLst>
                              <p:cond delay="6500"/>
                            </p:stCondLst>
                            <p:childTnLst>
                              <p:par>
                                <p:cTn id="57" presetID="22" presetClass="entr" presetSubtype="1" fill="hold" nodeType="afterEffect">
                                  <p:stCondLst>
                                    <p:cond delay="0"/>
                                  </p:stCondLst>
                                  <p:childTnLst>
                                    <p:set>
                                      <p:cBhvr>
                                        <p:cTn id="58" dur="1" fill="hold">
                                          <p:stCondLst>
                                            <p:cond delay="0"/>
                                          </p:stCondLst>
                                        </p:cTn>
                                        <p:tgtEl>
                                          <p:spTgt spid="3"/>
                                        </p:tgtEl>
                                        <p:attrNameLst>
                                          <p:attrName>style.visibility</p:attrName>
                                        </p:attrNameLst>
                                      </p:cBhvr>
                                      <p:to>
                                        <p:strVal val="visible"/>
                                      </p:to>
                                    </p:set>
                                    <p:animEffect transition="in" filter="wipe(up)">
                                      <p:cBhvr>
                                        <p:cTn id="59" dur="500"/>
                                        <p:tgtEl>
                                          <p:spTgt spid="3"/>
                                        </p:tgtEl>
                                      </p:cBhvr>
                                    </p:animEffect>
                                  </p:childTnLst>
                                </p:cTn>
                              </p:par>
                            </p:childTnLst>
                          </p:cTn>
                        </p:par>
                        <p:par>
                          <p:cTn id="60" fill="hold" nodeType="afterGroup">
                            <p:stCondLst>
                              <p:cond delay="7000"/>
                            </p:stCondLst>
                            <p:childTnLst>
                              <p:par>
                                <p:cTn id="61" presetID="22" presetClass="entr" presetSubtype="4" fill="hold" nodeType="after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wipe(down)">
                                      <p:cBhvr>
                                        <p:cTn id="63" dur="500"/>
                                        <p:tgtEl>
                                          <p:spTgt spid="16"/>
                                        </p:tgtEl>
                                      </p:cBhvr>
                                    </p:animEffect>
                                  </p:childTnLst>
                                </p:cTn>
                              </p:par>
                            </p:childTnLst>
                          </p:cTn>
                        </p:par>
                        <p:par>
                          <p:cTn id="64" fill="hold" nodeType="afterGroup">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69"/>
                                        </p:tgtEl>
                                        <p:attrNameLst>
                                          <p:attrName>style.visibility</p:attrName>
                                        </p:attrNameLst>
                                      </p:cBhvr>
                                      <p:to>
                                        <p:strVal val="visible"/>
                                      </p:to>
                                    </p:set>
                                    <p:animEffect transition="in" filter="fade">
                                      <p:cBhvr>
                                        <p:cTn id="67" dur="500"/>
                                        <p:tgtEl>
                                          <p:spTgt spid="69"/>
                                        </p:tgtEl>
                                      </p:cBhvr>
                                    </p:animEffect>
                                  </p:childTnLst>
                                </p:cTn>
                              </p:par>
                            </p:childTnLst>
                          </p:cTn>
                        </p:par>
                        <p:par>
                          <p:cTn id="68" fill="hold" nodeType="afterGroup">
                            <p:stCondLst>
                              <p:cond delay="8000"/>
                            </p:stCondLst>
                            <p:childTnLst>
                              <p:par>
                                <p:cTn id="69" presetID="22" presetClass="entr" presetSubtype="1" fill="hold" nodeType="afterEffect">
                                  <p:stCondLst>
                                    <p:cond delay="0"/>
                                  </p:stCondLst>
                                  <p:childTnLst>
                                    <p:set>
                                      <p:cBhvr>
                                        <p:cTn id="70" dur="1" fill="hold">
                                          <p:stCondLst>
                                            <p:cond delay="0"/>
                                          </p:stCondLst>
                                        </p:cTn>
                                        <p:tgtEl>
                                          <p:spTgt spid="2"/>
                                        </p:tgtEl>
                                        <p:attrNameLst>
                                          <p:attrName>style.visibility</p:attrName>
                                        </p:attrNameLst>
                                      </p:cBhvr>
                                      <p:to>
                                        <p:strVal val="visible"/>
                                      </p:to>
                                    </p:set>
                                    <p:animEffect transition="in" filter="wipe(up)">
                                      <p:cBhvr>
                                        <p:cTn id="71" dur="500"/>
                                        <p:tgtEl>
                                          <p:spTgt spid="2"/>
                                        </p:tgtEl>
                                      </p:cBhvr>
                                    </p:animEffect>
                                  </p:childTnLst>
                                </p:cTn>
                              </p:par>
                            </p:childTnLst>
                          </p:cTn>
                        </p:par>
                        <p:par>
                          <p:cTn id="72" fill="hold" nodeType="afterGroup">
                            <p:stCondLst>
                              <p:cond delay="8500"/>
                            </p:stCondLst>
                            <p:childTnLst>
                              <p:par>
                                <p:cTn id="73" presetID="22" presetClass="entr" presetSubtype="4" fill="hold" nodeType="afterEffect">
                                  <p:stCondLst>
                                    <p:cond delay="0"/>
                                  </p:stCondLst>
                                  <p:childTnLst>
                                    <p:set>
                                      <p:cBhvr>
                                        <p:cTn id="74" dur="1" fill="hold">
                                          <p:stCondLst>
                                            <p:cond delay="0"/>
                                          </p:stCondLst>
                                        </p:cTn>
                                        <p:tgtEl>
                                          <p:spTgt spid="18"/>
                                        </p:tgtEl>
                                        <p:attrNameLst>
                                          <p:attrName>style.visibility</p:attrName>
                                        </p:attrNameLst>
                                      </p:cBhvr>
                                      <p:to>
                                        <p:strVal val="visible"/>
                                      </p:to>
                                    </p:set>
                                    <p:animEffect transition="in" filter="wipe(down)">
                                      <p:cBhvr>
                                        <p:cTn id="75" dur="500"/>
                                        <p:tgtEl>
                                          <p:spTgt spid="18"/>
                                        </p:tgtEl>
                                      </p:cBhvr>
                                    </p:animEffect>
                                  </p:childTnLst>
                                </p:cTn>
                              </p:par>
                            </p:childTnLst>
                          </p:cTn>
                        </p:par>
                        <p:par>
                          <p:cTn id="76" fill="hold" nodeType="afterGroup">
                            <p:stCondLst>
                              <p:cond delay="9000"/>
                            </p:stCondLst>
                            <p:childTnLst>
                              <p:par>
                                <p:cTn id="77" presetID="10" presetClass="entr" presetSubtype="0" fill="hold" grpId="0" nodeType="afterEffect">
                                  <p:stCondLst>
                                    <p:cond delay="0"/>
                                  </p:stCondLst>
                                  <p:childTnLst>
                                    <p:set>
                                      <p:cBhvr>
                                        <p:cTn id="78" dur="1" fill="hold">
                                          <p:stCondLst>
                                            <p:cond delay="0"/>
                                          </p:stCondLst>
                                        </p:cTn>
                                        <p:tgtEl>
                                          <p:spTgt spid="70"/>
                                        </p:tgtEl>
                                        <p:attrNameLst>
                                          <p:attrName>style.visibility</p:attrName>
                                        </p:attrNameLst>
                                      </p:cBhvr>
                                      <p:to>
                                        <p:strVal val="visible"/>
                                      </p:to>
                                    </p:set>
                                    <p:animEffect transition="in" filter="fade">
                                      <p:cBhvr>
                                        <p:cTn id="79"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p:bldP spid="66" grpId="0"/>
      <p:bldP spid="67" grpId="0"/>
      <p:bldP spid="68" grpId="0"/>
      <p:bldP spid="69" grpId="0"/>
      <p:bldP spid="70" grpId="0"/>
      <p:bldP spid="5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文本框 12"/>
          <p:cNvSpPr txBox="1">
            <a:spLocks noChangeArrowheads="1"/>
          </p:cNvSpPr>
          <p:nvPr/>
        </p:nvSpPr>
        <p:spPr bwMode="auto">
          <a:xfrm>
            <a:off x="3427367" y="2421994"/>
            <a:ext cx="2584793" cy="43858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sz="1300">
                <a:solidFill>
                  <a:schemeClr val="tx1"/>
                </a:solidFill>
                <a:latin typeface="方正正黑简体" pitchFamily="2" charset="-122"/>
                <a:ea typeface="方正正黑简体" pitchFamily="2" charset="-122"/>
              </a:defRPr>
            </a:lvl1pPr>
            <a:lvl2pPr marL="742950" indent="-285750">
              <a:defRPr sz="1300">
                <a:solidFill>
                  <a:schemeClr val="tx1"/>
                </a:solidFill>
                <a:latin typeface="方正正黑简体" pitchFamily="2" charset="-122"/>
                <a:ea typeface="方正正黑简体" pitchFamily="2" charset="-122"/>
              </a:defRPr>
            </a:lvl2pPr>
            <a:lvl3pPr marL="1143000" indent="-228600">
              <a:defRPr sz="1300">
                <a:solidFill>
                  <a:schemeClr val="tx1"/>
                </a:solidFill>
                <a:latin typeface="方正正黑简体" pitchFamily="2" charset="-122"/>
                <a:ea typeface="方正正黑简体" pitchFamily="2" charset="-122"/>
              </a:defRPr>
            </a:lvl3pPr>
            <a:lvl4pPr marL="1600200" indent="-228600">
              <a:defRPr sz="1300">
                <a:solidFill>
                  <a:schemeClr val="tx1"/>
                </a:solidFill>
                <a:latin typeface="方正正黑简体" pitchFamily="2" charset="-122"/>
                <a:ea typeface="方正正黑简体" pitchFamily="2" charset="-122"/>
              </a:defRPr>
            </a:lvl4pPr>
            <a:lvl5pPr marL="2057400" indent="-228600">
              <a:defRPr sz="1300">
                <a:solidFill>
                  <a:schemeClr val="tx1"/>
                </a:solidFill>
                <a:latin typeface="方正正黑简体" pitchFamily="2" charset="-122"/>
                <a:ea typeface="方正正黑简体" pitchFamily="2" charset="-122"/>
              </a:defRPr>
            </a:lvl5pPr>
            <a:lvl6pPr marL="25146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6pPr>
            <a:lvl7pPr marL="29718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7pPr>
            <a:lvl8pPr marL="34290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8pPr>
            <a:lvl9pPr marL="38862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9pPr>
          </a:lstStyle>
          <a:p>
            <a:r>
              <a:rPr lang="zh-CN" altLang="en-US" sz="2400" dirty="0" smtClean="0">
                <a:solidFill>
                  <a:schemeClr val="tx1">
                    <a:lumMod val="65000"/>
                    <a:lumOff val="35000"/>
                  </a:schemeClr>
                </a:solidFill>
                <a:latin typeface="思源黑体 CN Bold" pitchFamily="34" charset="-122"/>
                <a:ea typeface="思源黑体 CN Bold" pitchFamily="34" charset="-122"/>
              </a:rPr>
              <a:t>单击此处添加标题</a:t>
            </a:r>
            <a:endParaRPr lang="zh-CN" altLang="en-US" sz="2400" dirty="0">
              <a:solidFill>
                <a:schemeClr val="tx1">
                  <a:lumMod val="65000"/>
                  <a:lumOff val="35000"/>
                </a:schemeClr>
              </a:solidFill>
              <a:latin typeface="思源黑体 CN Bold" pitchFamily="34" charset="-122"/>
              <a:ea typeface="思源黑体 CN Bold" pitchFamily="34" charset="-122"/>
            </a:endParaRPr>
          </a:p>
        </p:txBody>
      </p:sp>
      <p:sp>
        <p:nvSpPr>
          <p:cNvPr id="12" name="文本框 11"/>
          <p:cNvSpPr txBox="1"/>
          <p:nvPr/>
        </p:nvSpPr>
        <p:spPr>
          <a:xfrm>
            <a:off x="2627784" y="3004592"/>
            <a:ext cx="5123583" cy="377026"/>
          </a:xfrm>
          <a:prstGeom prst="rect">
            <a:avLst/>
          </a:prstGeom>
          <a:noFill/>
        </p:spPr>
        <p:txBody>
          <a:bodyPr wrap="square" lIns="68580" tIns="34290" rIns="68580" bIns="34290" rtlCol="0">
            <a:spAutoFit/>
          </a:bodyPr>
          <a:lstStyle>
            <a:defPPr>
              <a:defRPr lang="zh-CN"/>
            </a:defPPr>
            <a:lvl1pPr algn="ctr">
              <a:defRPr sz="3600" b="1">
                <a:solidFill>
                  <a:srgbClr val="333333"/>
                </a:solidFill>
                <a:latin typeface="微软雅黑" panose="020B0503020204020204" pitchFamily="34" charset="-122"/>
                <a:ea typeface="微软雅黑" panose="020B0503020204020204" pitchFamily="34" charset="-122"/>
              </a:defRPr>
            </a:lvl1pPr>
          </a:lstStyle>
          <a:p>
            <a:r>
              <a:rPr lang="en-US" altLang="zh-CN" sz="1000" b="0" dirty="0" smtClean="0">
                <a:solidFill>
                  <a:schemeClr val="tx1">
                    <a:lumMod val="50000"/>
                    <a:lumOff val="50000"/>
                  </a:schemeClr>
                </a:solidFill>
                <a:cs typeface="Arial" panose="020B0604020202020204" pitchFamily="34" charset="0"/>
              </a:rPr>
              <a:t>Please replace text, click add relevant headline, modify the text content, also can copy your content to this directly.</a:t>
            </a:r>
            <a:endParaRPr lang="zh-CN" altLang="en-US" sz="1800" b="0" dirty="0">
              <a:solidFill>
                <a:schemeClr val="tx1">
                  <a:lumMod val="50000"/>
                  <a:lumOff val="50000"/>
                </a:schemeClr>
              </a:solidFill>
            </a:endParaRPr>
          </a:p>
        </p:txBody>
      </p:sp>
      <p:sp>
        <p:nvSpPr>
          <p:cNvPr id="14" name="Freeform 5"/>
          <p:cNvSpPr>
            <a:spLocks/>
          </p:cNvSpPr>
          <p:nvPr/>
        </p:nvSpPr>
        <p:spPr bwMode="auto">
          <a:xfrm rot="5400000">
            <a:off x="-1231178" y="1689160"/>
            <a:ext cx="2462355" cy="2796670"/>
          </a:xfrm>
          <a:custGeom>
            <a:avLst/>
            <a:gdLst>
              <a:gd name="T0" fmla="*/ 6935 w 12812"/>
              <a:gd name="T1" fmla="*/ 195 h 14572"/>
              <a:gd name="T2" fmla="*/ 9609 w 12812"/>
              <a:gd name="T3" fmla="*/ 1739 h 14572"/>
              <a:gd name="T4" fmla="*/ 12283 w 12812"/>
              <a:gd name="T5" fmla="*/ 3282 h 14572"/>
              <a:gd name="T6" fmla="*/ 12812 w 12812"/>
              <a:gd name="T7" fmla="*/ 4199 h 14572"/>
              <a:gd name="T8" fmla="*/ 12812 w 12812"/>
              <a:gd name="T9" fmla="*/ 7286 h 14572"/>
              <a:gd name="T10" fmla="*/ 12812 w 12812"/>
              <a:gd name="T11" fmla="*/ 10374 h 14572"/>
              <a:gd name="T12" fmla="*/ 12283 w 12812"/>
              <a:gd name="T13" fmla="*/ 11290 h 14572"/>
              <a:gd name="T14" fmla="*/ 9609 w 12812"/>
              <a:gd name="T15" fmla="*/ 12834 h 14572"/>
              <a:gd name="T16" fmla="*/ 6935 w 12812"/>
              <a:gd name="T17" fmla="*/ 14378 h 14572"/>
              <a:gd name="T18" fmla="*/ 5877 w 12812"/>
              <a:gd name="T19" fmla="*/ 14378 h 14572"/>
              <a:gd name="T20" fmla="*/ 3203 w 12812"/>
              <a:gd name="T21" fmla="*/ 12834 h 14572"/>
              <a:gd name="T22" fmla="*/ 529 w 12812"/>
              <a:gd name="T23" fmla="*/ 11290 h 14572"/>
              <a:gd name="T24" fmla="*/ 0 w 12812"/>
              <a:gd name="T25" fmla="*/ 10374 h 14572"/>
              <a:gd name="T26" fmla="*/ 0 w 12812"/>
              <a:gd name="T27" fmla="*/ 7286 h 14572"/>
              <a:gd name="T28" fmla="*/ 0 w 12812"/>
              <a:gd name="T29" fmla="*/ 4199 h 14572"/>
              <a:gd name="T30" fmla="*/ 529 w 12812"/>
              <a:gd name="T31" fmla="*/ 3282 h 14572"/>
              <a:gd name="T32" fmla="*/ 3203 w 12812"/>
              <a:gd name="T33" fmla="*/ 1739 h 14572"/>
              <a:gd name="T34" fmla="*/ 5877 w 12812"/>
              <a:gd name="T35" fmla="*/ 195 h 14572"/>
              <a:gd name="T36" fmla="*/ 6935 w 12812"/>
              <a:gd name="T37" fmla="*/ 195 h 14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812" h="14572">
                <a:moveTo>
                  <a:pt x="6935" y="195"/>
                </a:moveTo>
                <a:lnTo>
                  <a:pt x="9609" y="1739"/>
                </a:lnTo>
                <a:lnTo>
                  <a:pt x="12283" y="3282"/>
                </a:lnTo>
                <a:cubicBezTo>
                  <a:pt x="12620" y="3477"/>
                  <a:pt x="12812" y="3810"/>
                  <a:pt x="12812" y="4199"/>
                </a:cubicBezTo>
                <a:lnTo>
                  <a:pt x="12812" y="7286"/>
                </a:lnTo>
                <a:lnTo>
                  <a:pt x="12812" y="10374"/>
                </a:lnTo>
                <a:cubicBezTo>
                  <a:pt x="12812" y="10763"/>
                  <a:pt x="12620" y="11096"/>
                  <a:pt x="12283" y="11290"/>
                </a:cubicBezTo>
                <a:lnTo>
                  <a:pt x="9609" y="12834"/>
                </a:lnTo>
                <a:lnTo>
                  <a:pt x="6935" y="14378"/>
                </a:lnTo>
                <a:cubicBezTo>
                  <a:pt x="6599" y="14572"/>
                  <a:pt x="6213" y="14572"/>
                  <a:pt x="5877" y="14378"/>
                </a:cubicBezTo>
                <a:lnTo>
                  <a:pt x="3203" y="12834"/>
                </a:lnTo>
                <a:lnTo>
                  <a:pt x="529" y="11290"/>
                </a:lnTo>
                <a:cubicBezTo>
                  <a:pt x="193" y="11096"/>
                  <a:pt x="0" y="10763"/>
                  <a:pt x="0" y="10374"/>
                </a:cubicBezTo>
                <a:lnTo>
                  <a:pt x="0" y="7286"/>
                </a:lnTo>
                <a:lnTo>
                  <a:pt x="0" y="4199"/>
                </a:lnTo>
                <a:cubicBezTo>
                  <a:pt x="0" y="3810"/>
                  <a:pt x="193" y="3477"/>
                  <a:pt x="529" y="3282"/>
                </a:cubicBezTo>
                <a:lnTo>
                  <a:pt x="3203" y="1739"/>
                </a:lnTo>
                <a:lnTo>
                  <a:pt x="5877" y="195"/>
                </a:lnTo>
                <a:cubicBezTo>
                  <a:pt x="6213" y="0"/>
                  <a:pt x="6599" y="0"/>
                  <a:pt x="6935" y="195"/>
                </a:cubicBezTo>
                <a:close/>
              </a:path>
            </a:pathLst>
          </a:custGeom>
          <a:solidFill>
            <a:schemeClr val="accent2"/>
          </a:solidFill>
          <a:ln w="254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100" dirty="0"/>
          </a:p>
        </p:txBody>
      </p:sp>
      <p:sp>
        <p:nvSpPr>
          <p:cNvPr id="24" name="Freeform 5"/>
          <p:cNvSpPr>
            <a:spLocks/>
          </p:cNvSpPr>
          <p:nvPr/>
        </p:nvSpPr>
        <p:spPr bwMode="auto">
          <a:xfrm rot="5400000">
            <a:off x="-1523064" y="1357645"/>
            <a:ext cx="3046127" cy="3459700"/>
          </a:xfrm>
          <a:custGeom>
            <a:avLst/>
            <a:gdLst>
              <a:gd name="T0" fmla="*/ 6935 w 12812"/>
              <a:gd name="T1" fmla="*/ 195 h 14572"/>
              <a:gd name="T2" fmla="*/ 9609 w 12812"/>
              <a:gd name="T3" fmla="*/ 1739 h 14572"/>
              <a:gd name="T4" fmla="*/ 12283 w 12812"/>
              <a:gd name="T5" fmla="*/ 3282 h 14572"/>
              <a:gd name="T6" fmla="*/ 12812 w 12812"/>
              <a:gd name="T7" fmla="*/ 4199 h 14572"/>
              <a:gd name="T8" fmla="*/ 12812 w 12812"/>
              <a:gd name="T9" fmla="*/ 7286 h 14572"/>
              <a:gd name="T10" fmla="*/ 12812 w 12812"/>
              <a:gd name="T11" fmla="*/ 10374 h 14572"/>
              <a:gd name="T12" fmla="*/ 12283 w 12812"/>
              <a:gd name="T13" fmla="*/ 11290 h 14572"/>
              <a:gd name="T14" fmla="*/ 9609 w 12812"/>
              <a:gd name="T15" fmla="*/ 12834 h 14572"/>
              <a:gd name="T16" fmla="*/ 6935 w 12812"/>
              <a:gd name="T17" fmla="*/ 14378 h 14572"/>
              <a:gd name="T18" fmla="*/ 5877 w 12812"/>
              <a:gd name="T19" fmla="*/ 14378 h 14572"/>
              <a:gd name="T20" fmla="*/ 3203 w 12812"/>
              <a:gd name="T21" fmla="*/ 12834 h 14572"/>
              <a:gd name="T22" fmla="*/ 529 w 12812"/>
              <a:gd name="T23" fmla="*/ 11290 h 14572"/>
              <a:gd name="T24" fmla="*/ 0 w 12812"/>
              <a:gd name="T25" fmla="*/ 10374 h 14572"/>
              <a:gd name="T26" fmla="*/ 0 w 12812"/>
              <a:gd name="T27" fmla="*/ 7286 h 14572"/>
              <a:gd name="T28" fmla="*/ 0 w 12812"/>
              <a:gd name="T29" fmla="*/ 4199 h 14572"/>
              <a:gd name="T30" fmla="*/ 529 w 12812"/>
              <a:gd name="T31" fmla="*/ 3282 h 14572"/>
              <a:gd name="T32" fmla="*/ 3203 w 12812"/>
              <a:gd name="T33" fmla="*/ 1739 h 14572"/>
              <a:gd name="T34" fmla="*/ 5877 w 12812"/>
              <a:gd name="T35" fmla="*/ 195 h 14572"/>
              <a:gd name="T36" fmla="*/ 6935 w 12812"/>
              <a:gd name="T37" fmla="*/ 195 h 14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812" h="14572">
                <a:moveTo>
                  <a:pt x="6935" y="195"/>
                </a:moveTo>
                <a:lnTo>
                  <a:pt x="9609" y="1739"/>
                </a:lnTo>
                <a:lnTo>
                  <a:pt x="12283" y="3282"/>
                </a:lnTo>
                <a:cubicBezTo>
                  <a:pt x="12620" y="3477"/>
                  <a:pt x="12812" y="3810"/>
                  <a:pt x="12812" y="4199"/>
                </a:cubicBezTo>
                <a:lnTo>
                  <a:pt x="12812" y="7286"/>
                </a:lnTo>
                <a:lnTo>
                  <a:pt x="12812" y="10374"/>
                </a:lnTo>
                <a:cubicBezTo>
                  <a:pt x="12812" y="10763"/>
                  <a:pt x="12620" y="11096"/>
                  <a:pt x="12283" y="11290"/>
                </a:cubicBezTo>
                <a:lnTo>
                  <a:pt x="9609" y="12834"/>
                </a:lnTo>
                <a:lnTo>
                  <a:pt x="6935" y="14378"/>
                </a:lnTo>
                <a:cubicBezTo>
                  <a:pt x="6599" y="14572"/>
                  <a:pt x="6213" y="14572"/>
                  <a:pt x="5877" y="14378"/>
                </a:cubicBezTo>
                <a:lnTo>
                  <a:pt x="3203" y="12834"/>
                </a:lnTo>
                <a:lnTo>
                  <a:pt x="529" y="11290"/>
                </a:lnTo>
                <a:cubicBezTo>
                  <a:pt x="193" y="11096"/>
                  <a:pt x="0" y="10763"/>
                  <a:pt x="0" y="10374"/>
                </a:cubicBezTo>
                <a:lnTo>
                  <a:pt x="0" y="7286"/>
                </a:lnTo>
                <a:lnTo>
                  <a:pt x="0" y="4199"/>
                </a:lnTo>
                <a:cubicBezTo>
                  <a:pt x="0" y="3810"/>
                  <a:pt x="193" y="3477"/>
                  <a:pt x="529" y="3282"/>
                </a:cubicBezTo>
                <a:lnTo>
                  <a:pt x="3203" y="1739"/>
                </a:lnTo>
                <a:lnTo>
                  <a:pt x="5877" y="195"/>
                </a:lnTo>
                <a:cubicBezTo>
                  <a:pt x="6213" y="0"/>
                  <a:pt x="6599" y="0"/>
                  <a:pt x="6935" y="195"/>
                </a:cubicBezTo>
                <a:close/>
              </a:path>
            </a:pathLst>
          </a:custGeom>
          <a:no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26" name="文本框 12"/>
          <p:cNvSpPr txBox="1">
            <a:spLocks noChangeArrowheads="1"/>
          </p:cNvSpPr>
          <p:nvPr/>
        </p:nvSpPr>
        <p:spPr bwMode="auto">
          <a:xfrm>
            <a:off x="36311" y="2449999"/>
            <a:ext cx="1007297" cy="145469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sz="1300">
                <a:solidFill>
                  <a:schemeClr val="tx1"/>
                </a:solidFill>
                <a:latin typeface="方正正黑简体" pitchFamily="2" charset="-122"/>
                <a:ea typeface="方正正黑简体" pitchFamily="2" charset="-122"/>
              </a:defRPr>
            </a:lvl1pPr>
            <a:lvl2pPr marL="742950" indent="-285750">
              <a:defRPr sz="1300">
                <a:solidFill>
                  <a:schemeClr val="tx1"/>
                </a:solidFill>
                <a:latin typeface="方正正黑简体" pitchFamily="2" charset="-122"/>
                <a:ea typeface="方正正黑简体" pitchFamily="2" charset="-122"/>
              </a:defRPr>
            </a:lvl2pPr>
            <a:lvl3pPr marL="1143000" indent="-228600">
              <a:defRPr sz="1300">
                <a:solidFill>
                  <a:schemeClr val="tx1"/>
                </a:solidFill>
                <a:latin typeface="方正正黑简体" pitchFamily="2" charset="-122"/>
                <a:ea typeface="方正正黑简体" pitchFamily="2" charset="-122"/>
              </a:defRPr>
            </a:lvl3pPr>
            <a:lvl4pPr marL="1600200" indent="-228600">
              <a:defRPr sz="1300">
                <a:solidFill>
                  <a:schemeClr val="tx1"/>
                </a:solidFill>
                <a:latin typeface="方正正黑简体" pitchFamily="2" charset="-122"/>
                <a:ea typeface="方正正黑简体" pitchFamily="2" charset="-122"/>
              </a:defRPr>
            </a:lvl4pPr>
            <a:lvl5pPr marL="2057400" indent="-228600">
              <a:defRPr sz="1300">
                <a:solidFill>
                  <a:schemeClr val="tx1"/>
                </a:solidFill>
                <a:latin typeface="方正正黑简体" pitchFamily="2" charset="-122"/>
                <a:ea typeface="方正正黑简体" pitchFamily="2" charset="-122"/>
              </a:defRPr>
            </a:lvl5pPr>
            <a:lvl6pPr marL="25146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6pPr>
            <a:lvl7pPr marL="29718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7pPr>
            <a:lvl8pPr marL="34290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8pPr>
            <a:lvl9pPr marL="38862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9pPr>
          </a:lstStyle>
          <a:p>
            <a:pPr algn="ctr"/>
            <a:r>
              <a:rPr lang="en-US" altLang="zh-CN" sz="9000" b="1" dirty="0" smtClean="0">
                <a:solidFill>
                  <a:schemeClr val="bg1"/>
                </a:solidFill>
                <a:latin typeface="AgencyFB" panose="02000806040000020003" pitchFamily="2" charset="0"/>
                <a:ea typeface="微软雅黑" pitchFamily="34" charset="-122"/>
              </a:rPr>
              <a:t>4</a:t>
            </a:r>
            <a:endParaRPr lang="zh-CN" altLang="en-US" sz="9000" b="1" dirty="0">
              <a:solidFill>
                <a:schemeClr val="bg1"/>
              </a:solidFill>
              <a:latin typeface="AgencyFB" panose="02000806040000020003" pitchFamily="2" charset="0"/>
              <a:ea typeface="微软雅黑" pitchFamily="34" charset="-122"/>
            </a:endParaRPr>
          </a:p>
        </p:txBody>
      </p:sp>
      <p:sp>
        <p:nvSpPr>
          <p:cNvPr id="16" name="文本框 14"/>
          <p:cNvSpPr txBox="1">
            <a:spLocks noChangeArrowheads="1"/>
          </p:cNvSpPr>
          <p:nvPr/>
        </p:nvSpPr>
        <p:spPr bwMode="auto">
          <a:xfrm>
            <a:off x="3882576" y="1222860"/>
            <a:ext cx="1378848" cy="28469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sz="1300">
                <a:solidFill>
                  <a:schemeClr val="tx1"/>
                </a:solidFill>
                <a:latin typeface="方正正黑简体" pitchFamily="2" charset="-122"/>
                <a:ea typeface="方正正黑简体" pitchFamily="2" charset="-122"/>
              </a:defRPr>
            </a:lvl1pPr>
            <a:lvl2pPr marL="742950" indent="-285750">
              <a:defRPr sz="1300">
                <a:solidFill>
                  <a:schemeClr val="tx1"/>
                </a:solidFill>
                <a:latin typeface="方正正黑简体" pitchFamily="2" charset="-122"/>
                <a:ea typeface="方正正黑简体" pitchFamily="2" charset="-122"/>
              </a:defRPr>
            </a:lvl2pPr>
            <a:lvl3pPr marL="1143000" indent="-228600">
              <a:defRPr sz="1300">
                <a:solidFill>
                  <a:schemeClr val="tx1"/>
                </a:solidFill>
                <a:latin typeface="方正正黑简体" pitchFamily="2" charset="-122"/>
                <a:ea typeface="方正正黑简体" pitchFamily="2" charset="-122"/>
              </a:defRPr>
            </a:lvl3pPr>
            <a:lvl4pPr marL="1600200" indent="-228600">
              <a:defRPr sz="1300">
                <a:solidFill>
                  <a:schemeClr val="tx1"/>
                </a:solidFill>
                <a:latin typeface="方正正黑简体" pitchFamily="2" charset="-122"/>
                <a:ea typeface="方正正黑简体" pitchFamily="2" charset="-122"/>
              </a:defRPr>
            </a:lvl4pPr>
            <a:lvl5pPr marL="2057400" indent="-228600">
              <a:defRPr sz="1300">
                <a:solidFill>
                  <a:schemeClr val="tx1"/>
                </a:solidFill>
                <a:latin typeface="方正正黑简体" pitchFamily="2" charset="-122"/>
                <a:ea typeface="方正正黑简体" pitchFamily="2" charset="-122"/>
              </a:defRPr>
            </a:lvl5pPr>
            <a:lvl6pPr marL="25146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6pPr>
            <a:lvl7pPr marL="29718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7pPr>
            <a:lvl8pPr marL="34290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8pPr>
            <a:lvl9pPr marL="3886200" indent="-228600" defTabSz="685800" fontAlgn="base">
              <a:spcBef>
                <a:spcPct val="0"/>
              </a:spcBef>
              <a:spcAft>
                <a:spcPct val="0"/>
              </a:spcAft>
              <a:defRPr sz="1300">
                <a:solidFill>
                  <a:schemeClr val="tx1"/>
                </a:solidFill>
                <a:latin typeface="方正正黑简体" pitchFamily="2" charset="-122"/>
                <a:ea typeface="方正正黑简体" pitchFamily="2" charset="-122"/>
              </a:defRPr>
            </a:lvl9pPr>
          </a:lstStyle>
          <a:p>
            <a:pPr algn="ctr" eaLnBrk="1" hangingPunct="1"/>
            <a:r>
              <a:rPr lang="en-US" altLang="zh-CN" sz="1400" dirty="0">
                <a:solidFill>
                  <a:schemeClr val="bg1"/>
                </a:solidFill>
                <a:latin typeface="微软雅黑" pitchFamily="34" charset="-122"/>
                <a:ea typeface="微软雅黑" pitchFamily="34" charset="-122"/>
              </a:rPr>
              <a:t>PART </a:t>
            </a:r>
            <a:r>
              <a:rPr lang="en-US" altLang="zh-CN" sz="1400" dirty="0" smtClean="0">
                <a:solidFill>
                  <a:schemeClr val="bg1"/>
                </a:solidFill>
                <a:latin typeface="微软雅黑" pitchFamily="34" charset="-122"/>
                <a:ea typeface="微软雅黑" pitchFamily="34" charset="-122"/>
              </a:rPr>
              <a:t>ONE</a:t>
            </a:r>
            <a:endParaRPr lang="zh-CN" altLang="en-US" sz="1400" dirty="0">
              <a:solidFill>
                <a:schemeClr val="bg1"/>
              </a:solidFill>
              <a:latin typeface="微软雅黑" pitchFamily="34" charset="-122"/>
              <a:ea typeface="微软雅黑" pitchFamily="34" charset="-122"/>
            </a:endParaRPr>
          </a:p>
        </p:txBody>
      </p:sp>
    </p:spTree>
    <p:extLst>
      <p:ext uri="{BB962C8B-B14F-4D97-AF65-F5344CB8AC3E}">
        <p14:creationId xmlns="" xmlns:p14="http://schemas.microsoft.com/office/powerpoint/2010/main" val="156903914"/>
      </p:ext>
    </p:extLst>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250" fill="hold"/>
                                        <p:tgtEl>
                                          <p:spTgt spid="24"/>
                                        </p:tgtEl>
                                        <p:attrNameLst>
                                          <p:attrName>ppt_w</p:attrName>
                                        </p:attrNameLst>
                                      </p:cBhvr>
                                      <p:tavLst>
                                        <p:tav tm="0">
                                          <p:val>
                                            <p:fltVal val="0"/>
                                          </p:val>
                                        </p:tav>
                                        <p:tav tm="100000">
                                          <p:val>
                                            <p:strVal val="#ppt_w"/>
                                          </p:val>
                                        </p:tav>
                                      </p:tavLst>
                                    </p:anim>
                                    <p:anim calcmode="lin" valueType="num">
                                      <p:cBhvr>
                                        <p:cTn id="8" dur="250" fill="hold"/>
                                        <p:tgtEl>
                                          <p:spTgt spid="24"/>
                                        </p:tgtEl>
                                        <p:attrNameLst>
                                          <p:attrName>ppt_h</p:attrName>
                                        </p:attrNameLst>
                                      </p:cBhvr>
                                      <p:tavLst>
                                        <p:tav tm="0">
                                          <p:val>
                                            <p:fltVal val="0"/>
                                          </p:val>
                                        </p:tav>
                                        <p:tav tm="100000">
                                          <p:val>
                                            <p:strVal val="#ppt_h"/>
                                          </p:val>
                                        </p:tav>
                                      </p:tavLst>
                                    </p:anim>
                                    <p:animEffect transition="in" filter="fade">
                                      <p:cBhvr>
                                        <p:cTn id="9" dur="250"/>
                                        <p:tgtEl>
                                          <p:spTgt spid="24"/>
                                        </p:tgtEl>
                                      </p:cBhvr>
                                    </p:animEffect>
                                  </p:childTnLst>
                                </p:cTn>
                              </p:par>
                              <p:par>
                                <p:cTn id="10" presetID="6" presetClass="emph" presetSubtype="0" decel="100000" fill="hold" grpId="1" nodeType="withEffect">
                                  <p:stCondLst>
                                    <p:cond delay="200"/>
                                  </p:stCondLst>
                                  <p:childTnLst>
                                    <p:animScale>
                                      <p:cBhvr>
                                        <p:cTn id="11" dur="250" fill="hold"/>
                                        <p:tgtEl>
                                          <p:spTgt spid="24"/>
                                        </p:tgtEl>
                                      </p:cBhvr>
                                      <p:by x="120000" y="120000"/>
                                    </p:animScale>
                                  </p:childTnLst>
                                </p:cTn>
                              </p:par>
                              <p:par>
                                <p:cTn id="12" presetID="6" presetClass="emph" presetSubtype="0" decel="100000" fill="hold" grpId="2" nodeType="withEffect">
                                  <p:stCondLst>
                                    <p:cond delay="400"/>
                                  </p:stCondLst>
                                  <p:childTnLst>
                                    <p:animScale>
                                      <p:cBhvr>
                                        <p:cTn id="13" dur="250" fill="hold"/>
                                        <p:tgtEl>
                                          <p:spTgt spid="24"/>
                                        </p:tgtEl>
                                      </p:cBhvr>
                                      <p:by x="83000" y="83000"/>
                                    </p:animScale>
                                  </p:childTnLst>
                                </p:cTn>
                              </p:par>
                              <p:par>
                                <p:cTn id="14" presetID="53" presetClass="entr" presetSubtype="16" fill="hold" grpId="0" nodeType="withEffect">
                                  <p:stCondLst>
                                    <p:cond delay="400"/>
                                  </p:stCondLst>
                                  <p:childTnLst>
                                    <p:set>
                                      <p:cBhvr>
                                        <p:cTn id="15" dur="1" fill="hold">
                                          <p:stCondLst>
                                            <p:cond delay="0"/>
                                          </p:stCondLst>
                                        </p:cTn>
                                        <p:tgtEl>
                                          <p:spTgt spid="14"/>
                                        </p:tgtEl>
                                        <p:attrNameLst>
                                          <p:attrName>style.visibility</p:attrName>
                                        </p:attrNameLst>
                                      </p:cBhvr>
                                      <p:to>
                                        <p:strVal val="visible"/>
                                      </p:to>
                                    </p:set>
                                    <p:anim calcmode="lin" valueType="num">
                                      <p:cBhvr>
                                        <p:cTn id="16" dur="250" fill="hold"/>
                                        <p:tgtEl>
                                          <p:spTgt spid="14"/>
                                        </p:tgtEl>
                                        <p:attrNameLst>
                                          <p:attrName>ppt_w</p:attrName>
                                        </p:attrNameLst>
                                      </p:cBhvr>
                                      <p:tavLst>
                                        <p:tav tm="0">
                                          <p:val>
                                            <p:fltVal val="0"/>
                                          </p:val>
                                        </p:tav>
                                        <p:tav tm="100000">
                                          <p:val>
                                            <p:strVal val="#ppt_w"/>
                                          </p:val>
                                        </p:tav>
                                      </p:tavLst>
                                    </p:anim>
                                    <p:anim calcmode="lin" valueType="num">
                                      <p:cBhvr>
                                        <p:cTn id="17" dur="250" fill="hold"/>
                                        <p:tgtEl>
                                          <p:spTgt spid="14"/>
                                        </p:tgtEl>
                                        <p:attrNameLst>
                                          <p:attrName>ppt_h</p:attrName>
                                        </p:attrNameLst>
                                      </p:cBhvr>
                                      <p:tavLst>
                                        <p:tav tm="0">
                                          <p:val>
                                            <p:fltVal val="0"/>
                                          </p:val>
                                        </p:tav>
                                        <p:tav tm="100000">
                                          <p:val>
                                            <p:strVal val="#ppt_h"/>
                                          </p:val>
                                        </p:tav>
                                      </p:tavLst>
                                    </p:anim>
                                    <p:animEffect transition="in" filter="fade">
                                      <p:cBhvr>
                                        <p:cTn id="18" dur="250"/>
                                        <p:tgtEl>
                                          <p:spTgt spid="14"/>
                                        </p:tgtEl>
                                      </p:cBhvr>
                                    </p:animEffect>
                                  </p:childTnLst>
                                </p:cTn>
                              </p:par>
                              <p:par>
                                <p:cTn id="19" presetID="6" presetClass="emph" presetSubtype="0" decel="100000" fill="hold" grpId="1" nodeType="withEffect">
                                  <p:stCondLst>
                                    <p:cond delay="600"/>
                                  </p:stCondLst>
                                  <p:childTnLst>
                                    <p:animScale>
                                      <p:cBhvr>
                                        <p:cTn id="20" dur="250" fill="hold"/>
                                        <p:tgtEl>
                                          <p:spTgt spid="14"/>
                                        </p:tgtEl>
                                      </p:cBhvr>
                                      <p:by x="120000" y="120000"/>
                                    </p:animScale>
                                  </p:childTnLst>
                                </p:cTn>
                              </p:par>
                              <p:par>
                                <p:cTn id="21" presetID="6" presetClass="emph" presetSubtype="0" decel="100000" fill="hold" grpId="2" nodeType="withEffect">
                                  <p:stCondLst>
                                    <p:cond delay="800"/>
                                  </p:stCondLst>
                                  <p:childTnLst>
                                    <p:animScale>
                                      <p:cBhvr>
                                        <p:cTn id="22" dur="250" fill="hold"/>
                                        <p:tgtEl>
                                          <p:spTgt spid="14"/>
                                        </p:tgtEl>
                                      </p:cBhvr>
                                      <p:by x="83000" y="83000"/>
                                    </p:animScale>
                                  </p:childTnLst>
                                </p:cTn>
                              </p:par>
                              <p:par>
                                <p:cTn id="23" presetID="53" presetClass="entr" presetSubtype="16" fill="hold" grpId="0" nodeType="withEffect">
                                  <p:stCondLst>
                                    <p:cond delay="600"/>
                                  </p:stCondLst>
                                  <p:childTnLst>
                                    <p:set>
                                      <p:cBhvr>
                                        <p:cTn id="24" dur="1" fill="hold">
                                          <p:stCondLst>
                                            <p:cond delay="0"/>
                                          </p:stCondLst>
                                        </p:cTn>
                                        <p:tgtEl>
                                          <p:spTgt spid="26"/>
                                        </p:tgtEl>
                                        <p:attrNameLst>
                                          <p:attrName>style.visibility</p:attrName>
                                        </p:attrNameLst>
                                      </p:cBhvr>
                                      <p:to>
                                        <p:strVal val="visible"/>
                                      </p:to>
                                    </p:set>
                                    <p:anim calcmode="lin" valueType="num">
                                      <p:cBhvr>
                                        <p:cTn id="25" dur="250" fill="hold"/>
                                        <p:tgtEl>
                                          <p:spTgt spid="26"/>
                                        </p:tgtEl>
                                        <p:attrNameLst>
                                          <p:attrName>ppt_w</p:attrName>
                                        </p:attrNameLst>
                                      </p:cBhvr>
                                      <p:tavLst>
                                        <p:tav tm="0">
                                          <p:val>
                                            <p:fltVal val="0"/>
                                          </p:val>
                                        </p:tav>
                                        <p:tav tm="100000">
                                          <p:val>
                                            <p:strVal val="#ppt_w"/>
                                          </p:val>
                                        </p:tav>
                                      </p:tavLst>
                                    </p:anim>
                                    <p:anim calcmode="lin" valueType="num">
                                      <p:cBhvr>
                                        <p:cTn id="26" dur="250" fill="hold"/>
                                        <p:tgtEl>
                                          <p:spTgt spid="26"/>
                                        </p:tgtEl>
                                        <p:attrNameLst>
                                          <p:attrName>ppt_h</p:attrName>
                                        </p:attrNameLst>
                                      </p:cBhvr>
                                      <p:tavLst>
                                        <p:tav tm="0">
                                          <p:val>
                                            <p:fltVal val="0"/>
                                          </p:val>
                                        </p:tav>
                                        <p:tav tm="100000">
                                          <p:val>
                                            <p:strVal val="#ppt_h"/>
                                          </p:val>
                                        </p:tav>
                                      </p:tavLst>
                                    </p:anim>
                                    <p:animEffect transition="in" filter="fade">
                                      <p:cBhvr>
                                        <p:cTn id="27" dur="250"/>
                                        <p:tgtEl>
                                          <p:spTgt spid="26"/>
                                        </p:tgtEl>
                                      </p:cBhvr>
                                    </p:animEffect>
                                  </p:childTnLst>
                                </p:cTn>
                              </p:par>
                              <p:par>
                                <p:cTn id="28" presetID="6" presetClass="emph" presetSubtype="0" decel="100000" fill="hold" grpId="1" nodeType="withEffect">
                                  <p:stCondLst>
                                    <p:cond delay="800"/>
                                  </p:stCondLst>
                                  <p:childTnLst>
                                    <p:animScale>
                                      <p:cBhvr>
                                        <p:cTn id="29" dur="250" fill="hold"/>
                                        <p:tgtEl>
                                          <p:spTgt spid="26"/>
                                        </p:tgtEl>
                                      </p:cBhvr>
                                      <p:by x="120000" y="120000"/>
                                    </p:animScale>
                                  </p:childTnLst>
                                </p:cTn>
                              </p:par>
                              <p:par>
                                <p:cTn id="30" presetID="6" presetClass="emph" presetSubtype="0" decel="100000" fill="hold" grpId="2" nodeType="withEffect">
                                  <p:stCondLst>
                                    <p:cond delay="1000"/>
                                  </p:stCondLst>
                                  <p:childTnLst>
                                    <p:animScale>
                                      <p:cBhvr>
                                        <p:cTn id="31" dur="250" fill="hold"/>
                                        <p:tgtEl>
                                          <p:spTgt spid="26"/>
                                        </p:tgtEl>
                                      </p:cBhvr>
                                      <p:by x="83000" y="83000"/>
                                    </p:animScale>
                                  </p:childTnLst>
                                </p:cTn>
                              </p:par>
                            </p:childTnLst>
                          </p:cTn>
                        </p:par>
                        <p:par>
                          <p:cTn id="32" fill="hold">
                            <p:stCondLst>
                              <p:cond delay="1250"/>
                            </p:stCondLst>
                            <p:childTnLst>
                              <p:par>
                                <p:cTn id="33" presetID="10" presetClass="entr" presetSubtype="0" fill="hold" grpId="0" nodeType="after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childTnLst>
                          </p:cTn>
                        </p:par>
                        <p:par>
                          <p:cTn id="36" fill="hold">
                            <p:stCondLst>
                              <p:cond delay="1750"/>
                            </p:stCondLst>
                            <p:childTnLst>
                              <p:par>
                                <p:cTn id="37" presetID="53" presetClass="entr" presetSubtype="16"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p:cTn id="39" dur="500" fill="hold"/>
                                        <p:tgtEl>
                                          <p:spTgt spid="15"/>
                                        </p:tgtEl>
                                        <p:attrNameLst>
                                          <p:attrName>ppt_w</p:attrName>
                                        </p:attrNameLst>
                                      </p:cBhvr>
                                      <p:tavLst>
                                        <p:tav tm="0">
                                          <p:val>
                                            <p:fltVal val="0"/>
                                          </p:val>
                                        </p:tav>
                                        <p:tav tm="100000">
                                          <p:val>
                                            <p:strVal val="#ppt_w"/>
                                          </p:val>
                                        </p:tav>
                                      </p:tavLst>
                                    </p:anim>
                                    <p:anim calcmode="lin" valueType="num">
                                      <p:cBhvr>
                                        <p:cTn id="40" dur="500" fill="hold"/>
                                        <p:tgtEl>
                                          <p:spTgt spid="15"/>
                                        </p:tgtEl>
                                        <p:attrNameLst>
                                          <p:attrName>ppt_h</p:attrName>
                                        </p:attrNameLst>
                                      </p:cBhvr>
                                      <p:tavLst>
                                        <p:tav tm="0">
                                          <p:val>
                                            <p:fltVal val="0"/>
                                          </p:val>
                                        </p:tav>
                                        <p:tav tm="100000">
                                          <p:val>
                                            <p:strVal val="#ppt_h"/>
                                          </p:val>
                                        </p:tav>
                                      </p:tavLst>
                                    </p:anim>
                                    <p:animEffect transition="in" filter="fade">
                                      <p:cBhvr>
                                        <p:cTn id="41" dur="500"/>
                                        <p:tgtEl>
                                          <p:spTgt spid="15"/>
                                        </p:tgtEl>
                                      </p:cBhvr>
                                    </p:animEffect>
                                  </p:childTnLst>
                                </p:cTn>
                              </p:par>
                              <p:par>
                                <p:cTn id="42" presetID="35" presetClass="path" presetSubtype="0" accel="50000" decel="50000" fill="hold" grpId="1" nodeType="withEffect">
                                  <p:stCondLst>
                                    <p:cond delay="0"/>
                                  </p:stCondLst>
                                  <p:childTnLst>
                                    <p:animMotion origin="layout" path="M 0 -4.07407E-6 L 0.34896 -4.07407E-6 " pathEditMode="relative" rAng="0" ptsTypes="AA">
                                      <p:cBhvr>
                                        <p:cTn id="43" dur="1000" spd="-100000" fill="hold"/>
                                        <p:tgtEl>
                                          <p:spTgt spid="15"/>
                                        </p:tgtEl>
                                        <p:attrNameLst>
                                          <p:attrName>ppt_x</p:attrName>
                                          <p:attrName>ppt_y</p:attrName>
                                        </p:attrNameLst>
                                      </p:cBhvr>
                                      <p:rCtr x="17448" y="0"/>
                                    </p:animMotion>
                                  </p:childTnLst>
                                </p:cTn>
                              </p:par>
                              <p:par>
                                <p:cTn id="44" presetID="53" presetClass="entr" presetSubtype="16"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500" fill="hold"/>
                                        <p:tgtEl>
                                          <p:spTgt spid="12"/>
                                        </p:tgtEl>
                                        <p:attrNameLst>
                                          <p:attrName>ppt_w</p:attrName>
                                        </p:attrNameLst>
                                      </p:cBhvr>
                                      <p:tavLst>
                                        <p:tav tm="0">
                                          <p:val>
                                            <p:fltVal val="0"/>
                                          </p:val>
                                        </p:tav>
                                        <p:tav tm="100000">
                                          <p:val>
                                            <p:strVal val="#ppt_w"/>
                                          </p:val>
                                        </p:tav>
                                      </p:tavLst>
                                    </p:anim>
                                    <p:anim calcmode="lin" valueType="num">
                                      <p:cBhvr>
                                        <p:cTn id="47" dur="500" fill="hold"/>
                                        <p:tgtEl>
                                          <p:spTgt spid="12"/>
                                        </p:tgtEl>
                                        <p:attrNameLst>
                                          <p:attrName>ppt_h</p:attrName>
                                        </p:attrNameLst>
                                      </p:cBhvr>
                                      <p:tavLst>
                                        <p:tav tm="0">
                                          <p:val>
                                            <p:fltVal val="0"/>
                                          </p:val>
                                        </p:tav>
                                        <p:tav tm="100000">
                                          <p:val>
                                            <p:strVal val="#ppt_h"/>
                                          </p:val>
                                        </p:tav>
                                      </p:tavLst>
                                    </p:anim>
                                    <p:animEffect transition="in" filter="fade">
                                      <p:cBhvr>
                                        <p:cTn id="48" dur="500"/>
                                        <p:tgtEl>
                                          <p:spTgt spid="12"/>
                                        </p:tgtEl>
                                      </p:cBhvr>
                                    </p:animEffect>
                                  </p:childTnLst>
                                </p:cTn>
                              </p:par>
                              <p:par>
                                <p:cTn id="49" presetID="35" presetClass="path" presetSubtype="0" accel="50000" decel="50000" fill="hold" grpId="1" nodeType="withEffect">
                                  <p:stCondLst>
                                    <p:cond delay="0"/>
                                  </p:stCondLst>
                                  <p:childTnLst>
                                    <p:animMotion origin="layout" path="M 0 3.7037E-7 L -0.37396 3.7037E-7 " pathEditMode="relative" rAng="0" ptsTypes="AA">
                                      <p:cBhvr>
                                        <p:cTn id="50" dur="1000" spd="-100000" fill="hold"/>
                                        <p:tgtEl>
                                          <p:spTgt spid="12"/>
                                        </p:tgtEl>
                                        <p:attrNameLst>
                                          <p:attrName>ppt_x</p:attrName>
                                          <p:attrName>ppt_y</p:attrName>
                                        </p:attrNameLst>
                                      </p:cBhvr>
                                      <p:rCtr x="-18698"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5" grpId="1"/>
      <p:bldP spid="12" grpId="0"/>
      <p:bldP spid="12" grpId="1"/>
      <p:bldP spid="14" grpId="0" animBg="1"/>
      <p:bldP spid="14" grpId="1" animBg="1"/>
      <p:bldP spid="14" grpId="2" animBg="1"/>
      <p:bldP spid="24" grpId="0" animBg="1"/>
      <p:bldP spid="24" grpId="1" animBg="1"/>
      <p:bldP spid="24" grpId="2" animBg="1"/>
      <p:bldP spid="26" grpId="0"/>
      <p:bldP spid="26" grpId="1"/>
      <p:bldP spid="26" grpId="2"/>
      <p:bldP spid="1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bwMode="auto">
          <a:xfrm>
            <a:off x="1709738" y="1818647"/>
            <a:ext cx="2464594" cy="346249"/>
          </a:xfrm>
          <a:prstGeom prst="rect">
            <a:avLst/>
          </a:prstGeom>
          <a:noFill/>
        </p:spPr>
        <p:txBody>
          <a:bodyPr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eaLnBrk="1" hangingPunct="1"/>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900" dirty="0" smtClean="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添加适当的文字添</a:t>
            </a:r>
            <a:endParaRPr lang="en-US" altLang="zh-CN" sz="900" b="1" dirty="0">
              <a:solidFill>
                <a:srgbClr val="595959"/>
              </a:solidFill>
              <a:latin typeface="Open Sans" pitchFamily="34" charset="0"/>
            </a:endParaRPr>
          </a:p>
        </p:txBody>
      </p:sp>
      <p:sp>
        <p:nvSpPr>
          <p:cNvPr id="31" name="TextBox 30"/>
          <p:cNvSpPr txBox="1"/>
          <p:nvPr/>
        </p:nvSpPr>
        <p:spPr bwMode="auto">
          <a:xfrm>
            <a:off x="6082904" y="1818647"/>
            <a:ext cx="2464594" cy="346249"/>
          </a:xfrm>
          <a:prstGeom prst="rect">
            <a:avLst/>
          </a:prstGeom>
          <a:noFill/>
        </p:spPr>
        <p:txBody>
          <a:bodyPr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eaLnBrk="1" hangingPunct="1"/>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900" dirty="0" smtClean="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添加适当的文字添</a:t>
            </a:r>
            <a:endParaRPr lang="en-US" altLang="zh-CN" sz="900" b="1" dirty="0">
              <a:solidFill>
                <a:srgbClr val="595959"/>
              </a:solidFill>
              <a:latin typeface="Open Sans" pitchFamily="34" charset="0"/>
            </a:endParaRPr>
          </a:p>
        </p:txBody>
      </p:sp>
      <p:sp>
        <p:nvSpPr>
          <p:cNvPr id="32" name="TextBox 31"/>
          <p:cNvSpPr txBox="1"/>
          <p:nvPr/>
        </p:nvSpPr>
        <p:spPr bwMode="auto">
          <a:xfrm>
            <a:off x="1709738" y="3645631"/>
            <a:ext cx="2464594" cy="346249"/>
          </a:xfrm>
          <a:prstGeom prst="rect">
            <a:avLst/>
          </a:prstGeom>
          <a:noFill/>
        </p:spPr>
        <p:txBody>
          <a:bodyPr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eaLnBrk="1" hangingPunct="1"/>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900" dirty="0" smtClean="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添加适当的文字添</a:t>
            </a:r>
            <a:endParaRPr lang="en-US" altLang="zh-CN" sz="900" b="1" dirty="0">
              <a:solidFill>
                <a:srgbClr val="595959"/>
              </a:solidFill>
              <a:latin typeface="Open Sans" pitchFamily="34" charset="0"/>
            </a:endParaRPr>
          </a:p>
        </p:txBody>
      </p:sp>
      <p:sp>
        <p:nvSpPr>
          <p:cNvPr id="33" name="TextBox 32"/>
          <p:cNvSpPr txBox="1"/>
          <p:nvPr/>
        </p:nvSpPr>
        <p:spPr bwMode="auto">
          <a:xfrm>
            <a:off x="6035279" y="3645631"/>
            <a:ext cx="2464594" cy="346249"/>
          </a:xfrm>
          <a:prstGeom prst="rect">
            <a:avLst/>
          </a:prstGeom>
          <a:noFill/>
        </p:spPr>
        <p:txBody>
          <a:bodyPr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eaLnBrk="1" hangingPunct="1"/>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900" dirty="0" smtClean="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添加适当的文字添</a:t>
            </a:r>
            <a:endParaRPr lang="en-US" altLang="zh-CN" sz="900" b="1" dirty="0">
              <a:solidFill>
                <a:srgbClr val="595959"/>
              </a:solidFill>
              <a:latin typeface="Open Sans" pitchFamily="34" charset="0"/>
            </a:endParaRPr>
          </a:p>
        </p:txBody>
      </p:sp>
      <p:grpSp>
        <p:nvGrpSpPr>
          <p:cNvPr id="2" name="Group 7"/>
          <p:cNvGrpSpPr>
            <a:grpSpLocks/>
          </p:cNvGrpSpPr>
          <p:nvPr/>
        </p:nvGrpSpPr>
        <p:grpSpPr bwMode="auto">
          <a:xfrm>
            <a:off x="4827985" y="1310091"/>
            <a:ext cx="3824288" cy="1268680"/>
            <a:chOff x="3798640" y="2664087"/>
            <a:chExt cx="5609728" cy="1859929"/>
          </a:xfrm>
        </p:grpSpPr>
        <p:sp>
          <p:nvSpPr>
            <p:cNvPr id="9" name="圆角矩形 6"/>
            <p:cNvSpPr/>
            <p:nvPr/>
          </p:nvSpPr>
          <p:spPr>
            <a:xfrm>
              <a:off x="3798640" y="2664087"/>
              <a:ext cx="5609728" cy="1760005"/>
            </a:xfrm>
            <a:custGeom>
              <a:avLst/>
              <a:gdLst>
                <a:gd name="connsiteX0" fmla="*/ 1289248 w 5969768"/>
                <a:gd name="connsiteY0" fmla="*/ 0 h 1872208"/>
                <a:gd name="connsiteX1" fmla="*/ 5346173 w 5969768"/>
                <a:gd name="connsiteY1" fmla="*/ 0 h 1872208"/>
                <a:gd name="connsiteX2" fmla="*/ 5969768 w 5969768"/>
                <a:gd name="connsiteY2" fmla="*/ 623595 h 1872208"/>
                <a:gd name="connsiteX3" fmla="*/ 5969768 w 5969768"/>
                <a:gd name="connsiteY3" fmla="*/ 1248613 h 1872208"/>
                <a:gd name="connsiteX4" fmla="*/ 5346173 w 5969768"/>
                <a:gd name="connsiteY4" fmla="*/ 1872208 h 1872208"/>
                <a:gd name="connsiteX5" fmla="*/ 1368152 w 5969768"/>
                <a:gd name="connsiteY5" fmla="*/ 1872208 h 1872208"/>
                <a:gd name="connsiteX6" fmla="*/ 1289248 w 5969768"/>
                <a:gd name="connsiteY6" fmla="*/ 1872208 h 1872208"/>
                <a:gd name="connsiteX7" fmla="*/ 407735 w 5969768"/>
                <a:gd name="connsiteY7" fmla="*/ 1872208 h 1872208"/>
                <a:gd name="connsiteX8" fmla="*/ 0 w 5969768"/>
                <a:gd name="connsiteY8" fmla="*/ 1464473 h 1872208"/>
                <a:gd name="connsiteX9" fmla="*/ 0 w 5969768"/>
                <a:gd name="connsiteY9" fmla="*/ 1055807 h 1872208"/>
                <a:gd name="connsiteX10" fmla="*/ 407735 w 5969768"/>
                <a:gd name="connsiteY10" fmla="*/ 648072 h 1872208"/>
                <a:gd name="connsiteX11" fmla="*/ 1368152 w 5969768"/>
                <a:gd name="connsiteY11" fmla="*/ 648072 h 1872208"/>
                <a:gd name="connsiteX12" fmla="*/ 1368152 w 5969768"/>
                <a:gd name="connsiteY12" fmla="*/ 850487 h 1872208"/>
                <a:gd name="connsiteX13" fmla="*/ 488918 w 5969768"/>
                <a:gd name="connsiteY13" fmla="*/ 850487 h 1872208"/>
                <a:gd name="connsiteX14" fmla="*/ 216024 w 5969768"/>
                <a:gd name="connsiteY14" fmla="*/ 1123381 h 1872208"/>
                <a:gd name="connsiteX15" fmla="*/ 216024 w 5969768"/>
                <a:gd name="connsiteY15" fmla="*/ 1396898 h 1872208"/>
                <a:gd name="connsiteX16" fmla="*/ 488918 w 5969768"/>
                <a:gd name="connsiteY16" fmla="*/ 1669792 h 1872208"/>
                <a:gd name="connsiteX17" fmla="*/ 1368152 w 5969768"/>
                <a:gd name="connsiteY17" fmla="*/ 1669792 h 1872208"/>
                <a:gd name="connsiteX18" fmla="*/ 1368152 w 5969768"/>
                <a:gd name="connsiteY18" fmla="*/ 1670095 h 1872208"/>
                <a:gd name="connsiteX19" fmla="*/ 5264789 w 5969768"/>
                <a:gd name="connsiteY19" fmla="*/ 1670095 h 1872208"/>
                <a:gd name="connsiteX20" fmla="*/ 5753744 w 5969768"/>
                <a:gd name="connsiteY20" fmla="*/ 1181140 h 1872208"/>
                <a:gd name="connsiteX21" fmla="*/ 5753744 w 5969768"/>
                <a:gd name="connsiteY21" fmla="*/ 691068 h 1872208"/>
                <a:gd name="connsiteX22" fmla="*/ 5264789 w 5969768"/>
                <a:gd name="connsiteY22" fmla="*/ 202113 h 1872208"/>
                <a:gd name="connsiteX23" fmla="*/ 1289248 w 5969768"/>
                <a:gd name="connsiteY23" fmla="*/ 202113 h 1872208"/>
                <a:gd name="connsiteX24" fmla="*/ 1288082 w 5969768"/>
                <a:gd name="connsiteY24" fmla="*/ 80739 h 1872208"/>
                <a:gd name="connsiteX25" fmla="*/ 1289248 w 5969768"/>
                <a:gd name="connsiteY25" fmla="*/ 0 h 1872208"/>
                <a:gd name="connsiteX0" fmla="*/ 1289248 w 5969768"/>
                <a:gd name="connsiteY0" fmla="*/ 0 h 1872208"/>
                <a:gd name="connsiteX1" fmla="*/ 5346173 w 5969768"/>
                <a:gd name="connsiteY1" fmla="*/ 0 h 1872208"/>
                <a:gd name="connsiteX2" fmla="*/ 5969768 w 5969768"/>
                <a:gd name="connsiteY2" fmla="*/ 623595 h 1872208"/>
                <a:gd name="connsiteX3" fmla="*/ 5969768 w 5969768"/>
                <a:gd name="connsiteY3" fmla="*/ 1248613 h 1872208"/>
                <a:gd name="connsiteX4" fmla="*/ 5346173 w 5969768"/>
                <a:gd name="connsiteY4" fmla="*/ 1872208 h 1872208"/>
                <a:gd name="connsiteX5" fmla="*/ 1368152 w 5969768"/>
                <a:gd name="connsiteY5" fmla="*/ 1872208 h 1872208"/>
                <a:gd name="connsiteX6" fmla="*/ 1289248 w 5969768"/>
                <a:gd name="connsiteY6" fmla="*/ 1872208 h 1872208"/>
                <a:gd name="connsiteX7" fmla="*/ 407735 w 5969768"/>
                <a:gd name="connsiteY7" fmla="*/ 1872208 h 1872208"/>
                <a:gd name="connsiteX8" fmla="*/ 0 w 5969768"/>
                <a:gd name="connsiteY8" fmla="*/ 1464473 h 1872208"/>
                <a:gd name="connsiteX9" fmla="*/ 0 w 5969768"/>
                <a:gd name="connsiteY9" fmla="*/ 1055807 h 1872208"/>
                <a:gd name="connsiteX10" fmla="*/ 407735 w 5969768"/>
                <a:gd name="connsiteY10" fmla="*/ 648072 h 1872208"/>
                <a:gd name="connsiteX11" fmla="*/ 1368152 w 5969768"/>
                <a:gd name="connsiteY11" fmla="*/ 648072 h 1872208"/>
                <a:gd name="connsiteX12" fmla="*/ 1368152 w 5969768"/>
                <a:gd name="connsiteY12" fmla="*/ 850487 h 1872208"/>
                <a:gd name="connsiteX13" fmla="*/ 488918 w 5969768"/>
                <a:gd name="connsiteY13" fmla="*/ 850487 h 1872208"/>
                <a:gd name="connsiteX14" fmla="*/ 216024 w 5969768"/>
                <a:gd name="connsiteY14" fmla="*/ 1123381 h 1872208"/>
                <a:gd name="connsiteX15" fmla="*/ 216024 w 5969768"/>
                <a:gd name="connsiteY15" fmla="*/ 1396898 h 1872208"/>
                <a:gd name="connsiteX16" fmla="*/ 488918 w 5969768"/>
                <a:gd name="connsiteY16" fmla="*/ 1669792 h 1872208"/>
                <a:gd name="connsiteX17" fmla="*/ 1368152 w 5969768"/>
                <a:gd name="connsiteY17" fmla="*/ 1669792 h 1872208"/>
                <a:gd name="connsiteX18" fmla="*/ 1368152 w 5969768"/>
                <a:gd name="connsiteY18" fmla="*/ 1670095 h 1872208"/>
                <a:gd name="connsiteX19" fmla="*/ 5264789 w 5969768"/>
                <a:gd name="connsiteY19" fmla="*/ 1670095 h 1872208"/>
                <a:gd name="connsiteX20" fmla="*/ 5753744 w 5969768"/>
                <a:gd name="connsiteY20" fmla="*/ 1181140 h 1872208"/>
                <a:gd name="connsiteX21" fmla="*/ 5753744 w 5969768"/>
                <a:gd name="connsiteY21" fmla="*/ 691068 h 1872208"/>
                <a:gd name="connsiteX22" fmla="*/ 5264789 w 5969768"/>
                <a:gd name="connsiteY22" fmla="*/ 202113 h 1872208"/>
                <a:gd name="connsiteX23" fmla="*/ 1289248 w 5969768"/>
                <a:gd name="connsiteY23" fmla="*/ 202113 h 1872208"/>
                <a:gd name="connsiteX24" fmla="*/ 1421432 w 5969768"/>
                <a:gd name="connsiteY24" fmla="*/ 109314 h 1872208"/>
                <a:gd name="connsiteX25" fmla="*/ 1289248 w 5969768"/>
                <a:gd name="connsiteY2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969768" h="1872208">
                  <a:moveTo>
                    <a:pt x="1289248" y="0"/>
                  </a:moveTo>
                  <a:lnTo>
                    <a:pt x="5346173" y="0"/>
                  </a:lnTo>
                  <a:cubicBezTo>
                    <a:pt x="5690575" y="0"/>
                    <a:pt x="5969768" y="279193"/>
                    <a:pt x="5969768" y="623595"/>
                  </a:cubicBezTo>
                  <a:lnTo>
                    <a:pt x="5969768" y="1248613"/>
                  </a:lnTo>
                  <a:cubicBezTo>
                    <a:pt x="5969768" y="1593015"/>
                    <a:pt x="5690575" y="1872208"/>
                    <a:pt x="5346173" y="1872208"/>
                  </a:cubicBezTo>
                  <a:lnTo>
                    <a:pt x="1368152" y="1872208"/>
                  </a:lnTo>
                  <a:lnTo>
                    <a:pt x="1289248" y="1872208"/>
                  </a:lnTo>
                  <a:lnTo>
                    <a:pt x="407735" y="1872208"/>
                  </a:lnTo>
                  <a:cubicBezTo>
                    <a:pt x="182549" y="1872208"/>
                    <a:pt x="0" y="1689659"/>
                    <a:pt x="0" y="1464473"/>
                  </a:cubicBezTo>
                  <a:lnTo>
                    <a:pt x="0" y="1055807"/>
                  </a:lnTo>
                  <a:cubicBezTo>
                    <a:pt x="0" y="830621"/>
                    <a:pt x="182549" y="648072"/>
                    <a:pt x="407735" y="648072"/>
                  </a:cubicBezTo>
                  <a:lnTo>
                    <a:pt x="1368152" y="648072"/>
                  </a:lnTo>
                  <a:lnTo>
                    <a:pt x="1368152" y="850487"/>
                  </a:lnTo>
                  <a:lnTo>
                    <a:pt x="488918" y="850487"/>
                  </a:lnTo>
                  <a:cubicBezTo>
                    <a:pt x="338203" y="850487"/>
                    <a:pt x="216024" y="972666"/>
                    <a:pt x="216024" y="1123381"/>
                  </a:cubicBezTo>
                  <a:lnTo>
                    <a:pt x="216024" y="1396898"/>
                  </a:lnTo>
                  <a:cubicBezTo>
                    <a:pt x="216024" y="1547613"/>
                    <a:pt x="338203" y="1669792"/>
                    <a:pt x="488918" y="1669792"/>
                  </a:cubicBezTo>
                  <a:lnTo>
                    <a:pt x="1368152" y="1669792"/>
                  </a:lnTo>
                  <a:lnTo>
                    <a:pt x="1368152" y="1670095"/>
                  </a:lnTo>
                  <a:lnTo>
                    <a:pt x="5264789" y="1670095"/>
                  </a:lnTo>
                  <a:cubicBezTo>
                    <a:pt x="5534831" y="1670095"/>
                    <a:pt x="5753744" y="1451182"/>
                    <a:pt x="5753744" y="1181140"/>
                  </a:cubicBezTo>
                  <a:lnTo>
                    <a:pt x="5753744" y="691068"/>
                  </a:lnTo>
                  <a:cubicBezTo>
                    <a:pt x="5753744" y="421026"/>
                    <a:pt x="5534831" y="202113"/>
                    <a:pt x="5264789" y="202113"/>
                  </a:cubicBezTo>
                  <a:lnTo>
                    <a:pt x="1289248" y="202113"/>
                  </a:lnTo>
                  <a:cubicBezTo>
                    <a:pt x="1288859" y="161655"/>
                    <a:pt x="1421821" y="149772"/>
                    <a:pt x="1421432" y="109314"/>
                  </a:cubicBezTo>
                  <a:cubicBezTo>
                    <a:pt x="1421821" y="82401"/>
                    <a:pt x="1288859" y="26913"/>
                    <a:pt x="1289248" y="0"/>
                  </a:cubicBezTo>
                  <a:close/>
                </a:path>
              </a:pathLst>
            </a:custGeom>
            <a:solidFill>
              <a:schemeClr val="accent2"/>
            </a:solidFill>
            <a:ln w="28575" cap="flat" cmpd="sng" algn="ctr">
              <a:solidFill>
                <a:sysClr val="window" lastClr="FFFFFF"/>
              </a:solidFill>
              <a:prstDash val="solid"/>
            </a:ln>
            <a:effectLst>
              <a:outerShdw dist="38100" dir="2700000" algn="tl" rotWithShape="0">
                <a:prstClr val="black">
                  <a:alpha val="20000"/>
                </a:prstClr>
              </a:outerShdw>
            </a:effectLst>
          </p:spPr>
          <p:txBody>
            <a:bodyPr anchor="ctr"/>
            <a:lstStyle/>
            <a:p>
              <a:pPr algn="ctr" defTabSz="685783">
                <a:defRPr/>
              </a:pPr>
              <a:endParaRPr lang="zh-CN" altLang="en-US" kern="0">
                <a:solidFill>
                  <a:sysClr val="window" lastClr="FFFFFF"/>
                </a:solidFill>
                <a:latin typeface="Calibri"/>
              </a:endParaRPr>
            </a:p>
          </p:txBody>
        </p:sp>
        <p:sp>
          <p:nvSpPr>
            <p:cNvPr id="10" name="燕尾形 23"/>
            <p:cNvSpPr/>
            <p:nvPr/>
          </p:nvSpPr>
          <p:spPr>
            <a:xfrm>
              <a:off x="4921633" y="3200121"/>
              <a:ext cx="323101" cy="326508"/>
            </a:xfrm>
            <a:prstGeom prst="chevron">
              <a:avLst/>
            </a:prstGeom>
            <a:solidFill>
              <a:schemeClr val="accent2"/>
            </a:solidFill>
            <a:ln w="28575" cap="flat" cmpd="sng" algn="ctr">
              <a:solidFill>
                <a:sysClr val="window" lastClr="FFFFFF"/>
              </a:solidFill>
              <a:prstDash val="solid"/>
            </a:ln>
            <a:effectLst>
              <a:outerShdw dist="38100" dir="2700000" algn="tl" rotWithShape="0">
                <a:prstClr val="black">
                  <a:alpha val="20000"/>
                </a:prstClr>
              </a:outerShdw>
            </a:effec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en-US">
                <a:solidFill>
                  <a:srgbClr val="FFFFFF"/>
                </a:solidFill>
              </a:endParaRPr>
            </a:p>
          </p:txBody>
        </p:sp>
        <p:sp>
          <p:nvSpPr>
            <p:cNvPr id="11" name="燕尾形 24"/>
            <p:cNvSpPr/>
            <p:nvPr/>
          </p:nvSpPr>
          <p:spPr>
            <a:xfrm>
              <a:off x="5167889" y="3200121"/>
              <a:ext cx="323100" cy="326508"/>
            </a:xfrm>
            <a:prstGeom prst="chevron">
              <a:avLst/>
            </a:prstGeom>
            <a:solidFill>
              <a:schemeClr val="accent2"/>
            </a:solidFill>
            <a:ln w="28575" cap="flat" cmpd="sng" algn="ctr">
              <a:solidFill>
                <a:sysClr val="window" lastClr="FFFFFF"/>
              </a:solidFill>
              <a:prstDash val="solid"/>
            </a:ln>
            <a:effectLst>
              <a:outerShdw dist="38100" dir="2700000" algn="tl" rotWithShape="0">
                <a:prstClr val="black">
                  <a:alpha val="20000"/>
                </a:prstClr>
              </a:outerShdw>
            </a:effec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en-US">
                <a:solidFill>
                  <a:srgbClr val="FFFFFF"/>
                </a:solidFill>
              </a:endParaRPr>
            </a:p>
          </p:txBody>
        </p:sp>
        <p:sp>
          <p:nvSpPr>
            <p:cNvPr id="12" name="TextBox 11"/>
            <p:cNvSpPr txBox="1"/>
            <p:nvPr/>
          </p:nvSpPr>
          <p:spPr>
            <a:xfrm>
              <a:off x="4051882" y="3332819"/>
              <a:ext cx="964063" cy="1191197"/>
            </a:xfrm>
            <a:prstGeom prst="rect">
              <a:avLst/>
            </a:prstGeom>
            <a:noFill/>
          </p:spPr>
          <p:txBody>
            <a:bodyPr>
              <a:spAutoFit/>
            </a:bodyPr>
            <a:lstStyle/>
            <a:p>
              <a:pPr algn="ctr" defTabSz="685783">
                <a:lnSpc>
                  <a:spcPct val="130000"/>
                </a:lnSpc>
                <a:defRPr/>
              </a:pPr>
              <a:r>
                <a:rPr lang="en-US" altLang="zh-CN" sz="3600" b="1" kern="0" dirty="0">
                  <a:solidFill>
                    <a:sysClr val="window" lastClr="FFFFFF">
                      <a:lumMod val="50000"/>
                    </a:sysClr>
                  </a:solidFill>
                  <a:latin typeface="Fira Sans Medium Italic" panose="00000600000000000000" pitchFamily="50" charset="0"/>
                  <a:ea typeface="Fira Sans Medium Italic" panose="00000600000000000000" pitchFamily="50" charset="0"/>
                  <a:cs typeface="Calibri" pitchFamily="34" charset="0"/>
                </a:rPr>
                <a:t>W</a:t>
              </a:r>
            </a:p>
          </p:txBody>
        </p:sp>
      </p:grpSp>
      <p:grpSp>
        <p:nvGrpSpPr>
          <p:cNvPr id="8" name="Group 13"/>
          <p:cNvGrpSpPr>
            <a:grpSpLocks/>
          </p:cNvGrpSpPr>
          <p:nvPr/>
        </p:nvGrpSpPr>
        <p:grpSpPr bwMode="auto">
          <a:xfrm>
            <a:off x="452440" y="3133503"/>
            <a:ext cx="3825479" cy="1261534"/>
            <a:chOff x="3798640" y="4694042"/>
            <a:chExt cx="5609728" cy="1849802"/>
          </a:xfrm>
        </p:grpSpPr>
        <p:sp>
          <p:nvSpPr>
            <p:cNvPr id="15" name="圆角矩形 6"/>
            <p:cNvSpPr/>
            <p:nvPr/>
          </p:nvSpPr>
          <p:spPr>
            <a:xfrm>
              <a:off x="3798640" y="4694042"/>
              <a:ext cx="5609728" cy="1758589"/>
            </a:xfrm>
            <a:custGeom>
              <a:avLst/>
              <a:gdLst>
                <a:gd name="connsiteX0" fmla="*/ 1289248 w 5969768"/>
                <a:gd name="connsiteY0" fmla="*/ 0 h 1872208"/>
                <a:gd name="connsiteX1" fmla="*/ 5346173 w 5969768"/>
                <a:gd name="connsiteY1" fmla="*/ 0 h 1872208"/>
                <a:gd name="connsiteX2" fmla="*/ 5969768 w 5969768"/>
                <a:gd name="connsiteY2" fmla="*/ 623595 h 1872208"/>
                <a:gd name="connsiteX3" fmla="*/ 5969768 w 5969768"/>
                <a:gd name="connsiteY3" fmla="*/ 1248613 h 1872208"/>
                <a:gd name="connsiteX4" fmla="*/ 5346173 w 5969768"/>
                <a:gd name="connsiteY4" fmla="*/ 1872208 h 1872208"/>
                <a:gd name="connsiteX5" fmla="*/ 1368152 w 5969768"/>
                <a:gd name="connsiteY5" fmla="*/ 1872208 h 1872208"/>
                <a:gd name="connsiteX6" fmla="*/ 1289248 w 5969768"/>
                <a:gd name="connsiteY6" fmla="*/ 1872208 h 1872208"/>
                <a:gd name="connsiteX7" fmla="*/ 407735 w 5969768"/>
                <a:gd name="connsiteY7" fmla="*/ 1872208 h 1872208"/>
                <a:gd name="connsiteX8" fmla="*/ 0 w 5969768"/>
                <a:gd name="connsiteY8" fmla="*/ 1464473 h 1872208"/>
                <a:gd name="connsiteX9" fmla="*/ 0 w 5969768"/>
                <a:gd name="connsiteY9" fmla="*/ 1055807 h 1872208"/>
                <a:gd name="connsiteX10" fmla="*/ 407735 w 5969768"/>
                <a:gd name="connsiteY10" fmla="*/ 648072 h 1872208"/>
                <a:gd name="connsiteX11" fmla="*/ 1368152 w 5969768"/>
                <a:gd name="connsiteY11" fmla="*/ 648072 h 1872208"/>
                <a:gd name="connsiteX12" fmla="*/ 1368152 w 5969768"/>
                <a:gd name="connsiteY12" fmla="*/ 850487 h 1872208"/>
                <a:gd name="connsiteX13" fmla="*/ 488918 w 5969768"/>
                <a:gd name="connsiteY13" fmla="*/ 850487 h 1872208"/>
                <a:gd name="connsiteX14" fmla="*/ 216024 w 5969768"/>
                <a:gd name="connsiteY14" fmla="*/ 1123381 h 1872208"/>
                <a:gd name="connsiteX15" fmla="*/ 216024 w 5969768"/>
                <a:gd name="connsiteY15" fmla="*/ 1396898 h 1872208"/>
                <a:gd name="connsiteX16" fmla="*/ 488918 w 5969768"/>
                <a:gd name="connsiteY16" fmla="*/ 1669792 h 1872208"/>
                <a:gd name="connsiteX17" fmla="*/ 1368152 w 5969768"/>
                <a:gd name="connsiteY17" fmla="*/ 1669792 h 1872208"/>
                <a:gd name="connsiteX18" fmla="*/ 1368152 w 5969768"/>
                <a:gd name="connsiteY18" fmla="*/ 1670095 h 1872208"/>
                <a:gd name="connsiteX19" fmla="*/ 5264789 w 5969768"/>
                <a:gd name="connsiteY19" fmla="*/ 1670095 h 1872208"/>
                <a:gd name="connsiteX20" fmla="*/ 5753744 w 5969768"/>
                <a:gd name="connsiteY20" fmla="*/ 1181140 h 1872208"/>
                <a:gd name="connsiteX21" fmla="*/ 5753744 w 5969768"/>
                <a:gd name="connsiteY21" fmla="*/ 691068 h 1872208"/>
                <a:gd name="connsiteX22" fmla="*/ 5264789 w 5969768"/>
                <a:gd name="connsiteY22" fmla="*/ 202113 h 1872208"/>
                <a:gd name="connsiteX23" fmla="*/ 1289248 w 5969768"/>
                <a:gd name="connsiteY23" fmla="*/ 202113 h 1872208"/>
                <a:gd name="connsiteX24" fmla="*/ 1288082 w 5969768"/>
                <a:gd name="connsiteY24" fmla="*/ 80739 h 1872208"/>
                <a:gd name="connsiteX25" fmla="*/ 1289248 w 5969768"/>
                <a:gd name="connsiteY25" fmla="*/ 0 h 1872208"/>
                <a:gd name="connsiteX0" fmla="*/ 1289248 w 5969768"/>
                <a:gd name="connsiteY0" fmla="*/ 0 h 1872208"/>
                <a:gd name="connsiteX1" fmla="*/ 5346173 w 5969768"/>
                <a:gd name="connsiteY1" fmla="*/ 0 h 1872208"/>
                <a:gd name="connsiteX2" fmla="*/ 5969768 w 5969768"/>
                <a:gd name="connsiteY2" fmla="*/ 623595 h 1872208"/>
                <a:gd name="connsiteX3" fmla="*/ 5969768 w 5969768"/>
                <a:gd name="connsiteY3" fmla="*/ 1248613 h 1872208"/>
                <a:gd name="connsiteX4" fmla="*/ 5346173 w 5969768"/>
                <a:gd name="connsiteY4" fmla="*/ 1872208 h 1872208"/>
                <a:gd name="connsiteX5" fmla="*/ 1368152 w 5969768"/>
                <a:gd name="connsiteY5" fmla="*/ 1872208 h 1872208"/>
                <a:gd name="connsiteX6" fmla="*/ 1289248 w 5969768"/>
                <a:gd name="connsiteY6" fmla="*/ 1872208 h 1872208"/>
                <a:gd name="connsiteX7" fmla="*/ 407735 w 5969768"/>
                <a:gd name="connsiteY7" fmla="*/ 1872208 h 1872208"/>
                <a:gd name="connsiteX8" fmla="*/ 0 w 5969768"/>
                <a:gd name="connsiteY8" fmla="*/ 1464473 h 1872208"/>
                <a:gd name="connsiteX9" fmla="*/ 0 w 5969768"/>
                <a:gd name="connsiteY9" fmla="*/ 1055807 h 1872208"/>
                <a:gd name="connsiteX10" fmla="*/ 407735 w 5969768"/>
                <a:gd name="connsiteY10" fmla="*/ 648072 h 1872208"/>
                <a:gd name="connsiteX11" fmla="*/ 1368152 w 5969768"/>
                <a:gd name="connsiteY11" fmla="*/ 648072 h 1872208"/>
                <a:gd name="connsiteX12" fmla="*/ 1368152 w 5969768"/>
                <a:gd name="connsiteY12" fmla="*/ 850487 h 1872208"/>
                <a:gd name="connsiteX13" fmla="*/ 488918 w 5969768"/>
                <a:gd name="connsiteY13" fmla="*/ 850487 h 1872208"/>
                <a:gd name="connsiteX14" fmla="*/ 216024 w 5969768"/>
                <a:gd name="connsiteY14" fmla="*/ 1123381 h 1872208"/>
                <a:gd name="connsiteX15" fmla="*/ 216024 w 5969768"/>
                <a:gd name="connsiteY15" fmla="*/ 1396898 h 1872208"/>
                <a:gd name="connsiteX16" fmla="*/ 488918 w 5969768"/>
                <a:gd name="connsiteY16" fmla="*/ 1669792 h 1872208"/>
                <a:gd name="connsiteX17" fmla="*/ 1368152 w 5969768"/>
                <a:gd name="connsiteY17" fmla="*/ 1669792 h 1872208"/>
                <a:gd name="connsiteX18" fmla="*/ 1368152 w 5969768"/>
                <a:gd name="connsiteY18" fmla="*/ 1670095 h 1872208"/>
                <a:gd name="connsiteX19" fmla="*/ 5264789 w 5969768"/>
                <a:gd name="connsiteY19" fmla="*/ 1670095 h 1872208"/>
                <a:gd name="connsiteX20" fmla="*/ 5753744 w 5969768"/>
                <a:gd name="connsiteY20" fmla="*/ 1181140 h 1872208"/>
                <a:gd name="connsiteX21" fmla="*/ 5753744 w 5969768"/>
                <a:gd name="connsiteY21" fmla="*/ 691068 h 1872208"/>
                <a:gd name="connsiteX22" fmla="*/ 5264789 w 5969768"/>
                <a:gd name="connsiteY22" fmla="*/ 202113 h 1872208"/>
                <a:gd name="connsiteX23" fmla="*/ 1289248 w 5969768"/>
                <a:gd name="connsiteY23" fmla="*/ 202113 h 1872208"/>
                <a:gd name="connsiteX24" fmla="*/ 1421432 w 5969768"/>
                <a:gd name="connsiteY24" fmla="*/ 109314 h 1872208"/>
                <a:gd name="connsiteX25" fmla="*/ 1289248 w 5969768"/>
                <a:gd name="connsiteY2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969768" h="1872208">
                  <a:moveTo>
                    <a:pt x="1289248" y="0"/>
                  </a:moveTo>
                  <a:lnTo>
                    <a:pt x="5346173" y="0"/>
                  </a:lnTo>
                  <a:cubicBezTo>
                    <a:pt x="5690575" y="0"/>
                    <a:pt x="5969768" y="279193"/>
                    <a:pt x="5969768" y="623595"/>
                  </a:cubicBezTo>
                  <a:lnTo>
                    <a:pt x="5969768" y="1248613"/>
                  </a:lnTo>
                  <a:cubicBezTo>
                    <a:pt x="5969768" y="1593015"/>
                    <a:pt x="5690575" y="1872208"/>
                    <a:pt x="5346173" y="1872208"/>
                  </a:cubicBezTo>
                  <a:lnTo>
                    <a:pt x="1368152" y="1872208"/>
                  </a:lnTo>
                  <a:lnTo>
                    <a:pt x="1289248" y="1872208"/>
                  </a:lnTo>
                  <a:lnTo>
                    <a:pt x="407735" y="1872208"/>
                  </a:lnTo>
                  <a:cubicBezTo>
                    <a:pt x="182549" y="1872208"/>
                    <a:pt x="0" y="1689659"/>
                    <a:pt x="0" y="1464473"/>
                  </a:cubicBezTo>
                  <a:lnTo>
                    <a:pt x="0" y="1055807"/>
                  </a:lnTo>
                  <a:cubicBezTo>
                    <a:pt x="0" y="830621"/>
                    <a:pt x="182549" y="648072"/>
                    <a:pt x="407735" y="648072"/>
                  </a:cubicBezTo>
                  <a:lnTo>
                    <a:pt x="1368152" y="648072"/>
                  </a:lnTo>
                  <a:lnTo>
                    <a:pt x="1368152" y="850487"/>
                  </a:lnTo>
                  <a:lnTo>
                    <a:pt x="488918" y="850487"/>
                  </a:lnTo>
                  <a:cubicBezTo>
                    <a:pt x="338203" y="850487"/>
                    <a:pt x="216024" y="972666"/>
                    <a:pt x="216024" y="1123381"/>
                  </a:cubicBezTo>
                  <a:lnTo>
                    <a:pt x="216024" y="1396898"/>
                  </a:lnTo>
                  <a:cubicBezTo>
                    <a:pt x="216024" y="1547613"/>
                    <a:pt x="338203" y="1669792"/>
                    <a:pt x="488918" y="1669792"/>
                  </a:cubicBezTo>
                  <a:lnTo>
                    <a:pt x="1368152" y="1669792"/>
                  </a:lnTo>
                  <a:lnTo>
                    <a:pt x="1368152" y="1670095"/>
                  </a:lnTo>
                  <a:lnTo>
                    <a:pt x="5264789" y="1670095"/>
                  </a:lnTo>
                  <a:cubicBezTo>
                    <a:pt x="5534831" y="1670095"/>
                    <a:pt x="5753744" y="1451182"/>
                    <a:pt x="5753744" y="1181140"/>
                  </a:cubicBezTo>
                  <a:lnTo>
                    <a:pt x="5753744" y="691068"/>
                  </a:lnTo>
                  <a:cubicBezTo>
                    <a:pt x="5753744" y="421026"/>
                    <a:pt x="5534831" y="202113"/>
                    <a:pt x="5264789" y="202113"/>
                  </a:cubicBezTo>
                  <a:lnTo>
                    <a:pt x="1289248" y="202113"/>
                  </a:lnTo>
                  <a:cubicBezTo>
                    <a:pt x="1288859" y="161655"/>
                    <a:pt x="1421821" y="149772"/>
                    <a:pt x="1421432" y="109314"/>
                  </a:cubicBezTo>
                  <a:cubicBezTo>
                    <a:pt x="1421821" y="82401"/>
                    <a:pt x="1288859" y="26913"/>
                    <a:pt x="1289248" y="0"/>
                  </a:cubicBezTo>
                  <a:close/>
                </a:path>
              </a:pathLst>
            </a:custGeom>
            <a:solidFill>
              <a:schemeClr val="accent3"/>
            </a:solidFill>
            <a:ln w="28575" cap="flat" cmpd="sng" algn="ctr">
              <a:solidFill>
                <a:sysClr val="window" lastClr="FFFFFF"/>
              </a:solidFill>
              <a:prstDash val="solid"/>
            </a:ln>
            <a:effectLst>
              <a:outerShdw dist="38100" dir="2700000" algn="tl" rotWithShape="0">
                <a:prstClr val="black">
                  <a:alpha val="20000"/>
                </a:prstClr>
              </a:outerShdw>
            </a:effectLst>
          </p:spPr>
          <p:txBody>
            <a:bodyPr anchor="ctr"/>
            <a:lstStyle/>
            <a:p>
              <a:pPr algn="ctr" defTabSz="685783">
                <a:defRPr/>
              </a:pPr>
              <a:endParaRPr lang="zh-CN" altLang="en-US" kern="0">
                <a:solidFill>
                  <a:sysClr val="window" lastClr="FFFFFF"/>
                </a:solidFill>
                <a:latin typeface="Calibri"/>
              </a:endParaRPr>
            </a:p>
          </p:txBody>
        </p:sp>
        <p:sp>
          <p:nvSpPr>
            <p:cNvPr id="16" name="燕尾形 26"/>
            <p:cNvSpPr/>
            <p:nvPr/>
          </p:nvSpPr>
          <p:spPr>
            <a:xfrm>
              <a:off x="4921284" y="5230176"/>
              <a:ext cx="323000" cy="326571"/>
            </a:xfrm>
            <a:prstGeom prst="chevron">
              <a:avLst/>
            </a:prstGeom>
            <a:solidFill>
              <a:schemeClr val="accent3"/>
            </a:solidFill>
            <a:ln w="28575" cap="flat" cmpd="sng" algn="ctr">
              <a:solidFill>
                <a:sysClr val="window" lastClr="FFFFFF"/>
              </a:solidFill>
              <a:prstDash val="solid"/>
            </a:ln>
            <a:effectLst>
              <a:outerShdw dist="38100" dir="2700000" algn="tl" rotWithShape="0">
                <a:prstClr val="black">
                  <a:alpha val="20000"/>
                </a:prstClr>
              </a:outerShdw>
            </a:effec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en-US">
                <a:solidFill>
                  <a:srgbClr val="FFFFFF"/>
                </a:solidFill>
              </a:endParaRPr>
            </a:p>
          </p:txBody>
        </p:sp>
        <p:sp>
          <p:nvSpPr>
            <p:cNvPr id="17" name="燕尾形 27"/>
            <p:cNvSpPr/>
            <p:nvPr/>
          </p:nvSpPr>
          <p:spPr>
            <a:xfrm>
              <a:off x="5167462" y="5230176"/>
              <a:ext cx="323001" cy="326571"/>
            </a:xfrm>
            <a:prstGeom prst="chevron">
              <a:avLst/>
            </a:prstGeom>
            <a:solidFill>
              <a:schemeClr val="accent3"/>
            </a:solidFill>
            <a:ln w="28575" cap="flat" cmpd="sng" algn="ctr">
              <a:solidFill>
                <a:sysClr val="window" lastClr="FFFFFF"/>
              </a:solidFill>
              <a:prstDash val="solid"/>
            </a:ln>
            <a:effectLst>
              <a:outerShdw dist="38100" dir="2700000" algn="tl" rotWithShape="0">
                <a:prstClr val="black">
                  <a:alpha val="20000"/>
                </a:prstClr>
              </a:outerShdw>
            </a:effec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en-US">
                <a:solidFill>
                  <a:srgbClr val="FFFFFF"/>
                </a:solidFill>
              </a:endParaRPr>
            </a:p>
          </p:txBody>
        </p:sp>
        <p:sp>
          <p:nvSpPr>
            <p:cNvPr id="18" name="TextBox 17"/>
            <p:cNvSpPr txBox="1"/>
            <p:nvPr/>
          </p:nvSpPr>
          <p:spPr>
            <a:xfrm>
              <a:off x="4123386" y="5352422"/>
              <a:ext cx="963763" cy="1191422"/>
            </a:xfrm>
            <a:prstGeom prst="rect">
              <a:avLst/>
            </a:prstGeom>
            <a:noFill/>
          </p:spPr>
          <p:txBody>
            <a:bodyPr>
              <a:spAutoFit/>
            </a:bodyPr>
            <a:lstStyle/>
            <a:p>
              <a:pPr algn="ctr" defTabSz="685783">
                <a:lnSpc>
                  <a:spcPct val="130000"/>
                </a:lnSpc>
                <a:defRPr/>
              </a:pPr>
              <a:r>
                <a:rPr lang="en-US" altLang="zh-CN" sz="3600" b="1" kern="0" dirty="0">
                  <a:solidFill>
                    <a:sysClr val="window" lastClr="FFFFFF">
                      <a:lumMod val="50000"/>
                    </a:sysClr>
                  </a:solidFill>
                  <a:latin typeface="Fira Sans Medium Italic" panose="00000600000000000000" pitchFamily="50" charset="0"/>
                  <a:ea typeface="Fira Sans Medium Italic" panose="00000600000000000000" pitchFamily="50" charset="0"/>
                  <a:cs typeface="Calibri" pitchFamily="34" charset="0"/>
                </a:rPr>
                <a:t>O</a:t>
              </a:r>
            </a:p>
          </p:txBody>
        </p:sp>
      </p:grpSp>
      <p:grpSp>
        <p:nvGrpSpPr>
          <p:cNvPr id="13" name="Group 19"/>
          <p:cNvGrpSpPr>
            <a:grpSpLocks/>
          </p:cNvGrpSpPr>
          <p:nvPr/>
        </p:nvGrpSpPr>
        <p:grpSpPr bwMode="auto">
          <a:xfrm>
            <a:off x="4826796" y="3133503"/>
            <a:ext cx="3825479" cy="1261534"/>
            <a:chOff x="3798640" y="4694042"/>
            <a:chExt cx="5609728" cy="1849802"/>
          </a:xfrm>
        </p:grpSpPr>
        <p:sp>
          <p:nvSpPr>
            <p:cNvPr id="21" name="圆角矩形 6"/>
            <p:cNvSpPr/>
            <p:nvPr/>
          </p:nvSpPr>
          <p:spPr>
            <a:xfrm>
              <a:off x="3798640" y="4694042"/>
              <a:ext cx="5609728" cy="1758589"/>
            </a:xfrm>
            <a:custGeom>
              <a:avLst/>
              <a:gdLst>
                <a:gd name="connsiteX0" fmla="*/ 1289248 w 5969768"/>
                <a:gd name="connsiteY0" fmla="*/ 0 h 1872208"/>
                <a:gd name="connsiteX1" fmla="*/ 5346173 w 5969768"/>
                <a:gd name="connsiteY1" fmla="*/ 0 h 1872208"/>
                <a:gd name="connsiteX2" fmla="*/ 5969768 w 5969768"/>
                <a:gd name="connsiteY2" fmla="*/ 623595 h 1872208"/>
                <a:gd name="connsiteX3" fmla="*/ 5969768 w 5969768"/>
                <a:gd name="connsiteY3" fmla="*/ 1248613 h 1872208"/>
                <a:gd name="connsiteX4" fmla="*/ 5346173 w 5969768"/>
                <a:gd name="connsiteY4" fmla="*/ 1872208 h 1872208"/>
                <a:gd name="connsiteX5" fmla="*/ 1368152 w 5969768"/>
                <a:gd name="connsiteY5" fmla="*/ 1872208 h 1872208"/>
                <a:gd name="connsiteX6" fmla="*/ 1289248 w 5969768"/>
                <a:gd name="connsiteY6" fmla="*/ 1872208 h 1872208"/>
                <a:gd name="connsiteX7" fmla="*/ 407735 w 5969768"/>
                <a:gd name="connsiteY7" fmla="*/ 1872208 h 1872208"/>
                <a:gd name="connsiteX8" fmla="*/ 0 w 5969768"/>
                <a:gd name="connsiteY8" fmla="*/ 1464473 h 1872208"/>
                <a:gd name="connsiteX9" fmla="*/ 0 w 5969768"/>
                <a:gd name="connsiteY9" fmla="*/ 1055807 h 1872208"/>
                <a:gd name="connsiteX10" fmla="*/ 407735 w 5969768"/>
                <a:gd name="connsiteY10" fmla="*/ 648072 h 1872208"/>
                <a:gd name="connsiteX11" fmla="*/ 1368152 w 5969768"/>
                <a:gd name="connsiteY11" fmla="*/ 648072 h 1872208"/>
                <a:gd name="connsiteX12" fmla="*/ 1368152 w 5969768"/>
                <a:gd name="connsiteY12" fmla="*/ 850487 h 1872208"/>
                <a:gd name="connsiteX13" fmla="*/ 488918 w 5969768"/>
                <a:gd name="connsiteY13" fmla="*/ 850487 h 1872208"/>
                <a:gd name="connsiteX14" fmla="*/ 216024 w 5969768"/>
                <a:gd name="connsiteY14" fmla="*/ 1123381 h 1872208"/>
                <a:gd name="connsiteX15" fmla="*/ 216024 w 5969768"/>
                <a:gd name="connsiteY15" fmla="*/ 1396898 h 1872208"/>
                <a:gd name="connsiteX16" fmla="*/ 488918 w 5969768"/>
                <a:gd name="connsiteY16" fmla="*/ 1669792 h 1872208"/>
                <a:gd name="connsiteX17" fmla="*/ 1368152 w 5969768"/>
                <a:gd name="connsiteY17" fmla="*/ 1669792 h 1872208"/>
                <a:gd name="connsiteX18" fmla="*/ 1368152 w 5969768"/>
                <a:gd name="connsiteY18" fmla="*/ 1670095 h 1872208"/>
                <a:gd name="connsiteX19" fmla="*/ 5264789 w 5969768"/>
                <a:gd name="connsiteY19" fmla="*/ 1670095 h 1872208"/>
                <a:gd name="connsiteX20" fmla="*/ 5753744 w 5969768"/>
                <a:gd name="connsiteY20" fmla="*/ 1181140 h 1872208"/>
                <a:gd name="connsiteX21" fmla="*/ 5753744 w 5969768"/>
                <a:gd name="connsiteY21" fmla="*/ 691068 h 1872208"/>
                <a:gd name="connsiteX22" fmla="*/ 5264789 w 5969768"/>
                <a:gd name="connsiteY22" fmla="*/ 202113 h 1872208"/>
                <a:gd name="connsiteX23" fmla="*/ 1289248 w 5969768"/>
                <a:gd name="connsiteY23" fmla="*/ 202113 h 1872208"/>
                <a:gd name="connsiteX24" fmla="*/ 1288082 w 5969768"/>
                <a:gd name="connsiteY24" fmla="*/ 80739 h 1872208"/>
                <a:gd name="connsiteX25" fmla="*/ 1289248 w 5969768"/>
                <a:gd name="connsiteY25" fmla="*/ 0 h 1872208"/>
                <a:gd name="connsiteX0" fmla="*/ 1289248 w 5969768"/>
                <a:gd name="connsiteY0" fmla="*/ 0 h 1872208"/>
                <a:gd name="connsiteX1" fmla="*/ 5346173 w 5969768"/>
                <a:gd name="connsiteY1" fmla="*/ 0 h 1872208"/>
                <a:gd name="connsiteX2" fmla="*/ 5969768 w 5969768"/>
                <a:gd name="connsiteY2" fmla="*/ 623595 h 1872208"/>
                <a:gd name="connsiteX3" fmla="*/ 5969768 w 5969768"/>
                <a:gd name="connsiteY3" fmla="*/ 1248613 h 1872208"/>
                <a:gd name="connsiteX4" fmla="*/ 5346173 w 5969768"/>
                <a:gd name="connsiteY4" fmla="*/ 1872208 h 1872208"/>
                <a:gd name="connsiteX5" fmla="*/ 1368152 w 5969768"/>
                <a:gd name="connsiteY5" fmla="*/ 1872208 h 1872208"/>
                <a:gd name="connsiteX6" fmla="*/ 1289248 w 5969768"/>
                <a:gd name="connsiteY6" fmla="*/ 1872208 h 1872208"/>
                <a:gd name="connsiteX7" fmla="*/ 407735 w 5969768"/>
                <a:gd name="connsiteY7" fmla="*/ 1872208 h 1872208"/>
                <a:gd name="connsiteX8" fmla="*/ 0 w 5969768"/>
                <a:gd name="connsiteY8" fmla="*/ 1464473 h 1872208"/>
                <a:gd name="connsiteX9" fmla="*/ 0 w 5969768"/>
                <a:gd name="connsiteY9" fmla="*/ 1055807 h 1872208"/>
                <a:gd name="connsiteX10" fmla="*/ 407735 w 5969768"/>
                <a:gd name="connsiteY10" fmla="*/ 648072 h 1872208"/>
                <a:gd name="connsiteX11" fmla="*/ 1368152 w 5969768"/>
                <a:gd name="connsiteY11" fmla="*/ 648072 h 1872208"/>
                <a:gd name="connsiteX12" fmla="*/ 1368152 w 5969768"/>
                <a:gd name="connsiteY12" fmla="*/ 850487 h 1872208"/>
                <a:gd name="connsiteX13" fmla="*/ 488918 w 5969768"/>
                <a:gd name="connsiteY13" fmla="*/ 850487 h 1872208"/>
                <a:gd name="connsiteX14" fmla="*/ 216024 w 5969768"/>
                <a:gd name="connsiteY14" fmla="*/ 1123381 h 1872208"/>
                <a:gd name="connsiteX15" fmla="*/ 216024 w 5969768"/>
                <a:gd name="connsiteY15" fmla="*/ 1396898 h 1872208"/>
                <a:gd name="connsiteX16" fmla="*/ 488918 w 5969768"/>
                <a:gd name="connsiteY16" fmla="*/ 1669792 h 1872208"/>
                <a:gd name="connsiteX17" fmla="*/ 1368152 w 5969768"/>
                <a:gd name="connsiteY17" fmla="*/ 1669792 h 1872208"/>
                <a:gd name="connsiteX18" fmla="*/ 1368152 w 5969768"/>
                <a:gd name="connsiteY18" fmla="*/ 1670095 h 1872208"/>
                <a:gd name="connsiteX19" fmla="*/ 5264789 w 5969768"/>
                <a:gd name="connsiteY19" fmla="*/ 1670095 h 1872208"/>
                <a:gd name="connsiteX20" fmla="*/ 5753744 w 5969768"/>
                <a:gd name="connsiteY20" fmla="*/ 1181140 h 1872208"/>
                <a:gd name="connsiteX21" fmla="*/ 5753744 w 5969768"/>
                <a:gd name="connsiteY21" fmla="*/ 691068 h 1872208"/>
                <a:gd name="connsiteX22" fmla="*/ 5264789 w 5969768"/>
                <a:gd name="connsiteY22" fmla="*/ 202113 h 1872208"/>
                <a:gd name="connsiteX23" fmla="*/ 1289248 w 5969768"/>
                <a:gd name="connsiteY23" fmla="*/ 202113 h 1872208"/>
                <a:gd name="connsiteX24" fmla="*/ 1421432 w 5969768"/>
                <a:gd name="connsiteY24" fmla="*/ 109314 h 1872208"/>
                <a:gd name="connsiteX25" fmla="*/ 1289248 w 5969768"/>
                <a:gd name="connsiteY2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969768" h="1872208">
                  <a:moveTo>
                    <a:pt x="1289248" y="0"/>
                  </a:moveTo>
                  <a:lnTo>
                    <a:pt x="5346173" y="0"/>
                  </a:lnTo>
                  <a:cubicBezTo>
                    <a:pt x="5690575" y="0"/>
                    <a:pt x="5969768" y="279193"/>
                    <a:pt x="5969768" y="623595"/>
                  </a:cubicBezTo>
                  <a:lnTo>
                    <a:pt x="5969768" y="1248613"/>
                  </a:lnTo>
                  <a:cubicBezTo>
                    <a:pt x="5969768" y="1593015"/>
                    <a:pt x="5690575" y="1872208"/>
                    <a:pt x="5346173" y="1872208"/>
                  </a:cubicBezTo>
                  <a:lnTo>
                    <a:pt x="1368152" y="1872208"/>
                  </a:lnTo>
                  <a:lnTo>
                    <a:pt x="1289248" y="1872208"/>
                  </a:lnTo>
                  <a:lnTo>
                    <a:pt x="407735" y="1872208"/>
                  </a:lnTo>
                  <a:cubicBezTo>
                    <a:pt x="182549" y="1872208"/>
                    <a:pt x="0" y="1689659"/>
                    <a:pt x="0" y="1464473"/>
                  </a:cubicBezTo>
                  <a:lnTo>
                    <a:pt x="0" y="1055807"/>
                  </a:lnTo>
                  <a:cubicBezTo>
                    <a:pt x="0" y="830621"/>
                    <a:pt x="182549" y="648072"/>
                    <a:pt x="407735" y="648072"/>
                  </a:cubicBezTo>
                  <a:lnTo>
                    <a:pt x="1368152" y="648072"/>
                  </a:lnTo>
                  <a:lnTo>
                    <a:pt x="1368152" y="850487"/>
                  </a:lnTo>
                  <a:lnTo>
                    <a:pt x="488918" y="850487"/>
                  </a:lnTo>
                  <a:cubicBezTo>
                    <a:pt x="338203" y="850487"/>
                    <a:pt x="216024" y="972666"/>
                    <a:pt x="216024" y="1123381"/>
                  </a:cubicBezTo>
                  <a:lnTo>
                    <a:pt x="216024" y="1396898"/>
                  </a:lnTo>
                  <a:cubicBezTo>
                    <a:pt x="216024" y="1547613"/>
                    <a:pt x="338203" y="1669792"/>
                    <a:pt x="488918" y="1669792"/>
                  </a:cubicBezTo>
                  <a:lnTo>
                    <a:pt x="1368152" y="1669792"/>
                  </a:lnTo>
                  <a:lnTo>
                    <a:pt x="1368152" y="1670095"/>
                  </a:lnTo>
                  <a:lnTo>
                    <a:pt x="5264789" y="1670095"/>
                  </a:lnTo>
                  <a:cubicBezTo>
                    <a:pt x="5534831" y="1670095"/>
                    <a:pt x="5753744" y="1451182"/>
                    <a:pt x="5753744" y="1181140"/>
                  </a:cubicBezTo>
                  <a:lnTo>
                    <a:pt x="5753744" y="691068"/>
                  </a:lnTo>
                  <a:cubicBezTo>
                    <a:pt x="5753744" y="421026"/>
                    <a:pt x="5534831" y="202113"/>
                    <a:pt x="5264789" y="202113"/>
                  </a:cubicBezTo>
                  <a:lnTo>
                    <a:pt x="1289248" y="202113"/>
                  </a:lnTo>
                  <a:cubicBezTo>
                    <a:pt x="1288859" y="161655"/>
                    <a:pt x="1421821" y="149772"/>
                    <a:pt x="1421432" y="109314"/>
                  </a:cubicBezTo>
                  <a:cubicBezTo>
                    <a:pt x="1421821" y="82401"/>
                    <a:pt x="1288859" y="26913"/>
                    <a:pt x="1289248" y="0"/>
                  </a:cubicBezTo>
                  <a:close/>
                </a:path>
              </a:pathLst>
            </a:custGeom>
            <a:solidFill>
              <a:schemeClr val="accent4"/>
            </a:solidFill>
            <a:ln w="28575" cap="flat" cmpd="sng" algn="ctr">
              <a:solidFill>
                <a:sysClr val="window" lastClr="FFFFFF"/>
              </a:solidFill>
              <a:prstDash val="solid"/>
            </a:ln>
            <a:effectLst>
              <a:outerShdw dist="38100" dir="2700000" algn="tl" rotWithShape="0">
                <a:prstClr val="black">
                  <a:alpha val="20000"/>
                </a:prstClr>
              </a:outerShdw>
            </a:effectLst>
          </p:spPr>
          <p:txBody>
            <a:bodyPr anchor="ctr"/>
            <a:lstStyle/>
            <a:p>
              <a:pPr algn="ctr" defTabSz="685783">
                <a:defRPr/>
              </a:pPr>
              <a:endParaRPr lang="zh-CN" altLang="en-US" kern="0">
                <a:solidFill>
                  <a:sysClr val="window" lastClr="FFFFFF"/>
                </a:solidFill>
                <a:latin typeface="Calibri"/>
              </a:endParaRPr>
            </a:p>
          </p:txBody>
        </p:sp>
        <p:sp>
          <p:nvSpPr>
            <p:cNvPr id="22" name="燕尾形 26"/>
            <p:cNvSpPr/>
            <p:nvPr/>
          </p:nvSpPr>
          <p:spPr>
            <a:xfrm>
              <a:off x="4921284" y="5230176"/>
              <a:ext cx="323000" cy="326571"/>
            </a:xfrm>
            <a:prstGeom prst="chevron">
              <a:avLst/>
            </a:prstGeom>
            <a:solidFill>
              <a:schemeClr val="accent4"/>
            </a:solidFill>
            <a:ln w="28575" cap="flat" cmpd="sng" algn="ctr">
              <a:solidFill>
                <a:sysClr val="window" lastClr="FFFFFF"/>
              </a:solidFill>
              <a:prstDash val="solid"/>
            </a:ln>
            <a:effectLst>
              <a:outerShdw dist="38100" dir="2700000" algn="tl" rotWithShape="0">
                <a:prstClr val="black">
                  <a:alpha val="20000"/>
                </a:prstClr>
              </a:outerShdw>
            </a:effec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en-US">
                <a:solidFill>
                  <a:srgbClr val="FFFFFF"/>
                </a:solidFill>
              </a:endParaRPr>
            </a:p>
          </p:txBody>
        </p:sp>
        <p:sp>
          <p:nvSpPr>
            <p:cNvPr id="23" name="燕尾形 27"/>
            <p:cNvSpPr/>
            <p:nvPr/>
          </p:nvSpPr>
          <p:spPr>
            <a:xfrm>
              <a:off x="5167462" y="5230176"/>
              <a:ext cx="323001" cy="326571"/>
            </a:xfrm>
            <a:prstGeom prst="chevron">
              <a:avLst/>
            </a:prstGeom>
            <a:solidFill>
              <a:schemeClr val="accent4"/>
            </a:solidFill>
            <a:ln w="28575" cap="flat" cmpd="sng" algn="ctr">
              <a:solidFill>
                <a:sysClr val="window" lastClr="FFFFFF"/>
              </a:solidFill>
              <a:prstDash val="solid"/>
            </a:ln>
            <a:effectLst>
              <a:outerShdw dist="38100" dir="2700000" algn="tl" rotWithShape="0">
                <a:prstClr val="black">
                  <a:alpha val="20000"/>
                </a:prstClr>
              </a:outerShdw>
            </a:effec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en-US">
                <a:solidFill>
                  <a:srgbClr val="FFFFFF"/>
                </a:solidFill>
              </a:endParaRPr>
            </a:p>
          </p:txBody>
        </p:sp>
        <p:sp>
          <p:nvSpPr>
            <p:cNvPr id="24" name="TextBox 23"/>
            <p:cNvSpPr txBox="1"/>
            <p:nvPr/>
          </p:nvSpPr>
          <p:spPr>
            <a:xfrm>
              <a:off x="4123386" y="5352422"/>
              <a:ext cx="963763" cy="1191422"/>
            </a:xfrm>
            <a:prstGeom prst="rect">
              <a:avLst/>
            </a:prstGeom>
            <a:noFill/>
          </p:spPr>
          <p:txBody>
            <a:bodyPr>
              <a:spAutoFit/>
            </a:bodyPr>
            <a:lstStyle/>
            <a:p>
              <a:pPr algn="ctr" defTabSz="685783">
                <a:lnSpc>
                  <a:spcPct val="130000"/>
                </a:lnSpc>
                <a:defRPr/>
              </a:pPr>
              <a:r>
                <a:rPr lang="en-US" altLang="zh-CN" sz="3600" b="1" kern="0" dirty="0">
                  <a:solidFill>
                    <a:sysClr val="window" lastClr="FFFFFF">
                      <a:lumMod val="50000"/>
                    </a:sysClr>
                  </a:solidFill>
                  <a:latin typeface="Fira Sans Medium Italic" panose="00000600000000000000" pitchFamily="50" charset="0"/>
                  <a:ea typeface="Fira Sans Medium Italic" panose="00000600000000000000" pitchFamily="50" charset="0"/>
                  <a:cs typeface="Calibri" pitchFamily="34" charset="0"/>
                </a:rPr>
                <a:t>T</a:t>
              </a:r>
            </a:p>
          </p:txBody>
        </p:sp>
      </p:grpSp>
      <p:sp>
        <p:nvSpPr>
          <p:cNvPr id="34" name="TextBox 33"/>
          <p:cNvSpPr txBox="1"/>
          <p:nvPr/>
        </p:nvSpPr>
        <p:spPr>
          <a:xfrm>
            <a:off x="2257709" y="1542336"/>
            <a:ext cx="1061829" cy="253916"/>
          </a:xfrm>
          <a:prstGeom prst="rect">
            <a:avLst/>
          </a:prstGeom>
          <a:noFill/>
        </p:spPr>
        <p:txBody>
          <a:bodyPr wrap="none" lIns="68580" tIns="34290" rIns="68580" bIns="34290">
            <a:spAutoFit/>
          </a:bodyPr>
          <a:lstStyle/>
          <a:p>
            <a:pPr algn="r" defTabSz="685783">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Clear Sans" panose="020B0503030202020304" pitchFamily="34" charset="0"/>
              </a:rPr>
              <a:t>输入标题文字</a:t>
            </a:r>
            <a:endParaRPr lang="en-GB" altLang="zh-CN" sz="1200" dirty="0">
              <a:solidFill>
                <a:schemeClr val="bg1">
                  <a:lumMod val="50000"/>
                </a:schemeClr>
              </a:solidFill>
              <a:latin typeface="微软雅黑" panose="020B0503020204020204" pitchFamily="34" charset="-122"/>
              <a:ea typeface="微软雅黑" panose="020B0503020204020204" pitchFamily="34" charset="-122"/>
              <a:cs typeface="Clear Sans" panose="020B0503030202020304" pitchFamily="34" charset="0"/>
            </a:endParaRPr>
          </a:p>
        </p:txBody>
      </p:sp>
      <p:sp>
        <p:nvSpPr>
          <p:cNvPr id="35" name="TextBox 34"/>
          <p:cNvSpPr txBox="1"/>
          <p:nvPr/>
        </p:nvSpPr>
        <p:spPr>
          <a:xfrm>
            <a:off x="2443658" y="3372891"/>
            <a:ext cx="1061829" cy="253916"/>
          </a:xfrm>
          <a:prstGeom prst="rect">
            <a:avLst/>
          </a:prstGeom>
          <a:noFill/>
        </p:spPr>
        <p:txBody>
          <a:bodyPr wrap="none" lIns="68580" tIns="34290" rIns="68580" bIns="34290">
            <a:spAutoFit/>
          </a:bodyPr>
          <a:lstStyle/>
          <a:p>
            <a:pPr algn="r" defTabSz="685783">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Clear Sans" panose="020B0503030202020304" pitchFamily="34" charset="0"/>
              </a:rPr>
              <a:t>输入标题文字</a:t>
            </a:r>
            <a:endParaRPr lang="en-GB" altLang="zh-CN" sz="1200" dirty="0">
              <a:solidFill>
                <a:schemeClr val="bg1">
                  <a:lumMod val="50000"/>
                </a:schemeClr>
              </a:solidFill>
              <a:latin typeface="微软雅黑" panose="020B0503020204020204" pitchFamily="34" charset="-122"/>
              <a:ea typeface="微软雅黑" panose="020B0503020204020204" pitchFamily="34" charset="-122"/>
              <a:cs typeface="Clear Sans" panose="020B0503030202020304" pitchFamily="34" charset="0"/>
            </a:endParaRPr>
          </a:p>
        </p:txBody>
      </p:sp>
      <p:sp>
        <p:nvSpPr>
          <p:cNvPr id="36" name="TextBox 35"/>
          <p:cNvSpPr txBox="1"/>
          <p:nvPr/>
        </p:nvSpPr>
        <p:spPr>
          <a:xfrm>
            <a:off x="6329595" y="3372891"/>
            <a:ext cx="1061829" cy="253916"/>
          </a:xfrm>
          <a:prstGeom prst="rect">
            <a:avLst/>
          </a:prstGeom>
          <a:noFill/>
        </p:spPr>
        <p:txBody>
          <a:bodyPr wrap="none" lIns="68580" tIns="34290" rIns="68580" bIns="34290">
            <a:spAutoFit/>
          </a:bodyPr>
          <a:lstStyle/>
          <a:p>
            <a:pPr algn="r" defTabSz="685783">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Clear Sans" panose="020B0503030202020304" pitchFamily="34" charset="0"/>
              </a:rPr>
              <a:t>输入标题文字</a:t>
            </a:r>
            <a:endParaRPr lang="en-GB" altLang="zh-CN" sz="1200" dirty="0">
              <a:solidFill>
                <a:schemeClr val="bg1">
                  <a:lumMod val="50000"/>
                </a:schemeClr>
              </a:solidFill>
              <a:latin typeface="微软雅黑" panose="020B0503020204020204" pitchFamily="34" charset="-122"/>
              <a:ea typeface="微软雅黑" panose="020B0503020204020204" pitchFamily="34" charset="-122"/>
              <a:cs typeface="Clear Sans" panose="020B0503030202020304" pitchFamily="34" charset="0"/>
            </a:endParaRPr>
          </a:p>
        </p:txBody>
      </p:sp>
      <p:sp>
        <p:nvSpPr>
          <p:cNvPr id="37" name="TextBox 36"/>
          <p:cNvSpPr txBox="1"/>
          <p:nvPr/>
        </p:nvSpPr>
        <p:spPr>
          <a:xfrm>
            <a:off x="6469056" y="1514943"/>
            <a:ext cx="1061829" cy="253916"/>
          </a:xfrm>
          <a:prstGeom prst="rect">
            <a:avLst/>
          </a:prstGeom>
          <a:noFill/>
        </p:spPr>
        <p:txBody>
          <a:bodyPr wrap="none" lIns="68580" tIns="34290" rIns="68580" bIns="34290">
            <a:spAutoFit/>
          </a:bodyPr>
          <a:lstStyle/>
          <a:p>
            <a:pPr algn="r" defTabSz="685783">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Clear Sans" panose="020B0503030202020304" pitchFamily="34" charset="0"/>
              </a:rPr>
              <a:t>输入标题文字</a:t>
            </a:r>
            <a:endParaRPr lang="en-GB" altLang="zh-CN" sz="1200" dirty="0">
              <a:solidFill>
                <a:schemeClr val="bg1">
                  <a:lumMod val="50000"/>
                </a:schemeClr>
              </a:solidFill>
              <a:latin typeface="微软雅黑" panose="020B0503020204020204" pitchFamily="34" charset="-122"/>
              <a:ea typeface="微软雅黑" panose="020B0503020204020204" pitchFamily="34" charset="-122"/>
              <a:cs typeface="Clear Sans" panose="020B0503030202020304" pitchFamily="34" charset="0"/>
            </a:endParaRPr>
          </a:p>
        </p:txBody>
      </p:sp>
      <p:grpSp>
        <p:nvGrpSpPr>
          <p:cNvPr id="14" name="Group 12"/>
          <p:cNvGrpSpPr>
            <a:grpSpLocks/>
          </p:cNvGrpSpPr>
          <p:nvPr/>
        </p:nvGrpSpPr>
        <p:grpSpPr bwMode="auto">
          <a:xfrm>
            <a:off x="452440" y="1310092"/>
            <a:ext cx="3825479" cy="1268680"/>
            <a:chOff x="603607" y="1746900"/>
            <a:chExt cx="5100205" cy="1690513"/>
          </a:xfrm>
        </p:grpSpPr>
        <p:grpSp>
          <p:nvGrpSpPr>
            <p:cNvPr id="19" name="Group 1"/>
            <p:cNvGrpSpPr>
              <a:grpSpLocks/>
            </p:cNvGrpSpPr>
            <p:nvPr/>
          </p:nvGrpSpPr>
          <p:grpSpPr bwMode="auto">
            <a:xfrm>
              <a:off x="603607" y="1746900"/>
              <a:ext cx="5100205" cy="1690513"/>
              <a:chOff x="603607" y="1746900"/>
              <a:chExt cx="5100205" cy="1690513"/>
            </a:xfrm>
          </p:grpSpPr>
          <p:sp>
            <p:nvSpPr>
              <p:cNvPr id="3" name="圆角矩形 6"/>
              <p:cNvSpPr/>
              <p:nvPr/>
            </p:nvSpPr>
            <p:spPr bwMode="auto">
              <a:xfrm>
                <a:off x="603607" y="1746900"/>
                <a:ext cx="5100205" cy="1601278"/>
              </a:xfrm>
              <a:custGeom>
                <a:avLst/>
                <a:gdLst>
                  <a:gd name="connsiteX0" fmla="*/ 1289248 w 5969768"/>
                  <a:gd name="connsiteY0" fmla="*/ 0 h 1872208"/>
                  <a:gd name="connsiteX1" fmla="*/ 5346173 w 5969768"/>
                  <a:gd name="connsiteY1" fmla="*/ 0 h 1872208"/>
                  <a:gd name="connsiteX2" fmla="*/ 5969768 w 5969768"/>
                  <a:gd name="connsiteY2" fmla="*/ 623595 h 1872208"/>
                  <a:gd name="connsiteX3" fmla="*/ 5969768 w 5969768"/>
                  <a:gd name="connsiteY3" fmla="*/ 1248613 h 1872208"/>
                  <a:gd name="connsiteX4" fmla="*/ 5346173 w 5969768"/>
                  <a:gd name="connsiteY4" fmla="*/ 1872208 h 1872208"/>
                  <a:gd name="connsiteX5" fmla="*/ 1368152 w 5969768"/>
                  <a:gd name="connsiteY5" fmla="*/ 1872208 h 1872208"/>
                  <a:gd name="connsiteX6" fmla="*/ 1289248 w 5969768"/>
                  <a:gd name="connsiteY6" fmla="*/ 1872208 h 1872208"/>
                  <a:gd name="connsiteX7" fmla="*/ 407735 w 5969768"/>
                  <a:gd name="connsiteY7" fmla="*/ 1872208 h 1872208"/>
                  <a:gd name="connsiteX8" fmla="*/ 0 w 5969768"/>
                  <a:gd name="connsiteY8" fmla="*/ 1464473 h 1872208"/>
                  <a:gd name="connsiteX9" fmla="*/ 0 w 5969768"/>
                  <a:gd name="connsiteY9" fmla="*/ 1055807 h 1872208"/>
                  <a:gd name="connsiteX10" fmla="*/ 407735 w 5969768"/>
                  <a:gd name="connsiteY10" fmla="*/ 648072 h 1872208"/>
                  <a:gd name="connsiteX11" fmla="*/ 1368152 w 5969768"/>
                  <a:gd name="connsiteY11" fmla="*/ 648072 h 1872208"/>
                  <a:gd name="connsiteX12" fmla="*/ 1368152 w 5969768"/>
                  <a:gd name="connsiteY12" fmla="*/ 850487 h 1872208"/>
                  <a:gd name="connsiteX13" fmla="*/ 488918 w 5969768"/>
                  <a:gd name="connsiteY13" fmla="*/ 850487 h 1872208"/>
                  <a:gd name="connsiteX14" fmla="*/ 216024 w 5969768"/>
                  <a:gd name="connsiteY14" fmla="*/ 1123381 h 1872208"/>
                  <a:gd name="connsiteX15" fmla="*/ 216024 w 5969768"/>
                  <a:gd name="connsiteY15" fmla="*/ 1396898 h 1872208"/>
                  <a:gd name="connsiteX16" fmla="*/ 488918 w 5969768"/>
                  <a:gd name="connsiteY16" fmla="*/ 1669792 h 1872208"/>
                  <a:gd name="connsiteX17" fmla="*/ 1368152 w 5969768"/>
                  <a:gd name="connsiteY17" fmla="*/ 1669792 h 1872208"/>
                  <a:gd name="connsiteX18" fmla="*/ 1368152 w 5969768"/>
                  <a:gd name="connsiteY18" fmla="*/ 1670095 h 1872208"/>
                  <a:gd name="connsiteX19" fmla="*/ 5264789 w 5969768"/>
                  <a:gd name="connsiteY19" fmla="*/ 1670095 h 1872208"/>
                  <a:gd name="connsiteX20" fmla="*/ 5753744 w 5969768"/>
                  <a:gd name="connsiteY20" fmla="*/ 1181140 h 1872208"/>
                  <a:gd name="connsiteX21" fmla="*/ 5753744 w 5969768"/>
                  <a:gd name="connsiteY21" fmla="*/ 691068 h 1872208"/>
                  <a:gd name="connsiteX22" fmla="*/ 5264789 w 5969768"/>
                  <a:gd name="connsiteY22" fmla="*/ 202113 h 1872208"/>
                  <a:gd name="connsiteX23" fmla="*/ 1289248 w 5969768"/>
                  <a:gd name="connsiteY23" fmla="*/ 202113 h 1872208"/>
                  <a:gd name="connsiteX24" fmla="*/ 1288082 w 5969768"/>
                  <a:gd name="connsiteY24" fmla="*/ 80739 h 1872208"/>
                  <a:gd name="connsiteX25" fmla="*/ 1289248 w 5969768"/>
                  <a:gd name="connsiteY25" fmla="*/ 0 h 1872208"/>
                  <a:gd name="connsiteX0" fmla="*/ 1289248 w 5969768"/>
                  <a:gd name="connsiteY0" fmla="*/ 0 h 1872208"/>
                  <a:gd name="connsiteX1" fmla="*/ 5346173 w 5969768"/>
                  <a:gd name="connsiteY1" fmla="*/ 0 h 1872208"/>
                  <a:gd name="connsiteX2" fmla="*/ 5969768 w 5969768"/>
                  <a:gd name="connsiteY2" fmla="*/ 623595 h 1872208"/>
                  <a:gd name="connsiteX3" fmla="*/ 5969768 w 5969768"/>
                  <a:gd name="connsiteY3" fmla="*/ 1248613 h 1872208"/>
                  <a:gd name="connsiteX4" fmla="*/ 5346173 w 5969768"/>
                  <a:gd name="connsiteY4" fmla="*/ 1872208 h 1872208"/>
                  <a:gd name="connsiteX5" fmla="*/ 1368152 w 5969768"/>
                  <a:gd name="connsiteY5" fmla="*/ 1872208 h 1872208"/>
                  <a:gd name="connsiteX6" fmla="*/ 1289248 w 5969768"/>
                  <a:gd name="connsiteY6" fmla="*/ 1872208 h 1872208"/>
                  <a:gd name="connsiteX7" fmla="*/ 407735 w 5969768"/>
                  <a:gd name="connsiteY7" fmla="*/ 1872208 h 1872208"/>
                  <a:gd name="connsiteX8" fmla="*/ 0 w 5969768"/>
                  <a:gd name="connsiteY8" fmla="*/ 1464473 h 1872208"/>
                  <a:gd name="connsiteX9" fmla="*/ 0 w 5969768"/>
                  <a:gd name="connsiteY9" fmla="*/ 1055807 h 1872208"/>
                  <a:gd name="connsiteX10" fmla="*/ 407735 w 5969768"/>
                  <a:gd name="connsiteY10" fmla="*/ 648072 h 1872208"/>
                  <a:gd name="connsiteX11" fmla="*/ 1368152 w 5969768"/>
                  <a:gd name="connsiteY11" fmla="*/ 648072 h 1872208"/>
                  <a:gd name="connsiteX12" fmla="*/ 1368152 w 5969768"/>
                  <a:gd name="connsiteY12" fmla="*/ 850487 h 1872208"/>
                  <a:gd name="connsiteX13" fmla="*/ 488918 w 5969768"/>
                  <a:gd name="connsiteY13" fmla="*/ 850487 h 1872208"/>
                  <a:gd name="connsiteX14" fmla="*/ 216024 w 5969768"/>
                  <a:gd name="connsiteY14" fmla="*/ 1123381 h 1872208"/>
                  <a:gd name="connsiteX15" fmla="*/ 216024 w 5969768"/>
                  <a:gd name="connsiteY15" fmla="*/ 1396898 h 1872208"/>
                  <a:gd name="connsiteX16" fmla="*/ 488918 w 5969768"/>
                  <a:gd name="connsiteY16" fmla="*/ 1669792 h 1872208"/>
                  <a:gd name="connsiteX17" fmla="*/ 1368152 w 5969768"/>
                  <a:gd name="connsiteY17" fmla="*/ 1669792 h 1872208"/>
                  <a:gd name="connsiteX18" fmla="*/ 1368152 w 5969768"/>
                  <a:gd name="connsiteY18" fmla="*/ 1670095 h 1872208"/>
                  <a:gd name="connsiteX19" fmla="*/ 5264789 w 5969768"/>
                  <a:gd name="connsiteY19" fmla="*/ 1670095 h 1872208"/>
                  <a:gd name="connsiteX20" fmla="*/ 5753744 w 5969768"/>
                  <a:gd name="connsiteY20" fmla="*/ 1181140 h 1872208"/>
                  <a:gd name="connsiteX21" fmla="*/ 5753744 w 5969768"/>
                  <a:gd name="connsiteY21" fmla="*/ 691068 h 1872208"/>
                  <a:gd name="connsiteX22" fmla="*/ 5264789 w 5969768"/>
                  <a:gd name="connsiteY22" fmla="*/ 202113 h 1872208"/>
                  <a:gd name="connsiteX23" fmla="*/ 1289248 w 5969768"/>
                  <a:gd name="connsiteY23" fmla="*/ 202113 h 1872208"/>
                  <a:gd name="connsiteX24" fmla="*/ 1421432 w 5969768"/>
                  <a:gd name="connsiteY24" fmla="*/ 109314 h 1872208"/>
                  <a:gd name="connsiteX25" fmla="*/ 1289248 w 5969768"/>
                  <a:gd name="connsiteY2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969768" h="1872208">
                    <a:moveTo>
                      <a:pt x="1289248" y="0"/>
                    </a:moveTo>
                    <a:lnTo>
                      <a:pt x="5346173" y="0"/>
                    </a:lnTo>
                    <a:cubicBezTo>
                      <a:pt x="5690575" y="0"/>
                      <a:pt x="5969768" y="279193"/>
                      <a:pt x="5969768" y="623595"/>
                    </a:cubicBezTo>
                    <a:lnTo>
                      <a:pt x="5969768" y="1248613"/>
                    </a:lnTo>
                    <a:cubicBezTo>
                      <a:pt x="5969768" y="1593015"/>
                      <a:pt x="5690575" y="1872208"/>
                      <a:pt x="5346173" y="1872208"/>
                    </a:cubicBezTo>
                    <a:lnTo>
                      <a:pt x="1368152" y="1872208"/>
                    </a:lnTo>
                    <a:lnTo>
                      <a:pt x="1289248" y="1872208"/>
                    </a:lnTo>
                    <a:lnTo>
                      <a:pt x="407735" y="1872208"/>
                    </a:lnTo>
                    <a:cubicBezTo>
                      <a:pt x="182549" y="1872208"/>
                      <a:pt x="0" y="1689659"/>
                      <a:pt x="0" y="1464473"/>
                    </a:cubicBezTo>
                    <a:lnTo>
                      <a:pt x="0" y="1055807"/>
                    </a:lnTo>
                    <a:cubicBezTo>
                      <a:pt x="0" y="830621"/>
                      <a:pt x="182549" y="648072"/>
                      <a:pt x="407735" y="648072"/>
                    </a:cubicBezTo>
                    <a:lnTo>
                      <a:pt x="1368152" y="648072"/>
                    </a:lnTo>
                    <a:lnTo>
                      <a:pt x="1368152" y="850487"/>
                    </a:lnTo>
                    <a:lnTo>
                      <a:pt x="488918" y="850487"/>
                    </a:lnTo>
                    <a:cubicBezTo>
                      <a:pt x="338203" y="850487"/>
                      <a:pt x="216024" y="972666"/>
                      <a:pt x="216024" y="1123381"/>
                    </a:cubicBezTo>
                    <a:lnTo>
                      <a:pt x="216024" y="1396898"/>
                    </a:lnTo>
                    <a:cubicBezTo>
                      <a:pt x="216024" y="1547613"/>
                      <a:pt x="338203" y="1669792"/>
                      <a:pt x="488918" y="1669792"/>
                    </a:cubicBezTo>
                    <a:lnTo>
                      <a:pt x="1368152" y="1669792"/>
                    </a:lnTo>
                    <a:lnTo>
                      <a:pt x="1368152" y="1670095"/>
                    </a:lnTo>
                    <a:lnTo>
                      <a:pt x="5264789" y="1670095"/>
                    </a:lnTo>
                    <a:cubicBezTo>
                      <a:pt x="5534831" y="1670095"/>
                      <a:pt x="5753744" y="1451182"/>
                      <a:pt x="5753744" y="1181140"/>
                    </a:cubicBezTo>
                    <a:lnTo>
                      <a:pt x="5753744" y="691068"/>
                    </a:lnTo>
                    <a:cubicBezTo>
                      <a:pt x="5753744" y="421026"/>
                      <a:pt x="5534831" y="202113"/>
                      <a:pt x="5264789" y="202113"/>
                    </a:cubicBezTo>
                    <a:lnTo>
                      <a:pt x="1289248" y="202113"/>
                    </a:lnTo>
                    <a:cubicBezTo>
                      <a:pt x="1288859" y="161655"/>
                      <a:pt x="1421821" y="149772"/>
                      <a:pt x="1421432" y="109314"/>
                    </a:cubicBezTo>
                    <a:cubicBezTo>
                      <a:pt x="1421821" y="82401"/>
                      <a:pt x="1288859" y="26913"/>
                      <a:pt x="1289248" y="0"/>
                    </a:cubicBezTo>
                    <a:close/>
                  </a:path>
                </a:pathLst>
              </a:custGeom>
              <a:solidFill>
                <a:schemeClr val="accent1"/>
              </a:solidFill>
              <a:ln w="28575" cap="flat" cmpd="sng" algn="ctr">
                <a:solidFill>
                  <a:sysClr val="window" lastClr="FFFFFF"/>
                </a:solidFill>
                <a:prstDash val="solid"/>
              </a:ln>
              <a:effectLst>
                <a:outerShdw dist="38100" dir="2700000" algn="tl" rotWithShape="0">
                  <a:prstClr val="black">
                    <a:alpha val="20000"/>
                  </a:prstClr>
                </a:outerShdw>
              </a:effectLst>
            </p:spPr>
            <p:txBody>
              <a:bodyPr anchor="ctr"/>
              <a:lstStyle/>
              <a:p>
                <a:pPr algn="ctr" defTabSz="685783">
                  <a:defRPr/>
                </a:pPr>
                <a:endParaRPr lang="zh-CN" altLang="en-US" kern="0">
                  <a:solidFill>
                    <a:sysClr val="window" lastClr="FFFFFF"/>
                  </a:solidFill>
                  <a:latin typeface="Calibri"/>
                </a:endParaRPr>
              </a:p>
            </p:txBody>
          </p:sp>
          <p:sp>
            <p:nvSpPr>
              <p:cNvPr id="6" name="TextBox 5"/>
              <p:cNvSpPr txBox="1"/>
              <p:nvPr/>
            </p:nvSpPr>
            <p:spPr bwMode="auto">
              <a:xfrm>
                <a:off x="863936" y="2354719"/>
                <a:ext cx="876225" cy="1082694"/>
              </a:xfrm>
              <a:prstGeom prst="rect">
                <a:avLst/>
              </a:prstGeom>
              <a:noFill/>
            </p:spPr>
            <p:txBody>
              <a:bodyPr>
                <a:spAutoFit/>
              </a:bodyPr>
              <a:lstStyle/>
              <a:p>
                <a:pPr algn="ctr" defTabSz="685783">
                  <a:lnSpc>
                    <a:spcPct val="130000"/>
                  </a:lnSpc>
                  <a:defRPr/>
                </a:pPr>
                <a:r>
                  <a:rPr lang="en-US" altLang="zh-CN" sz="3600" b="1" kern="0" dirty="0">
                    <a:solidFill>
                      <a:sysClr val="window" lastClr="FFFFFF">
                        <a:lumMod val="50000"/>
                      </a:sysClr>
                    </a:solidFill>
                    <a:latin typeface="Fira Sans Medium Italic" panose="00000600000000000000" pitchFamily="50" charset="0"/>
                    <a:ea typeface="Fira Sans Medium Italic" panose="00000600000000000000" pitchFamily="50" charset="0"/>
                    <a:cs typeface="Calibri" pitchFamily="34" charset="0"/>
                  </a:rPr>
                  <a:t>S</a:t>
                </a:r>
              </a:p>
            </p:txBody>
          </p:sp>
        </p:grpSp>
        <p:sp>
          <p:nvSpPr>
            <p:cNvPr id="4" name="燕尾形 20"/>
            <p:cNvSpPr/>
            <p:nvPr/>
          </p:nvSpPr>
          <p:spPr bwMode="auto">
            <a:xfrm>
              <a:off x="1624283" y="2235694"/>
              <a:ext cx="293662" cy="295181"/>
            </a:xfrm>
            <a:prstGeom prst="chevron">
              <a:avLst/>
            </a:prstGeom>
            <a:solidFill>
              <a:schemeClr val="accent1"/>
            </a:solidFill>
            <a:ln w="28575" cap="flat" cmpd="sng" algn="ctr">
              <a:solidFill>
                <a:sysClr val="window" lastClr="FFFFFF"/>
              </a:solidFill>
              <a:prstDash val="solid"/>
            </a:ln>
            <a:effectLst>
              <a:outerShdw dist="38100" dir="2700000" algn="tl" rotWithShape="0">
                <a:prstClr val="black">
                  <a:alpha val="20000"/>
                </a:prstClr>
              </a:outerShdw>
            </a:effec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en-US">
                <a:solidFill>
                  <a:srgbClr val="FFFFFF"/>
                </a:solidFill>
              </a:endParaRPr>
            </a:p>
          </p:txBody>
        </p:sp>
        <p:sp>
          <p:nvSpPr>
            <p:cNvPr id="5" name="燕尾形 21"/>
            <p:cNvSpPr/>
            <p:nvPr/>
          </p:nvSpPr>
          <p:spPr bwMode="auto">
            <a:xfrm>
              <a:off x="1848101" y="2235694"/>
              <a:ext cx="293663" cy="295181"/>
            </a:xfrm>
            <a:prstGeom prst="chevron">
              <a:avLst/>
            </a:prstGeom>
            <a:solidFill>
              <a:schemeClr val="accent1"/>
            </a:solidFill>
            <a:ln w="28575" cap="flat" cmpd="sng" algn="ctr">
              <a:solidFill>
                <a:sysClr val="window" lastClr="FFFFFF"/>
              </a:solidFill>
              <a:prstDash val="solid"/>
            </a:ln>
            <a:effectLst>
              <a:outerShdw dist="38100" dir="2700000" algn="tl" rotWithShape="0">
                <a:prstClr val="black">
                  <a:alpha val="20000"/>
                </a:prstClr>
              </a:outerShdw>
            </a:effec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en-US">
                <a:solidFill>
                  <a:srgbClr val="FFFFFF"/>
                </a:solidFill>
              </a:endParaRPr>
            </a:p>
          </p:txBody>
        </p:sp>
      </p:grpSp>
      <p:grpSp>
        <p:nvGrpSpPr>
          <p:cNvPr id="20" name="组合 48"/>
          <p:cNvGrpSpPr/>
          <p:nvPr/>
        </p:nvGrpSpPr>
        <p:grpSpPr>
          <a:xfrm>
            <a:off x="2713967" y="340296"/>
            <a:ext cx="6141063" cy="129844"/>
            <a:chOff x="2713964" y="340296"/>
            <a:chExt cx="6141063" cy="129844"/>
          </a:xfrm>
        </p:grpSpPr>
        <p:cxnSp>
          <p:nvCxnSpPr>
            <p:cNvPr id="50" name="直接连接符 49"/>
            <p:cNvCxnSpPr>
              <a:endCxn id="51" idx="3"/>
            </p:cNvCxnSpPr>
            <p:nvPr/>
          </p:nvCxnSpPr>
          <p:spPr>
            <a:xfrm flipH="1">
              <a:off x="2843808" y="405218"/>
              <a:ext cx="6011219" cy="0"/>
            </a:xfrm>
            <a:prstGeom prst="line">
              <a:avLst/>
            </a:prstGeom>
            <a:ln>
              <a:solidFill>
                <a:schemeClr val="tx2">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51" name="矩形 50"/>
            <p:cNvSpPr/>
            <p:nvPr/>
          </p:nvSpPr>
          <p:spPr>
            <a:xfrm>
              <a:off x="2713964" y="340296"/>
              <a:ext cx="129844" cy="12984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2" name="KSO_GT1.1.1"/>
          <p:cNvSpPr txBox="1"/>
          <p:nvPr/>
        </p:nvSpPr>
        <p:spPr>
          <a:xfrm>
            <a:off x="1438990" y="308670"/>
            <a:ext cx="119062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200" dirty="0">
                <a:solidFill>
                  <a:schemeClr val="tx1">
                    <a:lumMod val="50000"/>
                    <a:lumOff val="50000"/>
                  </a:schemeClr>
                </a:solidFill>
              </a:rPr>
              <a:t>点击更改标题</a:t>
            </a:r>
            <a:endParaRPr lang="en-US" altLang="zh-CN" sz="1200" dirty="0">
              <a:solidFill>
                <a:schemeClr val="tx1">
                  <a:lumMod val="50000"/>
                  <a:lumOff val="50000"/>
                </a:schemeClr>
              </a:solidFill>
            </a:endParaRPr>
          </a:p>
        </p:txBody>
      </p:sp>
      <p:sp>
        <p:nvSpPr>
          <p:cNvPr id="38" name="矩形 37"/>
          <p:cNvSpPr/>
          <p:nvPr/>
        </p:nvSpPr>
        <p:spPr>
          <a:xfrm>
            <a:off x="892899" y="302732"/>
            <a:ext cx="443924" cy="443924"/>
          </a:xfrm>
          <a:prstGeom prst="rect">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a:off x="600257" y="135429"/>
            <a:ext cx="443924" cy="443924"/>
          </a:xfrm>
          <a:prstGeom prst="rect">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 xmlns:p14="http://schemas.microsoft.com/office/powerpoint/2010/main" val="4197950937"/>
      </p:ext>
    </p:extLst>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par>
                          <p:cTn id="8" fill="hold" nodeType="withGroup">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p:cTn id="11" dur="500" fill="hold"/>
                                        <p:tgtEl>
                                          <p:spTgt spid="34"/>
                                        </p:tgtEl>
                                        <p:attrNameLst>
                                          <p:attrName>ppt_w</p:attrName>
                                        </p:attrNameLst>
                                      </p:cBhvr>
                                      <p:tavLst>
                                        <p:tav tm="0">
                                          <p:val>
                                            <p:fltVal val="0"/>
                                          </p:val>
                                        </p:tav>
                                        <p:tav tm="100000">
                                          <p:val>
                                            <p:strVal val="#ppt_w"/>
                                          </p:val>
                                        </p:tav>
                                      </p:tavLst>
                                    </p:anim>
                                    <p:anim calcmode="lin" valueType="num">
                                      <p:cBhvr>
                                        <p:cTn id="12" dur="500" fill="hold"/>
                                        <p:tgtEl>
                                          <p:spTgt spid="34"/>
                                        </p:tgtEl>
                                        <p:attrNameLst>
                                          <p:attrName>ppt_h</p:attrName>
                                        </p:attrNameLst>
                                      </p:cBhvr>
                                      <p:tavLst>
                                        <p:tav tm="0">
                                          <p:val>
                                            <p:fltVal val="0"/>
                                          </p:val>
                                        </p:tav>
                                        <p:tav tm="100000">
                                          <p:val>
                                            <p:strVal val="#ppt_h"/>
                                          </p:val>
                                        </p:tav>
                                      </p:tavLst>
                                    </p:anim>
                                    <p:animEffect transition="in" filter="fade">
                                      <p:cBhvr>
                                        <p:cTn id="13" dur="500"/>
                                        <p:tgtEl>
                                          <p:spTgt spid="34"/>
                                        </p:tgtEl>
                                      </p:cBhvr>
                                    </p:animEffect>
                                  </p:childTnLst>
                                </p:cTn>
                              </p:par>
                            </p:childTnLst>
                          </p:cTn>
                        </p:par>
                        <p:par>
                          <p:cTn id="14" fill="hold" nodeType="withGroup">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500"/>
                                        <p:tgtEl>
                                          <p:spTgt spid="7"/>
                                        </p:tgtEl>
                                      </p:cBhvr>
                                    </p:animEffect>
                                  </p:childTnLst>
                                </p:cTn>
                              </p:par>
                            </p:childTnLst>
                          </p:cTn>
                        </p:par>
                        <p:par>
                          <p:cTn id="18" fill="hold" nodeType="withGroup">
                            <p:stCondLst>
                              <p:cond delay="1500"/>
                            </p:stCondLst>
                            <p:childTnLst>
                              <p:par>
                                <p:cTn id="19" presetID="10" presetClass="entr" presetSubtype="0"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500"/>
                                        <p:tgtEl>
                                          <p:spTgt spid="2"/>
                                        </p:tgtEl>
                                      </p:cBhvr>
                                    </p:animEffect>
                                  </p:childTnLst>
                                </p:cTn>
                              </p:par>
                            </p:childTnLst>
                          </p:cTn>
                        </p:par>
                        <p:par>
                          <p:cTn id="22" fill="hold" nodeType="withGroup">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p:cTn id="25" dur="500" fill="hold"/>
                                        <p:tgtEl>
                                          <p:spTgt spid="37"/>
                                        </p:tgtEl>
                                        <p:attrNameLst>
                                          <p:attrName>ppt_w</p:attrName>
                                        </p:attrNameLst>
                                      </p:cBhvr>
                                      <p:tavLst>
                                        <p:tav tm="0">
                                          <p:val>
                                            <p:fltVal val="0"/>
                                          </p:val>
                                        </p:tav>
                                        <p:tav tm="100000">
                                          <p:val>
                                            <p:strVal val="#ppt_w"/>
                                          </p:val>
                                        </p:tav>
                                      </p:tavLst>
                                    </p:anim>
                                    <p:anim calcmode="lin" valueType="num">
                                      <p:cBhvr>
                                        <p:cTn id="26" dur="500" fill="hold"/>
                                        <p:tgtEl>
                                          <p:spTgt spid="37"/>
                                        </p:tgtEl>
                                        <p:attrNameLst>
                                          <p:attrName>ppt_h</p:attrName>
                                        </p:attrNameLst>
                                      </p:cBhvr>
                                      <p:tavLst>
                                        <p:tav tm="0">
                                          <p:val>
                                            <p:fltVal val="0"/>
                                          </p:val>
                                        </p:tav>
                                        <p:tav tm="100000">
                                          <p:val>
                                            <p:strVal val="#ppt_h"/>
                                          </p:val>
                                        </p:tav>
                                      </p:tavLst>
                                    </p:anim>
                                    <p:animEffect transition="in" filter="fade">
                                      <p:cBhvr>
                                        <p:cTn id="27" dur="500"/>
                                        <p:tgtEl>
                                          <p:spTgt spid="37"/>
                                        </p:tgtEl>
                                      </p:cBhvr>
                                    </p:animEffect>
                                  </p:childTnLst>
                                </p:cTn>
                              </p:par>
                            </p:childTnLst>
                          </p:cTn>
                        </p:par>
                        <p:par>
                          <p:cTn id="28" fill="hold" nodeType="withGroup">
                            <p:stCondLst>
                              <p:cond delay="2500"/>
                            </p:stCondLst>
                            <p:childTnLst>
                              <p:par>
                                <p:cTn id="29" presetID="22" presetClass="entr" presetSubtype="8" fill="hold" grpId="0" nodeType="after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wipe(left)">
                                      <p:cBhvr>
                                        <p:cTn id="31" dur="500"/>
                                        <p:tgtEl>
                                          <p:spTgt spid="31"/>
                                        </p:tgtEl>
                                      </p:cBhvr>
                                    </p:animEffect>
                                  </p:childTnLst>
                                </p:cTn>
                              </p:par>
                            </p:childTnLst>
                          </p:cTn>
                        </p:par>
                        <p:par>
                          <p:cTn id="32" fill="hold" nodeType="withGroup">
                            <p:stCondLst>
                              <p:cond delay="3000"/>
                            </p:stCondLst>
                            <p:childTnLst>
                              <p:par>
                                <p:cTn id="33" presetID="10" presetClass="entr" presetSubtype="0" fill="hold"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500"/>
                                        <p:tgtEl>
                                          <p:spTgt spid="8"/>
                                        </p:tgtEl>
                                      </p:cBhvr>
                                    </p:animEffect>
                                  </p:childTnLst>
                                </p:cTn>
                              </p:par>
                            </p:childTnLst>
                          </p:cTn>
                        </p:par>
                        <p:par>
                          <p:cTn id="36" fill="hold" nodeType="withGroup">
                            <p:stCondLst>
                              <p:cond delay="3500"/>
                            </p:stCondLst>
                            <p:childTnLst>
                              <p:par>
                                <p:cTn id="37" presetID="53" presetClass="entr" presetSubtype="16" fill="hold" grpId="0" nodeType="afterEffect">
                                  <p:stCondLst>
                                    <p:cond delay="0"/>
                                  </p:stCondLst>
                                  <p:childTnLst>
                                    <p:set>
                                      <p:cBhvr>
                                        <p:cTn id="38" dur="1" fill="hold">
                                          <p:stCondLst>
                                            <p:cond delay="0"/>
                                          </p:stCondLst>
                                        </p:cTn>
                                        <p:tgtEl>
                                          <p:spTgt spid="35"/>
                                        </p:tgtEl>
                                        <p:attrNameLst>
                                          <p:attrName>style.visibility</p:attrName>
                                        </p:attrNameLst>
                                      </p:cBhvr>
                                      <p:to>
                                        <p:strVal val="visible"/>
                                      </p:to>
                                    </p:set>
                                    <p:anim calcmode="lin" valueType="num">
                                      <p:cBhvr>
                                        <p:cTn id="39" dur="500" fill="hold"/>
                                        <p:tgtEl>
                                          <p:spTgt spid="35"/>
                                        </p:tgtEl>
                                        <p:attrNameLst>
                                          <p:attrName>ppt_w</p:attrName>
                                        </p:attrNameLst>
                                      </p:cBhvr>
                                      <p:tavLst>
                                        <p:tav tm="0">
                                          <p:val>
                                            <p:fltVal val="0"/>
                                          </p:val>
                                        </p:tav>
                                        <p:tav tm="100000">
                                          <p:val>
                                            <p:strVal val="#ppt_w"/>
                                          </p:val>
                                        </p:tav>
                                      </p:tavLst>
                                    </p:anim>
                                    <p:anim calcmode="lin" valueType="num">
                                      <p:cBhvr>
                                        <p:cTn id="40" dur="500" fill="hold"/>
                                        <p:tgtEl>
                                          <p:spTgt spid="35"/>
                                        </p:tgtEl>
                                        <p:attrNameLst>
                                          <p:attrName>ppt_h</p:attrName>
                                        </p:attrNameLst>
                                      </p:cBhvr>
                                      <p:tavLst>
                                        <p:tav tm="0">
                                          <p:val>
                                            <p:fltVal val="0"/>
                                          </p:val>
                                        </p:tav>
                                        <p:tav tm="100000">
                                          <p:val>
                                            <p:strVal val="#ppt_h"/>
                                          </p:val>
                                        </p:tav>
                                      </p:tavLst>
                                    </p:anim>
                                    <p:animEffect transition="in" filter="fade">
                                      <p:cBhvr>
                                        <p:cTn id="41" dur="500"/>
                                        <p:tgtEl>
                                          <p:spTgt spid="35"/>
                                        </p:tgtEl>
                                      </p:cBhvr>
                                    </p:animEffect>
                                  </p:childTnLst>
                                </p:cTn>
                              </p:par>
                            </p:childTnLst>
                          </p:cTn>
                        </p:par>
                        <p:par>
                          <p:cTn id="42" fill="hold" nodeType="withGroup">
                            <p:stCondLst>
                              <p:cond delay="4000"/>
                            </p:stCondLst>
                            <p:childTnLst>
                              <p:par>
                                <p:cTn id="43" presetID="22" presetClass="entr" presetSubtype="8" fill="hold" grpId="0" nodeType="afterEffect">
                                  <p:stCondLst>
                                    <p:cond delay="0"/>
                                  </p:stCondLst>
                                  <p:childTnLst>
                                    <p:set>
                                      <p:cBhvr>
                                        <p:cTn id="44" dur="1" fill="hold">
                                          <p:stCondLst>
                                            <p:cond delay="0"/>
                                          </p:stCondLst>
                                        </p:cTn>
                                        <p:tgtEl>
                                          <p:spTgt spid="32"/>
                                        </p:tgtEl>
                                        <p:attrNameLst>
                                          <p:attrName>style.visibility</p:attrName>
                                        </p:attrNameLst>
                                      </p:cBhvr>
                                      <p:to>
                                        <p:strVal val="visible"/>
                                      </p:to>
                                    </p:set>
                                    <p:animEffect transition="in" filter="wipe(left)">
                                      <p:cBhvr>
                                        <p:cTn id="45" dur="500"/>
                                        <p:tgtEl>
                                          <p:spTgt spid="32"/>
                                        </p:tgtEl>
                                      </p:cBhvr>
                                    </p:animEffect>
                                  </p:childTnLst>
                                </p:cTn>
                              </p:par>
                            </p:childTnLst>
                          </p:cTn>
                        </p:par>
                        <p:par>
                          <p:cTn id="46" fill="hold" nodeType="withGroup">
                            <p:stCondLst>
                              <p:cond delay="4500"/>
                            </p:stCondLst>
                            <p:childTnLst>
                              <p:par>
                                <p:cTn id="47" presetID="10" presetClass="entr" presetSubtype="0" fill="hold"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500"/>
                                        <p:tgtEl>
                                          <p:spTgt spid="13"/>
                                        </p:tgtEl>
                                      </p:cBhvr>
                                    </p:animEffect>
                                  </p:childTnLst>
                                </p:cTn>
                              </p:par>
                            </p:childTnLst>
                          </p:cTn>
                        </p:par>
                        <p:par>
                          <p:cTn id="50" fill="hold" nodeType="withGroup">
                            <p:stCondLst>
                              <p:cond delay="5000"/>
                            </p:stCondLst>
                            <p:childTnLst>
                              <p:par>
                                <p:cTn id="51" presetID="53" presetClass="entr" presetSubtype="16" fill="hold" grpId="0" nodeType="afterEffect">
                                  <p:stCondLst>
                                    <p:cond delay="0"/>
                                  </p:stCondLst>
                                  <p:childTnLst>
                                    <p:set>
                                      <p:cBhvr>
                                        <p:cTn id="52" dur="1" fill="hold">
                                          <p:stCondLst>
                                            <p:cond delay="0"/>
                                          </p:stCondLst>
                                        </p:cTn>
                                        <p:tgtEl>
                                          <p:spTgt spid="36"/>
                                        </p:tgtEl>
                                        <p:attrNameLst>
                                          <p:attrName>style.visibility</p:attrName>
                                        </p:attrNameLst>
                                      </p:cBhvr>
                                      <p:to>
                                        <p:strVal val="visible"/>
                                      </p:to>
                                    </p:set>
                                    <p:anim calcmode="lin" valueType="num">
                                      <p:cBhvr>
                                        <p:cTn id="53" dur="500" fill="hold"/>
                                        <p:tgtEl>
                                          <p:spTgt spid="36"/>
                                        </p:tgtEl>
                                        <p:attrNameLst>
                                          <p:attrName>ppt_w</p:attrName>
                                        </p:attrNameLst>
                                      </p:cBhvr>
                                      <p:tavLst>
                                        <p:tav tm="0">
                                          <p:val>
                                            <p:fltVal val="0"/>
                                          </p:val>
                                        </p:tav>
                                        <p:tav tm="100000">
                                          <p:val>
                                            <p:strVal val="#ppt_w"/>
                                          </p:val>
                                        </p:tav>
                                      </p:tavLst>
                                    </p:anim>
                                    <p:anim calcmode="lin" valueType="num">
                                      <p:cBhvr>
                                        <p:cTn id="54" dur="500" fill="hold"/>
                                        <p:tgtEl>
                                          <p:spTgt spid="36"/>
                                        </p:tgtEl>
                                        <p:attrNameLst>
                                          <p:attrName>ppt_h</p:attrName>
                                        </p:attrNameLst>
                                      </p:cBhvr>
                                      <p:tavLst>
                                        <p:tav tm="0">
                                          <p:val>
                                            <p:fltVal val="0"/>
                                          </p:val>
                                        </p:tav>
                                        <p:tav tm="100000">
                                          <p:val>
                                            <p:strVal val="#ppt_h"/>
                                          </p:val>
                                        </p:tav>
                                      </p:tavLst>
                                    </p:anim>
                                    <p:animEffect transition="in" filter="fade">
                                      <p:cBhvr>
                                        <p:cTn id="55" dur="500"/>
                                        <p:tgtEl>
                                          <p:spTgt spid="36"/>
                                        </p:tgtEl>
                                      </p:cBhvr>
                                    </p:animEffect>
                                  </p:childTnLst>
                                </p:cTn>
                              </p:par>
                            </p:childTnLst>
                          </p:cTn>
                        </p:par>
                        <p:par>
                          <p:cTn id="56" fill="hold" nodeType="withGroup">
                            <p:stCondLst>
                              <p:cond delay="5500"/>
                            </p:stCondLst>
                            <p:childTnLst>
                              <p:par>
                                <p:cTn id="57" presetID="22" presetClass="entr" presetSubtype="8" fill="hold" grpId="0" nodeType="after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wipe(left)">
                                      <p:cBhvr>
                                        <p:cTn id="59"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31" grpId="0"/>
      <p:bldP spid="32" grpId="0"/>
      <p:bldP spid="33" grpId="0"/>
      <p:bldP spid="34" grpId="0"/>
      <p:bldP spid="35" grpId="0"/>
      <p:bldP spid="36" grpId="0"/>
      <p:bldP spid="3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7"/>
          <p:cNvGrpSpPr>
            <a:grpSpLocks/>
          </p:cNvGrpSpPr>
          <p:nvPr/>
        </p:nvGrpSpPr>
        <p:grpSpPr bwMode="auto">
          <a:xfrm>
            <a:off x="5477708" y="3016785"/>
            <a:ext cx="1149674" cy="323950"/>
            <a:chOff x="7303127" y="4021246"/>
            <a:chExt cx="1533952" cy="432000"/>
          </a:xfrm>
        </p:grpSpPr>
        <p:sp>
          <p:nvSpPr>
            <p:cNvPr id="13" name="AutoShape 5"/>
            <p:cNvSpPr>
              <a:spLocks noChangeArrowheads="1"/>
            </p:cNvSpPr>
            <p:nvPr/>
          </p:nvSpPr>
          <p:spPr bwMode="auto">
            <a:xfrm flipV="1">
              <a:off x="7322671" y="4021246"/>
              <a:ext cx="1496453" cy="432000"/>
            </a:xfrm>
            <a:prstGeom prst="roundRect">
              <a:avLst>
                <a:gd name="adj" fmla="val 50000"/>
              </a:avLst>
            </a:prstGeom>
            <a:solidFill>
              <a:schemeClr val="accent4"/>
            </a:solidFill>
            <a:ln w="9525" algn="ctr">
              <a:noFill/>
              <a:round/>
              <a:headEnd/>
              <a:tailEnd/>
            </a:ln>
            <a:effectLst/>
          </p:spPr>
          <p:txBody>
            <a:bodyPr wrap="none"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defTabSz="685800"/>
              <a:endParaRPr lang="zh-CN" altLang="en-US">
                <a:solidFill>
                  <a:srgbClr val="111111"/>
                </a:solidFill>
                <a:latin typeface="微软雅黑" pitchFamily="34" charset="-122"/>
                <a:ea typeface="微软雅黑" pitchFamily="34" charset="-122"/>
              </a:endParaRPr>
            </a:p>
          </p:txBody>
        </p:sp>
        <p:sp>
          <p:nvSpPr>
            <p:cNvPr id="15" name="Rektangel 161"/>
            <p:cNvSpPr>
              <a:spLocks noChangeArrowheads="1"/>
            </p:cNvSpPr>
            <p:nvPr/>
          </p:nvSpPr>
          <p:spPr bwMode="auto">
            <a:xfrm>
              <a:off x="7303127" y="4067304"/>
              <a:ext cx="1533952" cy="36938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defTabSz="801688"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defTabSz="801688"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20000"/>
                </a:spcBef>
                <a:defRPr/>
              </a:pPr>
              <a:r>
                <a:rPr lang="en-US" altLang="id-ID" sz="1200" b="1" noProof="1">
                  <a:solidFill>
                    <a:schemeClr val="bg1">
                      <a:lumMod val="95000"/>
                    </a:schemeClr>
                  </a:solidFill>
                  <a:latin typeface="Fira Sans SemiBold Italic" panose="00000700000000000000" pitchFamily="50" charset="0"/>
                  <a:ea typeface="Fira Sans SemiBold Italic" panose="00000700000000000000" pitchFamily="50" charset="0"/>
                  <a:cs typeface="Arial" panose="020B0604020202020204" pitchFamily="34" charset="0"/>
                </a:rPr>
                <a:t>Development</a:t>
              </a:r>
              <a:endParaRPr lang="id-ID" altLang="id-ID" sz="1200" b="1" noProof="1">
                <a:solidFill>
                  <a:schemeClr val="bg1">
                    <a:lumMod val="95000"/>
                  </a:schemeClr>
                </a:solidFill>
                <a:latin typeface="Fira Sans SemiBold Italic" panose="00000700000000000000" pitchFamily="50" charset="0"/>
                <a:ea typeface="Fira Sans SemiBold Italic" panose="00000700000000000000" pitchFamily="50" charset="0"/>
                <a:cs typeface="Arial" panose="020B0604020202020204" pitchFamily="34" charset="0"/>
              </a:endParaRPr>
            </a:p>
          </p:txBody>
        </p:sp>
      </p:grpSp>
      <p:grpSp>
        <p:nvGrpSpPr>
          <p:cNvPr id="8" name="Group 55"/>
          <p:cNvGrpSpPr>
            <a:grpSpLocks/>
          </p:cNvGrpSpPr>
          <p:nvPr/>
        </p:nvGrpSpPr>
        <p:grpSpPr bwMode="auto">
          <a:xfrm>
            <a:off x="2424114" y="3021549"/>
            <a:ext cx="1122760" cy="323950"/>
            <a:chOff x="3232198" y="4026773"/>
            <a:chExt cx="1496453" cy="432000"/>
          </a:xfrm>
        </p:grpSpPr>
        <p:sp>
          <p:nvSpPr>
            <p:cNvPr id="17" name="AutoShape 5"/>
            <p:cNvSpPr>
              <a:spLocks noChangeArrowheads="1"/>
            </p:cNvSpPr>
            <p:nvPr/>
          </p:nvSpPr>
          <p:spPr bwMode="auto">
            <a:xfrm flipV="1">
              <a:off x="3232198" y="4026773"/>
              <a:ext cx="1496453" cy="432000"/>
            </a:xfrm>
            <a:prstGeom prst="roundRect">
              <a:avLst>
                <a:gd name="adj" fmla="val 50000"/>
              </a:avLst>
            </a:prstGeom>
            <a:solidFill>
              <a:schemeClr val="accent2"/>
            </a:solidFill>
            <a:ln w="9525" algn="ctr">
              <a:noFill/>
              <a:round/>
              <a:headEnd/>
              <a:tailEnd/>
            </a:ln>
            <a:effectLst/>
          </p:spPr>
          <p:txBody>
            <a:bodyPr wrap="none"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defTabSz="685800"/>
              <a:endParaRPr lang="zh-CN" altLang="en-US">
                <a:solidFill>
                  <a:srgbClr val="111111"/>
                </a:solidFill>
                <a:latin typeface="微软雅黑" pitchFamily="34" charset="-122"/>
                <a:ea typeface="微软雅黑" pitchFamily="34" charset="-122"/>
              </a:endParaRPr>
            </a:p>
          </p:txBody>
        </p:sp>
        <p:sp>
          <p:nvSpPr>
            <p:cNvPr id="19" name="Rektangel 161"/>
            <p:cNvSpPr>
              <a:spLocks noChangeArrowheads="1"/>
            </p:cNvSpPr>
            <p:nvPr/>
          </p:nvSpPr>
          <p:spPr bwMode="auto">
            <a:xfrm>
              <a:off x="3455661" y="4066478"/>
              <a:ext cx="1055878" cy="36938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defTabSz="801688"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defTabSz="801688"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20000"/>
                </a:spcBef>
                <a:defRPr/>
              </a:pPr>
              <a:r>
                <a:rPr lang="en-US" altLang="id-ID" sz="1200" b="1" noProof="1">
                  <a:solidFill>
                    <a:schemeClr val="bg1">
                      <a:lumMod val="95000"/>
                    </a:schemeClr>
                  </a:solidFill>
                  <a:latin typeface="Fira Sans SemiBold Italic" panose="00000700000000000000" pitchFamily="50" charset="0"/>
                  <a:ea typeface="Fira Sans SemiBold Italic" panose="00000700000000000000" pitchFamily="50" charset="0"/>
                  <a:cs typeface="Arial" panose="020B0604020202020204" pitchFamily="34" charset="0"/>
                </a:rPr>
                <a:t>Cheking</a:t>
              </a:r>
              <a:endParaRPr lang="id-ID" altLang="id-ID" sz="1200" b="1" noProof="1">
                <a:solidFill>
                  <a:schemeClr val="bg1">
                    <a:lumMod val="95000"/>
                  </a:schemeClr>
                </a:solidFill>
                <a:latin typeface="Fira Sans SemiBold Italic" panose="00000700000000000000" pitchFamily="50" charset="0"/>
                <a:ea typeface="Fira Sans SemiBold Italic" panose="00000700000000000000" pitchFamily="50" charset="0"/>
                <a:cs typeface="Arial" panose="020B0604020202020204" pitchFamily="34" charset="0"/>
              </a:endParaRPr>
            </a:p>
          </p:txBody>
        </p:sp>
      </p:grpSp>
      <p:grpSp>
        <p:nvGrpSpPr>
          <p:cNvPr id="12" name="Group 56"/>
          <p:cNvGrpSpPr>
            <a:grpSpLocks/>
          </p:cNvGrpSpPr>
          <p:nvPr/>
        </p:nvGrpSpPr>
        <p:grpSpPr bwMode="auto">
          <a:xfrm>
            <a:off x="3954068" y="3016785"/>
            <a:ext cx="1122759" cy="323950"/>
            <a:chOff x="5272747" y="4021246"/>
            <a:chExt cx="1496453" cy="432000"/>
          </a:xfrm>
        </p:grpSpPr>
        <p:sp>
          <p:nvSpPr>
            <p:cNvPr id="21" name="AutoShape 5"/>
            <p:cNvSpPr>
              <a:spLocks noChangeArrowheads="1"/>
            </p:cNvSpPr>
            <p:nvPr/>
          </p:nvSpPr>
          <p:spPr bwMode="auto">
            <a:xfrm flipV="1">
              <a:off x="5272747" y="4021246"/>
              <a:ext cx="1496453" cy="432000"/>
            </a:xfrm>
            <a:prstGeom prst="roundRect">
              <a:avLst>
                <a:gd name="adj" fmla="val 50000"/>
              </a:avLst>
            </a:prstGeom>
            <a:solidFill>
              <a:schemeClr val="accent3"/>
            </a:solidFill>
            <a:ln w="9525" algn="ctr">
              <a:noFill/>
              <a:round/>
              <a:headEnd/>
              <a:tailEnd/>
            </a:ln>
            <a:effectLst/>
          </p:spPr>
          <p:txBody>
            <a:bodyPr wrap="none"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defTabSz="685800"/>
              <a:endParaRPr lang="zh-CN" altLang="en-US">
                <a:solidFill>
                  <a:srgbClr val="111111"/>
                </a:solidFill>
                <a:latin typeface="微软雅黑" pitchFamily="34" charset="-122"/>
                <a:ea typeface="微软雅黑" pitchFamily="34" charset="-122"/>
              </a:endParaRPr>
            </a:p>
          </p:txBody>
        </p:sp>
        <p:sp>
          <p:nvSpPr>
            <p:cNvPr id="23" name="Rektangel 161"/>
            <p:cNvSpPr>
              <a:spLocks noChangeArrowheads="1"/>
            </p:cNvSpPr>
            <p:nvPr/>
          </p:nvSpPr>
          <p:spPr bwMode="auto">
            <a:xfrm>
              <a:off x="5602301" y="4067304"/>
              <a:ext cx="884955" cy="36938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defTabSz="801688"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defTabSz="801688"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20000"/>
                </a:spcBef>
                <a:defRPr/>
              </a:pPr>
              <a:r>
                <a:rPr lang="en-US" altLang="id-ID" sz="1200" b="1" noProof="1">
                  <a:solidFill>
                    <a:schemeClr val="bg1">
                      <a:lumMod val="95000"/>
                    </a:schemeClr>
                  </a:solidFill>
                  <a:latin typeface="Fira Sans SemiBold Italic" panose="00000700000000000000" pitchFamily="50" charset="0"/>
                  <a:ea typeface="Fira Sans SemiBold Italic" panose="00000700000000000000" pitchFamily="50" charset="0"/>
                  <a:cs typeface="Arial" panose="020B0604020202020204" pitchFamily="34" charset="0"/>
                </a:rPr>
                <a:t>Action</a:t>
              </a:r>
              <a:endParaRPr lang="id-ID" altLang="id-ID" sz="1200" b="1" noProof="1">
                <a:solidFill>
                  <a:schemeClr val="bg1">
                    <a:lumMod val="95000"/>
                  </a:schemeClr>
                </a:solidFill>
                <a:latin typeface="Fira Sans SemiBold Italic" panose="00000700000000000000" pitchFamily="50" charset="0"/>
                <a:ea typeface="Fira Sans SemiBold Italic" panose="00000700000000000000" pitchFamily="50" charset="0"/>
                <a:cs typeface="Arial" panose="020B0604020202020204" pitchFamily="34" charset="0"/>
              </a:endParaRPr>
            </a:p>
          </p:txBody>
        </p:sp>
      </p:grpSp>
      <p:grpSp>
        <p:nvGrpSpPr>
          <p:cNvPr id="16" name="Group 58"/>
          <p:cNvGrpSpPr>
            <a:grpSpLocks/>
          </p:cNvGrpSpPr>
          <p:nvPr/>
        </p:nvGrpSpPr>
        <p:grpSpPr bwMode="auto">
          <a:xfrm>
            <a:off x="6992543" y="3016785"/>
            <a:ext cx="1122759" cy="323950"/>
            <a:chOff x="9323155" y="4021246"/>
            <a:chExt cx="1496453" cy="432000"/>
          </a:xfrm>
        </p:grpSpPr>
        <p:sp>
          <p:nvSpPr>
            <p:cNvPr id="25" name="AutoShape 5"/>
            <p:cNvSpPr>
              <a:spLocks noChangeArrowheads="1"/>
            </p:cNvSpPr>
            <p:nvPr/>
          </p:nvSpPr>
          <p:spPr bwMode="auto">
            <a:xfrm flipV="1">
              <a:off x="9323155" y="4021246"/>
              <a:ext cx="1496453" cy="432000"/>
            </a:xfrm>
            <a:prstGeom prst="roundRect">
              <a:avLst>
                <a:gd name="adj" fmla="val 50000"/>
              </a:avLst>
            </a:prstGeom>
            <a:solidFill>
              <a:schemeClr val="accent1"/>
            </a:solidFill>
            <a:ln w="9525" algn="ctr">
              <a:noFill/>
              <a:round/>
              <a:headEnd/>
              <a:tailEnd/>
            </a:ln>
            <a:effectLst/>
          </p:spPr>
          <p:txBody>
            <a:bodyPr wrap="none"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defTabSz="685800"/>
              <a:endParaRPr lang="zh-CN" altLang="en-US">
                <a:solidFill>
                  <a:srgbClr val="111111"/>
                </a:solidFill>
                <a:latin typeface="微软雅黑" pitchFamily="34" charset="-122"/>
                <a:ea typeface="微软雅黑" pitchFamily="34" charset="-122"/>
              </a:endParaRPr>
            </a:p>
          </p:txBody>
        </p:sp>
        <p:sp>
          <p:nvSpPr>
            <p:cNvPr id="27" name="Rektangel 161"/>
            <p:cNvSpPr>
              <a:spLocks noChangeArrowheads="1"/>
            </p:cNvSpPr>
            <p:nvPr/>
          </p:nvSpPr>
          <p:spPr bwMode="auto">
            <a:xfrm>
              <a:off x="9337571" y="4067304"/>
              <a:ext cx="1459684" cy="36938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defTabSz="801688"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defTabSz="801688"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20000"/>
                </a:spcBef>
                <a:defRPr/>
              </a:pPr>
              <a:r>
                <a:rPr lang="en-US" altLang="id-ID" sz="1200" b="1" noProof="1">
                  <a:solidFill>
                    <a:schemeClr val="bg1">
                      <a:lumMod val="95000"/>
                    </a:schemeClr>
                  </a:solidFill>
                  <a:latin typeface="Fira Sans SemiBold Italic" panose="00000700000000000000" pitchFamily="50" charset="0"/>
                  <a:ea typeface="Fira Sans SemiBold Italic" panose="00000700000000000000" pitchFamily="50" charset="0"/>
                  <a:cs typeface="Arial" panose="020B0604020202020204" pitchFamily="34" charset="0"/>
                </a:rPr>
                <a:t>Full Support</a:t>
              </a:r>
              <a:endParaRPr lang="id-ID" altLang="id-ID" sz="1200" b="1" noProof="1">
                <a:solidFill>
                  <a:schemeClr val="bg1">
                    <a:lumMod val="95000"/>
                  </a:schemeClr>
                </a:solidFill>
                <a:latin typeface="Fira Sans SemiBold Italic" panose="00000700000000000000" pitchFamily="50" charset="0"/>
                <a:ea typeface="Fira Sans SemiBold Italic" panose="00000700000000000000" pitchFamily="50" charset="0"/>
                <a:cs typeface="Arial" panose="020B0604020202020204" pitchFamily="34" charset="0"/>
              </a:endParaRPr>
            </a:p>
          </p:txBody>
        </p:sp>
      </p:grpSp>
      <p:sp>
        <p:nvSpPr>
          <p:cNvPr id="49" name="Rectangle 48"/>
          <p:cNvSpPr/>
          <p:nvPr/>
        </p:nvSpPr>
        <p:spPr>
          <a:xfrm>
            <a:off x="731044" y="3390756"/>
            <a:ext cx="1439466" cy="484748"/>
          </a:xfrm>
          <a:prstGeom prst="rect">
            <a:avLst/>
          </a:prstGeom>
        </p:spPr>
        <p:txBody>
          <a:bodyPr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defTabSz="1088205">
              <a:defRPr/>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51" name="Rectangle 50"/>
          <p:cNvSpPr/>
          <p:nvPr/>
        </p:nvSpPr>
        <p:spPr>
          <a:xfrm>
            <a:off x="2263382" y="3390756"/>
            <a:ext cx="1439465" cy="484748"/>
          </a:xfrm>
          <a:prstGeom prst="rect">
            <a:avLst/>
          </a:prstGeom>
        </p:spPr>
        <p:txBody>
          <a:bodyPr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defTabSz="1088205">
              <a:defRPr/>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52" name="Rectangle 51"/>
          <p:cNvSpPr/>
          <p:nvPr/>
        </p:nvSpPr>
        <p:spPr>
          <a:xfrm>
            <a:off x="3814763" y="3390756"/>
            <a:ext cx="1439466" cy="484748"/>
          </a:xfrm>
          <a:prstGeom prst="rect">
            <a:avLst/>
          </a:prstGeom>
        </p:spPr>
        <p:txBody>
          <a:bodyPr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defTabSz="1088205">
              <a:defRPr/>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53" name="Rectangle 52"/>
          <p:cNvSpPr/>
          <p:nvPr/>
        </p:nvSpPr>
        <p:spPr>
          <a:xfrm>
            <a:off x="5336384" y="3390756"/>
            <a:ext cx="1438275" cy="484748"/>
          </a:xfrm>
          <a:prstGeom prst="rect">
            <a:avLst/>
          </a:prstGeom>
        </p:spPr>
        <p:txBody>
          <a:bodyPr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defTabSz="1088205">
              <a:defRPr/>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54" name="Rectangle 53"/>
          <p:cNvSpPr/>
          <p:nvPr/>
        </p:nvSpPr>
        <p:spPr>
          <a:xfrm>
            <a:off x="6830620" y="3390756"/>
            <a:ext cx="1439465" cy="484748"/>
          </a:xfrm>
          <a:prstGeom prst="rect">
            <a:avLst/>
          </a:prstGeom>
        </p:spPr>
        <p:txBody>
          <a:bodyPr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defTabSz="1088205">
              <a:defRPr/>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nvGrpSpPr>
          <p:cNvPr id="20" name="Group 41"/>
          <p:cNvGrpSpPr>
            <a:grpSpLocks/>
          </p:cNvGrpSpPr>
          <p:nvPr/>
        </p:nvGrpSpPr>
        <p:grpSpPr bwMode="auto">
          <a:xfrm>
            <a:off x="884637" y="3008447"/>
            <a:ext cx="1122759" cy="323950"/>
            <a:chOff x="1180135" y="4010334"/>
            <a:chExt cx="1496453" cy="432000"/>
          </a:xfrm>
        </p:grpSpPr>
        <p:sp>
          <p:nvSpPr>
            <p:cNvPr id="9" name="AutoShape 5"/>
            <p:cNvSpPr>
              <a:spLocks noChangeArrowheads="1"/>
            </p:cNvSpPr>
            <p:nvPr/>
          </p:nvSpPr>
          <p:spPr bwMode="auto">
            <a:xfrm flipV="1">
              <a:off x="1180135" y="4010334"/>
              <a:ext cx="1496453" cy="432000"/>
            </a:xfrm>
            <a:prstGeom prst="roundRect">
              <a:avLst>
                <a:gd name="adj" fmla="val 50000"/>
              </a:avLst>
            </a:prstGeom>
            <a:solidFill>
              <a:schemeClr val="accent1"/>
            </a:solidFill>
            <a:ln w="9525" algn="ctr">
              <a:noFill/>
              <a:round/>
              <a:headEnd/>
              <a:tailEnd/>
            </a:ln>
            <a:effectLst/>
          </p:spPr>
          <p:txBody>
            <a:bodyPr wrap="none"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defTabSz="685800"/>
              <a:endParaRPr lang="zh-CN" altLang="en-US">
                <a:solidFill>
                  <a:srgbClr val="111111"/>
                </a:solidFill>
                <a:latin typeface="微软雅黑" pitchFamily="34" charset="-122"/>
                <a:ea typeface="微软雅黑" pitchFamily="34" charset="-122"/>
              </a:endParaRPr>
            </a:p>
          </p:txBody>
        </p:sp>
        <p:sp>
          <p:nvSpPr>
            <p:cNvPr id="11" name="Rektangel 161"/>
            <p:cNvSpPr>
              <a:spLocks noChangeArrowheads="1"/>
            </p:cNvSpPr>
            <p:nvPr/>
          </p:nvSpPr>
          <p:spPr bwMode="auto">
            <a:xfrm>
              <a:off x="1495616" y="4067509"/>
              <a:ext cx="951187" cy="36938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defTabSz="801688"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defTabSz="801688"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20000"/>
                </a:spcBef>
                <a:defRPr/>
              </a:pPr>
              <a:r>
                <a:rPr lang="en-US" altLang="id-ID" sz="1200" b="1" noProof="1">
                  <a:solidFill>
                    <a:schemeClr val="bg1">
                      <a:lumMod val="95000"/>
                    </a:schemeClr>
                  </a:solidFill>
                  <a:latin typeface="Fira Sans SemiBold Italic" panose="00000700000000000000" pitchFamily="50" charset="0"/>
                  <a:ea typeface="Fira Sans SemiBold Italic" panose="00000700000000000000" pitchFamily="50" charset="0"/>
                  <a:cs typeface="Arial" panose="020B0604020202020204" pitchFamily="34" charset="0"/>
                </a:rPr>
                <a:t>Review</a:t>
              </a:r>
              <a:endParaRPr lang="id-ID" altLang="id-ID" sz="1200" b="1" noProof="1">
                <a:solidFill>
                  <a:schemeClr val="bg1">
                    <a:lumMod val="95000"/>
                  </a:schemeClr>
                </a:solidFill>
                <a:latin typeface="Fira Sans SemiBold Italic" panose="00000700000000000000" pitchFamily="50" charset="0"/>
                <a:ea typeface="Fira Sans SemiBold Italic" panose="00000700000000000000" pitchFamily="50" charset="0"/>
                <a:cs typeface="Arial" panose="020B0604020202020204" pitchFamily="34" charset="0"/>
              </a:endParaRPr>
            </a:p>
          </p:txBody>
        </p:sp>
      </p:grpSp>
      <p:grpSp>
        <p:nvGrpSpPr>
          <p:cNvPr id="24" name="Group 32"/>
          <p:cNvGrpSpPr>
            <a:grpSpLocks/>
          </p:cNvGrpSpPr>
          <p:nvPr/>
        </p:nvGrpSpPr>
        <p:grpSpPr bwMode="auto">
          <a:xfrm>
            <a:off x="708423" y="1376791"/>
            <a:ext cx="1675209" cy="1647143"/>
            <a:chOff x="944095" y="1835838"/>
            <a:chExt cx="2234654" cy="2194358"/>
          </a:xfrm>
        </p:grpSpPr>
        <p:sp>
          <p:nvSpPr>
            <p:cNvPr id="10" name="Line 33"/>
            <p:cNvSpPr>
              <a:spLocks noChangeShapeType="1"/>
            </p:cNvSpPr>
            <p:nvPr/>
          </p:nvSpPr>
          <p:spPr bwMode="auto">
            <a:xfrm flipV="1">
              <a:off x="1588921" y="3428850"/>
              <a:ext cx="0" cy="601346"/>
            </a:xfrm>
            <a:prstGeom prst="line">
              <a:avLst/>
            </a:prstGeom>
            <a:ln>
              <a:solidFill>
                <a:schemeClr val="accent1"/>
              </a:solidFill>
              <a:headEnd/>
              <a:tailEnd/>
            </a:ln>
          </p:spPr>
          <p:style>
            <a:lnRef idx="2">
              <a:schemeClr val="accent1"/>
            </a:lnRef>
            <a:fillRef idx="0">
              <a:schemeClr val="accent1"/>
            </a:fillRef>
            <a:effectRef idx="1">
              <a:schemeClr val="accent1"/>
            </a:effectRef>
            <a:fontRef idx="minor">
              <a:schemeClr val="tx1"/>
            </a:fontRef>
          </p:style>
          <p:txBody>
            <a:bodyPr/>
            <a:lstStyle/>
            <a:p>
              <a:pPr defTabSz="685783">
                <a:defRPr/>
              </a:pPr>
              <a:endParaRPr lang="da-DK" kern="0">
                <a:solidFill>
                  <a:sysClr val="windowText" lastClr="000000"/>
                </a:solidFill>
              </a:endParaRPr>
            </a:p>
          </p:txBody>
        </p:sp>
        <p:grpSp>
          <p:nvGrpSpPr>
            <p:cNvPr id="28" name="Group 1"/>
            <p:cNvGrpSpPr>
              <a:grpSpLocks/>
            </p:cNvGrpSpPr>
            <p:nvPr/>
          </p:nvGrpSpPr>
          <p:grpSpPr bwMode="auto">
            <a:xfrm>
              <a:off x="944095" y="1835838"/>
              <a:ext cx="2234654" cy="1434898"/>
              <a:chOff x="944095" y="1835838"/>
              <a:chExt cx="2234654" cy="1434898"/>
            </a:xfrm>
          </p:grpSpPr>
          <p:sp>
            <p:nvSpPr>
              <p:cNvPr id="3" name="Freeform 2"/>
              <p:cNvSpPr/>
              <p:nvPr/>
            </p:nvSpPr>
            <p:spPr>
              <a:xfrm>
                <a:off x="944095" y="1835838"/>
                <a:ext cx="2234654" cy="1434345"/>
              </a:xfrm>
              <a:custGeom>
                <a:avLst/>
                <a:gdLst>
                  <a:gd name="connsiteX0" fmla="*/ 0 w 2234654"/>
                  <a:gd name="connsiteY0" fmla="*/ 0 h 1434898"/>
                  <a:gd name="connsiteX1" fmla="*/ 372442 w 2234654"/>
                  <a:gd name="connsiteY1" fmla="*/ 0 h 1434898"/>
                  <a:gd name="connsiteX2" fmla="*/ 372442 w 2234654"/>
                  <a:gd name="connsiteY2" fmla="*/ 0 h 1434898"/>
                  <a:gd name="connsiteX3" fmla="*/ 931106 w 2234654"/>
                  <a:gd name="connsiteY3" fmla="*/ 0 h 1434898"/>
                  <a:gd name="connsiteX4" fmla="*/ 2234654 w 2234654"/>
                  <a:gd name="connsiteY4" fmla="*/ 0 h 1434898"/>
                  <a:gd name="connsiteX5" fmla="*/ 2234654 w 2234654"/>
                  <a:gd name="connsiteY5" fmla="*/ 837024 h 1434898"/>
                  <a:gd name="connsiteX6" fmla="*/ 2234654 w 2234654"/>
                  <a:gd name="connsiteY6" fmla="*/ 837024 h 1434898"/>
                  <a:gd name="connsiteX7" fmla="*/ 2234654 w 2234654"/>
                  <a:gd name="connsiteY7" fmla="*/ 1195748 h 1434898"/>
                  <a:gd name="connsiteX8" fmla="*/ 2234654 w 2234654"/>
                  <a:gd name="connsiteY8" fmla="*/ 1434898 h 1434898"/>
                  <a:gd name="connsiteX9" fmla="*/ 931106 w 2234654"/>
                  <a:gd name="connsiteY9" fmla="*/ 1434898 h 1434898"/>
                  <a:gd name="connsiteX10" fmla="*/ 651782 w 2234654"/>
                  <a:gd name="connsiteY10" fmla="*/ 1614260 h 1434898"/>
                  <a:gd name="connsiteX11" fmla="*/ 372442 w 2234654"/>
                  <a:gd name="connsiteY11" fmla="*/ 1434898 h 1434898"/>
                  <a:gd name="connsiteX12" fmla="*/ 0 w 2234654"/>
                  <a:gd name="connsiteY12" fmla="*/ 1434898 h 1434898"/>
                  <a:gd name="connsiteX13" fmla="*/ 0 w 2234654"/>
                  <a:gd name="connsiteY13" fmla="*/ 1195748 h 1434898"/>
                  <a:gd name="connsiteX14" fmla="*/ 0 w 2234654"/>
                  <a:gd name="connsiteY14" fmla="*/ 837024 h 1434898"/>
                  <a:gd name="connsiteX15" fmla="*/ 0 w 2234654"/>
                  <a:gd name="connsiteY15" fmla="*/ 837024 h 1434898"/>
                  <a:gd name="connsiteX16" fmla="*/ 0 w 2234654"/>
                  <a:gd name="connsiteY16" fmla="*/ 0 h 1434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234654" h="1434898">
                    <a:moveTo>
                      <a:pt x="0" y="0"/>
                    </a:moveTo>
                    <a:lnTo>
                      <a:pt x="372442" y="0"/>
                    </a:lnTo>
                    <a:lnTo>
                      <a:pt x="372442" y="0"/>
                    </a:lnTo>
                    <a:lnTo>
                      <a:pt x="931106" y="0"/>
                    </a:lnTo>
                    <a:lnTo>
                      <a:pt x="2234654" y="0"/>
                    </a:lnTo>
                    <a:lnTo>
                      <a:pt x="2234654" y="837024"/>
                    </a:lnTo>
                    <a:lnTo>
                      <a:pt x="2234654" y="837024"/>
                    </a:lnTo>
                    <a:lnTo>
                      <a:pt x="2234654" y="1195748"/>
                    </a:lnTo>
                    <a:lnTo>
                      <a:pt x="2234654" y="1434898"/>
                    </a:lnTo>
                    <a:lnTo>
                      <a:pt x="931106" y="1434898"/>
                    </a:lnTo>
                    <a:lnTo>
                      <a:pt x="651782" y="1614260"/>
                    </a:lnTo>
                    <a:lnTo>
                      <a:pt x="372442" y="1434898"/>
                    </a:lnTo>
                    <a:lnTo>
                      <a:pt x="0" y="1434898"/>
                    </a:lnTo>
                    <a:lnTo>
                      <a:pt x="0" y="1195748"/>
                    </a:lnTo>
                    <a:lnTo>
                      <a:pt x="0" y="837024"/>
                    </a:lnTo>
                    <a:lnTo>
                      <a:pt x="0" y="837024"/>
                    </a:lnTo>
                    <a:lnTo>
                      <a:pt x="0" y="0"/>
                    </a:lnTo>
                    <a:close/>
                  </a:path>
                </a:pathLst>
              </a:custGeom>
              <a:solidFill>
                <a:schemeClr val="accent1"/>
              </a:solidFill>
              <a:ln w="25400">
                <a:solidFill>
                  <a:schemeClr val="bg1">
                    <a:lumMod val="95000"/>
                  </a:schemeClr>
                </a:solidFill>
              </a:ln>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lIns="256032" tIns="85344" rIns="85344" bIns="85344" spcCol="1270" anchor="ctr"/>
              <a:lstStyle/>
              <a:p>
                <a:pPr algn="ctr" defTabSz="2133600">
                  <a:lnSpc>
                    <a:spcPct val="90000"/>
                  </a:lnSpc>
                  <a:spcAft>
                    <a:spcPct val="35000"/>
                  </a:spcAft>
                  <a:defRPr/>
                </a:pPr>
                <a:endParaRPr lang="id-ID" sz="4800" dirty="0"/>
              </a:p>
            </p:txBody>
          </p:sp>
          <p:sp>
            <p:nvSpPr>
              <p:cNvPr id="88105" name="Freeform 36"/>
              <p:cNvSpPr>
                <a:spLocks noEditPoints="1"/>
              </p:cNvSpPr>
              <p:nvPr/>
            </p:nvSpPr>
            <p:spPr bwMode="auto">
              <a:xfrm>
                <a:off x="1718974" y="2225380"/>
                <a:ext cx="527434" cy="593800"/>
              </a:xfrm>
              <a:custGeom>
                <a:avLst/>
                <a:gdLst>
                  <a:gd name="T0" fmla="*/ 494469 w 320"/>
                  <a:gd name="T1" fmla="*/ 0 h 360"/>
                  <a:gd name="T2" fmla="*/ 421947 w 320"/>
                  <a:gd name="T3" fmla="*/ 0 h 360"/>
                  <a:gd name="T4" fmla="*/ 395576 w 320"/>
                  <a:gd name="T5" fmla="*/ 32989 h 360"/>
                  <a:gd name="T6" fmla="*/ 395576 w 320"/>
                  <a:gd name="T7" fmla="*/ 593800 h 360"/>
                  <a:gd name="T8" fmla="*/ 527434 w 320"/>
                  <a:gd name="T9" fmla="*/ 593800 h 360"/>
                  <a:gd name="T10" fmla="*/ 527434 w 320"/>
                  <a:gd name="T11" fmla="*/ 32989 h 360"/>
                  <a:gd name="T12" fmla="*/ 494469 w 320"/>
                  <a:gd name="T13" fmla="*/ 0 h 360"/>
                  <a:gd name="T14" fmla="*/ 296682 w 320"/>
                  <a:gd name="T15" fmla="*/ 197933 h 360"/>
                  <a:gd name="T16" fmla="*/ 224159 w 320"/>
                  <a:gd name="T17" fmla="*/ 197933 h 360"/>
                  <a:gd name="T18" fmla="*/ 197788 w 320"/>
                  <a:gd name="T19" fmla="*/ 230922 h 360"/>
                  <a:gd name="T20" fmla="*/ 197788 w 320"/>
                  <a:gd name="T21" fmla="*/ 593800 h 360"/>
                  <a:gd name="T22" fmla="*/ 329646 w 320"/>
                  <a:gd name="T23" fmla="*/ 593800 h 360"/>
                  <a:gd name="T24" fmla="*/ 329646 w 320"/>
                  <a:gd name="T25" fmla="*/ 230922 h 360"/>
                  <a:gd name="T26" fmla="*/ 296682 w 320"/>
                  <a:gd name="T27" fmla="*/ 197933 h 360"/>
                  <a:gd name="T28" fmla="*/ 98894 w 320"/>
                  <a:gd name="T29" fmla="*/ 395867 h 360"/>
                  <a:gd name="T30" fmla="*/ 26372 w 320"/>
                  <a:gd name="T31" fmla="*/ 395867 h 360"/>
                  <a:gd name="T32" fmla="*/ 0 w 320"/>
                  <a:gd name="T33" fmla="*/ 428856 h 360"/>
                  <a:gd name="T34" fmla="*/ 0 w 320"/>
                  <a:gd name="T35" fmla="*/ 593800 h 360"/>
                  <a:gd name="T36" fmla="*/ 131859 w 320"/>
                  <a:gd name="T37" fmla="*/ 593800 h 360"/>
                  <a:gd name="T38" fmla="*/ 131859 w 320"/>
                  <a:gd name="T39" fmla="*/ 428856 h 360"/>
                  <a:gd name="T40" fmla="*/ 98894 w 320"/>
                  <a:gd name="T41" fmla="*/ 395867 h 36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320" h="360">
                    <a:moveTo>
                      <a:pt x="300" y="0"/>
                    </a:moveTo>
                    <a:cubicBezTo>
                      <a:pt x="256" y="0"/>
                      <a:pt x="256" y="0"/>
                      <a:pt x="256" y="0"/>
                    </a:cubicBezTo>
                    <a:cubicBezTo>
                      <a:pt x="245" y="0"/>
                      <a:pt x="240" y="9"/>
                      <a:pt x="240" y="20"/>
                    </a:cubicBezTo>
                    <a:cubicBezTo>
                      <a:pt x="240" y="360"/>
                      <a:pt x="240" y="360"/>
                      <a:pt x="240" y="360"/>
                    </a:cubicBezTo>
                    <a:cubicBezTo>
                      <a:pt x="320" y="360"/>
                      <a:pt x="320" y="360"/>
                      <a:pt x="320" y="360"/>
                    </a:cubicBezTo>
                    <a:cubicBezTo>
                      <a:pt x="320" y="20"/>
                      <a:pt x="320" y="20"/>
                      <a:pt x="320" y="20"/>
                    </a:cubicBezTo>
                    <a:cubicBezTo>
                      <a:pt x="320" y="9"/>
                      <a:pt x="311" y="0"/>
                      <a:pt x="300" y="0"/>
                    </a:cubicBezTo>
                    <a:close/>
                    <a:moveTo>
                      <a:pt x="180" y="120"/>
                    </a:moveTo>
                    <a:cubicBezTo>
                      <a:pt x="136" y="120"/>
                      <a:pt x="136" y="120"/>
                      <a:pt x="136" y="120"/>
                    </a:cubicBezTo>
                    <a:cubicBezTo>
                      <a:pt x="125" y="120"/>
                      <a:pt x="120" y="129"/>
                      <a:pt x="120" y="140"/>
                    </a:cubicBezTo>
                    <a:cubicBezTo>
                      <a:pt x="120" y="360"/>
                      <a:pt x="120" y="360"/>
                      <a:pt x="120" y="360"/>
                    </a:cubicBezTo>
                    <a:cubicBezTo>
                      <a:pt x="200" y="360"/>
                      <a:pt x="200" y="360"/>
                      <a:pt x="200" y="360"/>
                    </a:cubicBezTo>
                    <a:cubicBezTo>
                      <a:pt x="200" y="140"/>
                      <a:pt x="200" y="140"/>
                      <a:pt x="200" y="140"/>
                    </a:cubicBezTo>
                    <a:cubicBezTo>
                      <a:pt x="200" y="129"/>
                      <a:pt x="191" y="120"/>
                      <a:pt x="180" y="120"/>
                    </a:cubicBezTo>
                    <a:close/>
                    <a:moveTo>
                      <a:pt x="60" y="240"/>
                    </a:moveTo>
                    <a:cubicBezTo>
                      <a:pt x="16" y="240"/>
                      <a:pt x="16" y="240"/>
                      <a:pt x="16" y="240"/>
                    </a:cubicBezTo>
                    <a:cubicBezTo>
                      <a:pt x="5" y="240"/>
                      <a:pt x="0" y="249"/>
                      <a:pt x="0" y="260"/>
                    </a:cubicBezTo>
                    <a:cubicBezTo>
                      <a:pt x="0" y="360"/>
                      <a:pt x="0" y="360"/>
                      <a:pt x="0" y="360"/>
                    </a:cubicBezTo>
                    <a:cubicBezTo>
                      <a:pt x="80" y="360"/>
                      <a:pt x="80" y="360"/>
                      <a:pt x="80" y="360"/>
                    </a:cubicBezTo>
                    <a:cubicBezTo>
                      <a:pt x="80" y="260"/>
                      <a:pt x="80" y="260"/>
                      <a:pt x="80" y="260"/>
                    </a:cubicBezTo>
                    <a:cubicBezTo>
                      <a:pt x="80" y="249"/>
                      <a:pt x="71" y="240"/>
                      <a:pt x="60" y="240"/>
                    </a:cubicBez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zh-CN" altLang="en-US"/>
              </a:p>
            </p:txBody>
          </p:sp>
        </p:grpSp>
      </p:grpSp>
      <p:grpSp>
        <p:nvGrpSpPr>
          <p:cNvPr id="29" name="Group 33"/>
          <p:cNvGrpSpPr>
            <a:grpSpLocks/>
          </p:cNvGrpSpPr>
          <p:nvPr/>
        </p:nvGrpSpPr>
        <p:grpSpPr bwMode="auto">
          <a:xfrm>
            <a:off x="2216945" y="1376788"/>
            <a:ext cx="1675210" cy="1631660"/>
            <a:chOff x="2955284" y="1835838"/>
            <a:chExt cx="2234654" cy="2174496"/>
          </a:xfrm>
        </p:grpSpPr>
        <p:sp>
          <p:nvSpPr>
            <p:cNvPr id="18" name="Line 33"/>
            <p:cNvSpPr>
              <a:spLocks noChangeShapeType="1"/>
            </p:cNvSpPr>
            <p:nvPr/>
          </p:nvSpPr>
          <p:spPr bwMode="auto">
            <a:xfrm flipV="1">
              <a:off x="3603286" y="3411951"/>
              <a:ext cx="0" cy="598383"/>
            </a:xfrm>
            <a:prstGeom prst="line">
              <a:avLst/>
            </a:prstGeom>
            <a:ln>
              <a:solidFill>
                <a:schemeClr val="accent2"/>
              </a:solidFill>
              <a:headEnd/>
              <a:tailEnd/>
            </a:ln>
          </p:spPr>
          <p:style>
            <a:lnRef idx="2">
              <a:schemeClr val="accent6"/>
            </a:lnRef>
            <a:fillRef idx="0">
              <a:schemeClr val="accent6"/>
            </a:fillRef>
            <a:effectRef idx="1">
              <a:schemeClr val="accent6"/>
            </a:effectRef>
            <a:fontRef idx="minor">
              <a:schemeClr val="tx1"/>
            </a:fontRef>
          </p:style>
          <p:txBody>
            <a:bodyPr/>
            <a:lstStyle/>
            <a:p>
              <a:pPr defTabSz="685783">
                <a:defRPr/>
              </a:pPr>
              <a:endParaRPr lang="da-DK" kern="0">
                <a:solidFill>
                  <a:sysClr val="windowText" lastClr="000000"/>
                </a:solidFill>
              </a:endParaRPr>
            </a:p>
          </p:txBody>
        </p:sp>
        <p:grpSp>
          <p:nvGrpSpPr>
            <p:cNvPr id="30" name="Group 27"/>
            <p:cNvGrpSpPr>
              <a:grpSpLocks/>
            </p:cNvGrpSpPr>
            <p:nvPr/>
          </p:nvGrpSpPr>
          <p:grpSpPr bwMode="auto">
            <a:xfrm>
              <a:off x="2955284" y="1835838"/>
              <a:ext cx="2234654" cy="1434898"/>
              <a:chOff x="2955284" y="1835838"/>
              <a:chExt cx="2234654" cy="1434898"/>
            </a:xfrm>
          </p:grpSpPr>
          <p:sp>
            <p:nvSpPr>
              <p:cNvPr id="4" name="Freeform 3"/>
              <p:cNvSpPr/>
              <p:nvPr/>
            </p:nvSpPr>
            <p:spPr>
              <a:xfrm>
                <a:off x="2955284" y="1835838"/>
                <a:ext cx="2234654" cy="1434850"/>
              </a:xfrm>
              <a:custGeom>
                <a:avLst/>
                <a:gdLst>
                  <a:gd name="connsiteX0" fmla="*/ 0 w 2234654"/>
                  <a:gd name="connsiteY0" fmla="*/ 0 h 1434898"/>
                  <a:gd name="connsiteX1" fmla="*/ 372442 w 2234654"/>
                  <a:gd name="connsiteY1" fmla="*/ 0 h 1434898"/>
                  <a:gd name="connsiteX2" fmla="*/ 372442 w 2234654"/>
                  <a:gd name="connsiteY2" fmla="*/ 0 h 1434898"/>
                  <a:gd name="connsiteX3" fmla="*/ 931106 w 2234654"/>
                  <a:gd name="connsiteY3" fmla="*/ 0 h 1434898"/>
                  <a:gd name="connsiteX4" fmla="*/ 2234654 w 2234654"/>
                  <a:gd name="connsiteY4" fmla="*/ 0 h 1434898"/>
                  <a:gd name="connsiteX5" fmla="*/ 2234654 w 2234654"/>
                  <a:gd name="connsiteY5" fmla="*/ 837024 h 1434898"/>
                  <a:gd name="connsiteX6" fmla="*/ 2234654 w 2234654"/>
                  <a:gd name="connsiteY6" fmla="*/ 837024 h 1434898"/>
                  <a:gd name="connsiteX7" fmla="*/ 2234654 w 2234654"/>
                  <a:gd name="connsiteY7" fmla="*/ 1195748 h 1434898"/>
                  <a:gd name="connsiteX8" fmla="*/ 2234654 w 2234654"/>
                  <a:gd name="connsiteY8" fmla="*/ 1434898 h 1434898"/>
                  <a:gd name="connsiteX9" fmla="*/ 931106 w 2234654"/>
                  <a:gd name="connsiteY9" fmla="*/ 1434898 h 1434898"/>
                  <a:gd name="connsiteX10" fmla="*/ 651782 w 2234654"/>
                  <a:gd name="connsiteY10" fmla="*/ 1614260 h 1434898"/>
                  <a:gd name="connsiteX11" fmla="*/ 372442 w 2234654"/>
                  <a:gd name="connsiteY11" fmla="*/ 1434898 h 1434898"/>
                  <a:gd name="connsiteX12" fmla="*/ 0 w 2234654"/>
                  <a:gd name="connsiteY12" fmla="*/ 1434898 h 1434898"/>
                  <a:gd name="connsiteX13" fmla="*/ 0 w 2234654"/>
                  <a:gd name="connsiteY13" fmla="*/ 1195748 h 1434898"/>
                  <a:gd name="connsiteX14" fmla="*/ 0 w 2234654"/>
                  <a:gd name="connsiteY14" fmla="*/ 837024 h 1434898"/>
                  <a:gd name="connsiteX15" fmla="*/ 0 w 2234654"/>
                  <a:gd name="connsiteY15" fmla="*/ 837024 h 1434898"/>
                  <a:gd name="connsiteX16" fmla="*/ 0 w 2234654"/>
                  <a:gd name="connsiteY16" fmla="*/ 0 h 1434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234654" h="1434898">
                    <a:moveTo>
                      <a:pt x="0" y="0"/>
                    </a:moveTo>
                    <a:lnTo>
                      <a:pt x="372442" y="0"/>
                    </a:lnTo>
                    <a:lnTo>
                      <a:pt x="372442" y="0"/>
                    </a:lnTo>
                    <a:lnTo>
                      <a:pt x="931106" y="0"/>
                    </a:lnTo>
                    <a:lnTo>
                      <a:pt x="2234654" y="0"/>
                    </a:lnTo>
                    <a:lnTo>
                      <a:pt x="2234654" y="837024"/>
                    </a:lnTo>
                    <a:lnTo>
                      <a:pt x="2234654" y="837024"/>
                    </a:lnTo>
                    <a:lnTo>
                      <a:pt x="2234654" y="1195748"/>
                    </a:lnTo>
                    <a:lnTo>
                      <a:pt x="2234654" y="1434898"/>
                    </a:lnTo>
                    <a:lnTo>
                      <a:pt x="931106" y="1434898"/>
                    </a:lnTo>
                    <a:lnTo>
                      <a:pt x="651782" y="1614260"/>
                    </a:lnTo>
                    <a:lnTo>
                      <a:pt x="372442" y="1434898"/>
                    </a:lnTo>
                    <a:lnTo>
                      <a:pt x="0" y="1434898"/>
                    </a:lnTo>
                    <a:lnTo>
                      <a:pt x="0" y="1195748"/>
                    </a:lnTo>
                    <a:lnTo>
                      <a:pt x="0" y="837024"/>
                    </a:lnTo>
                    <a:lnTo>
                      <a:pt x="0" y="837024"/>
                    </a:lnTo>
                    <a:lnTo>
                      <a:pt x="0" y="0"/>
                    </a:lnTo>
                    <a:close/>
                  </a:path>
                </a:pathLst>
              </a:custGeom>
              <a:solidFill>
                <a:schemeClr val="accent2"/>
              </a:solidFill>
              <a:ln w="25400">
                <a:solidFill>
                  <a:schemeClr val="bg1">
                    <a:lumMod val="95000"/>
                  </a:schemeClr>
                </a:solidFill>
              </a:ln>
            </p:spPr>
            <p:style>
              <a:lnRef idx="2">
                <a:schemeClr val="lt1">
                  <a:hueOff val="0"/>
                  <a:satOff val="0"/>
                  <a:lumOff val="0"/>
                  <a:alphaOff val="0"/>
                </a:schemeClr>
              </a:lnRef>
              <a:fillRef idx="1">
                <a:schemeClr val="accent5">
                  <a:hueOff val="-1438237"/>
                  <a:satOff val="14549"/>
                  <a:lumOff val="-2549"/>
                  <a:alphaOff val="0"/>
                </a:schemeClr>
              </a:fillRef>
              <a:effectRef idx="0">
                <a:schemeClr val="accent5">
                  <a:hueOff val="-1438237"/>
                  <a:satOff val="14549"/>
                  <a:lumOff val="-2549"/>
                  <a:alphaOff val="0"/>
                </a:schemeClr>
              </a:effectRef>
              <a:fontRef idx="minor">
                <a:schemeClr val="lt1"/>
              </a:fontRef>
            </p:style>
            <p:txBody>
              <a:bodyPr lIns="256032" tIns="85344" rIns="85344" bIns="85344" spcCol="1270" anchor="ctr"/>
              <a:lstStyle/>
              <a:p>
                <a:pPr algn="ctr" defTabSz="2133600">
                  <a:lnSpc>
                    <a:spcPct val="90000"/>
                  </a:lnSpc>
                  <a:spcAft>
                    <a:spcPct val="35000"/>
                  </a:spcAft>
                  <a:defRPr/>
                </a:pPr>
                <a:endParaRPr lang="id-ID" sz="4800"/>
              </a:p>
            </p:txBody>
          </p:sp>
          <p:grpSp>
            <p:nvGrpSpPr>
              <p:cNvPr id="31" name="Group 38"/>
              <p:cNvGrpSpPr/>
              <p:nvPr/>
            </p:nvGrpSpPr>
            <p:grpSpPr>
              <a:xfrm>
                <a:off x="3753497" y="2263857"/>
                <a:ext cx="528935" cy="525686"/>
                <a:chOff x="4389021" y="3475038"/>
                <a:chExt cx="268350" cy="266701"/>
              </a:xfrm>
              <a:solidFill>
                <a:schemeClr val="bg1"/>
              </a:solidFill>
            </p:grpSpPr>
            <p:sp>
              <p:nvSpPr>
                <p:cNvPr id="40" name="Freeform 105"/>
                <p:cNvSpPr>
                  <a:spLocks/>
                </p:cNvSpPr>
                <p:nvPr/>
              </p:nvSpPr>
              <p:spPr bwMode="auto">
                <a:xfrm>
                  <a:off x="4389021" y="3651251"/>
                  <a:ext cx="98425" cy="90488"/>
                </a:xfrm>
                <a:custGeom>
                  <a:avLst/>
                  <a:gdLst>
                    <a:gd name="T0" fmla="*/ 22 w 26"/>
                    <a:gd name="T1" fmla="*/ 1 h 24"/>
                    <a:gd name="T2" fmla="*/ 20 w 26"/>
                    <a:gd name="T3" fmla="*/ 1 h 24"/>
                    <a:gd name="T4" fmla="*/ 0 w 26"/>
                    <a:gd name="T5" fmla="*/ 20 h 24"/>
                    <a:gd name="T6" fmla="*/ 0 w 26"/>
                    <a:gd name="T7" fmla="*/ 22 h 24"/>
                    <a:gd name="T8" fmla="*/ 1 w 26"/>
                    <a:gd name="T9" fmla="*/ 23 h 24"/>
                    <a:gd name="T10" fmla="*/ 5 w 26"/>
                    <a:gd name="T11" fmla="*/ 24 h 24"/>
                    <a:gd name="T12" fmla="*/ 7 w 26"/>
                    <a:gd name="T13" fmla="*/ 24 h 24"/>
                    <a:gd name="T14" fmla="*/ 25 w 26"/>
                    <a:gd name="T15" fmla="*/ 6 h 24"/>
                    <a:gd name="T16" fmla="*/ 25 w 26"/>
                    <a:gd name="T17" fmla="*/ 3 h 24"/>
                    <a:gd name="T18" fmla="*/ 22 w 26"/>
                    <a:gd name="T19"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4">
                      <a:moveTo>
                        <a:pt x="22" y="1"/>
                      </a:moveTo>
                      <a:cubicBezTo>
                        <a:pt x="22" y="0"/>
                        <a:pt x="21" y="0"/>
                        <a:pt x="20" y="1"/>
                      </a:cubicBezTo>
                      <a:cubicBezTo>
                        <a:pt x="0" y="20"/>
                        <a:pt x="0" y="20"/>
                        <a:pt x="0" y="20"/>
                      </a:cubicBezTo>
                      <a:cubicBezTo>
                        <a:pt x="0" y="20"/>
                        <a:pt x="0" y="21"/>
                        <a:pt x="0" y="22"/>
                      </a:cubicBezTo>
                      <a:cubicBezTo>
                        <a:pt x="0" y="22"/>
                        <a:pt x="1" y="23"/>
                        <a:pt x="1" y="23"/>
                      </a:cubicBezTo>
                      <a:cubicBezTo>
                        <a:pt x="5" y="24"/>
                        <a:pt x="5" y="24"/>
                        <a:pt x="5" y="24"/>
                      </a:cubicBezTo>
                      <a:cubicBezTo>
                        <a:pt x="6" y="24"/>
                        <a:pt x="7" y="24"/>
                        <a:pt x="7" y="24"/>
                      </a:cubicBezTo>
                      <a:cubicBezTo>
                        <a:pt x="25" y="6"/>
                        <a:pt x="25" y="6"/>
                        <a:pt x="25" y="6"/>
                      </a:cubicBezTo>
                      <a:cubicBezTo>
                        <a:pt x="26" y="5"/>
                        <a:pt x="26" y="4"/>
                        <a:pt x="25" y="3"/>
                      </a:cubicBezTo>
                      <a:lnTo>
                        <a:pt x="22" y="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pPr defTabSz="685783">
                    <a:defRPr/>
                  </a:pPr>
                  <a:endParaRPr lang="en-US">
                    <a:latin typeface="+mn-lt"/>
                  </a:endParaRPr>
                </a:p>
              </p:txBody>
            </p:sp>
            <p:sp>
              <p:nvSpPr>
                <p:cNvPr id="41" name="Freeform 106"/>
                <p:cNvSpPr>
                  <a:spLocks noEditPoints="1"/>
                </p:cNvSpPr>
                <p:nvPr/>
              </p:nvSpPr>
              <p:spPr bwMode="auto">
                <a:xfrm>
                  <a:off x="4409721" y="3475038"/>
                  <a:ext cx="247650" cy="236538"/>
                </a:xfrm>
                <a:custGeom>
                  <a:avLst/>
                  <a:gdLst>
                    <a:gd name="T0" fmla="*/ 45 w 66"/>
                    <a:gd name="T1" fmla="*/ 1 h 63"/>
                    <a:gd name="T2" fmla="*/ 45 w 66"/>
                    <a:gd name="T3" fmla="*/ 0 h 63"/>
                    <a:gd name="T4" fmla="*/ 45 w 66"/>
                    <a:gd name="T5" fmla="*/ 1 h 63"/>
                    <a:gd name="T6" fmla="*/ 40 w 66"/>
                    <a:gd name="T7" fmla="*/ 1 h 63"/>
                    <a:gd name="T8" fmla="*/ 39 w 66"/>
                    <a:gd name="T9" fmla="*/ 2 h 63"/>
                    <a:gd name="T10" fmla="*/ 37 w 66"/>
                    <a:gd name="T11" fmla="*/ 6 h 63"/>
                    <a:gd name="T12" fmla="*/ 38 w 66"/>
                    <a:gd name="T13" fmla="*/ 9 h 63"/>
                    <a:gd name="T14" fmla="*/ 36 w 66"/>
                    <a:gd name="T15" fmla="*/ 16 h 63"/>
                    <a:gd name="T16" fmla="*/ 21 w 66"/>
                    <a:gd name="T17" fmla="*/ 26 h 63"/>
                    <a:gd name="T18" fmla="*/ 5 w 66"/>
                    <a:gd name="T19" fmla="*/ 26 h 63"/>
                    <a:gd name="T20" fmla="*/ 5 w 66"/>
                    <a:gd name="T21" fmla="*/ 26 h 63"/>
                    <a:gd name="T22" fmla="*/ 5 w 66"/>
                    <a:gd name="T23" fmla="*/ 26 h 63"/>
                    <a:gd name="T24" fmla="*/ 0 w 66"/>
                    <a:gd name="T25" fmla="*/ 29 h 63"/>
                    <a:gd name="T26" fmla="*/ 0 w 66"/>
                    <a:gd name="T27" fmla="*/ 30 h 63"/>
                    <a:gd name="T28" fmla="*/ 0 w 66"/>
                    <a:gd name="T29" fmla="*/ 32 h 63"/>
                    <a:gd name="T30" fmla="*/ 31 w 66"/>
                    <a:gd name="T31" fmla="*/ 62 h 63"/>
                    <a:gd name="T32" fmla="*/ 32 w 66"/>
                    <a:gd name="T33" fmla="*/ 63 h 63"/>
                    <a:gd name="T34" fmla="*/ 33 w 66"/>
                    <a:gd name="T35" fmla="*/ 62 h 63"/>
                    <a:gd name="T36" fmla="*/ 37 w 66"/>
                    <a:gd name="T37" fmla="*/ 42 h 63"/>
                    <a:gd name="T38" fmla="*/ 46 w 66"/>
                    <a:gd name="T39" fmla="*/ 27 h 63"/>
                    <a:gd name="T40" fmla="*/ 54 w 66"/>
                    <a:gd name="T41" fmla="*/ 25 h 63"/>
                    <a:gd name="T42" fmla="*/ 56 w 66"/>
                    <a:gd name="T43" fmla="*/ 25 h 63"/>
                    <a:gd name="T44" fmla="*/ 61 w 66"/>
                    <a:gd name="T45" fmla="*/ 23 h 63"/>
                    <a:gd name="T46" fmla="*/ 61 w 66"/>
                    <a:gd name="T47" fmla="*/ 23 h 63"/>
                    <a:gd name="T48" fmla="*/ 45 w 66"/>
                    <a:gd name="T49" fmla="*/ 1 h 63"/>
                    <a:gd name="T50" fmla="*/ 54 w 66"/>
                    <a:gd name="T51" fmla="*/ 9 h 63"/>
                    <a:gd name="T52" fmla="*/ 52 w 66"/>
                    <a:gd name="T53" fmla="*/ 8 h 63"/>
                    <a:gd name="T54" fmla="*/ 54 w 66"/>
                    <a:gd name="T55" fmla="*/ 9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 h="63">
                      <a:moveTo>
                        <a:pt x="45" y="1"/>
                      </a:moveTo>
                      <a:cubicBezTo>
                        <a:pt x="45" y="0"/>
                        <a:pt x="45" y="0"/>
                        <a:pt x="45" y="0"/>
                      </a:cubicBezTo>
                      <a:cubicBezTo>
                        <a:pt x="45" y="1"/>
                        <a:pt x="45" y="1"/>
                        <a:pt x="45" y="1"/>
                      </a:cubicBezTo>
                      <a:cubicBezTo>
                        <a:pt x="43" y="0"/>
                        <a:pt x="41" y="0"/>
                        <a:pt x="40" y="1"/>
                      </a:cubicBezTo>
                      <a:cubicBezTo>
                        <a:pt x="39" y="2"/>
                        <a:pt x="39" y="2"/>
                        <a:pt x="39" y="2"/>
                      </a:cubicBezTo>
                      <a:cubicBezTo>
                        <a:pt x="38" y="3"/>
                        <a:pt x="37" y="5"/>
                        <a:pt x="37" y="6"/>
                      </a:cubicBezTo>
                      <a:cubicBezTo>
                        <a:pt x="37" y="7"/>
                        <a:pt x="37" y="8"/>
                        <a:pt x="38" y="9"/>
                      </a:cubicBezTo>
                      <a:cubicBezTo>
                        <a:pt x="39" y="12"/>
                        <a:pt x="38" y="15"/>
                        <a:pt x="36" y="16"/>
                      </a:cubicBezTo>
                      <a:cubicBezTo>
                        <a:pt x="33" y="19"/>
                        <a:pt x="24" y="28"/>
                        <a:pt x="21" y="26"/>
                      </a:cubicBezTo>
                      <a:cubicBezTo>
                        <a:pt x="16" y="23"/>
                        <a:pt x="10" y="24"/>
                        <a:pt x="5" y="26"/>
                      </a:cubicBezTo>
                      <a:cubicBezTo>
                        <a:pt x="5" y="26"/>
                        <a:pt x="5" y="26"/>
                        <a:pt x="5" y="26"/>
                      </a:cubicBezTo>
                      <a:cubicBezTo>
                        <a:pt x="5" y="26"/>
                        <a:pt x="5" y="26"/>
                        <a:pt x="5" y="26"/>
                      </a:cubicBezTo>
                      <a:cubicBezTo>
                        <a:pt x="3" y="27"/>
                        <a:pt x="2" y="28"/>
                        <a:pt x="0" y="29"/>
                      </a:cubicBezTo>
                      <a:cubicBezTo>
                        <a:pt x="0" y="29"/>
                        <a:pt x="0" y="30"/>
                        <a:pt x="0" y="30"/>
                      </a:cubicBezTo>
                      <a:cubicBezTo>
                        <a:pt x="0" y="31"/>
                        <a:pt x="0" y="31"/>
                        <a:pt x="0" y="32"/>
                      </a:cubicBezTo>
                      <a:cubicBezTo>
                        <a:pt x="31" y="62"/>
                        <a:pt x="31" y="62"/>
                        <a:pt x="31" y="62"/>
                      </a:cubicBezTo>
                      <a:cubicBezTo>
                        <a:pt x="31" y="63"/>
                        <a:pt x="32" y="63"/>
                        <a:pt x="32" y="63"/>
                      </a:cubicBezTo>
                      <a:cubicBezTo>
                        <a:pt x="33" y="63"/>
                        <a:pt x="33" y="63"/>
                        <a:pt x="33" y="62"/>
                      </a:cubicBezTo>
                      <a:cubicBezTo>
                        <a:pt x="38" y="57"/>
                        <a:pt x="41" y="49"/>
                        <a:pt x="37" y="42"/>
                      </a:cubicBezTo>
                      <a:cubicBezTo>
                        <a:pt x="35" y="39"/>
                        <a:pt x="44" y="30"/>
                        <a:pt x="46" y="27"/>
                      </a:cubicBezTo>
                      <a:cubicBezTo>
                        <a:pt x="48" y="25"/>
                        <a:pt x="51" y="24"/>
                        <a:pt x="54" y="25"/>
                      </a:cubicBezTo>
                      <a:cubicBezTo>
                        <a:pt x="54" y="25"/>
                        <a:pt x="55" y="25"/>
                        <a:pt x="56" y="25"/>
                      </a:cubicBezTo>
                      <a:cubicBezTo>
                        <a:pt x="58" y="25"/>
                        <a:pt x="60" y="25"/>
                        <a:pt x="61" y="23"/>
                      </a:cubicBezTo>
                      <a:cubicBezTo>
                        <a:pt x="61" y="23"/>
                        <a:pt x="61" y="23"/>
                        <a:pt x="61" y="23"/>
                      </a:cubicBezTo>
                      <a:cubicBezTo>
                        <a:pt x="66" y="17"/>
                        <a:pt x="54" y="3"/>
                        <a:pt x="45" y="1"/>
                      </a:cubicBezTo>
                      <a:close/>
                      <a:moveTo>
                        <a:pt x="54" y="9"/>
                      </a:moveTo>
                      <a:cubicBezTo>
                        <a:pt x="52" y="8"/>
                        <a:pt x="52" y="8"/>
                        <a:pt x="52" y="8"/>
                      </a:cubicBezTo>
                      <a:cubicBezTo>
                        <a:pt x="53" y="8"/>
                        <a:pt x="53" y="9"/>
                        <a:pt x="54" y="9"/>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pPr defTabSz="685783">
                    <a:defRPr/>
                  </a:pPr>
                  <a:endParaRPr lang="en-US">
                    <a:latin typeface="+mn-lt"/>
                  </a:endParaRPr>
                </a:p>
              </p:txBody>
            </p:sp>
          </p:grpSp>
        </p:grpSp>
      </p:grpSp>
      <p:grpSp>
        <p:nvGrpSpPr>
          <p:cNvPr id="32" name="Group 34"/>
          <p:cNvGrpSpPr>
            <a:grpSpLocks/>
          </p:cNvGrpSpPr>
          <p:nvPr/>
        </p:nvGrpSpPr>
        <p:grpSpPr bwMode="auto">
          <a:xfrm>
            <a:off x="3724276" y="1376791"/>
            <a:ext cx="1676400" cy="1647143"/>
            <a:chOff x="4966473" y="1835838"/>
            <a:chExt cx="2234654" cy="2194358"/>
          </a:xfrm>
        </p:grpSpPr>
        <p:sp>
          <p:nvSpPr>
            <p:cNvPr id="22" name="Line 33"/>
            <p:cNvSpPr>
              <a:spLocks noChangeShapeType="1"/>
            </p:cNvSpPr>
            <p:nvPr/>
          </p:nvSpPr>
          <p:spPr bwMode="auto">
            <a:xfrm flipV="1">
              <a:off x="5615602" y="3428850"/>
              <a:ext cx="0" cy="601346"/>
            </a:xfrm>
            <a:prstGeom prst="line">
              <a:avLst/>
            </a:prstGeom>
            <a:ln>
              <a:solidFill>
                <a:schemeClr val="accent3"/>
              </a:solidFill>
              <a:headEnd/>
              <a:tailEnd/>
            </a:ln>
          </p:spPr>
          <p:style>
            <a:lnRef idx="2">
              <a:schemeClr val="accent4"/>
            </a:lnRef>
            <a:fillRef idx="0">
              <a:schemeClr val="accent4"/>
            </a:fillRef>
            <a:effectRef idx="1">
              <a:schemeClr val="accent4"/>
            </a:effectRef>
            <a:fontRef idx="minor">
              <a:schemeClr val="tx1"/>
            </a:fontRef>
          </p:style>
          <p:txBody>
            <a:bodyPr/>
            <a:lstStyle/>
            <a:p>
              <a:pPr defTabSz="685783">
                <a:defRPr/>
              </a:pPr>
              <a:endParaRPr lang="da-DK" kern="0">
                <a:solidFill>
                  <a:sysClr val="windowText" lastClr="000000"/>
                </a:solidFill>
              </a:endParaRPr>
            </a:p>
          </p:txBody>
        </p:sp>
        <p:grpSp>
          <p:nvGrpSpPr>
            <p:cNvPr id="33" name="Group 28"/>
            <p:cNvGrpSpPr>
              <a:grpSpLocks/>
            </p:cNvGrpSpPr>
            <p:nvPr/>
          </p:nvGrpSpPr>
          <p:grpSpPr bwMode="auto">
            <a:xfrm>
              <a:off x="4966473" y="1835838"/>
              <a:ext cx="2234654" cy="1434898"/>
              <a:chOff x="4966473" y="1835838"/>
              <a:chExt cx="2234654" cy="1434898"/>
            </a:xfrm>
          </p:grpSpPr>
          <p:sp>
            <p:nvSpPr>
              <p:cNvPr id="5" name="Freeform 4"/>
              <p:cNvSpPr/>
              <p:nvPr/>
            </p:nvSpPr>
            <p:spPr>
              <a:xfrm>
                <a:off x="4966473" y="1835838"/>
                <a:ext cx="2234654" cy="1434345"/>
              </a:xfrm>
              <a:custGeom>
                <a:avLst/>
                <a:gdLst>
                  <a:gd name="connsiteX0" fmla="*/ 0 w 2234654"/>
                  <a:gd name="connsiteY0" fmla="*/ 0 h 1434898"/>
                  <a:gd name="connsiteX1" fmla="*/ 372442 w 2234654"/>
                  <a:gd name="connsiteY1" fmla="*/ 0 h 1434898"/>
                  <a:gd name="connsiteX2" fmla="*/ 372442 w 2234654"/>
                  <a:gd name="connsiteY2" fmla="*/ 0 h 1434898"/>
                  <a:gd name="connsiteX3" fmla="*/ 931106 w 2234654"/>
                  <a:gd name="connsiteY3" fmla="*/ 0 h 1434898"/>
                  <a:gd name="connsiteX4" fmla="*/ 2234654 w 2234654"/>
                  <a:gd name="connsiteY4" fmla="*/ 0 h 1434898"/>
                  <a:gd name="connsiteX5" fmla="*/ 2234654 w 2234654"/>
                  <a:gd name="connsiteY5" fmla="*/ 837024 h 1434898"/>
                  <a:gd name="connsiteX6" fmla="*/ 2234654 w 2234654"/>
                  <a:gd name="connsiteY6" fmla="*/ 837024 h 1434898"/>
                  <a:gd name="connsiteX7" fmla="*/ 2234654 w 2234654"/>
                  <a:gd name="connsiteY7" fmla="*/ 1195748 h 1434898"/>
                  <a:gd name="connsiteX8" fmla="*/ 2234654 w 2234654"/>
                  <a:gd name="connsiteY8" fmla="*/ 1434898 h 1434898"/>
                  <a:gd name="connsiteX9" fmla="*/ 931106 w 2234654"/>
                  <a:gd name="connsiteY9" fmla="*/ 1434898 h 1434898"/>
                  <a:gd name="connsiteX10" fmla="*/ 651782 w 2234654"/>
                  <a:gd name="connsiteY10" fmla="*/ 1614260 h 1434898"/>
                  <a:gd name="connsiteX11" fmla="*/ 372442 w 2234654"/>
                  <a:gd name="connsiteY11" fmla="*/ 1434898 h 1434898"/>
                  <a:gd name="connsiteX12" fmla="*/ 0 w 2234654"/>
                  <a:gd name="connsiteY12" fmla="*/ 1434898 h 1434898"/>
                  <a:gd name="connsiteX13" fmla="*/ 0 w 2234654"/>
                  <a:gd name="connsiteY13" fmla="*/ 1195748 h 1434898"/>
                  <a:gd name="connsiteX14" fmla="*/ 0 w 2234654"/>
                  <a:gd name="connsiteY14" fmla="*/ 837024 h 1434898"/>
                  <a:gd name="connsiteX15" fmla="*/ 0 w 2234654"/>
                  <a:gd name="connsiteY15" fmla="*/ 837024 h 1434898"/>
                  <a:gd name="connsiteX16" fmla="*/ 0 w 2234654"/>
                  <a:gd name="connsiteY16" fmla="*/ 0 h 1434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234654" h="1434898">
                    <a:moveTo>
                      <a:pt x="0" y="0"/>
                    </a:moveTo>
                    <a:lnTo>
                      <a:pt x="372442" y="0"/>
                    </a:lnTo>
                    <a:lnTo>
                      <a:pt x="372442" y="0"/>
                    </a:lnTo>
                    <a:lnTo>
                      <a:pt x="931106" y="0"/>
                    </a:lnTo>
                    <a:lnTo>
                      <a:pt x="2234654" y="0"/>
                    </a:lnTo>
                    <a:lnTo>
                      <a:pt x="2234654" y="837024"/>
                    </a:lnTo>
                    <a:lnTo>
                      <a:pt x="2234654" y="837024"/>
                    </a:lnTo>
                    <a:lnTo>
                      <a:pt x="2234654" y="1195748"/>
                    </a:lnTo>
                    <a:lnTo>
                      <a:pt x="2234654" y="1434898"/>
                    </a:lnTo>
                    <a:lnTo>
                      <a:pt x="931106" y="1434898"/>
                    </a:lnTo>
                    <a:lnTo>
                      <a:pt x="651782" y="1614260"/>
                    </a:lnTo>
                    <a:lnTo>
                      <a:pt x="372442" y="1434898"/>
                    </a:lnTo>
                    <a:lnTo>
                      <a:pt x="0" y="1434898"/>
                    </a:lnTo>
                    <a:lnTo>
                      <a:pt x="0" y="1195748"/>
                    </a:lnTo>
                    <a:lnTo>
                      <a:pt x="0" y="837024"/>
                    </a:lnTo>
                    <a:lnTo>
                      <a:pt x="0" y="837024"/>
                    </a:lnTo>
                    <a:lnTo>
                      <a:pt x="0" y="0"/>
                    </a:lnTo>
                    <a:close/>
                  </a:path>
                </a:pathLst>
              </a:custGeom>
              <a:solidFill>
                <a:schemeClr val="accent3"/>
              </a:solidFill>
              <a:ln w="25400">
                <a:solidFill>
                  <a:schemeClr val="bg1">
                    <a:lumMod val="95000"/>
                  </a:schemeClr>
                </a:solidFill>
              </a:ln>
            </p:spPr>
            <p:style>
              <a:lnRef idx="2">
                <a:schemeClr val="lt1">
                  <a:hueOff val="0"/>
                  <a:satOff val="0"/>
                  <a:lumOff val="0"/>
                  <a:alphaOff val="0"/>
                </a:schemeClr>
              </a:lnRef>
              <a:fillRef idx="1">
                <a:schemeClr val="accent5">
                  <a:hueOff val="-2876473"/>
                  <a:satOff val="29098"/>
                  <a:lumOff val="-5098"/>
                  <a:alphaOff val="0"/>
                </a:schemeClr>
              </a:fillRef>
              <a:effectRef idx="0">
                <a:schemeClr val="accent5">
                  <a:hueOff val="-2876473"/>
                  <a:satOff val="29098"/>
                  <a:lumOff val="-5098"/>
                  <a:alphaOff val="0"/>
                </a:schemeClr>
              </a:effectRef>
              <a:fontRef idx="minor">
                <a:schemeClr val="lt1"/>
              </a:fontRef>
            </p:style>
            <p:txBody>
              <a:bodyPr lIns="256032" tIns="85344" rIns="85344" bIns="85344" spcCol="1270" anchor="ctr"/>
              <a:lstStyle/>
              <a:p>
                <a:pPr algn="ctr" defTabSz="2133600">
                  <a:lnSpc>
                    <a:spcPct val="90000"/>
                  </a:lnSpc>
                  <a:spcAft>
                    <a:spcPct val="35000"/>
                  </a:spcAft>
                  <a:defRPr/>
                </a:pPr>
                <a:endParaRPr lang="id-ID" sz="4800"/>
              </a:p>
            </p:txBody>
          </p:sp>
          <p:sp>
            <p:nvSpPr>
              <p:cNvPr id="88097" name="Freeform 101"/>
              <p:cNvSpPr>
                <a:spLocks noEditPoints="1"/>
              </p:cNvSpPr>
              <p:nvPr/>
            </p:nvSpPr>
            <p:spPr bwMode="auto">
              <a:xfrm>
                <a:off x="5685803" y="2285747"/>
                <a:ext cx="609379" cy="563777"/>
              </a:xfrm>
              <a:custGeom>
                <a:avLst/>
                <a:gdLst>
                  <a:gd name="T0" fmla="*/ 39 w 68"/>
                  <a:gd name="T1" fmla="*/ 36 h 63"/>
                  <a:gd name="T2" fmla="*/ 41 w 68"/>
                  <a:gd name="T3" fmla="*/ 44 h 63"/>
                  <a:gd name="T4" fmla="*/ 35 w 68"/>
                  <a:gd name="T5" fmla="*/ 50 h 63"/>
                  <a:gd name="T6" fmla="*/ 27 w 68"/>
                  <a:gd name="T7" fmla="*/ 53 h 63"/>
                  <a:gd name="T8" fmla="*/ 18 w 68"/>
                  <a:gd name="T9" fmla="*/ 53 h 63"/>
                  <a:gd name="T10" fmla="*/ 11 w 68"/>
                  <a:gd name="T11" fmla="*/ 50 h 63"/>
                  <a:gd name="T12" fmla="*/ 4 w 68"/>
                  <a:gd name="T13" fmla="*/ 44 h 63"/>
                  <a:gd name="T14" fmla="*/ 6 w 68"/>
                  <a:gd name="T15" fmla="*/ 36 h 63"/>
                  <a:gd name="T16" fmla="*/ 0 w 68"/>
                  <a:gd name="T17" fmla="*/ 28 h 63"/>
                  <a:gd name="T18" fmla="*/ 7 w 68"/>
                  <a:gd name="T19" fmla="*/ 23 h 63"/>
                  <a:gd name="T20" fmla="*/ 4 w 68"/>
                  <a:gd name="T21" fmla="*/ 18 h 63"/>
                  <a:gd name="T22" fmla="*/ 15 w 68"/>
                  <a:gd name="T23" fmla="*/ 16 h 63"/>
                  <a:gd name="T24" fmla="*/ 19 w 68"/>
                  <a:gd name="T25" fmla="*/ 8 h 63"/>
                  <a:gd name="T26" fmla="*/ 28 w 68"/>
                  <a:gd name="T27" fmla="*/ 15 h 63"/>
                  <a:gd name="T28" fmla="*/ 35 w 68"/>
                  <a:gd name="T29" fmla="*/ 12 h 63"/>
                  <a:gd name="T30" fmla="*/ 41 w 68"/>
                  <a:gd name="T31" fmla="*/ 19 h 63"/>
                  <a:gd name="T32" fmla="*/ 45 w 68"/>
                  <a:gd name="T33" fmla="*/ 27 h 63"/>
                  <a:gd name="T34" fmla="*/ 23 w 68"/>
                  <a:gd name="T35" fmla="*/ 22 h 63"/>
                  <a:gd name="T36" fmla="*/ 32 w 68"/>
                  <a:gd name="T37" fmla="*/ 31 h 63"/>
                  <a:gd name="T38" fmla="*/ 63 w 68"/>
                  <a:gd name="T39" fmla="*/ 16 h 63"/>
                  <a:gd name="T40" fmla="*/ 64 w 68"/>
                  <a:gd name="T41" fmla="*/ 24 h 63"/>
                  <a:gd name="T42" fmla="*/ 55 w 68"/>
                  <a:gd name="T43" fmla="*/ 22 h 63"/>
                  <a:gd name="T44" fmla="*/ 46 w 68"/>
                  <a:gd name="T45" fmla="*/ 24 h 63"/>
                  <a:gd name="T46" fmla="*/ 46 w 68"/>
                  <a:gd name="T47" fmla="*/ 16 h 63"/>
                  <a:gd name="T48" fmla="*/ 46 w 68"/>
                  <a:gd name="T49" fmla="*/ 9 h 63"/>
                  <a:gd name="T50" fmla="*/ 46 w 68"/>
                  <a:gd name="T51" fmla="*/ 2 h 63"/>
                  <a:gd name="T52" fmla="*/ 55 w 68"/>
                  <a:gd name="T53" fmla="*/ 4 h 63"/>
                  <a:gd name="T54" fmla="*/ 59 w 68"/>
                  <a:gd name="T55" fmla="*/ 0 h 63"/>
                  <a:gd name="T56" fmla="*/ 62 w 68"/>
                  <a:gd name="T57" fmla="*/ 7 h 63"/>
                  <a:gd name="T58" fmla="*/ 68 w 68"/>
                  <a:gd name="T59" fmla="*/ 15 h 63"/>
                  <a:gd name="T60" fmla="*/ 62 w 68"/>
                  <a:gd name="T61" fmla="*/ 55 h 63"/>
                  <a:gd name="T62" fmla="*/ 59 w 68"/>
                  <a:gd name="T63" fmla="*/ 63 h 63"/>
                  <a:gd name="T64" fmla="*/ 54 w 68"/>
                  <a:gd name="T65" fmla="*/ 59 h 63"/>
                  <a:gd name="T66" fmla="*/ 45 w 68"/>
                  <a:gd name="T67" fmla="*/ 60 h 63"/>
                  <a:gd name="T68" fmla="*/ 41 w 68"/>
                  <a:gd name="T69" fmla="*/ 52 h 63"/>
                  <a:gd name="T70" fmla="*/ 47 w 68"/>
                  <a:gd name="T71" fmla="*/ 44 h 63"/>
                  <a:gd name="T72" fmla="*/ 50 w 68"/>
                  <a:gd name="T73" fmla="*/ 36 h 63"/>
                  <a:gd name="T74" fmla="*/ 56 w 68"/>
                  <a:gd name="T75" fmla="*/ 40 h 63"/>
                  <a:gd name="T76" fmla="*/ 64 w 68"/>
                  <a:gd name="T77" fmla="*/ 39 h 63"/>
                  <a:gd name="T78" fmla="*/ 63 w 68"/>
                  <a:gd name="T79" fmla="*/ 46 h 63"/>
                  <a:gd name="T80" fmla="*/ 55 w 68"/>
                  <a:gd name="T81" fmla="*/ 8 h 63"/>
                  <a:gd name="T82" fmla="*/ 59 w 68"/>
                  <a:gd name="T83" fmla="*/ 13 h 63"/>
                  <a:gd name="T84" fmla="*/ 50 w 68"/>
                  <a:gd name="T85" fmla="*/ 49 h 63"/>
                  <a:gd name="T86" fmla="*/ 55 w 68"/>
                  <a:gd name="T87" fmla="*/ 45 h 6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zh-CN" altLang="en-US"/>
              </a:p>
            </p:txBody>
          </p:sp>
        </p:grpSp>
      </p:grpSp>
      <p:grpSp>
        <p:nvGrpSpPr>
          <p:cNvPr id="34" name="Group 35"/>
          <p:cNvGrpSpPr>
            <a:grpSpLocks/>
          </p:cNvGrpSpPr>
          <p:nvPr/>
        </p:nvGrpSpPr>
        <p:grpSpPr bwMode="auto">
          <a:xfrm>
            <a:off x="5232798" y="1376788"/>
            <a:ext cx="1676400" cy="1631660"/>
            <a:chOff x="6977662" y="1835838"/>
            <a:chExt cx="2234654" cy="2174496"/>
          </a:xfrm>
        </p:grpSpPr>
        <p:sp>
          <p:nvSpPr>
            <p:cNvPr id="14" name="Line 33"/>
            <p:cNvSpPr>
              <a:spLocks noChangeShapeType="1"/>
            </p:cNvSpPr>
            <p:nvPr/>
          </p:nvSpPr>
          <p:spPr bwMode="auto">
            <a:xfrm flipV="1">
              <a:off x="7622030" y="3411951"/>
              <a:ext cx="0" cy="598383"/>
            </a:xfrm>
            <a:prstGeom prst="line">
              <a:avLst/>
            </a:prstGeom>
            <a:ln w="12700">
              <a:solidFill>
                <a:schemeClr val="accent4"/>
              </a:solidFill>
              <a:headEnd/>
              <a:tailEnd/>
            </a:ln>
          </p:spPr>
          <p:style>
            <a:lnRef idx="3">
              <a:schemeClr val="accent3"/>
            </a:lnRef>
            <a:fillRef idx="0">
              <a:schemeClr val="accent3"/>
            </a:fillRef>
            <a:effectRef idx="2">
              <a:schemeClr val="accent3"/>
            </a:effectRef>
            <a:fontRef idx="minor">
              <a:schemeClr val="tx1"/>
            </a:fontRef>
          </p:style>
          <p:txBody>
            <a:bodyPr/>
            <a:lstStyle/>
            <a:p>
              <a:pPr defTabSz="685783">
                <a:defRPr/>
              </a:pPr>
              <a:endParaRPr lang="da-DK" kern="0">
                <a:solidFill>
                  <a:sysClr val="windowText" lastClr="000000"/>
                </a:solidFill>
              </a:endParaRPr>
            </a:p>
          </p:txBody>
        </p:sp>
        <p:grpSp>
          <p:nvGrpSpPr>
            <p:cNvPr id="35" name="Group 29"/>
            <p:cNvGrpSpPr>
              <a:grpSpLocks/>
            </p:cNvGrpSpPr>
            <p:nvPr/>
          </p:nvGrpSpPr>
          <p:grpSpPr bwMode="auto">
            <a:xfrm>
              <a:off x="6977662" y="1835838"/>
              <a:ext cx="2234654" cy="1434898"/>
              <a:chOff x="6977662" y="1835838"/>
              <a:chExt cx="2234654" cy="1434898"/>
            </a:xfrm>
          </p:grpSpPr>
          <p:sp>
            <p:nvSpPr>
              <p:cNvPr id="6" name="Freeform 5"/>
              <p:cNvSpPr/>
              <p:nvPr/>
            </p:nvSpPr>
            <p:spPr>
              <a:xfrm>
                <a:off x="6977662" y="1835838"/>
                <a:ext cx="2234654" cy="1434850"/>
              </a:xfrm>
              <a:custGeom>
                <a:avLst/>
                <a:gdLst>
                  <a:gd name="connsiteX0" fmla="*/ 0 w 2234654"/>
                  <a:gd name="connsiteY0" fmla="*/ 0 h 1434898"/>
                  <a:gd name="connsiteX1" fmla="*/ 372442 w 2234654"/>
                  <a:gd name="connsiteY1" fmla="*/ 0 h 1434898"/>
                  <a:gd name="connsiteX2" fmla="*/ 372442 w 2234654"/>
                  <a:gd name="connsiteY2" fmla="*/ 0 h 1434898"/>
                  <a:gd name="connsiteX3" fmla="*/ 931106 w 2234654"/>
                  <a:gd name="connsiteY3" fmla="*/ 0 h 1434898"/>
                  <a:gd name="connsiteX4" fmla="*/ 2234654 w 2234654"/>
                  <a:gd name="connsiteY4" fmla="*/ 0 h 1434898"/>
                  <a:gd name="connsiteX5" fmla="*/ 2234654 w 2234654"/>
                  <a:gd name="connsiteY5" fmla="*/ 837024 h 1434898"/>
                  <a:gd name="connsiteX6" fmla="*/ 2234654 w 2234654"/>
                  <a:gd name="connsiteY6" fmla="*/ 837024 h 1434898"/>
                  <a:gd name="connsiteX7" fmla="*/ 2234654 w 2234654"/>
                  <a:gd name="connsiteY7" fmla="*/ 1195748 h 1434898"/>
                  <a:gd name="connsiteX8" fmla="*/ 2234654 w 2234654"/>
                  <a:gd name="connsiteY8" fmla="*/ 1434898 h 1434898"/>
                  <a:gd name="connsiteX9" fmla="*/ 931106 w 2234654"/>
                  <a:gd name="connsiteY9" fmla="*/ 1434898 h 1434898"/>
                  <a:gd name="connsiteX10" fmla="*/ 651782 w 2234654"/>
                  <a:gd name="connsiteY10" fmla="*/ 1614260 h 1434898"/>
                  <a:gd name="connsiteX11" fmla="*/ 372442 w 2234654"/>
                  <a:gd name="connsiteY11" fmla="*/ 1434898 h 1434898"/>
                  <a:gd name="connsiteX12" fmla="*/ 0 w 2234654"/>
                  <a:gd name="connsiteY12" fmla="*/ 1434898 h 1434898"/>
                  <a:gd name="connsiteX13" fmla="*/ 0 w 2234654"/>
                  <a:gd name="connsiteY13" fmla="*/ 1195748 h 1434898"/>
                  <a:gd name="connsiteX14" fmla="*/ 0 w 2234654"/>
                  <a:gd name="connsiteY14" fmla="*/ 837024 h 1434898"/>
                  <a:gd name="connsiteX15" fmla="*/ 0 w 2234654"/>
                  <a:gd name="connsiteY15" fmla="*/ 837024 h 1434898"/>
                  <a:gd name="connsiteX16" fmla="*/ 0 w 2234654"/>
                  <a:gd name="connsiteY16" fmla="*/ 0 h 1434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234654" h="1434898">
                    <a:moveTo>
                      <a:pt x="0" y="0"/>
                    </a:moveTo>
                    <a:lnTo>
                      <a:pt x="372442" y="0"/>
                    </a:lnTo>
                    <a:lnTo>
                      <a:pt x="372442" y="0"/>
                    </a:lnTo>
                    <a:lnTo>
                      <a:pt x="931106" y="0"/>
                    </a:lnTo>
                    <a:lnTo>
                      <a:pt x="2234654" y="0"/>
                    </a:lnTo>
                    <a:lnTo>
                      <a:pt x="2234654" y="837024"/>
                    </a:lnTo>
                    <a:lnTo>
                      <a:pt x="2234654" y="837024"/>
                    </a:lnTo>
                    <a:lnTo>
                      <a:pt x="2234654" y="1195748"/>
                    </a:lnTo>
                    <a:lnTo>
                      <a:pt x="2234654" y="1434898"/>
                    </a:lnTo>
                    <a:lnTo>
                      <a:pt x="931106" y="1434898"/>
                    </a:lnTo>
                    <a:lnTo>
                      <a:pt x="651782" y="1614260"/>
                    </a:lnTo>
                    <a:lnTo>
                      <a:pt x="372442" y="1434898"/>
                    </a:lnTo>
                    <a:lnTo>
                      <a:pt x="0" y="1434898"/>
                    </a:lnTo>
                    <a:lnTo>
                      <a:pt x="0" y="1195748"/>
                    </a:lnTo>
                    <a:lnTo>
                      <a:pt x="0" y="837024"/>
                    </a:lnTo>
                    <a:lnTo>
                      <a:pt x="0" y="837024"/>
                    </a:lnTo>
                    <a:lnTo>
                      <a:pt x="0" y="0"/>
                    </a:lnTo>
                    <a:close/>
                  </a:path>
                </a:pathLst>
              </a:custGeom>
              <a:solidFill>
                <a:schemeClr val="accent4"/>
              </a:solidFill>
              <a:ln w="25400">
                <a:solidFill>
                  <a:schemeClr val="bg1">
                    <a:lumMod val="95000"/>
                  </a:schemeClr>
                </a:solidFill>
              </a:ln>
            </p:spPr>
            <p:style>
              <a:lnRef idx="2">
                <a:schemeClr val="lt1">
                  <a:hueOff val="0"/>
                  <a:satOff val="0"/>
                  <a:lumOff val="0"/>
                  <a:alphaOff val="0"/>
                </a:schemeClr>
              </a:lnRef>
              <a:fillRef idx="1">
                <a:schemeClr val="accent5">
                  <a:hueOff val="-4314710"/>
                  <a:satOff val="43647"/>
                  <a:lumOff val="-7647"/>
                  <a:alphaOff val="0"/>
                </a:schemeClr>
              </a:fillRef>
              <a:effectRef idx="0">
                <a:schemeClr val="accent5">
                  <a:hueOff val="-4314710"/>
                  <a:satOff val="43647"/>
                  <a:lumOff val="-7647"/>
                  <a:alphaOff val="0"/>
                </a:schemeClr>
              </a:effectRef>
              <a:fontRef idx="minor">
                <a:schemeClr val="lt1"/>
              </a:fontRef>
            </p:style>
            <p:txBody>
              <a:bodyPr lIns="256032" tIns="85344" rIns="85344" bIns="85344" spcCol="1270" anchor="ctr"/>
              <a:lstStyle/>
              <a:p>
                <a:pPr algn="ctr" defTabSz="2133600">
                  <a:lnSpc>
                    <a:spcPct val="90000"/>
                  </a:lnSpc>
                  <a:spcAft>
                    <a:spcPct val="35000"/>
                  </a:spcAft>
                  <a:defRPr/>
                </a:pPr>
                <a:endParaRPr lang="id-ID" sz="4800"/>
              </a:p>
            </p:txBody>
          </p:sp>
          <p:sp>
            <p:nvSpPr>
              <p:cNvPr id="88093" name="Freeform 51"/>
              <p:cNvSpPr>
                <a:spLocks noEditPoints="1"/>
              </p:cNvSpPr>
              <p:nvPr/>
            </p:nvSpPr>
            <p:spPr bwMode="auto">
              <a:xfrm>
                <a:off x="7678394" y="2346939"/>
                <a:ext cx="589944" cy="487345"/>
              </a:xfrm>
              <a:custGeom>
                <a:avLst/>
                <a:gdLst>
                  <a:gd name="T0" fmla="*/ 457620 w 107"/>
                  <a:gd name="T1" fmla="*/ 348895 h 88"/>
                  <a:gd name="T2" fmla="*/ 457620 w 107"/>
                  <a:gd name="T3" fmla="*/ 38766 h 88"/>
                  <a:gd name="T4" fmla="*/ 457620 w 107"/>
                  <a:gd name="T5" fmla="*/ 16614 h 88"/>
                  <a:gd name="T6" fmla="*/ 468647 w 107"/>
                  <a:gd name="T7" fmla="*/ 0 h 88"/>
                  <a:gd name="T8" fmla="*/ 479674 w 107"/>
                  <a:gd name="T9" fmla="*/ 0 h 88"/>
                  <a:gd name="T10" fmla="*/ 490701 w 107"/>
                  <a:gd name="T11" fmla="*/ 0 h 88"/>
                  <a:gd name="T12" fmla="*/ 490701 w 107"/>
                  <a:gd name="T13" fmla="*/ 382123 h 88"/>
                  <a:gd name="T14" fmla="*/ 479674 w 107"/>
                  <a:gd name="T15" fmla="*/ 387661 h 88"/>
                  <a:gd name="T16" fmla="*/ 468647 w 107"/>
                  <a:gd name="T17" fmla="*/ 382123 h 88"/>
                  <a:gd name="T18" fmla="*/ 457620 w 107"/>
                  <a:gd name="T19" fmla="*/ 371047 h 88"/>
                  <a:gd name="T20" fmla="*/ 457620 w 107"/>
                  <a:gd name="T21" fmla="*/ 348895 h 88"/>
                  <a:gd name="T22" fmla="*/ 132324 w 107"/>
                  <a:gd name="T23" fmla="*/ 348895 h 88"/>
                  <a:gd name="T24" fmla="*/ 132324 w 107"/>
                  <a:gd name="T25" fmla="*/ 38766 h 88"/>
                  <a:gd name="T26" fmla="*/ 132324 w 107"/>
                  <a:gd name="T27" fmla="*/ 16614 h 88"/>
                  <a:gd name="T28" fmla="*/ 121297 w 107"/>
                  <a:gd name="T29" fmla="*/ 0 h 88"/>
                  <a:gd name="T30" fmla="*/ 110270 w 107"/>
                  <a:gd name="T31" fmla="*/ 0 h 88"/>
                  <a:gd name="T32" fmla="*/ 99243 w 107"/>
                  <a:gd name="T33" fmla="*/ 0 h 88"/>
                  <a:gd name="T34" fmla="*/ 99243 w 107"/>
                  <a:gd name="T35" fmla="*/ 382123 h 88"/>
                  <a:gd name="T36" fmla="*/ 110270 w 107"/>
                  <a:gd name="T37" fmla="*/ 387661 h 88"/>
                  <a:gd name="T38" fmla="*/ 121297 w 107"/>
                  <a:gd name="T39" fmla="*/ 382123 h 88"/>
                  <a:gd name="T40" fmla="*/ 132324 w 107"/>
                  <a:gd name="T41" fmla="*/ 371047 h 88"/>
                  <a:gd name="T42" fmla="*/ 132324 w 107"/>
                  <a:gd name="T43" fmla="*/ 348895 h 88"/>
                  <a:gd name="T44" fmla="*/ 198486 w 107"/>
                  <a:gd name="T45" fmla="*/ 282439 h 88"/>
                  <a:gd name="T46" fmla="*/ 198486 w 107"/>
                  <a:gd name="T47" fmla="*/ 304591 h 88"/>
                  <a:gd name="T48" fmla="*/ 181945 w 107"/>
                  <a:gd name="T49" fmla="*/ 321205 h 88"/>
                  <a:gd name="T50" fmla="*/ 170918 w 107"/>
                  <a:gd name="T51" fmla="*/ 326743 h 88"/>
                  <a:gd name="T52" fmla="*/ 159891 w 107"/>
                  <a:gd name="T53" fmla="*/ 321205 h 88"/>
                  <a:gd name="T54" fmla="*/ 159891 w 107"/>
                  <a:gd name="T55" fmla="*/ 66456 h 88"/>
                  <a:gd name="T56" fmla="*/ 170918 w 107"/>
                  <a:gd name="T57" fmla="*/ 60918 h 88"/>
                  <a:gd name="T58" fmla="*/ 181945 w 107"/>
                  <a:gd name="T59" fmla="*/ 66456 h 88"/>
                  <a:gd name="T60" fmla="*/ 198486 w 107"/>
                  <a:gd name="T61" fmla="*/ 77532 h 88"/>
                  <a:gd name="T62" fmla="*/ 198486 w 107"/>
                  <a:gd name="T63" fmla="*/ 99684 h 88"/>
                  <a:gd name="T64" fmla="*/ 198486 w 107"/>
                  <a:gd name="T65" fmla="*/ 282439 h 88"/>
                  <a:gd name="T66" fmla="*/ 336323 w 107"/>
                  <a:gd name="T67" fmla="*/ 443041 h 88"/>
                  <a:gd name="T68" fmla="*/ 297729 w 107"/>
                  <a:gd name="T69" fmla="*/ 487345 h 88"/>
                  <a:gd name="T70" fmla="*/ 253621 w 107"/>
                  <a:gd name="T71" fmla="*/ 443041 h 88"/>
                  <a:gd name="T72" fmla="*/ 253621 w 107"/>
                  <a:gd name="T73" fmla="*/ 132912 h 88"/>
                  <a:gd name="T74" fmla="*/ 297729 w 107"/>
                  <a:gd name="T75" fmla="*/ 88608 h 88"/>
                  <a:gd name="T76" fmla="*/ 336323 w 107"/>
                  <a:gd name="T77" fmla="*/ 132912 h 88"/>
                  <a:gd name="T78" fmla="*/ 336323 w 107"/>
                  <a:gd name="T79" fmla="*/ 443041 h 88"/>
                  <a:gd name="T80" fmla="*/ 391458 w 107"/>
                  <a:gd name="T81" fmla="*/ 282439 h 88"/>
                  <a:gd name="T82" fmla="*/ 391458 w 107"/>
                  <a:gd name="T83" fmla="*/ 304591 h 88"/>
                  <a:gd name="T84" fmla="*/ 407999 w 107"/>
                  <a:gd name="T85" fmla="*/ 321205 h 88"/>
                  <a:gd name="T86" fmla="*/ 419026 w 107"/>
                  <a:gd name="T87" fmla="*/ 326743 h 88"/>
                  <a:gd name="T88" fmla="*/ 430053 w 107"/>
                  <a:gd name="T89" fmla="*/ 321205 h 88"/>
                  <a:gd name="T90" fmla="*/ 430053 w 107"/>
                  <a:gd name="T91" fmla="*/ 66456 h 88"/>
                  <a:gd name="T92" fmla="*/ 419026 w 107"/>
                  <a:gd name="T93" fmla="*/ 60918 h 88"/>
                  <a:gd name="T94" fmla="*/ 407999 w 107"/>
                  <a:gd name="T95" fmla="*/ 66456 h 88"/>
                  <a:gd name="T96" fmla="*/ 391458 w 107"/>
                  <a:gd name="T97" fmla="*/ 77532 h 88"/>
                  <a:gd name="T98" fmla="*/ 391458 w 107"/>
                  <a:gd name="T99" fmla="*/ 99684 h 88"/>
                  <a:gd name="T100" fmla="*/ 391458 w 107"/>
                  <a:gd name="T101" fmla="*/ 282439 h 8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07" h="88">
                    <a:moveTo>
                      <a:pt x="83" y="63"/>
                    </a:moveTo>
                    <a:cubicBezTo>
                      <a:pt x="97" y="47"/>
                      <a:pt x="97" y="23"/>
                      <a:pt x="83" y="7"/>
                    </a:cubicBezTo>
                    <a:cubicBezTo>
                      <a:pt x="82" y="6"/>
                      <a:pt x="82" y="4"/>
                      <a:pt x="83" y="3"/>
                    </a:cubicBezTo>
                    <a:cubicBezTo>
                      <a:pt x="85" y="0"/>
                      <a:pt x="85" y="0"/>
                      <a:pt x="85" y="0"/>
                    </a:cubicBezTo>
                    <a:cubicBezTo>
                      <a:pt x="86" y="0"/>
                      <a:pt x="86" y="0"/>
                      <a:pt x="87" y="0"/>
                    </a:cubicBezTo>
                    <a:cubicBezTo>
                      <a:pt x="88" y="0"/>
                      <a:pt x="89" y="0"/>
                      <a:pt x="89" y="0"/>
                    </a:cubicBezTo>
                    <a:cubicBezTo>
                      <a:pt x="107" y="20"/>
                      <a:pt x="107" y="50"/>
                      <a:pt x="89" y="69"/>
                    </a:cubicBezTo>
                    <a:cubicBezTo>
                      <a:pt x="89" y="70"/>
                      <a:pt x="88" y="70"/>
                      <a:pt x="87" y="70"/>
                    </a:cubicBezTo>
                    <a:cubicBezTo>
                      <a:pt x="86" y="70"/>
                      <a:pt x="86" y="70"/>
                      <a:pt x="85" y="69"/>
                    </a:cubicBezTo>
                    <a:cubicBezTo>
                      <a:pt x="83" y="67"/>
                      <a:pt x="83" y="67"/>
                      <a:pt x="83" y="67"/>
                    </a:cubicBezTo>
                    <a:cubicBezTo>
                      <a:pt x="82" y="65"/>
                      <a:pt x="82" y="64"/>
                      <a:pt x="83" y="63"/>
                    </a:cubicBezTo>
                    <a:close/>
                    <a:moveTo>
                      <a:pt x="24" y="63"/>
                    </a:moveTo>
                    <a:cubicBezTo>
                      <a:pt x="10" y="47"/>
                      <a:pt x="10" y="23"/>
                      <a:pt x="24" y="7"/>
                    </a:cubicBezTo>
                    <a:cubicBezTo>
                      <a:pt x="25" y="6"/>
                      <a:pt x="25" y="4"/>
                      <a:pt x="24" y="3"/>
                    </a:cubicBezTo>
                    <a:cubicBezTo>
                      <a:pt x="22" y="0"/>
                      <a:pt x="22" y="0"/>
                      <a:pt x="22" y="0"/>
                    </a:cubicBezTo>
                    <a:cubicBezTo>
                      <a:pt x="21" y="0"/>
                      <a:pt x="21" y="0"/>
                      <a:pt x="20" y="0"/>
                    </a:cubicBezTo>
                    <a:cubicBezTo>
                      <a:pt x="19" y="0"/>
                      <a:pt x="18" y="0"/>
                      <a:pt x="18" y="0"/>
                    </a:cubicBezTo>
                    <a:cubicBezTo>
                      <a:pt x="0" y="20"/>
                      <a:pt x="0" y="50"/>
                      <a:pt x="18" y="69"/>
                    </a:cubicBezTo>
                    <a:cubicBezTo>
                      <a:pt x="18" y="70"/>
                      <a:pt x="19" y="70"/>
                      <a:pt x="20" y="70"/>
                    </a:cubicBezTo>
                    <a:cubicBezTo>
                      <a:pt x="21" y="70"/>
                      <a:pt x="21" y="70"/>
                      <a:pt x="22" y="69"/>
                    </a:cubicBezTo>
                    <a:cubicBezTo>
                      <a:pt x="24" y="67"/>
                      <a:pt x="24" y="67"/>
                      <a:pt x="24" y="67"/>
                    </a:cubicBezTo>
                    <a:cubicBezTo>
                      <a:pt x="25" y="65"/>
                      <a:pt x="25" y="64"/>
                      <a:pt x="24" y="63"/>
                    </a:cubicBezTo>
                    <a:close/>
                    <a:moveTo>
                      <a:pt x="36" y="51"/>
                    </a:moveTo>
                    <a:cubicBezTo>
                      <a:pt x="37" y="53"/>
                      <a:pt x="37" y="54"/>
                      <a:pt x="36" y="55"/>
                    </a:cubicBezTo>
                    <a:cubicBezTo>
                      <a:pt x="33" y="58"/>
                      <a:pt x="33" y="58"/>
                      <a:pt x="33" y="58"/>
                    </a:cubicBezTo>
                    <a:cubicBezTo>
                      <a:pt x="33" y="58"/>
                      <a:pt x="32" y="59"/>
                      <a:pt x="31" y="59"/>
                    </a:cubicBezTo>
                    <a:cubicBezTo>
                      <a:pt x="30" y="58"/>
                      <a:pt x="30" y="58"/>
                      <a:pt x="29" y="58"/>
                    </a:cubicBezTo>
                    <a:cubicBezTo>
                      <a:pt x="18" y="44"/>
                      <a:pt x="18" y="25"/>
                      <a:pt x="29" y="12"/>
                    </a:cubicBezTo>
                    <a:cubicBezTo>
                      <a:pt x="30" y="11"/>
                      <a:pt x="30" y="11"/>
                      <a:pt x="31" y="11"/>
                    </a:cubicBezTo>
                    <a:cubicBezTo>
                      <a:pt x="32" y="11"/>
                      <a:pt x="33" y="11"/>
                      <a:pt x="33" y="12"/>
                    </a:cubicBezTo>
                    <a:cubicBezTo>
                      <a:pt x="36" y="14"/>
                      <a:pt x="36" y="14"/>
                      <a:pt x="36" y="14"/>
                    </a:cubicBezTo>
                    <a:cubicBezTo>
                      <a:pt x="37" y="15"/>
                      <a:pt x="37" y="17"/>
                      <a:pt x="36" y="18"/>
                    </a:cubicBezTo>
                    <a:cubicBezTo>
                      <a:pt x="28" y="28"/>
                      <a:pt x="28" y="42"/>
                      <a:pt x="36" y="51"/>
                    </a:cubicBezTo>
                    <a:close/>
                    <a:moveTo>
                      <a:pt x="61" y="80"/>
                    </a:moveTo>
                    <a:cubicBezTo>
                      <a:pt x="61" y="84"/>
                      <a:pt x="58" y="88"/>
                      <a:pt x="54" y="88"/>
                    </a:cubicBezTo>
                    <a:cubicBezTo>
                      <a:pt x="49" y="88"/>
                      <a:pt x="46" y="84"/>
                      <a:pt x="46" y="80"/>
                    </a:cubicBezTo>
                    <a:cubicBezTo>
                      <a:pt x="46" y="60"/>
                      <a:pt x="46" y="44"/>
                      <a:pt x="46" y="24"/>
                    </a:cubicBezTo>
                    <a:cubicBezTo>
                      <a:pt x="46" y="19"/>
                      <a:pt x="49" y="16"/>
                      <a:pt x="54" y="16"/>
                    </a:cubicBezTo>
                    <a:cubicBezTo>
                      <a:pt x="58" y="16"/>
                      <a:pt x="61" y="19"/>
                      <a:pt x="61" y="24"/>
                    </a:cubicBezTo>
                    <a:cubicBezTo>
                      <a:pt x="61" y="44"/>
                      <a:pt x="61" y="60"/>
                      <a:pt x="61" y="80"/>
                    </a:cubicBezTo>
                    <a:close/>
                    <a:moveTo>
                      <a:pt x="71" y="51"/>
                    </a:moveTo>
                    <a:cubicBezTo>
                      <a:pt x="70" y="53"/>
                      <a:pt x="70" y="54"/>
                      <a:pt x="71" y="55"/>
                    </a:cubicBezTo>
                    <a:cubicBezTo>
                      <a:pt x="74" y="58"/>
                      <a:pt x="74" y="58"/>
                      <a:pt x="74" y="58"/>
                    </a:cubicBezTo>
                    <a:cubicBezTo>
                      <a:pt x="74" y="58"/>
                      <a:pt x="75" y="59"/>
                      <a:pt x="76" y="59"/>
                    </a:cubicBezTo>
                    <a:cubicBezTo>
                      <a:pt x="77" y="58"/>
                      <a:pt x="77" y="58"/>
                      <a:pt x="78" y="58"/>
                    </a:cubicBezTo>
                    <a:cubicBezTo>
                      <a:pt x="89" y="44"/>
                      <a:pt x="89" y="25"/>
                      <a:pt x="78" y="12"/>
                    </a:cubicBezTo>
                    <a:cubicBezTo>
                      <a:pt x="77" y="11"/>
                      <a:pt x="77" y="11"/>
                      <a:pt x="76" y="11"/>
                    </a:cubicBezTo>
                    <a:cubicBezTo>
                      <a:pt x="75" y="11"/>
                      <a:pt x="74" y="11"/>
                      <a:pt x="74" y="12"/>
                    </a:cubicBezTo>
                    <a:cubicBezTo>
                      <a:pt x="71" y="14"/>
                      <a:pt x="71" y="14"/>
                      <a:pt x="71" y="14"/>
                    </a:cubicBezTo>
                    <a:cubicBezTo>
                      <a:pt x="70" y="15"/>
                      <a:pt x="70" y="17"/>
                      <a:pt x="71" y="18"/>
                    </a:cubicBezTo>
                    <a:cubicBezTo>
                      <a:pt x="79" y="28"/>
                      <a:pt x="79" y="42"/>
                      <a:pt x="71" y="51"/>
                    </a:cubicBez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zh-CN" altLang="en-US"/>
              </a:p>
            </p:txBody>
          </p:sp>
        </p:grpSp>
      </p:grpSp>
      <p:grpSp>
        <p:nvGrpSpPr>
          <p:cNvPr id="36" name="Group 37"/>
          <p:cNvGrpSpPr>
            <a:grpSpLocks/>
          </p:cNvGrpSpPr>
          <p:nvPr/>
        </p:nvGrpSpPr>
        <p:grpSpPr bwMode="auto">
          <a:xfrm>
            <a:off x="6741320" y="1376791"/>
            <a:ext cx="1676400" cy="1647143"/>
            <a:chOff x="8988850" y="1835838"/>
            <a:chExt cx="2234654" cy="2194358"/>
          </a:xfrm>
        </p:grpSpPr>
        <p:sp>
          <p:nvSpPr>
            <p:cNvPr id="26" name="Line 33"/>
            <p:cNvSpPr>
              <a:spLocks noChangeShapeType="1"/>
            </p:cNvSpPr>
            <p:nvPr/>
          </p:nvSpPr>
          <p:spPr bwMode="auto">
            <a:xfrm flipV="1">
              <a:off x="9639566" y="3428850"/>
              <a:ext cx="0" cy="601346"/>
            </a:xfrm>
            <a:prstGeom prst="line">
              <a:avLst/>
            </a:prstGeom>
            <a:ln>
              <a:solidFill>
                <a:schemeClr val="accent1"/>
              </a:solidFill>
              <a:headEnd/>
              <a:tailEnd/>
            </a:ln>
          </p:spPr>
          <p:style>
            <a:lnRef idx="2">
              <a:schemeClr val="accent5"/>
            </a:lnRef>
            <a:fillRef idx="0">
              <a:schemeClr val="accent5"/>
            </a:fillRef>
            <a:effectRef idx="1">
              <a:schemeClr val="accent5"/>
            </a:effectRef>
            <a:fontRef idx="minor">
              <a:schemeClr val="tx1"/>
            </a:fontRef>
          </p:style>
          <p:txBody>
            <a:bodyPr/>
            <a:lstStyle/>
            <a:p>
              <a:pPr defTabSz="685783">
                <a:defRPr/>
              </a:pPr>
              <a:endParaRPr lang="da-DK" kern="0">
                <a:solidFill>
                  <a:sysClr val="windowText" lastClr="000000"/>
                </a:solidFill>
              </a:endParaRPr>
            </a:p>
          </p:txBody>
        </p:sp>
        <p:grpSp>
          <p:nvGrpSpPr>
            <p:cNvPr id="37" name="Group 30"/>
            <p:cNvGrpSpPr>
              <a:grpSpLocks/>
            </p:cNvGrpSpPr>
            <p:nvPr/>
          </p:nvGrpSpPr>
          <p:grpSpPr bwMode="auto">
            <a:xfrm>
              <a:off x="8988850" y="1835838"/>
              <a:ext cx="2234654" cy="1434898"/>
              <a:chOff x="8988850" y="1835838"/>
              <a:chExt cx="2234654" cy="1434898"/>
            </a:xfrm>
          </p:grpSpPr>
          <p:sp>
            <p:nvSpPr>
              <p:cNvPr id="7" name="Freeform 6"/>
              <p:cNvSpPr/>
              <p:nvPr/>
            </p:nvSpPr>
            <p:spPr>
              <a:xfrm>
                <a:off x="8988850" y="1835838"/>
                <a:ext cx="2234654" cy="1434345"/>
              </a:xfrm>
              <a:custGeom>
                <a:avLst/>
                <a:gdLst>
                  <a:gd name="connsiteX0" fmla="*/ 0 w 2234654"/>
                  <a:gd name="connsiteY0" fmla="*/ 0 h 1434898"/>
                  <a:gd name="connsiteX1" fmla="*/ 372442 w 2234654"/>
                  <a:gd name="connsiteY1" fmla="*/ 0 h 1434898"/>
                  <a:gd name="connsiteX2" fmla="*/ 372442 w 2234654"/>
                  <a:gd name="connsiteY2" fmla="*/ 0 h 1434898"/>
                  <a:gd name="connsiteX3" fmla="*/ 931106 w 2234654"/>
                  <a:gd name="connsiteY3" fmla="*/ 0 h 1434898"/>
                  <a:gd name="connsiteX4" fmla="*/ 2234654 w 2234654"/>
                  <a:gd name="connsiteY4" fmla="*/ 0 h 1434898"/>
                  <a:gd name="connsiteX5" fmla="*/ 2234654 w 2234654"/>
                  <a:gd name="connsiteY5" fmla="*/ 837024 h 1434898"/>
                  <a:gd name="connsiteX6" fmla="*/ 2234654 w 2234654"/>
                  <a:gd name="connsiteY6" fmla="*/ 837024 h 1434898"/>
                  <a:gd name="connsiteX7" fmla="*/ 2234654 w 2234654"/>
                  <a:gd name="connsiteY7" fmla="*/ 1195748 h 1434898"/>
                  <a:gd name="connsiteX8" fmla="*/ 2234654 w 2234654"/>
                  <a:gd name="connsiteY8" fmla="*/ 1434898 h 1434898"/>
                  <a:gd name="connsiteX9" fmla="*/ 931106 w 2234654"/>
                  <a:gd name="connsiteY9" fmla="*/ 1434898 h 1434898"/>
                  <a:gd name="connsiteX10" fmla="*/ 651782 w 2234654"/>
                  <a:gd name="connsiteY10" fmla="*/ 1614260 h 1434898"/>
                  <a:gd name="connsiteX11" fmla="*/ 372442 w 2234654"/>
                  <a:gd name="connsiteY11" fmla="*/ 1434898 h 1434898"/>
                  <a:gd name="connsiteX12" fmla="*/ 0 w 2234654"/>
                  <a:gd name="connsiteY12" fmla="*/ 1434898 h 1434898"/>
                  <a:gd name="connsiteX13" fmla="*/ 0 w 2234654"/>
                  <a:gd name="connsiteY13" fmla="*/ 1195748 h 1434898"/>
                  <a:gd name="connsiteX14" fmla="*/ 0 w 2234654"/>
                  <a:gd name="connsiteY14" fmla="*/ 837024 h 1434898"/>
                  <a:gd name="connsiteX15" fmla="*/ 0 w 2234654"/>
                  <a:gd name="connsiteY15" fmla="*/ 837024 h 1434898"/>
                  <a:gd name="connsiteX16" fmla="*/ 0 w 2234654"/>
                  <a:gd name="connsiteY16" fmla="*/ 0 h 1434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234654" h="1434898">
                    <a:moveTo>
                      <a:pt x="0" y="0"/>
                    </a:moveTo>
                    <a:lnTo>
                      <a:pt x="372442" y="0"/>
                    </a:lnTo>
                    <a:lnTo>
                      <a:pt x="372442" y="0"/>
                    </a:lnTo>
                    <a:lnTo>
                      <a:pt x="931106" y="0"/>
                    </a:lnTo>
                    <a:lnTo>
                      <a:pt x="2234654" y="0"/>
                    </a:lnTo>
                    <a:lnTo>
                      <a:pt x="2234654" y="837024"/>
                    </a:lnTo>
                    <a:lnTo>
                      <a:pt x="2234654" y="837024"/>
                    </a:lnTo>
                    <a:lnTo>
                      <a:pt x="2234654" y="1195748"/>
                    </a:lnTo>
                    <a:lnTo>
                      <a:pt x="2234654" y="1434898"/>
                    </a:lnTo>
                    <a:lnTo>
                      <a:pt x="931106" y="1434898"/>
                    </a:lnTo>
                    <a:lnTo>
                      <a:pt x="651782" y="1614260"/>
                    </a:lnTo>
                    <a:lnTo>
                      <a:pt x="372442" y="1434898"/>
                    </a:lnTo>
                    <a:lnTo>
                      <a:pt x="0" y="1434898"/>
                    </a:lnTo>
                    <a:lnTo>
                      <a:pt x="0" y="1195748"/>
                    </a:lnTo>
                    <a:lnTo>
                      <a:pt x="0" y="837024"/>
                    </a:lnTo>
                    <a:lnTo>
                      <a:pt x="0" y="837024"/>
                    </a:lnTo>
                    <a:lnTo>
                      <a:pt x="0" y="0"/>
                    </a:lnTo>
                    <a:close/>
                  </a:path>
                </a:pathLst>
              </a:custGeom>
              <a:solidFill>
                <a:schemeClr val="accent1"/>
              </a:solidFill>
              <a:ln w="25400">
                <a:solidFill>
                  <a:schemeClr val="bg1">
                    <a:lumMod val="95000"/>
                  </a:schemeClr>
                </a:solidFill>
              </a:ln>
            </p:spPr>
            <p:style>
              <a:lnRef idx="2">
                <a:schemeClr val="lt1">
                  <a:hueOff val="0"/>
                  <a:satOff val="0"/>
                  <a:lumOff val="0"/>
                  <a:alphaOff val="0"/>
                </a:schemeClr>
              </a:lnRef>
              <a:fillRef idx="1">
                <a:schemeClr val="accent5">
                  <a:hueOff val="-5752947"/>
                  <a:satOff val="58196"/>
                  <a:lumOff val="-10196"/>
                  <a:alphaOff val="0"/>
                </a:schemeClr>
              </a:fillRef>
              <a:effectRef idx="0">
                <a:schemeClr val="accent5">
                  <a:hueOff val="-5752947"/>
                  <a:satOff val="58196"/>
                  <a:lumOff val="-10196"/>
                  <a:alphaOff val="0"/>
                </a:schemeClr>
              </a:effectRef>
              <a:fontRef idx="minor">
                <a:schemeClr val="lt1"/>
              </a:fontRef>
            </p:style>
            <p:txBody>
              <a:bodyPr lIns="256032" tIns="85344" rIns="85344" bIns="85344" spcCol="1270" anchor="ctr"/>
              <a:lstStyle/>
              <a:p>
                <a:pPr algn="ctr" defTabSz="2133600">
                  <a:lnSpc>
                    <a:spcPct val="90000"/>
                  </a:lnSpc>
                  <a:spcAft>
                    <a:spcPct val="35000"/>
                  </a:spcAft>
                  <a:defRPr/>
                </a:pPr>
                <a:endParaRPr lang="id-ID" sz="4800" dirty="0"/>
              </a:p>
            </p:txBody>
          </p:sp>
          <p:sp>
            <p:nvSpPr>
              <p:cNvPr id="88089" name="Freeform 11"/>
              <p:cNvSpPr>
                <a:spLocks noEditPoints="1"/>
              </p:cNvSpPr>
              <p:nvPr/>
            </p:nvSpPr>
            <p:spPr bwMode="auto">
              <a:xfrm>
                <a:off x="9808569" y="2329962"/>
                <a:ext cx="571924" cy="508150"/>
              </a:xfrm>
              <a:custGeom>
                <a:avLst/>
                <a:gdLst>
                  <a:gd name="T0" fmla="*/ 567656 w 134"/>
                  <a:gd name="T1" fmla="*/ 68323 h 119"/>
                  <a:gd name="T2" fmla="*/ 516439 w 134"/>
                  <a:gd name="T3" fmla="*/ 21351 h 119"/>
                  <a:gd name="T4" fmla="*/ 490830 w 134"/>
                  <a:gd name="T5" fmla="*/ 21351 h 119"/>
                  <a:gd name="T6" fmla="*/ 486562 w 134"/>
                  <a:gd name="T7" fmla="*/ 34161 h 119"/>
                  <a:gd name="T8" fmla="*/ 473758 w 134"/>
                  <a:gd name="T9" fmla="*/ 38432 h 119"/>
                  <a:gd name="T10" fmla="*/ 473758 w 134"/>
                  <a:gd name="T11" fmla="*/ 38432 h 119"/>
                  <a:gd name="T12" fmla="*/ 345715 w 134"/>
                  <a:gd name="T13" fmla="*/ 166537 h 119"/>
                  <a:gd name="T14" fmla="*/ 337179 w 134"/>
                  <a:gd name="T15" fmla="*/ 200698 h 119"/>
                  <a:gd name="T16" fmla="*/ 349983 w 134"/>
                  <a:gd name="T17" fmla="*/ 213508 h 119"/>
                  <a:gd name="T18" fmla="*/ 349983 w 134"/>
                  <a:gd name="T19" fmla="*/ 213508 h 119"/>
                  <a:gd name="T20" fmla="*/ 354251 w 134"/>
                  <a:gd name="T21" fmla="*/ 217779 h 119"/>
                  <a:gd name="T22" fmla="*/ 324375 w 134"/>
                  <a:gd name="T23" fmla="*/ 243400 h 119"/>
                  <a:gd name="T24" fmla="*/ 230477 w 134"/>
                  <a:gd name="T25" fmla="*/ 149456 h 119"/>
                  <a:gd name="T26" fmla="*/ 200600 w 134"/>
                  <a:gd name="T27" fmla="*/ 42702 h 119"/>
                  <a:gd name="T28" fmla="*/ 89630 w 134"/>
                  <a:gd name="T29" fmla="*/ 12811 h 119"/>
                  <a:gd name="T30" fmla="*/ 153651 w 134"/>
                  <a:gd name="T31" fmla="*/ 76863 h 119"/>
                  <a:gd name="T32" fmla="*/ 136579 w 134"/>
                  <a:gd name="T33" fmla="*/ 136645 h 119"/>
                  <a:gd name="T34" fmla="*/ 76826 w 134"/>
                  <a:gd name="T35" fmla="*/ 153726 h 119"/>
                  <a:gd name="T36" fmla="*/ 12804 w 134"/>
                  <a:gd name="T37" fmla="*/ 89674 h 119"/>
                  <a:gd name="T38" fmla="*/ 42681 w 134"/>
                  <a:gd name="T39" fmla="*/ 200698 h 119"/>
                  <a:gd name="T40" fmla="*/ 153651 w 134"/>
                  <a:gd name="T41" fmla="*/ 226319 h 119"/>
                  <a:gd name="T42" fmla="*/ 157919 w 134"/>
                  <a:gd name="T43" fmla="*/ 226319 h 119"/>
                  <a:gd name="T44" fmla="*/ 247549 w 134"/>
                  <a:gd name="T45" fmla="*/ 320263 h 119"/>
                  <a:gd name="T46" fmla="*/ 162187 w 134"/>
                  <a:gd name="T47" fmla="*/ 409936 h 119"/>
                  <a:gd name="T48" fmla="*/ 153651 w 134"/>
                  <a:gd name="T49" fmla="*/ 405666 h 119"/>
                  <a:gd name="T50" fmla="*/ 132311 w 134"/>
                  <a:gd name="T51" fmla="*/ 422747 h 119"/>
                  <a:gd name="T52" fmla="*/ 89630 w 134"/>
                  <a:gd name="T53" fmla="*/ 491069 h 119"/>
                  <a:gd name="T54" fmla="*/ 98166 w 134"/>
                  <a:gd name="T55" fmla="*/ 499610 h 119"/>
                  <a:gd name="T56" fmla="*/ 166455 w 134"/>
                  <a:gd name="T57" fmla="*/ 456908 h 119"/>
                  <a:gd name="T58" fmla="*/ 183528 w 134"/>
                  <a:gd name="T59" fmla="*/ 431287 h 119"/>
                  <a:gd name="T60" fmla="*/ 179260 w 134"/>
                  <a:gd name="T61" fmla="*/ 427017 h 119"/>
                  <a:gd name="T62" fmla="*/ 268890 w 134"/>
                  <a:gd name="T63" fmla="*/ 341613 h 119"/>
                  <a:gd name="T64" fmla="*/ 418273 w 134"/>
                  <a:gd name="T65" fmla="*/ 491069 h 119"/>
                  <a:gd name="T66" fmla="*/ 456686 w 134"/>
                  <a:gd name="T67" fmla="*/ 508150 h 119"/>
                  <a:gd name="T68" fmla="*/ 495098 w 134"/>
                  <a:gd name="T69" fmla="*/ 491069 h 119"/>
                  <a:gd name="T70" fmla="*/ 495098 w 134"/>
                  <a:gd name="T71" fmla="*/ 414206 h 119"/>
                  <a:gd name="T72" fmla="*/ 345715 w 134"/>
                  <a:gd name="T73" fmla="*/ 264750 h 119"/>
                  <a:gd name="T74" fmla="*/ 371324 w 134"/>
                  <a:gd name="T75" fmla="*/ 239129 h 119"/>
                  <a:gd name="T76" fmla="*/ 384128 w 134"/>
                  <a:gd name="T77" fmla="*/ 251940 h 119"/>
                  <a:gd name="T78" fmla="*/ 418273 w 134"/>
                  <a:gd name="T79" fmla="*/ 243400 h 119"/>
                  <a:gd name="T80" fmla="*/ 546315 w 134"/>
                  <a:gd name="T81" fmla="*/ 111024 h 119"/>
                  <a:gd name="T82" fmla="*/ 546315 w 134"/>
                  <a:gd name="T83" fmla="*/ 111024 h 119"/>
                  <a:gd name="T84" fmla="*/ 546315 w 134"/>
                  <a:gd name="T85" fmla="*/ 111024 h 119"/>
                  <a:gd name="T86" fmla="*/ 550584 w 134"/>
                  <a:gd name="T87" fmla="*/ 98214 h 119"/>
                  <a:gd name="T88" fmla="*/ 567656 w 134"/>
                  <a:gd name="T89" fmla="*/ 93944 h 119"/>
                  <a:gd name="T90" fmla="*/ 567656 w 134"/>
                  <a:gd name="T91" fmla="*/ 68323 h 119"/>
                  <a:gd name="T92" fmla="*/ 460954 w 134"/>
                  <a:gd name="T93" fmla="*/ 439827 h 119"/>
                  <a:gd name="T94" fmla="*/ 482294 w 134"/>
                  <a:gd name="T95" fmla="*/ 461178 h 119"/>
                  <a:gd name="T96" fmla="*/ 460954 w 134"/>
                  <a:gd name="T97" fmla="*/ 482529 h 119"/>
                  <a:gd name="T98" fmla="*/ 439613 w 134"/>
                  <a:gd name="T99" fmla="*/ 461178 h 119"/>
                  <a:gd name="T100" fmla="*/ 460954 w 134"/>
                  <a:gd name="T101" fmla="*/ 439827 h 119"/>
                  <a:gd name="T102" fmla="*/ 388396 w 134"/>
                  <a:gd name="T103" fmla="*/ 175077 h 119"/>
                  <a:gd name="T104" fmla="*/ 379860 w 134"/>
                  <a:gd name="T105" fmla="*/ 166537 h 119"/>
                  <a:gd name="T106" fmla="*/ 478026 w 134"/>
                  <a:gd name="T107" fmla="*/ 72593 h 119"/>
                  <a:gd name="T108" fmla="*/ 486562 w 134"/>
                  <a:gd name="T109" fmla="*/ 81133 h 119"/>
                  <a:gd name="T110" fmla="*/ 388396 w 134"/>
                  <a:gd name="T111" fmla="*/ 175077 h 119"/>
                  <a:gd name="T112" fmla="*/ 418273 w 134"/>
                  <a:gd name="T113" fmla="*/ 204968 h 119"/>
                  <a:gd name="T114" fmla="*/ 409737 w 134"/>
                  <a:gd name="T115" fmla="*/ 200698 h 119"/>
                  <a:gd name="T116" fmla="*/ 507903 w 134"/>
                  <a:gd name="T117" fmla="*/ 102484 h 119"/>
                  <a:gd name="T118" fmla="*/ 516439 w 134"/>
                  <a:gd name="T119" fmla="*/ 111024 h 119"/>
                  <a:gd name="T120" fmla="*/ 418273 w 134"/>
                  <a:gd name="T121" fmla="*/ 204968 h 119"/>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134" h="119">
                    <a:moveTo>
                      <a:pt x="133" y="16"/>
                    </a:moveTo>
                    <a:cubicBezTo>
                      <a:pt x="121" y="5"/>
                      <a:pt x="121" y="5"/>
                      <a:pt x="121" y="5"/>
                    </a:cubicBezTo>
                    <a:cubicBezTo>
                      <a:pt x="119" y="3"/>
                      <a:pt x="117" y="3"/>
                      <a:pt x="115" y="5"/>
                    </a:cubicBezTo>
                    <a:cubicBezTo>
                      <a:pt x="114" y="6"/>
                      <a:pt x="114" y="7"/>
                      <a:pt x="114" y="8"/>
                    </a:cubicBezTo>
                    <a:cubicBezTo>
                      <a:pt x="113" y="8"/>
                      <a:pt x="112" y="8"/>
                      <a:pt x="111" y="9"/>
                    </a:cubicBezTo>
                    <a:cubicBezTo>
                      <a:pt x="111" y="9"/>
                      <a:pt x="111" y="9"/>
                      <a:pt x="111" y="9"/>
                    </a:cubicBezTo>
                    <a:cubicBezTo>
                      <a:pt x="81" y="39"/>
                      <a:pt x="81" y="39"/>
                      <a:pt x="81" y="39"/>
                    </a:cubicBezTo>
                    <a:cubicBezTo>
                      <a:pt x="81" y="42"/>
                      <a:pt x="80" y="45"/>
                      <a:pt x="79" y="47"/>
                    </a:cubicBezTo>
                    <a:cubicBezTo>
                      <a:pt x="82" y="50"/>
                      <a:pt x="82" y="50"/>
                      <a:pt x="82" y="50"/>
                    </a:cubicBezTo>
                    <a:cubicBezTo>
                      <a:pt x="82" y="50"/>
                      <a:pt x="82" y="50"/>
                      <a:pt x="82" y="50"/>
                    </a:cubicBezTo>
                    <a:cubicBezTo>
                      <a:pt x="83" y="51"/>
                      <a:pt x="83" y="51"/>
                      <a:pt x="83" y="51"/>
                    </a:cubicBezTo>
                    <a:cubicBezTo>
                      <a:pt x="76" y="57"/>
                      <a:pt x="76" y="57"/>
                      <a:pt x="76" y="57"/>
                    </a:cubicBezTo>
                    <a:cubicBezTo>
                      <a:pt x="54" y="35"/>
                      <a:pt x="54" y="35"/>
                      <a:pt x="54" y="35"/>
                    </a:cubicBezTo>
                    <a:cubicBezTo>
                      <a:pt x="56" y="26"/>
                      <a:pt x="54" y="17"/>
                      <a:pt x="47" y="10"/>
                    </a:cubicBezTo>
                    <a:cubicBezTo>
                      <a:pt x="40" y="3"/>
                      <a:pt x="30" y="0"/>
                      <a:pt x="21" y="3"/>
                    </a:cubicBezTo>
                    <a:cubicBezTo>
                      <a:pt x="36" y="18"/>
                      <a:pt x="36" y="18"/>
                      <a:pt x="36" y="18"/>
                    </a:cubicBezTo>
                    <a:cubicBezTo>
                      <a:pt x="32" y="32"/>
                      <a:pt x="32" y="32"/>
                      <a:pt x="32" y="32"/>
                    </a:cubicBezTo>
                    <a:cubicBezTo>
                      <a:pt x="18" y="36"/>
                      <a:pt x="18" y="36"/>
                      <a:pt x="18" y="36"/>
                    </a:cubicBezTo>
                    <a:cubicBezTo>
                      <a:pt x="3" y="21"/>
                      <a:pt x="3" y="21"/>
                      <a:pt x="3" y="21"/>
                    </a:cubicBezTo>
                    <a:cubicBezTo>
                      <a:pt x="0" y="30"/>
                      <a:pt x="3" y="40"/>
                      <a:pt x="10" y="47"/>
                    </a:cubicBezTo>
                    <a:cubicBezTo>
                      <a:pt x="17" y="54"/>
                      <a:pt x="27" y="56"/>
                      <a:pt x="36" y="53"/>
                    </a:cubicBezTo>
                    <a:cubicBezTo>
                      <a:pt x="37" y="53"/>
                      <a:pt x="37" y="53"/>
                      <a:pt x="37" y="53"/>
                    </a:cubicBezTo>
                    <a:cubicBezTo>
                      <a:pt x="58" y="75"/>
                      <a:pt x="58" y="75"/>
                      <a:pt x="58" y="75"/>
                    </a:cubicBezTo>
                    <a:cubicBezTo>
                      <a:pt x="38" y="96"/>
                      <a:pt x="38" y="96"/>
                      <a:pt x="38" y="96"/>
                    </a:cubicBezTo>
                    <a:cubicBezTo>
                      <a:pt x="36" y="95"/>
                      <a:pt x="36" y="95"/>
                      <a:pt x="36" y="95"/>
                    </a:cubicBezTo>
                    <a:cubicBezTo>
                      <a:pt x="31" y="99"/>
                      <a:pt x="31" y="99"/>
                      <a:pt x="31" y="99"/>
                    </a:cubicBezTo>
                    <a:cubicBezTo>
                      <a:pt x="21" y="115"/>
                      <a:pt x="21" y="115"/>
                      <a:pt x="21" y="115"/>
                    </a:cubicBezTo>
                    <a:cubicBezTo>
                      <a:pt x="23" y="117"/>
                      <a:pt x="23" y="117"/>
                      <a:pt x="23" y="117"/>
                    </a:cubicBezTo>
                    <a:cubicBezTo>
                      <a:pt x="39" y="107"/>
                      <a:pt x="39" y="107"/>
                      <a:pt x="39" y="107"/>
                    </a:cubicBezTo>
                    <a:cubicBezTo>
                      <a:pt x="43" y="101"/>
                      <a:pt x="43" y="101"/>
                      <a:pt x="43" y="101"/>
                    </a:cubicBezTo>
                    <a:cubicBezTo>
                      <a:pt x="42" y="100"/>
                      <a:pt x="42" y="100"/>
                      <a:pt x="42" y="100"/>
                    </a:cubicBezTo>
                    <a:cubicBezTo>
                      <a:pt x="63" y="80"/>
                      <a:pt x="63" y="80"/>
                      <a:pt x="63" y="80"/>
                    </a:cubicBezTo>
                    <a:cubicBezTo>
                      <a:pt x="98" y="115"/>
                      <a:pt x="98" y="115"/>
                      <a:pt x="98" y="115"/>
                    </a:cubicBezTo>
                    <a:cubicBezTo>
                      <a:pt x="101" y="117"/>
                      <a:pt x="104" y="119"/>
                      <a:pt x="107" y="119"/>
                    </a:cubicBezTo>
                    <a:cubicBezTo>
                      <a:pt x="110" y="119"/>
                      <a:pt x="113" y="117"/>
                      <a:pt x="116" y="115"/>
                    </a:cubicBezTo>
                    <a:cubicBezTo>
                      <a:pt x="121" y="110"/>
                      <a:pt x="121" y="102"/>
                      <a:pt x="116" y="97"/>
                    </a:cubicBezTo>
                    <a:cubicBezTo>
                      <a:pt x="81" y="62"/>
                      <a:pt x="81" y="62"/>
                      <a:pt x="81" y="62"/>
                    </a:cubicBezTo>
                    <a:cubicBezTo>
                      <a:pt x="87" y="56"/>
                      <a:pt x="87" y="56"/>
                      <a:pt x="87" y="56"/>
                    </a:cubicBezTo>
                    <a:cubicBezTo>
                      <a:pt x="90" y="59"/>
                      <a:pt x="90" y="59"/>
                      <a:pt x="90" y="59"/>
                    </a:cubicBezTo>
                    <a:cubicBezTo>
                      <a:pt x="92" y="57"/>
                      <a:pt x="95" y="56"/>
                      <a:pt x="98" y="57"/>
                    </a:cubicBezTo>
                    <a:cubicBezTo>
                      <a:pt x="128" y="26"/>
                      <a:pt x="128" y="26"/>
                      <a:pt x="128" y="26"/>
                    </a:cubicBezTo>
                    <a:cubicBezTo>
                      <a:pt x="128" y="26"/>
                      <a:pt x="128" y="26"/>
                      <a:pt x="128" y="26"/>
                    </a:cubicBezTo>
                    <a:cubicBezTo>
                      <a:pt x="128" y="26"/>
                      <a:pt x="128" y="26"/>
                      <a:pt x="128" y="26"/>
                    </a:cubicBezTo>
                    <a:cubicBezTo>
                      <a:pt x="129" y="25"/>
                      <a:pt x="129" y="24"/>
                      <a:pt x="129" y="23"/>
                    </a:cubicBezTo>
                    <a:cubicBezTo>
                      <a:pt x="130" y="24"/>
                      <a:pt x="132" y="23"/>
                      <a:pt x="133" y="22"/>
                    </a:cubicBezTo>
                    <a:cubicBezTo>
                      <a:pt x="134" y="21"/>
                      <a:pt x="134" y="18"/>
                      <a:pt x="133" y="16"/>
                    </a:cubicBezTo>
                    <a:close/>
                    <a:moveTo>
                      <a:pt x="108" y="103"/>
                    </a:moveTo>
                    <a:cubicBezTo>
                      <a:pt x="111" y="103"/>
                      <a:pt x="113" y="106"/>
                      <a:pt x="113" y="108"/>
                    </a:cubicBezTo>
                    <a:cubicBezTo>
                      <a:pt x="113" y="111"/>
                      <a:pt x="111" y="113"/>
                      <a:pt x="108" y="113"/>
                    </a:cubicBezTo>
                    <a:cubicBezTo>
                      <a:pt x="105" y="113"/>
                      <a:pt x="103" y="111"/>
                      <a:pt x="103" y="108"/>
                    </a:cubicBezTo>
                    <a:cubicBezTo>
                      <a:pt x="103" y="106"/>
                      <a:pt x="105" y="103"/>
                      <a:pt x="108" y="103"/>
                    </a:cubicBezTo>
                    <a:close/>
                    <a:moveTo>
                      <a:pt x="91" y="41"/>
                    </a:moveTo>
                    <a:cubicBezTo>
                      <a:pt x="89" y="39"/>
                      <a:pt x="89" y="39"/>
                      <a:pt x="89" y="39"/>
                    </a:cubicBezTo>
                    <a:cubicBezTo>
                      <a:pt x="112" y="17"/>
                      <a:pt x="112" y="17"/>
                      <a:pt x="112" y="17"/>
                    </a:cubicBezTo>
                    <a:cubicBezTo>
                      <a:pt x="114" y="19"/>
                      <a:pt x="114" y="19"/>
                      <a:pt x="114" y="19"/>
                    </a:cubicBezTo>
                    <a:lnTo>
                      <a:pt x="91" y="41"/>
                    </a:lnTo>
                    <a:close/>
                    <a:moveTo>
                      <a:pt x="98" y="48"/>
                    </a:moveTo>
                    <a:cubicBezTo>
                      <a:pt x="96" y="47"/>
                      <a:pt x="96" y="47"/>
                      <a:pt x="96" y="47"/>
                    </a:cubicBezTo>
                    <a:cubicBezTo>
                      <a:pt x="119" y="24"/>
                      <a:pt x="119" y="24"/>
                      <a:pt x="119" y="24"/>
                    </a:cubicBezTo>
                    <a:cubicBezTo>
                      <a:pt x="121" y="26"/>
                      <a:pt x="121" y="26"/>
                      <a:pt x="121" y="26"/>
                    </a:cubicBezTo>
                    <a:lnTo>
                      <a:pt x="98" y="48"/>
                    </a:ln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grpSp>
      <p:grpSp>
        <p:nvGrpSpPr>
          <p:cNvPr id="38" name="组合 68"/>
          <p:cNvGrpSpPr/>
          <p:nvPr/>
        </p:nvGrpSpPr>
        <p:grpSpPr>
          <a:xfrm>
            <a:off x="2713967" y="340296"/>
            <a:ext cx="6141063" cy="129844"/>
            <a:chOff x="2713964" y="340296"/>
            <a:chExt cx="6141063" cy="129844"/>
          </a:xfrm>
        </p:grpSpPr>
        <p:cxnSp>
          <p:nvCxnSpPr>
            <p:cNvPr id="70" name="直接连接符 69"/>
            <p:cNvCxnSpPr>
              <a:endCxn id="71" idx="3"/>
            </p:cNvCxnSpPr>
            <p:nvPr/>
          </p:nvCxnSpPr>
          <p:spPr>
            <a:xfrm flipH="1">
              <a:off x="2843808" y="405218"/>
              <a:ext cx="6011219" cy="0"/>
            </a:xfrm>
            <a:prstGeom prst="line">
              <a:avLst/>
            </a:prstGeom>
            <a:ln>
              <a:solidFill>
                <a:schemeClr val="tx2">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1" name="矩形 70"/>
            <p:cNvSpPr/>
            <p:nvPr/>
          </p:nvSpPr>
          <p:spPr>
            <a:xfrm>
              <a:off x="2713964" y="340296"/>
              <a:ext cx="129844" cy="12984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2" name="KSO_GT1.1.1"/>
          <p:cNvSpPr txBox="1"/>
          <p:nvPr/>
        </p:nvSpPr>
        <p:spPr>
          <a:xfrm>
            <a:off x="1438990" y="308670"/>
            <a:ext cx="1190625" cy="247650"/>
          </a:xfrm>
          <a:prstGeom prst="rect">
            <a:avLst/>
          </a:prstGeom>
          <a:noFill/>
          <a:ln>
            <a:noFill/>
          </a:ln>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200" dirty="0">
                <a:solidFill>
                  <a:schemeClr val="tx1">
                    <a:lumMod val="50000"/>
                    <a:lumOff val="50000"/>
                  </a:schemeClr>
                </a:solidFill>
              </a:rPr>
              <a:t>点击更改标题</a:t>
            </a:r>
            <a:endParaRPr lang="en-US" altLang="zh-CN" sz="1200" dirty="0">
              <a:solidFill>
                <a:schemeClr val="tx1">
                  <a:lumMod val="50000"/>
                  <a:lumOff val="50000"/>
                </a:schemeClr>
              </a:solidFill>
            </a:endParaRPr>
          </a:p>
        </p:txBody>
      </p:sp>
      <p:sp>
        <p:nvSpPr>
          <p:cNvPr id="55" name="矩形 54"/>
          <p:cNvSpPr/>
          <p:nvPr/>
        </p:nvSpPr>
        <p:spPr>
          <a:xfrm>
            <a:off x="892899" y="302732"/>
            <a:ext cx="443924" cy="443924"/>
          </a:xfrm>
          <a:prstGeom prst="rect">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59"/>
          <p:cNvSpPr/>
          <p:nvPr/>
        </p:nvSpPr>
        <p:spPr>
          <a:xfrm>
            <a:off x="600257" y="135429"/>
            <a:ext cx="443924" cy="443924"/>
          </a:xfrm>
          <a:prstGeom prst="rect">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 xmlns:p14="http://schemas.microsoft.com/office/powerpoint/2010/main" val="1137856831"/>
      </p:ext>
    </p:extLst>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up)">
                                      <p:cBhvr>
                                        <p:cTn id="7" dur="500"/>
                                        <p:tgtEl>
                                          <p:spTgt spid="24"/>
                                        </p:tgtEl>
                                      </p:cBhvr>
                                    </p:animEffect>
                                  </p:childTnLst>
                                </p:cTn>
                              </p:par>
                            </p:childTnLst>
                          </p:cTn>
                        </p:par>
                        <p:par>
                          <p:cTn id="8" fill="hold" nodeType="afterGroup">
                            <p:stCondLst>
                              <p:cond delay="500"/>
                            </p:stCondLst>
                            <p:childTnLst>
                              <p:par>
                                <p:cTn id="9" presetID="16" presetClass="entr" presetSubtype="37"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barn(outVertical)">
                                      <p:cBhvr>
                                        <p:cTn id="11" dur="500"/>
                                        <p:tgtEl>
                                          <p:spTgt spid="20"/>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9"/>
                                        </p:tgtEl>
                                        <p:attrNameLst>
                                          <p:attrName>style.visibility</p:attrName>
                                        </p:attrNameLst>
                                      </p:cBhvr>
                                      <p:to>
                                        <p:strVal val="visible"/>
                                      </p:to>
                                    </p:set>
                                    <p:animEffect transition="in" filter="fade">
                                      <p:cBhvr>
                                        <p:cTn id="15" dur="500"/>
                                        <p:tgtEl>
                                          <p:spTgt spid="49"/>
                                        </p:tgtEl>
                                      </p:cBhvr>
                                    </p:animEffect>
                                  </p:childTnLst>
                                </p:cTn>
                              </p:par>
                            </p:childTnLst>
                          </p:cTn>
                        </p:par>
                        <p:par>
                          <p:cTn id="16" fill="hold" nodeType="afterGroup">
                            <p:stCondLst>
                              <p:cond delay="1500"/>
                            </p:stCondLst>
                            <p:childTnLst>
                              <p:par>
                                <p:cTn id="17" presetID="22" presetClass="entr" presetSubtype="1" fill="hold" nodeType="after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wipe(up)">
                                      <p:cBhvr>
                                        <p:cTn id="19" dur="500"/>
                                        <p:tgtEl>
                                          <p:spTgt spid="29"/>
                                        </p:tgtEl>
                                      </p:cBhvr>
                                    </p:animEffect>
                                  </p:childTnLst>
                                </p:cTn>
                              </p:par>
                            </p:childTnLst>
                          </p:cTn>
                        </p:par>
                        <p:par>
                          <p:cTn id="20" fill="hold" nodeType="afterGroup">
                            <p:stCondLst>
                              <p:cond delay="2000"/>
                            </p:stCondLst>
                            <p:childTnLst>
                              <p:par>
                                <p:cTn id="21" presetID="16" presetClass="entr" presetSubtype="37"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barn(outVertical)">
                                      <p:cBhvr>
                                        <p:cTn id="23" dur="500"/>
                                        <p:tgtEl>
                                          <p:spTgt spid="8"/>
                                        </p:tgtEl>
                                      </p:cBhvr>
                                    </p:animEffect>
                                  </p:childTnLst>
                                </p:cTn>
                              </p:par>
                            </p:childTnLst>
                          </p:cTn>
                        </p:par>
                        <p:par>
                          <p:cTn id="24" fill="hold" nodeType="afterGroup">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51"/>
                                        </p:tgtEl>
                                        <p:attrNameLst>
                                          <p:attrName>style.visibility</p:attrName>
                                        </p:attrNameLst>
                                      </p:cBhvr>
                                      <p:to>
                                        <p:strVal val="visible"/>
                                      </p:to>
                                    </p:set>
                                    <p:animEffect transition="in" filter="fade">
                                      <p:cBhvr>
                                        <p:cTn id="27" dur="500"/>
                                        <p:tgtEl>
                                          <p:spTgt spid="51"/>
                                        </p:tgtEl>
                                      </p:cBhvr>
                                    </p:animEffect>
                                  </p:childTnLst>
                                </p:cTn>
                              </p:par>
                            </p:childTnLst>
                          </p:cTn>
                        </p:par>
                        <p:par>
                          <p:cTn id="28" fill="hold" nodeType="afterGroup">
                            <p:stCondLst>
                              <p:cond delay="3000"/>
                            </p:stCondLst>
                            <p:childTnLst>
                              <p:par>
                                <p:cTn id="29" presetID="22" presetClass="entr" presetSubtype="1" fill="hold" nodeType="afterEffect">
                                  <p:stCondLst>
                                    <p:cond delay="0"/>
                                  </p:stCondLst>
                                  <p:childTnLst>
                                    <p:set>
                                      <p:cBhvr>
                                        <p:cTn id="30" dur="1" fill="hold">
                                          <p:stCondLst>
                                            <p:cond delay="0"/>
                                          </p:stCondLst>
                                        </p:cTn>
                                        <p:tgtEl>
                                          <p:spTgt spid="32"/>
                                        </p:tgtEl>
                                        <p:attrNameLst>
                                          <p:attrName>style.visibility</p:attrName>
                                        </p:attrNameLst>
                                      </p:cBhvr>
                                      <p:to>
                                        <p:strVal val="visible"/>
                                      </p:to>
                                    </p:set>
                                    <p:animEffect transition="in" filter="wipe(up)">
                                      <p:cBhvr>
                                        <p:cTn id="31" dur="500"/>
                                        <p:tgtEl>
                                          <p:spTgt spid="32"/>
                                        </p:tgtEl>
                                      </p:cBhvr>
                                    </p:animEffect>
                                  </p:childTnLst>
                                </p:cTn>
                              </p:par>
                            </p:childTnLst>
                          </p:cTn>
                        </p:par>
                        <p:par>
                          <p:cTn id="32" fill="hold" nodeType="afterGroup">
                            <p:stCondLst>
                              <p:cond delay="3500"/>
                            </p:stCondLst>
                            <p:childTnLst>
                              <p:par>
                                <p:cTn id="33" presetID="16" presetClass="entr" presetSubtype="37" fill="hold" nodeType="after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barn(outVertical)">
                                      <p:cBhvr>
                                        <p:cTn id="35" dur="500"/>
                                        <p:tgtEl>
                                          <p:spTgt spid="12"/>
                                        </p:tgtEl>
                                      </p:cBhvr>
                                    </p:animEffect>
                                  </p:childTnLst>
                                </p:cTn>
                              </p:par>
                            </p:childTnLst>
                          </p:cTn>
                        </p:par>
                        <p:par>
                          <p:cTn id="36" fill="hold" nodeType="afterGroup">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52"/>
                                        </p:tgtEl>
                                        <p:attrNameLst>
                                          <p:attrName>style.visibility</p:attrName>
                                        </p:attrNameLst>
                                      </p:cBhvr>
                                      <p:to>
                                        <p:strVal val="visible"/>
                                      </p:to>
                                    </p:set>
                                    <p:animEffect transition="in" filter="fade">
                                      <p:cBhvr>
                                        <p:cTn id="39" dur="500"/>
                                        <p:tgtEl>
                                          <p:spTgt spid="52"/>
                                        </p:tgtEl>
                                      </p:cBhvr>
                                    </p:animEffect>
                                  </p:childTnLst>
                                </p:cTn>
                              </p:par>
                            </p:childTnLst>
                          </p:cTn>
                        </p:par>
                        <p:par>
                          <p:cTn id="40" fill="hold" nodeType="afterGroup">
                            <p:stCondLst>
                              <p:cond delay="4500"/>
                            </p:stCondLst>
                            <p:childTnLst>
                              <p:par>
                                <p:cTn id="41" presetID="22" presetClass="entr" presetSubtype="1" fill="hold" nodeType="after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wipe(up)">
                                      <p:cBhvr>
                                        <p:cTn id="43" dur="500"/>
                                        <p:tgtEl>
                                          <p:spTgt spid="34"/>
                                        </p:tgtEl>
                                      </p:cBhvr>
                                    </p:animEffect>
                                  </p:childTnLst>
                                </p:cTn>
                              </p:par>
                            </p:childTnLst>
                          </p:cTn>
                        </p:par>
                        <p:par>
                          <p:cTn id="44" fill="hold" nodeType="afterGroup">
                            <p:stCondLst>
                              <p:cond delay="5000"/>
                            </p:stCondLst>
                            <p:childTnLst>
                              <p:par>
                                <p:cTn id="45" presetID="16" presetClass="entr" presetSubtype="37" fill="hold" nodeType="after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arn(outVertical)">
                                      <p:cBhvr>
                                        <p:cTn id="47" dur="500"/>
                                        <p:tgtEl>
                                          <p:spTgt spid="2"/>
                                        </p:tgtEl>
                                      </p:cBhvr>
                                    </p:animEffect>
                                  </p:childTnLst>
                                </p:cTn>
                              </p:par>
                            </p:childTnLst>
                          </p:cTn>
                        </p:par>
                        <p:par>
                          <p:cTn id="48" fill="hold" nodeType="afterGroup">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53"/>
                                        </p:tgtEl>
                                        <p:attrNameLst>
                                          <p:attrName>style.visibility</p:attrName>
                                        </p:attrNameLst>
                                      </p:cBhvr>
                                      <p:to>
                                        <p:strVal val="visible"/>
                                      </p:to>
                                    </p:set>
                                    <p:animEffect transition="in" filter="fade">
                                      <p:cBhvr>
                                        <p:cTn id="51" dur="500"/>
                                        <p:tgtEl>
                                          <p:spTgt spid="53"/>
                                        </p:tgtEl>
                                      </p:cBhvr>
                                    </p:animEffect>
                                  </p:childTnLst>
                                </p:cTn>
                              </p:par>
                            </p:childTnLst>
                          </p:cTn>
                        </p:par>
                        <p:par>
                          <p:cTn id="52" fill="hold" nodeType="afterGroup">
                            <p:stCondLst>
                              <p:cond delay="6000"/>
                            </p:stCondLst>
                            <p:childTnLst>
                              <p:par>
                                <p:cTn id="53" presetID="22" presetClass="entr" presetSubtype="1" fill="hold" nodeType="afterEffect">
                                  <p:stCondLst>
                                    <p:cond delay="0"/>
                                  </p:stCondLst>
                                  <p:childTnLst>
                                    <p:set>
                                      <p:cBhvr>
                                        <p:cTn id="54" dur="1" fill="hold">
                                          <p:stCondLst>
                                            <p:cond delay="0"/>
                                          </p:stCondLst>
                                        </p:cTn>
                                        <p:tgtEl>
                                          <p:spTgt spid="36"/>
                                        </p:tgtEl>
                                        <p:attrNameLst>
                                          <p:attrName>style.visibility</p:attrName>
                                        </p:attrNameLst>
                                      </p:cBhvr>
                                      <p:to>
                                        <p:strVal val="visible"/>
                                      </p:to>
                                    </p:set>
                                    <p:animEffect transition="in" filter="wipe(up)">
                                      <p:cBhvr>
                                        <p:cTn id="55" dur="500"/>
                                        <p:tgtEl>
                                          <p:spTgt spid="36"/>
                                        </p:tgtEl>
                                      </p:cBhvr>
                                    </p:animEffect>
                                  </p:childTnLst>
                                </p:cTn>
                              </p:par>
                            </p:childTnLst>
                          </p:cTn>
                        </p:par>
                        <p:par>
                          <p:cTn id="56" fill="hold" nodeType="afterGroup">
                            <p:stCondLst>
                              <p:cond delay="6500"/>
                            </p:stCondLst>
                            <p:childTnLst>
                              <p:par>
                                <p:cTn id="57" presetID="16" presetClass="entr" presetSubtype="37" fill="hold" nodeType="afterEffect">
                                  <p:stCondLst>
                                    <p:cond delay="0"/>
                                  </p:stCondLst>
                                  <p:childTnLst>
                                    <p:set>
                                      <p:cBhvr>
                                        <p:cTn id="58" dur="1" fill="hold">
                                          <p:stCondLst>
                                            <p:cond delay="0"/>
                                          </p:stCondLst>
                                        </p:cTn>
                                        <p:tgtEl>
                                          <p:spTgt spid="16"/>
                                        </p:tgtEl>
                                        <p:attrNameLst>
                                          <p:attrName>style.visibility</p:attrName>
                                        </p:attrNameLst>
                                      </p:cBhvr>
                                      <p:to>
                                        <p:strVal val="visible"/>
                                      </p:to>
                                    </p:set>
                                    <p:animEffect transition="in" filter="barn(outVertical)">
                                      <p:cBhvr>
                                        <p:cTn id="59" dur="500"/>
                                        <p:tgtEl>
                                          <p:spTgt spid="16"/>
                                        </p:tgtEl>
                                      </p:cBhvr>
                                    </p:animEffect>
                                  </p:childTnLst>
                                </p:cTn>
                              </p:par>
                            </p:childTnLst>
                          </p:cTn>
                        </p:par>
                        <p:par>
                          <p:cTn id="60" fill="hold" nodeType="afterGroup">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54"/>
                                        </p:tgtEl>
                                        <p:attrNameLst>
                                          <p:attrName>style.visibility</p:attrName>
                                        </p:attrNameLst>
                                      </p:cBhvr>
                                      <p:to>
                                        <p:strVal val="visible"/>
                                      </p:to>
                                    </p:set>
                                    <p:animEffect transition="in" filter="fade">
                                      <p:cBhvr>
                                        <p:cTn id="63"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1" grpId="0"/>
      <p:bldP spid="52" grpId="0"/>
      <p:bldP spid="53" grpId="0"/>
      <p:bldP spid="5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p:cNvGrpSpPr>
            <a:grpSpLocks noChangeAspect="1"/>
          </p:cNvGrpSpPr>
          <p:nvPr/>
        </p:nvGrpSpPr>
        <p:grpSpPr>
          <a:xfrm rot="4351113">
            <a:off x="3887139" y="1599567"/>
            <a:ext cx="3348501" cy="2308834"/>
            <a:chOff x="940378" y="1114346"/>
            <a:chExt cx="7056438" cy="4867275"/>
          </a:xfrm>
        </p:grpSpPr>
        <p:sp>
          <p:nvSpPr>
            <p:cNvPr id="6" name="Arc 682"/>
            <p:cNvSpPr>
              <a:spLocks/>
            </p:cNvSpPr>
            <p:nvPr/>
          </p:nvSpPr>
          <p:spPr bwMode="auto">
            <a:xfrm rot="18746405">
              <a:off x="3554196" y="1119903"/>
              <a:ext cx="1014413" cy="1003300"/>
            </a:xfrm>
            <a:custGeom>
              <a:avLst/>
              <a:gdLst>
                <a:gd name="T0" fmla="*/ 2147483647 w 21600"/>
                <a:gd name="T1" fmla="*/ 0 h 21356"/>
                <a:gd name="T2" fmla="*/ 2147483647 w 21600"/>
                <a:gd name="T3" fmla="*/ 2147483647 h 21356"/>
                <a:gd name="T4" fmla="*/ 0 w 21600"/>
                <a:gd name="T5" fmla="*/ 2147483647 h 21356"/>
                <a:gd name="T6" fmla="*/ 0 60000 65536"/>
                <a:gd name="T7" fmla="*/ 0 60000 65536"/>
                <a:gd name="T8" fmla="*/ 0 60000 65536"/>
                <a:gd name="T9" fmla="*/ 0 w 21600"/>
                <a:gd name="T10" fmla="*/ 0 h 21356"/>
                <a:gd name="T11" fmla="*/ 21600 w 21600"/>
                <a:gd name="T12" fmla="*/ 21356 h 21356"/>
              </a:gdLst>
              <a:ahLst/>
              <a:cxnLst>
                <a:cxn ang="T6">
                  <a:pos x="T0" y="T1"/>
                </a:cxn>
                <a:cxn ang="T7">
                  <a:pos x="T2" y="T3"/>
                </a:cxn>
                <a:cxn ang="T8">
                  <a:pos x="T4" y="T5"/>
                </a:cxn>
              </a:cxnLst>
              <a:rect l="T9" t="T10" r="T11" b="T12"/>
              <a:pathLst>
                <a:path w="21600" h="21356" fill="none" extrusionOk="0">
                  <a:moveTo>
                    <a:pt x="3237" y="-1"/>
                  </a:moveTo>
                  <a:cubicBezTo>
                    <a:pt x="13795" y="1600"/>
                    <a:pt x="21600" y="10676"/>
                    <a:pt x="21600" y="21356"/>
                  </a:cubicBezTo>
                </a:path>
                <a:path w="21600" h="21356" stroke="0" extrusionOk="0">
                  <a:moveTo>
                    <a:pt x="3237" y="-1"/>
                  </a:moveTo>
                  <a:cubicBezTo>
                    <a:pt x="13795" y="1600"/>
                    <a:pt x="21600" y="10676"/>
                    <a:pt x="21600" y="21356"/>
                  </a:cubicBezTo>
                  <a:lnTo>
                    <a:pt x="0" y="21356"/>
                  </a:lnTo>
                  <a:lnTo>
                    <a:pt x="3237" y="-1"/>
                  </a:lnTo>
                  <a:close/>
                </a:path>
              </a:pathLst>
            </a:custGeom>
            <a:noFill/>
            <a:ln w="9525">
              <a:solidFill>
                <a:schemeClr val="bg1">
                  <a:lumMod val="50000"/>
                </a:schemeClr>
              </a:solidFill>
              <a:prstDash val="sysDot"/>
              <a:round/>
              <a:headEnd/>
              <a:tailEnd type="triangle" w="med" len="med"/>
            </a:ln>
            <a:extLst>
              <a:ext uri="{909E8E84-426E-40DD-AFC4-6F175D3DCCD1}">
                <a14:hiddenFill xmlns="" xmlns:a14="http://schemas.microsoft.com/office/drawing/2010/main">
                  <a:solidFill>
                    <a:srgbClr val="FFFFFF"/>
                  </a:solidFill>
                </a14:hiddenFill>
              </a:ext>
            </a:extLst>
          </p:spPr>
          <p:txBody>
            <a:bodyPr wrap="none" anchor="ctr"/>
            <a:lstStyle/>
            <a:p>
              <a:pPr algn="just" defTabSz="750204" latinLnBrk="1">
                <a:lnSpc>
                  <a:spcPct val="120000"/>
                </a:lnSpc>
                <a:spcBef>
                  <a:spcPts val="0"/>
                </a:spcBef>
                <a:spcAft>
                  <a:spcPts val="0"/>
                </a:spcAft>
                <a:defRPr/>
              </a:pPr>
              <a:endParaRPr kumimoji="1" lang="zh-CN" altLang="en-US" sz="600" kern="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673"/>
            <p:cNvSpPr>
              <a:spLocks noEditPoints="1"/>
            </p:cNvSpPr>
            <p:nvPr/>
          </p:nvSpPr>
          <p:spPr bwMode="auto">
            <a:xfrm rot="21275257">
              <a:off x="4204278" y="1579484"/>
              <a:ext cx="2628900" cy="2630487"/>
            </a:xfrm>
            <a:custGeom>
              <a:avLst/>
              <a:gdLst>
                <a:gd name="T0" fmla="*/ 2147483647 w 1816"/>
                <a:gd name="T1" fmla="*/ 2147483647 h 1816"/>
                <a:gd name="T2" fmla="*/ 2147483647 w 1816"/>
                <a:gd name="T3" fmla="*/ 2147483647 h 1816"/>
                <a:gd name="T4" fmla="*/ 2147483647 w 1816"/>
                <a:gd name="T5" fmla="*/ 2147483647 h 1816"/>
                <a:gd name="T6" fmla="*/ 2147483647 w 1816"/>
                <a:gd name="T7" fmla="*/ 2147483647 h 1816"/>
                <a:gd name="T8" fmla="*/ 2147483647 w 1816"/>
                <a:gd name="T9" fmla="*/ 2147483647 h 1816"/>
                <a:gd name="T10" fmla="*/ 2147483647 w 1816"/>
                <a:gd name="T11" fmla="*/ 2147483647 h 1816"/>
                <a:gd name="T12" fmla="*/ 2147483647 w 1816"/>
                <a:gd name="T13" fmla="*/ 2147483647 h 1816"/>
                <a:gd name="T14" fmla="*/ 2147483647 w 1816"/>
                <a:gd name="T15" fmla="*/ 2147483647 h 1816"/>
                <a:gd name="T16" fmla="*/ 2147483647 w 1816"/>
                <a:gd name="T17" fmla="*/ 2147483647 h 1816"/>
                <a:gd name="T18" fmla="*/ 2147483647 w 1816"/>
                <a:gd name="T19" fmla="*/ 2147483647 h 1816"/>
                <a:gd name="T20" fmla="*/ 2147483647 w 1816"/>
                <a:gd name="T21" fmla="*/ 2147483647 h 1816"/>
                <a:gd name="T22" fmla="*/ 2147483647 w 1816"/>
                <a:gd name="T23" fmla="*/ 2147483647 h 1816"/>
                <a:gd name="T24" fmla="*/ 0 w 1816"/>
                <a:gd name="T25" fmla="*/ 2147483647 h 1816"/>
                <a:gd name="T26" fmla="*/ 2147483647 w 1816"/>
                <a:gd name="T27" fmla="*/ 2147483647 h 1816"/>
                <a:gd name="T28" fmla="*/ 2147483647 w 1816"/>
                <a:gd name="T29" fmla="*/ 2147483647 h 1816"/>
                <a:gd name="T30" fmla="*/ 2147483647 w 1816"/>
                <a:gd name="T31" fmla="*/ 2147483647 h 1816"/>
                <a:gd name="T32" fmla="*/ 2147483647 w 1816"/>
                <a:gd name="T33" fmla="*/ 2147483647 h 1816"/>
                <a:gd name="T34" fmla="*/ 2147483647 w 1816"/>
                <a:gd name="T35" fmla="*/ 2147483647 h 1816"/>
                <a:gd name="T36" fmla="*/ 2147483647 w 1816"/>
                <a:gd name="T37" fmla="*/ 2147483647 h 1816"/>
                <a:gd name="T38" fmla="*/ 2147483647 w 1816"/>
                <a:gd name="T39" fmla="*/ 2147483647 h 1816"/>
                <a:gd name="T40" fmla="*/ 2147483647 w 1816"/>
                <a:gd name="T41" fmla="*/ 2147483647 h 1816"/>
                <a:gd name="T42" fmla="*/ 2147483647 w 1816"/>
                <a:gd name="T43" fmla="*/ 2147483647 h 1816"/>
                <a:gd name="T44" fmla="*/ 2147483647 w 1816"/>
                <a:gd name="T45" fmla="*/ 2147483647 h 1816"/>
                <a:gd name="T46" fmla="*/ 2147483647 w 1816"/>
                <a:gd name="T47" fmla="*/ 2147483647 h 1816"/>
                <a:gd name="T48" fmla="*/ 2147483647 w 1816"/>
                <a:gd name="T49" fmla="*/ 2147483647 h 1816"/>
                <a:gd name="T50" fmla="*/ 2147483647 w 1816"/>
                <a:gd name="T51" fmla="*/ 2147483647 h 1816"/>
                <a:gd name="T52" fmla="*/ 2147483647 w 1816"/>
                <a:gd name="T53" fmla="*/ 2147483647 h 1816"/>
                <a:gd name="T54" fmla="*/ 2147483647 w 1816"/>
                <a:gd name="T55" fmla="*/ 2147483647 h 1816"/>
                <a:gd name="T56" fmla="*/ 2147483647 w 1816"/>
                <a:gd name="T57" fmla="*/ 2147483647 h 1816"/>
                <a:gd name="T58" fmla="*/ 2147483647 w 1816"/>
                <a:gd name="T59" fmla="*/ 2147483647 h 1816"/>
                <a:gd name="T60" fmla="*/ 2147483647 w 1816"/>
                <a:gd name="T61" fmla="*/ 2147483647 h 1816"/>
                <a:gd name="T62" fmla="*/ 2147483647 w 1816"/>
                <a:gd name="T63" fmla="*/ 2147483647 h 1816"/>
                <a:gd name="T64" fmla="*/ 2147483647 w 1816"/>
                <a:gd name="T65" fmla="*/ 2147483647 h 1816"/>
                <a:gd name="T66" fmla="*/ 2147483647 w 1816"/>
                <a:gd name="T67" fmla="*/ 2147483647 h 1816"/>
                <a:gd name="T68" fmla="*/ 2147483647 w 1816"/>
                <a:gd name="T69" fmla="*/ 2147483647 h 1816"/>
                <a:gd name="T70" fmla="*/ 2147483647 w 1816"/>
                <a:gd name="T71" fmla="*/ 2147483647 h 1816"/>
                <a:gd name="T72" fmla="*/ 2147483647 w 1816"/>
                <a:gd name="T73" fmla="*/ 2147483647 h 1816"/>
                <a:gd name="T74" fmla="*/ 2147483647 w 1816"/>
                <a:gd name="T75" fmla="*/ 2147483647 h 1816"/>
                <a:gd name="T76" fmla="*/ 2147483647 w 1816"/>
                <a:gd name="T77" fmla="*/ 2147483647 h 1816"/>
                <a:gd name="T78" fmla="*/ 2147483647 w 1816"/>
                <a:gd name="T79" fmla="*/ 2147483647 h 1816"/>
                <a:gd name="T80" fmla="*/ 2147483647 w 1816"/>
                <a:gd name="T81" fmla="*/ 2147483647 h 1816"/>
                <a:gd name="T82" fmla="*/ 2147483647 w 1816"/>
                <a:gd name="T83" fmla="*/ 2147483647 h 1816"/>
                <a:gd name="T84" fmla="*/ 2147483647 w 1816"/>
                <a:gd name="T85" fmla="*/ 2147483647 h 1816"/>
                <a:gd name="T86" fmla="*/ 2147483647 w 1816"/>
                <a:gd name="T87" fmla="*/ 2147483647 h 1816"/>
                <a:gd name="T88" fmla="*/ 2147483647 w 1816"/>
                <a:gd name="T89" fmla="*/ 2147483647 h 1816"/>
                <a:gd name="T90" fmla="*/ 2147483647 w 1816"/>
                <a:gd name="T91" fmla="*/ 2147483647 h 1816"/>
                <a:gd name="T92" fmla="*/ 2147483647 w 1816"/>
                <a:gd name="T93" fmla="*/ 2147483647 h 1816"/>
                <a:gd name="T94" fmla="*/ 2147483647 w 1816"/>
                <a:gd name="T95" fmla="*/ 2147483647 h 1816"/>
                <a:gd name="T96" fmla="*/ 2147483647 w 1816"/>
                <a:gd name="T97" fmla="*/ 2147483647 h 1816"/>
                <a:gd name="T98" fmla="*/ 2147483647 w 1816"/>
                <a:gd name="T99" fmla="*/ 2147483647 h 1816"/>
                <a:gd name="T100" fmla="*/ 2147483647 w 1816"/>
                <a:gd name="T101" fmla="*/ 2147483647 h 1816"/>
                <a:gd name="T102" fmla="*/ 2147483647 w 1816"/>
                <a:gd name="T103" fmla="*/ 2147483647 h 181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816"/>
                <a:gd name="T157" fmla="*/ 0 h 1816"/>
                <a:gd name="T158" fmla="*/ 1816 w 1816"/>
                <a:gd name="T159" fmla="*/ 1816 h 181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816" h="1816">
                  <a:moveTo>
                    <a:pt x="1816" y="978"/>
                  </a:moveTo>
                  <a:lnTo>
                    <a:pt x="1816" y="836"/>
                  </a:lnTo>
                  <a:lnTo>
                    <a:pt x="1710" y="836"/>
                  </a:lnTo>
                  <a:lnTo>
                    <a:pt x="1706" y="792"/>
                  </a:lnTo>
                  <a:lnTo>
                    <a:pt x="1698" y="750"/>
                  </a:lnTo>
                  <a:lnTo>
                    <a:pt x="1688" y="708"/>
                  </a:lnTo>
                  <a:lnTo>
                    <a:pt x="1678" y="666"/>
                  </a:lnTo>
                  <a:lnTo>
                    <a:pt x="1774" y="626"/>
                  </a:lnTo>
                  <a:lnTo>
                    <a:pt x="1718" y="494"/>
                  </a:lnTo>
                  <a:lnTo>
                    <a:pt x="1622" y="534"/>
                  </a:lnTo>
                  <a:lnTo>
                    <a:pt x="1602" y="496"/>
                  </a:lnTo>
                  <a:lnTo>
                    <a:pt x="1578" y="460"/>
                  </a:lnTo>
                  <a:lnTo>
                    <a:pt x="1552" y="424"/>
                  </a:lnTo>
                  <a:lnTo>
                    <a:pt x="1526" y="390"/>
                  </a:lnTo>
                  <a:lnTo>
                    <a:pt x="1600" y="316"/>
                  </a:lnTo>
                  <a:lnTo>
                    <a:pt x="1498" y="216"/>
                  </a:lnTo>
                  <a:lnTo>
                    <a:pt x="1426" y="290"/>
                  </a:lnTo>
                  <a:lnTo>
                    <a:pt x="1392" y="262"/>
                  </a:lnTo>
                  <a:lnTo>
                    <a:pt x="1356" y="236"/>
                  </a:lnTo>
                  <a:lnTo>
                    <a:pt x="1318" y="214"/>
                  </a:lnTo>
                  <a:lnTo>
                    <a:pt x="1280" y="192"/>
                  </a:lnTo>
                  <a:lnTo>
                    <a:pt x="1320" y="96"/>
                  </a:lnTo>
                  <a:lnTo>
                    <a:pt x="1188" y="42"/>
                  </a:lnTo>
                  <a:lnTo>
                    <a:pt x="1150" y="138"/>
                  </a:lnTo>
                  <a:lnTo>
                    <a:pt x="1108" y="126"/>
                  </a:lnTo>
                  <a:lnTo>
                    <a:pt x="1066" y="116"/>
                  </a:lnTo>
                  <a:lnTo>
                    <a:pt x="1022" y="110"/>
                  </a:lnTo>
                  <a:lnTo>
                    <a:pt x="978" y="104"/>
                  </a:lnTo>
                  <a:lnTo>
                    <a:pt x="978" y="0"/>
                  </a:lnTo>
                  <a:lnTo>
                    <a:pt x="836" y="0"/>
                  </a:lnTo>
                  <a:lnTo>
                    <a:pt x="836" y="104"/>
                  </a:lnTo>
                  <a:lnTo>
                    <a:pt x="792" y="110"/>
                  </a:lnTo>
                  <a:lnTo>
                    <a:pt x="750" y="116"/>
                  </a:lnTo>
                  <a:lnTo>
                    <a:pt x="706" y="126"/>
                  </a:lnTo>
                  <a:lnTo>
                    <a:pt x="666" y="138"/>
                  </a:lnTo>
                  <a:lnTo>
                    <a:pt x="626" y="42"/>
                  </a:lnTo>
                  <a:lnTo>
                    <a:pt x="494" y="96"/>
                  </a:lnTo>
                  <a:lnTo>
                    <a:pt x="534" y="192"/>
                  </a:lnTo>
                  <a:lnTo>
                    <a:pt x="496" y="214"/>
                  </a:lnTo>
                  <a:lnTo>
                    <a:pt x="460" y="236"/>
                  </a:lnTo>
                  <a:lnTo>
                    <a:pt x="424" y="262"/>
                  </a:lnTo>
                  <a:lnTo>
                    <a:pt x="390" y="290"/>
                  </a:lnTo>
                  <a:lnTo>
                    <a:pt x="316" y="216"/>
                  </a:lnTo>
                  <a:lnTo>
                    <a:pt x="216" y="316"/>
                  </a:lnTo>
                  <a:lnTo>
                    <a:pt x="288" y="390"/>
                  </a:lnTo>
                  <a:lnTo>
                    <a:pt x="262" y="424"/>
                  </a:lnTo>
                  <a:lnTo>
                    <a:pt x="236" y="460"/>
                  </a:lnTo>
                  <a:lnTo>
                    <a:pt x="214" y="496"/>
                  </a:lnTo>
                  <a:lnTo>
                    <a:pt x="192" y="534"/>
                  </a:lnTo>
                  <a:lnTo>
                    <a:pt x="96" y="494"/>
                  </a:lnTo>
                  <a:lnTo>
                    <a:pt x="42" y="626"/>
                  </a:lnTo>
                  <a:lnTo>
                    <a:pt x="138" y="666"/>
                  </a:lnTo>
                  <a:lnTo>
                    <a:pt x="126" y="708"/>
                  </a:lnTo>
                  <a:lnTo>
                    <a:pt x="116" y="750"/>
                  </a:lnTo>
                  <a:lnTo>
                    <a:pt x="108" y="792"/>
                  </a:lnTo>
                  <a:lnTo>
                    <a:pt x="104" y="836"/>
                  </a:lnTo>
                  <a:lnTo>
                    <a:pt x="0" y="836"/>
                  </a:lnTo>
                  <a:lnTo>
                    <a:pt x="0" y="978"/>
                  </a:lnTo>
                  <a:lnTo>
                    <a:pt x="104" y="978"/>
                  </a:lnTo>
                  <a:lnTo>
                    <a:pt x="108" y="1022"/>
                  </a:lnTo>
                  <a:lnTo>
                    <a:pt x="116" y="1066"/>
                  </a:lnTo>
                  <a:lnTo>
                    <a:pt x="126" y="1108"/>
                  </a:lnTo>
                  <a:lnTo>
                    <a:pt x="138" y="1150"/>
                  </a:lnTo>
                  <a:lnTo>
                    <a:pt x="42" y="1190"/>
                  </a:lnTo>
                  <a:lnTo>
                    <a:pt x="96" y="1320"/>
                  </a:lnTo>
                  <a:lnTo>
                    <a:pt x="192" y="1280"/>
                  </a:lnTo>
                  <a:lnTo>
                    <a:pt x="214" y="1320"/>
                  </a:lnTo>
                  <a:lnTo>
                    <a:pt x="236" y="1356"/>
                  </a:lnTo>
                  <a:lnTo>
                    <a:pt x="262" y="1392"/>
                  </a:lnTo>
                  <a:lnTo>
                    <a:pt x="288" y="1426"/>
                  </a:lnTo>
                  <a:lnTo>
                    <a:pt x="216" y="1500"/>
                  </a:lnTo>
                  <a:lnTo>
                    <a:pt x="316" y="1600"/>
                  </a:lnTo>
                  <a:lnTo>
                    <a:pt x="390" y="1526"/>
                  </a:lnTo>
                  <a:lnTo>
                    <a:pt x="424" y="1554"/>
                  </a:lnTo>
                  <a:lnTo>
                    <a:pt x="460" y="1578"/>
                  </a:lnTo>
                  <a:lnTo>
                    <a:pt x="496" y="1602"/>
                  </a:lnTo>
                  <a:lnTo>
                    <a:pt x="534" y="1622"/>
                  </a:lnTo>
                  <a:lnTo>
                    <a:pt x="494" y="1718"/>
                  </a:lnTo>
                  <a:lnTo>
                    <a:pt x="626" y="1774"/>
                  </a:lnTo>
                  <a:lnTo>
                    <a:pt x="666" y="1678"/>
                  </a:lnTo>
                  <a:lnTo>
                    <a:pt x="706" y="1690"/>
                  </a:lnTo>
                  <a:lnTo>
                    <a:pt x="750" y="1698"/>
                  </a:lnTo>
                  <a:lnTo>
                    <a:pt x="792" y="1706"/>
                  </a:lnTo>
                  <a:lnTo>
                    <a:pt x="836" y="1712"/>
                  </a:lnTo>
                  <a:lnTo>
                    <a:pt x="836" y="1816"/>
                  </a:lnTo>
                  <a:lnTo>
                    <a:pt x="978" y="1816"/>
                  </a:lnTo>
                  <a:lnTo>
                    <a:pt x="978" y="1712"/>
                  </a:lnTo>
                  <a:lnTo>
                    <a:pt x="1022" y="1706"/>
                  </a:lnTo>
                  <a:lnTo>
                    <a:pt x="1066" y="1698"/>
                  </a:lnTo>
                  <a:lnTo>
                    <a:pt x="1108" y="1690"/>
                  </a:lnTo>
                  <a:lnTo>
                    <a:pt x="1150" y="1678"/>
                  </a:lnTo>
                  <a:lnTo>
                    <a:pt x="1188" y="1774"/>
                  </a:lnTo>
                  <a:lnTo>
                    <a:pt x="1320" y="1718"/>
                  </a:lnTo>
                  <a:lnTo>
                    <a:pt x="1280" y="1622"/>
                  </a:lnTo>
                  <a:lnTo>
                    <a:pt x="1318" y="1602"/>
                  </a:lnTo>
                  <a:lnTo>
                    <a:pt x="1356" y="1578"/>
                  </a:lnTo>
                  <a:lnTo>
                    <a:pt x="1392" y="1554"/>
                  </a:lnTo>
                  <a:lnTo>
                    <a:pt x="1426" y="1526"/>
                  </a:lnTo>
                  <a:lnTo>
                    <a:pt x="1498" y="1600"/>
                  </a:lnTo>
                  <a:lnTo>
                    <a:pt x="1600" y="1500"/>
                  </a:lnTo>
                  <a:lnTo>
                    <a:pt x="1526" y="1426"/>
                  </a:lnTo>
                  <a:lnTo>
                    <a:pt x="1552" y="1392"/>
                  </a:lnTo>
                  <a:lnTo>
                    <a:pt x="1578" y="1356"/>
                  </a:lnTo>
                  <a:lnTo>
                    <a:pt x="1602" y="1320"/>
                  </a:lnTo>
                  <a:lnTo>
                    <a:pt x="1622" y="1280"/>
                  </a:lnTo>
                  <a:lnTo>
                    <a:pt x="1718" y="1320"/>
                  </a:lnTo>
                  <a:lnTo>
                    <a:pt x="1774" y="1190"/>
                  </a:lnTo>
                  <a:lnTo>
                    <a:pt x="1678" y="1150"/>
                  </a:lnTo>
                  <a:lnTo>
                    <a:pt x="1688" y="1108"/>
                  </a:lnTo>
                  <a:lnTo>
                    <a:pt x="1698" y="1066"/>
                  </a:lnTo>
                  <a:lnTo>
                    <a:pt x="1706" y="1022"/>
                  </a:lnTo>
                  <a:lnTo>
                    <a:pt x="1710" y="978"/>
                  </a:lnTo>
                  <a:lnTo>
                    <a:pt x="1816" y="978"/>
                  </a:lnTo>
                  <a:close/>
                  <a:moveTo>
                    <a:pt x="908" y="1614"/>
                  </a:moveTo>
                  <a:lnTo>
                    <a:pt x="908" y="1614"/>
                  </a:lnTo>
                  <a:lnTo>
                    <a:pt x="872" y="1612"/>
                  </a:lnTo>
                  <a:lnTo>
                    <a:pt x="836" y="1610"/>
                  </a:lnTo>
                  <a:lnTo>
                    <a:pt x="800" y="1606"/>
                  </a:lnTo>
                  <a:lnTo>
                    <a:pt x="766" y="1600"/>
                  </a:lnTo>
                  <a:lnTo>
                    <a:pt x="730" y="1592"/>
                  </a:lnTo>
                  <a:lnTo>
                    <a:pt x="698" y="1582"/>
                  </a:lnTo>
                  <a:lnTo>
                    <a:pt x="664" y="1570"/>
                  </a:lnTo>
                  <a:lnTo>
                    <a:pt x="632" y="1558"/>
                  </a:lnTo>
                  <a:lnTo>
                    <a:pt x="602" y="1544"/>
                  </a:lnTo>
                  <a:lnTo>
                    <a:pt x="570" y="1528"/>
                  </a:lnTo>
                  <a:lnTo>
                    <a:pt x="542" y="1512"/>
                  </a:lnTo>
                  <a:lnTo>
                    <a:pt x="512" y="1492"/>
                  </a:lnTo>
                  <a:lnTo>
                    <a:pt x="484" y="1474"/>
                  </a:lnTo>
                  <a:lnTo>
                    <a:pt x="458" y="1452"/>
                  </a:lnTo>
                  <a:lnTo>
                    <a:pt x="432" y="1430"/>
                  </a:lnTo>
                  <a:lnTo>
                    <a:pt x="408" y="1406"/>
                  </a:lnTo>
                  <a:lnTo>
                    <a:pt x="384" y="1382"/>
                  </a:lnTo>
                  <a:lnTo>
                    <a:pt x="362" y="1356"/>
                  </a:lnTo>
                  <a:lnTo>
                    <a:pt x="342" y="1330"/>
                  </a:lnTo>
                  <a:lnTo>
                    <a:pt x="322" y="1302"/>
                  </a:lnTo>
                  <a:lnTo>
                    <a:pt x="304" y="1274"/>
                  </a:lnTo>
                  <a:lnTo>
                    <a:pt x="286" y="1244"/>
                  </a:lnTo>
                  <a:lnTo>
                    <a:pt x="272" y="1214"/>
                  </a:lnTo>
                  <a:lnTo>
                    <a:pt x="256" y="1182"/>
                  </a:lnTo>
                  <a:lnTo>
                    <a:pt x="244" y="1150"/>
                  </a:lnTo>
                  <a:lnTo>
                    <a:pt x="234" y="1118"/>
                  </a:lnTo>
                  <a:lnTo>
                    <a:pt x="224" y="1084"/>
                  </a:lnTo>
                  <a:lnTo>
                    <a:pt x="216" y="1050"/>
                  </a:lnTo>
                  <a:lnTo>
                    <a:pt x="210" y="1016"/>
                  </a:lnTo>
                  <a:lnTo>
                    <a:pt x="206" y="980"/>
                  </a:lnTo>
                  <a:lnTo>
                    <a:pt x="202" y="944"/>
                  </a:lnTo>
                  <a:lnTo>
                    <a:pt x="202" y="908"/>
                  </a:lnTo>
                  <a:lnTo>
                    <a:pt x="202" y="872"/>
                  </a:lnTo>
                  <a:lnTo>
                    <a:pt x="206" y="836"/>
                  </a:lnTo>
                  <a:lnTo>
                    <a:pt x="210" y="800"/>
                  </a:lnTo>
                  <a:lnTo>
                    <a:pt x="216" y="766"/>
                  </a:lnTo>
                  <a:lnTo>
                    <a:pt x="224" y="732"/>
                  </a:lnTo>
                  <a:lnTo>
                    <a:pt x="234" y="698"/>
                  </a:lnTo>
                  <a:lnTo>
                    <a:pt x="244" y="664"/>
                  </a:lnTo>
                  <a:lnTo>
                    <a:pt x="256" y="632"/>
                  </a:lnTo>
                  <a:lnTo>
                    <a:pt x="272" y="602"/>
                  </a:lnTo>
                  <a:lnTo>
                    <a:pt x="286" y="572"/>
                  </a:lnTo>
                  <a:lnTo>
                    <a:pt x="304" y="542"/>
                  </a:lnTo>
                  <a:lnTo>
                    <a:pt x="322" y="512"/>
                  </a:lnTo>
                  <a:lnTo>
                    <a:pt x="342" y="486"/>
                  </a:lnTo>
                  <a:lnTo>
                    <a:pt x="362" y="458"/>
                  </a:lnTo>
                  <a:lnTo>
                    <a:pt x="384" y="432"/>
                  </a:lnTo>
                  <a:lnTo>
                    <a:pt x="408" y="408"/>
                  </a:lnTo>
                  <a:lnTo>
                    <a:pt x="432" y="386"/>
                  </a:lnTo>
                  <a:lnTo>
                    <a:pt x="458" y="362"/>
                  </a:lnTo>
                  <a:lnTo>
                    <a:pt x="484" y="342"/>
                  </a:lnTo>
                  <a:lnTo>
                    <a:pt x="512" y="322"/>
                  </a:lnTo>
                  <a:lnTo>
                    <a:pt x="542" y="304"/>
                  </a:lnTo>
                  <a:lnTo>
                    <a:pt x="570" y="286"/>
                  </a:lnTo>
                  <a:lnTo>
                    <a:pt x="602" y="272"/>
                  </a:lnTo>
                  <a:lnTo>
                    <a:pt x="632" y="258"/>
                  </a:lnTo>
                  <a:lnTo>
                    <a:pt x="664" y="244"/>
                  </a:lnTo>
                  <a:lnTo>
                    <a:pt x="698" y="234"/>
                  </a:lnTo>
                  <a:lnTo>
                    <a:pt x="730" y="224"/>
                  </a:lnTo>
                  <a:lnTo>
                    <a:pt x="766" y="216"/>
                  </a:lnTo>
                  <a:lnTo>
                    <a:pt x="800" y="210"/>
                  </a:lnTo>
                  <a:lnTo>
                    <a:pt x="836" y="206"/>
                  </a:lnTo>
                  <a:lnTo>
                    <a:pt x="872" y="202"/>
                  </a:lnTo>
                  <a:lnTo>
                    <a:pt x="908" y="202"/>
                  </a:lnTo>
                  <a:lnTo>
                    <a:pt x="944" y="202"/>
                  </a:lnTo>
                  <a:lnTo>
                    <a:pt x="980" y="206"/>
                  </a:lnTo>
                  <a:lnTo>
                    <a:pt x="1014" y="210"/>
                  </a:lnTo>
                  <a:lnTo>
                    <a:pt x="1050" y="216"/>
                  </a:lnTo>
                  <a:lnTo>
                    <a:pt x="1084" y="224"/>
                  </a:lnTo>
                  <a:lnTo>
                    <a:pt x="1118" y="234"/>
                  </a:lnTo>
                  <a:lnTo>
                    <a:pt x="1150" y="244"/>
                  </a:lnTo>
                  <a:lnTo>
                    <a:pt x="1182" y="258"/>
                  </a:lnTo>
                  <a:lnTo>
                    <a:pt x="1214" y="272"/>
                  </a:lnTo>
                  <a:lnTo>
                    <a:pt x="1244" y="286"/>
                  </a:lnTo>
                  <a:lnTo>
                    <a:pt x="1274" y="304"/>
                  </a:lnTo>
                  <a:lnTo>
                    <a:pt x="1302" y="322"/>
                  </a:lnTo>
                  <a:lnTo>
                    <a:pt x="1330" y="342"/>
                  </a:lnTo>
                  <a:lnTo>
                    <a:pt x="1356" y="362"/>
                  </a:lnTo>
                  <a:lnTo>
                    <a:pt x="1382" y="386"/>
                  </a:lnTo>
                  <a:lnTo>
                    <a:pt x="1406" y="408"/>
                  </a:lnTo>
                  <a:lnTo>
                    <a:pt x="1430" y="432"/>
                  </a:lnTo>
                  <a:lnTo>
                    <a:pt x="1452" y="458"/>
                  </a:lnTo>
                  <a:lnTo>
                    <a:pt x="1474" y="486"/>
                  </a:lnTo>
                  <a:lnTo>
                    <a:pt x="1492" y="512"/>
                  </a:lnTo>
                  <a:lnTo>
                    <a:pt x="1512" y="542"/>
                  </a:lnTo>
                  <a:lnTo>
                    <a:pt x="1528" y="572"/>
                  </a:lnTo>
                  <a:lnTo>
                    <a:pt x="1544" y="602"/>
                  </a:lnTo>
                  <a:lnTo>
                    <a:pt x="1558" y="632"/>
                  </a:lnTo>
                  <a:lnTo>
                    <a:pt x="1570" y="664"/>
                  </a:lnTo>
                  <a:lnTo>
                    <a:pt x="1582" y="698"/>
                  </a:lnTo>
                  <a:lnTo>
                    <a:pt x="1592" y="732"/>
                  </a:lnTo>
                  <a:lnTo>
                    <a:pt x="1598" y="766"/>
                  </a:lnTo>
                  <a:lnTo>
                    <a:pt x="1606" y="800"/>
                  </a:lnTo>
                  <a:lnTo>
                    <a:pt x="1610" y="836"/>
                  </a:lnTo>
                  <a:lnTo>
                    <a:pt x="1612" y="872"/>
                  </a:lnTo>
                  <a:lnTo>
                    <a:pt x="1614" y="908"/>
                  </a:lnTo>
                  <a:lnTo>
                    <a:pt x="1612" y="944"/>
                  </a:lnTo>
                  <a:lnTo>
                    <a:pt x="1610" y="980"/>
                  </a:lnTo>
                  <a:lnTo>
                    <a:pt x="1606" y="1016"/>
                  </a:lnTo>
                  <a:lnTo>
                    <a:pt x="1598" y="1050"/>
                  </a:lnTo>
                  <a:lnTo>
                    <a:pt x="1592" y="1084"/>
                  </a:lnTo>
                  <a:lnTo>
                    <a:pt x="1582" y="1118"/>
                  </a:lnTo>
                  <a:lnTo>
                    <a:pt x="1570" y="1150"/>
                  </a:lnTo>
                  <a:lnTo>
                    <a:pt x="1558" y="1182"/>
                  </a:lnTo>
                  <a:lnTo>
                    <a:pt x="1544" y="1214"/>
                  </a:lnTo>
                  <a:lnTo>
                    <a:pt x="1528" y="1244"/>
                  </a:lnTo>
                  <a:lnTo>
                    <a:pt x="1512" y="1274"/>
                  </a:lnTo>
                  <a:lnTo>
                    <a:pt x="1492" y="1302"/>
                  </a:lnTo>
                  <a:lnTo>
                    <a:pt x="1474" y="1330"/>
                  </a:lnTo>
                  <a:lnTo>
                    <a:pt x="1452" y="1356"/>
                  </a:lnTo>
                  <a:lnTo>
                    <a:pt x="1430" y="1382"/>
                  </a:lnTo>
                  <a:lnTo>
                    <a:pt x="1406" y="1406"/>
                  </a:lnTo>
                  <a:lnTo>
                    <a:pt x="1382" y="1430"/>
                  </a:lnTo>
                  <a:lnTo>
                    <a:pt x="1356" y="1452"/>
                  </a:lnTo>
                  <a:lnTo>
                    <a:pt x="1330" y="1474"/>
                  </a:lnTo>
                  <a:lnTo>
                    <a:pt x="1302" y="1492"/>
                  </a:lnTo>
                  <a:lnTo>
                    <a:pt x="1274" y="1512"/>
                  </a:lnTo>
                  <a:lnTo>
                    <a:pt x="1244" y="1528"/>
                  </a:lnTo>
                  <a:lnTo>
                    <a:pt x="1214" y="1544"/>
                  </a:lnTo>
                  <a:lnTo>
                    <a:pt x="1182" y="1558"/>
                  </a:lnTo>
                  <a:lnTo>
                    <a:pt x="1150" y="1570"/>
                  </a:lnTo>
                  <a:lnTo>
                    <a:pt x="1118" y="1582"/>
                  </a:lnTo>
                  <a:lnTo>
                    <a:pt x="1084" y="1592"/>
                  </a:lnTo>
                  <a:lnTo>
                    <a:pt x="1050" y="1600"/>
                  </a:lnTo>
                  <a:lnTo>
                    <a:pt x="1014" y="1606"/>
                  </a:lnTo>
                  <a:lnTo>
                    <a:pt x="980" y="1610"/>
                  </a:lnTo>
                  <a:lnTo>
                    <a:pt x="944" y="1612"/>
                  </a:lnTo>
                  <a:lnTo>
                    <a:pt x="908" y="1614"/>
                  </a:lnTo>
                  <a:close/>
                </a:path>
              </a:pathLst>
            </a:custGeom>
            <a:solidFill>
              <a:schemeClr val="accent2"/>
            </a:solidFill>
            <a:ln>
              <a:noFill/>
            </a:ln>
            <a:extLst>
              <a:ext uri="{91240B29-F687-4F45-9708-019B960494DF}">
                <a14:hiddenLine xmlns="" xmlns:a14="http://schemas.microsoft.com/office/drawing/2010/main" w="19050" cap="rnd">
                  <a:solidFill>
                    <a:srgbClr val="000000"/>
                  </a:solidFill>
                  <a:prstDash val="sysDot"/>
                  <a:round/>
                  <a:headEnd/>
                  <a:tailEnd/>
                </a14:hiddenLine>
              </a:ext>
            </a:extLst>
          </p:spPr>
          <p:txBody>
            <a:bodyPr wrap="none" anchor="ctr"/>
            <a:lstStyle/>
            <a:p>
              <a:pPr algn="just" latinLnBrk="1">
                <a:lnSpc>
                  <a:spcPct val="120000"/>
                </a:lnSpc>
                <a:spcBef>
                  <a:spcPts val="0"/>
                </a:spcBef>
                <a:spcAft>
                  <a:spcPts val="0"/>
                </a:spcAft>
              </a:pPr>
              <a:endParaRPr kumimoji="1"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675"/>
            <p:cNvSpPr>
              <a:spLocks noEditPoints="1"/>
            </p:cNvSpPr>
            <p:nvPr/>
          </p:nvSpPr>
          <p:spPr bwMode="auto">
            <a:xfrm rot="21275257">
              <a:off x="940378" y="1649334"/>
              <a:ext cx="3429000" cy="3429000"/>
            </a:xfrm>
            <a:custGeom>
              <a:avLst/>
              <a:gdLst>
                <a:gd name="T0" fmla="*/ 2147483647 w 2622"/>
                <a:gd name="T1" fmla="*/ 2147483647 h 2622"/>
                <a:gd name="T2" fmla="*/ 2147483647 w 2622"/>
                <a:gd name="T3" fmla="*/ 2147483647 h 2622"/>
                <a:gd name="T4" fmla="*/ 2147483647 w 2622"/>
                <a:gd name="T5" fmla="*/ 2147483647 h 2622"/>
                <a:gd name="T6" fmla="*/ 2147483647 w 2622"/>
                <a:gd name="T7" fmla="*/ 2147483647 h 2622"/>
                <a:gd name="T8" fmla="*/ 2147483647 w 2622"/>
                <a:gd name="T9" fmla="*/ 2147483647 h 2622"/>
                <a:gd name="T10" fmla="*/ 2147483647 w 2622"/>
                <a:gd name="T11" fmla="*/ 2147483647 h 2622"/>
                <a:gd name="T12" fmla="*/ 2147483647 w 2622"/>
                <a:gd name="T13" fmla="*/ 2147483647 h 2622"/>
                <a:gd name="T14" fmla="*/ 2147483647 w 2622"/>
                <a:gd name="T15" fmla="*/ 2147483647 h 2622"/>
                <a:gd name="T16" fmla="*/ 2147483647 w 2622"/>
                <a:gd name="T17" fmla="*/ 2147483647 h 2622"/>
                <a:gd name="T18" fmla="*/ 2147483647 w 2622"/>
                <a:gd name="T19" fmla="*/ 2147483647 h 2622"/>
                <a:gd name="T20" fmla="*/ 2147483647 w 2622"/>
                <a:gd name="T21" fmla="*/ 2147483647 h 2622"/>
                <a:gd name="T22" fmla="*/ 2147483647 w 2622"/>
                <a:gd name="T23" fmla="*/ 2147483647 h 2622"/>
                <a:gd name="T24" fmla="*/ 2147483647 w 2622"/>
                <a:gd name="T25" fmla="*/ 2147483647 h 2622"/>
                <a:gd name="T26" fmla="*/ 2147483647 w 2622"/>
                <a:gd name="T27" fmla="*/ 2147483647 h 2622"/>
                <a:gd name="T28" fmla="*/ 2147483647 w 2622"/>
                <a:gd name="T29" fmla="*/ 2147483647 h 2622"/>
                <a:gd name="T30" fmla="*/ 2147483647 w 2622"/>
                <a:gd name="T31" fmla="*/ 2147483647 h 2622"/>
                <a:gd name="T32" fmla="*/ 2147483647 w 2622"/>
                <a:gd name="T33" fmla="*/ 2147483647 h 2622"/>
                <a:gd name="T34" fmla="*/ 2147483647 w 2622"/>
                <a:gd name="T35" fmla="*/ 2147483647 h 2622"/>
                <a:gd name="T36" fmla="*/ 2147483647 w 2622"/>
                <a:gd name="T37" fmla="*/ 2147483647 h 2622"/>
                <a:gd name="T38" fmla="*/ 2147483647 w 2622"/>
                <a:gd name="T39" fmla="*/ 2147483647 h 2622"/>
                <a:gd name="T40" fmla="*/ 2147483647 w 2622"/>
                <a:gd name="T41" fmla="*/ 2147483647 h 2622"/>
                <a:gd name="T42" fmla="*/ 2147483647 w 2622"/>
                <a:gd name="T43" fmla="*/ 2147483647 h 2622"/>
                <a:gd name="T44" fmla="*/ 2147483647 w 2622"/>
                <a:gd name="T45" fmla="*/ 2147483647 h 2622"/>
                <a:gd name="T46" fmla="*/ 2147483647 w 2622"/>
                <a:gd name="T47" fmla="*/ 2147483647 h 2622"/>
                <a:gd name="T48" fmla="*/ 2147483647 w 2622"/>
                <a:gd name="T49" fmla="*/ 2147483647 h 2622"/>
                <a:gd name="T50" fmla="*/ 2147483647 w 2622"/>
                <a:gd name="T51" fmla="*/ 2147483647 h 2622"/>
                <a:gd name="T52" fmla="*/ 2147483647 w 2622"/>
                <a:gd name="T53" fmla="*/ 2147483647 h 2622"/>
                <a:gd name="T54" fmla="*/ 2147483647 w 2622"/>
                <a:gd name="T55" fmla="*/ 2147483647 h 2622"/>
                <a:gd name="T56" fmla="*/ 2147483647 w 2622"/>
                <a:gd name="T57" fmla="*/ 2147483647 h 2622"/>
                <a:gd name="T58" fmla="*/ 2147483647 w 2622"/>
                <a:gd name="T59" fmla="*/ 2147483647 h 2622"/>
                <a:gd name="T60" fmla="*/ 2147483647 w 2622"/>
                <a:gd name="T61" fmla="*/ 2147483647 h 2622"/>
                <a:gd name="T62" fmla="*/ 2147483647 w 2622"/>
                <a:gd name="T63" fmla="*/ 2147483647 h 2622"/>
                <a:gd name="T64" fmla="*/ 2147483647 w 2622"/>
                <a:gd name="T65" fmla="*/ 2147483647 h 2622"/>
                <a:gd name="T66" fmla="*/ 2147483647 w 2622"/>
                <a:gd name="T67" fmla="*/ 2147483647 h 2622"/>
                <a:gd name="T68" fmla="*/ 2147483647 w 2622"/>
                <a:gd name="T69" fmla="*/ 2147483647 h 2622"/>
                <a:gd name="T70" fmla="*/ 2147483647 w 2622"/>
                <a:gd name="T71" fmla="*/ 2147483647 h 2622"/>
                <a:gd name="T72" fmla="*/ 2147483647 w 2622"/>
                <a:gd name="T73" fmla="*/ 2147483647 h 2622"/>
                <a:gd name="T74" fmla="*/ 2147483647 w 2622"/>
                <a:gd name="T75" fmla="*/ 2147483647 h 2622"/>
                <a:gd name="T76" fmla="*/ 2147483647 w 2622"/>
                <a:gd name="T77" fmla="*/ 2147483647 h 2622"/>
                <a:gd name="T78" fmla="*/ 2147483647 w 2622"/>
                <a:gd name="T79" fmla="*/ 2147483647 h 2622"/>
                <a:gd name="T80" fmla="*/ 2147483647 w 2622"/>
                <a:gd name="T81" fmla="*/ 2147483647 h 2622"/>
                <a:gd name="T82" fmla="*/ 2147483647 w 2622"/>
                <a:gd name="T83" fmla="*/ 2147483647 h 2622"/>
                <a:gd name="T84" fmla="*/ 2147483647 w 2622"/>
                <a:gd name="T85" fmla="*/ 2147483647 h 2622"/>
                <a:gd name="T86" fmla="*/ 2147483647 w 2622"/>
                <a:gd name="T87" fmla="*/ 2147483647 h 2622"/>
                <a:gd name="T88" fmla="*/ 2147483647 w 2622"/>
                <a:gd name="T89" fmla="*/ 2147483647 h 2622"/>
                <a:gd name="T90" fmla="*/ 2147483647 w 2622"/>
                <a:gd name="T91" fmla="*/ 2147483647 h 2622"/>
                <a:gd name="T92" fmla="*/ 2147483647 w 2622"/>
                <a:gd name="T93" fmla="*/ 2147483647 h 2622"/>
                <a:gd name="T94" fmla="*/ 2147483647 w 2622"/>
                <a:gd name="T95" fmla="*/ 2147483647 h 2622"/>
                <a:gd name="T96" fmla="*/ 2147483647 w 2622"/>
                <a:gd name="T97" fmla="*/ 2147483647 h 2622"/>
                <a:gd name="T98" fmla="*/ 2147483647 w 2622"/>
                <a:gd name="T99" fmla="*/ 2147483647 h 2622"/>
                <a:gd name="T100" fmla="*/ 2147483647 w 2622"/>
                <a:gd name="T101" fmla="*/ 2147483647 h 2622"/>
                <a:gd name="T102" fmla="*/ 2147483647 w 2622"/>
                <a:gd name="T103" fmla="*/ 2147483647 h 2622"/>
                <a:gd name="T104" fmla="*/ 2147483647 w 2622"/>
                <a:gd name="T105" fmla="*/ 2147483647 h 2622"/>
                <a:gd name="T106" fmla="*/ 2147483647 w 2622"/>
                <a:gd name="T107" fmla="*/ 2147483647 h 262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2622"/>
                <a:gd name="T163" fmla="*/ 0 h 2622"/>
                <a:gd name="T164" fmla="*/ 2622 w 2622"/>
                <a:gd name="T165" fmla="*/ 2622 h 262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2622" h="2622">
                  <a:moveTo>
                    <a:pt x="2622" y="1382"/>
                  </a:moveTo>
                  <a:lnTo>
                    <a:pt x="2622" y="1240"/>
                  </a:lnTo>
                  <a:lnTo>
                    <a:pt x="2520" y="1240"/>
                  </a:lnTo>
                  <a:lnTo>
                    <a:pt x="2516" y="1196"/>
                  </a:lnTo>
                  <a:lnTo>
                    <a:pt x="2512" y="1152"/>
                  </a:lnTo>
                  <a:lnTo>
                    <a:pt x="2506" y="1110"/>
                  </a:lnTo>
                  <a:lnTo>
                    <a:pt x="2498" y="1068"/>
                  </a:lnTo>
                  <a:lnTo>
                    <a:pt x="2596" y="1040"/>
                  </a:lnTo>
                  <a:lnTo>
                    <a:pt x="2560" y="904"/>
                  </a:lnTo>
                  <a:lnTo>
                    <a:pt x="2460" y="930"/>
                  </a:lnTo>
                  <a:lnTo>
                    <a:pt x="2446" y="888"/>
                  </a:lnTo>
                  <a:lnTo>
                    <a:pt x="2430" y="848"/>
                  </a:lnTo>
                  <a:lnTo>
                    <a:pt x="2412" y="808"/>
                  </a:lnTo>
                  <a:lnTo>
                    <a:pt x="2394" y="768"/>
                  </a:lnTo>
                  <a:lnTo>
                    <a:pt x="2482" y="718"/>
                  </a:lnTo>
                  <a:lnTo>
                    <a:pt x="2412" y="594"/>
                  </a:lnTo>
                  <a:lnTo>
                    <a:pt x="2322" y="646"/>
                  </a:lnTo>
                  <a:lnTo>
                    <a:pt x="2298" y="610"/>
                  </a:lnTo>
                  <a:lnTo>
                    <a:pt x="2272" y="574"/>
                  </a:lnTo>
                  <a:lnTo>
                    <a:pt x="2244" y="540"/>
                  </a:lnTo>
                  <a:lnTo>
                    <a:pt x="2216" y="508"/>
                  </a:lnTo>
                  <a:lnTo>
                    <a:pt x="2290" y="434"/>
                  </a:lnTo>
                  <a:lnTo>
                    <a:pt x="2188" y="334"/>
                  </a:lnTo>
                  <a:lnTo>
                    <a:pt x="2116" y="406"/>
                  </a:lnTo>
                  <a:lnTo>
                    <a:pt x="2082" y="378"/>
                  </a:lnTo>
                  <a:lnTo>
                    <a:pt x="2048" y="352"/>
                  </a:lnTo>
                  <a:lnTo>
                    <a:pt x="2014" y="326"/>
                  </a:lnTo>
                  <a:lnTo>
                    <a:pt x="1978" y="300"/>
                  </a:lnTo>
                  <a:lnTo>
                    <a:pt x="2028" y="212"/>
                  </a:lnTo>
                  <a:lnTo>
                    <a:pt x="1906" y="140"/>
                  </a:lnTo>
                  <a:lnTo>
                    <a:pt x="1854" y="230"/>
                  </a:lnTo>
                  <a:lnTo>
                    <a:pt x="1816" y="210"/>
                  </a:lnTo>
                  <a:lnTo>
                    <a:pt x="1776" y="194"/>
                  </a:lnTo>
                  <a:lnTo>
                    <a:pt x="1734" y="178"/>
                  </a:lnTo>
                  <a:lnTo>
                    <a:pt x="1694" y="162"/>
                  </a:lnTo>
                  <a:lnTo>
                    <a:pt x="1720" y="64"/>
                  </a:lnTo>
                  <a:lnTo>
                    <a:pt x="1582" y="26"/>
                  </a:lnTo>
                  <a:lnTo>
                    <a:pt x="1556" y="126"/>
                  </a:lnTo>
                  <a:lnTo>
                    <a:pt x="1514" y="118"/>
                  </a:lnTo>
                  <a:lnTo>
                    <a:pt x="1470" y="112"/>
                  </a:lnTo>
                  <a:lnTo>
                    <a:pt x="1426" y="106"/>
                  </a:lnTo>
                  <a:lnTo>
                    <a:pt x="1382" y="104"/>
                  </a:lnTo>
                  <a:lnTo>
                    <a:pt x="1382" y="0"/>
                  </a:lnTo>
                  <a:lnTo>
                    <a:pt x="1240" y="0"/>
                  </a:lnTo>
                  <a:lnTo>
                    <a:pt x="1240" y="104"/>
                  </a:lnTo>
                  <a:lnTo>
                    <a:pt x="1196" y="106"/>
                  </a:lnTo>
                  <a:lnTo>
                    <a:pt x="1154" y="112"/>
                  </a:lnTo>
                  <a:lnTo>
                    <a:pt x="1110" y="118"/>
                  </a:lnTo>
                  <a:lnTo>
                    <a:pt x="1068" y="126"/>
                  </a:lnTo>
                  <a:lnTo>
                    <a:pt x="1042" y="26"/>
                  </a:lnTo>
                  <a:lnTo>
                    <a:pt x="904" y="64"/>
                  </a:lnTo>
                  <a:lnTo>
                    <a:pt x="930" y="162"/>
                  </a:lnTo>
                  <a:lnTo>
                    <a:pt x="890" y="178"/>
                  </a:lnTo>
                  <a:lnTo>
                    <a:pt x="848" y="194"/>
                  </a:lnTo>
                  <a:lnTo>
                    <a:pt x="808" y="210"/>
                  </a:lnTo>
                  <a:lnTo>
                    <a:pt x="770" y="230"/>
                  </a:lnTo>
                  <a:lnTo>
                    <a:pt x="718" y="140"/>
                  </a:lnTo>
                  <a:lnTo>
                    <a:pt x="594" y="212"/>
                  </a:lnTo>
                  <a:lnTo>
                    <a:pt x="646" y="300"/>
                  </a:lnTo>
                  <a:lnTo>
                    <a:pt x="610" y="326"/>
                  </a:lnTo>
                  <a:lnTo>
                    <a:pt x="576" y="352"/>
                  </a:lnTo>
                  <a:lnTo>
                    <a:pt x="542" y="378"/>
                  </a:lnTo>
                  <a:lnTo>
                    <a:pt x="508" y="406"/>
                  </a:lnTo>
                  <a:lnTo>
                    <a:pt x="436" y="334"/>
                  </a:lnTo>
                  <a:lnTo>
                    <a:pt x="334" y="434"/>
                  </a:lnTo>
                  <a:lnTo>
                    <a:pt x="408" y="508"/>
                  </a:lnTo>
                  <a:lnTo>
                    <a:pt x="378" y="540"/>
                  </a:lnTo>
                  <a:lnTo>
                    <a:pt x="352" y="574"/>
                  </a:lnTo>
                  <a:lnTo>
                    <a:pt x="326" y="610"/>
                  </a:lnTo>
                  <a:lnTo>
                    <a:pt x="302" y="646"/>
                  </a:lnTo>
                  <a:lnTo>
                    <a:pt x="212" y="594"/>
                  </a:lnTo>
                  <a:lnTo>
                    <a:pt x="140" y="718"/>
                  </a:lnTo>
                  <a:lnTo>
                    <a:pt x="230" y="768"/>
                  </a:lnTo>
                  <a:lnTo>
                    <a:pt x="212" y="808"/>
                  </a:lnTo>
                  <a:lnTo>
                    <a:pt x="194" y="848"/>
                  </a:lnTo>
                  <a:lnTo>
                    <a:pt x="178" y="888"/>
                  </a:lnTo>
                  <a:lnTo>
                    <a:pt x="164" y="930"/>
                  </a:lnTo>
                  <a:lnTo>
                    <a:pt x="64" y="904"/>
                  </a:lnTo>
                  <a:lnTo>
                    <a:pt x="26" y="1040"/>
                  </a:lnTo>
                  <a:lnTo>
                    <a:pt x="126" y="1068"/>
                  </a:lnTo>
                  <a:lnTo>
                    <a:pt x="118" y="1110"/>
                  </a:lnTo>
                  <a:lnTo>
                    <a:pt x="112" y="1152"/>
                  </a:lnTo>
                  <a:lnTo>
                    <a:pt x="108" y="1196"/>
                  </a:lnTo>
                  <a:lnTo>
                    <a:pt x="104" y="1240"/>
                  </a:lnTo>
                  <a:lnTo>
                    <a:pt x="0" y="1240"/>
                  </a:lnTo>
                  <a:lnTo>
                    <a:pt x="0" y="1382"/>
                  </a:lnTo>
                  <a:lnTo>
                    <a:pt x="104" y="1382"/>
                  </a:lnTo>
                  <a:lnTo>
                    <a:pt x="108" y="1426"/>
                  </a:lnTo>
                  <a:lnTo>
                    <a:pt x="112" y="1470"/>
                  </a:lnTo>
                  <a:lnTo>
                    <a:pt x="118" y="1512"/>
                  </a:lnTo>
                  <a:lnTo>
                    <a:pt x="126" y="1556"/>
                  </a:lnTo>
                  <a:lnTo>
                    <a:pt x="26" y="1582"/>
                  </a:lnTo>
                  <a:lnTo>
                    <a:pt x="64" y="1720"/>
                  </a:lnTo>
                  <a:lnTo>
                    <a:pt x="164" y="1692"/>
                  </a:lnTo>
                  <a:lnTo>
                    <a:pt x="178" y="1734"/>
                  </a:lnTo>
                  <a:lnTo>
                    <a:pt x="194" y="1774"/>
                  </a:lnTo>
                  <a:lnTo>
                    <a:pt x="212" y="1814"/>
                  </a:lnTo>
                  <a:lnTo>
                    <a:pt x="230" y="1854"/>
                  </a:lnTo>
                  <a:lnTo>
                    <a:pt x="140" y="1906"/>
                  </a:lnTo>
                  <a:lnTo>
                    <a:pt x="212" y="2028"/>
                  </a:lnTo>
                  <a:lnTo>
                    <a:pt x="302" y="1978"/>
                  </a:lnTo>
                  <a:lnTo>
                    <a:pt x="326" y="2014"/>
                  </a:lnTo>
                  <a:lnTo>
                    <a:pt x="352" y="2048"/>
                  </a:lnTo>
                  <a:lnTo>
                    <a:pt x="378" y="2082"/>
                  </a:lnTo>
                  <a:lnTo>
                    <a:pt x="408" y="2116"/>
                  </a:lnTo>
                  <a:lnTo>
                    <a:pt x="334" y="2188"/>
                  </a:lnTo>
                  <a:lnTo>
                    <a:pt x="436" y="2288"/>
                  </a:lnTo>
                  <a:lnTo>
                    <a:pt x="508" y="2216"/>
                  </a:lnTo>
                  <a:lnTo>
                    <a:pt x="542" y="2244"/>
                  </a:lnTo>
                  <a:lnTo>
                    <a:pt x="576" y="2272"/>
                  </a:lnTo>
                  <a:lnTo>
                    <a:pt x="610" y="2298"/>
                  </a:lnTo>
                  <a:lnTo>
                    <a:pt x="646" y="2322"/>
                  </a:lnTo>
                  <a:lnTo>
                    <a:pt x="594" y="2412"/>
                  </a:lnTo>
                  <a:lnTo>
                    <a:pt x="718" y="2482"/>
                  </a:lnTo>
                  <a:lnTo>
                    <a:pt x="770" y="2394"/>
                  </a:lnTo>
                  <a:lnTo>
                    <a:pt x="808" y="2412"/>
                  </a:lnTo>
                  <a:lnTo>
                    <a:pt x="848" y="2430"/>
                  </a:lnTo>
                  <a:lnTo>
                    <a:pt x="890" y="2446"/>
                  </a:lnTo>
                  <a:lnTo>
                    <a:pt x="930" y="2460"/>
                  </a:lnTo>
                  <a:lnTo>
                    <a:pt x="904" y="2560"/>
                  </a:lnTo>
                  <a:lnTo>
                    <a:pt x="1042" y="2596"/>
                  </a:lnTo>
                  <a:lnTo>
                    <a:pt x="1068" y="2498"/>
                  </a:lnTo>
                  <a:lnTo>
                    <a:pt x="1110" y="2504"/>
                  </a:lnTo>
                  <a:lnTo>
                    <a:pt x="1154" y="2512"/>
                  </a:lnTo>
                  <a:lnTo>
                    <a:pt x="1196" y="2516"/>
                  </a:lnTo>
                  <a:lnTo>
                    <a:pt x="1240" y="2520"/>
                  </a:lnTo>
                  <a:lnTo>
                    <a:pt x="1240" y="2622"/>
                  </a:lnTo>
                  <a:lnTo>
                    <a:pt x="1382" y="2622"/>
                  </a:lnTo>
                  <a:lnTo>
                    <a:pt x="1382" y="2520"/>
                  </a:lnTo>
                  <a:lnTo>
                    <a:pt x="1426" y="2516"/>
                  </a:lnTo>
                  <a:lnTo>
                    <a:pt x="1470" y="2512"/>
                  </a:lnTo>
                  <a:lnTo>
                    <a:pt x="1514" y="2504"/>
                  </a:lnTo>
                  <a:lnTo>
                    <a:pt x="1556" y="2498"/>
                  </a:lnTo>
                  <a:lnTo>
                    <a:pt x="1582" y="2596"/>
                  </a:lnTo>
                  <a:lnTo>
                    <a:pt x="1720" y="2560"/>
                  </a:lnTo>
                  <a:lnTo>
                    <a:pt x="1694" y="2460"/>
                  </a:lnTo>
                  <a:lnTo>
                    <a:pt x="1734" y="2446"/>
                  </a:lnTo>
                  <a:lnTo>
                    <a:pt x="1776" y="2430"/>
                  </a:lnTo>
                  <a:lnTo>
                    <a:pt x="1816" y="2412"/>
                  </a:lnTo>
                  <a:lnTo>
                    <a:pt x="1854" y="2394"/>
                  </a:lnTo>
                  <a:lnTo>
                    <a:pt x="1906" y="2482"/>
                  </a:lnTo>
                  <a:lnTo>
                    <a:pt x="2028" y="2412"/>
                  </a:lnTo>
                  <a:lnTo>
                    <a:pt x="1978" y="2322"/>
                  </a:lnTo>
                  <a:lnTo>
                    <a:pt x="2014" y="2298"/>
                  </a:lnTo>
                  <a:lnTo>
                    <a:pt x="2048" y="2272"/>
                  </a:lnTo>
                  <a:lnTo>
                    <a:pt x="2082" y="2244"/>
                  </a:lnTo>
                  <a:lnTo>
                    <a:pt x="2116" y="2216"/>
                  </a:lnTo>
                  <a:lnTo>
                    <a:pt x="2188" y="2288"/>
                  </a:lnTo>
                  <a:lnTo>
                    <a:pt x="2290" y="2188"/>
                  </a:lnTo>
                  <a:lnTo>
                    <a:pt x="2216" y="2116"/>
                  </a:lnTo>
                  <a:lnTo>
                    <a:pt x="2244" y="2082"/>
                  </a:lnTo>
                  <a:lnTo>
                    <a:pt x="2272" y="2048"/>
                  </a:lnTo>
                  <a:lnTo>
                    <a:pt x="2298" y="2014"/>
                  </a:lnTo>
                  <a:lnTo>
                    <a:pt x="2322" y="1978"/>
                  </a:lnTo>
                  <a:lnTo>
                    <a:pt x="2412" y="2028"/>
                  </a:lnTo>
                  <a:lnTo>
                    <a:pt x="2482" y="1906"/>
                  </a:lnTo>
                  <a:lnTo>
                    <a:pt x="2394" y="1854"/>
                  </a:lnTo>
                  <a:lnTo>
                    <a:pt x="2412" y="1814"/>
                  </a:lnTo>
                  <a:lnTo>
                    <a:pt x="2430" y="1774"/>
                  </a:lnTo>
                  <a:lnTo>
                    <a:pt x="2446" y="1734"/>
                  </a:lnTo>
                  <a:lnTo>
                    <a:pt x="2460" y="1692"/>
                  </a:lnTo>
                  <a:lnTo>
                    <a:pt x="2560" y="1720"/>
                  </a:lnTo>
                  <a:lnTo>
                    <a:pt x="2596" y="1582"/>
                  </a:lnTo>
                  <a:lnTo>
                    <a:pt x="2498" y="1556"/>
                  </a:lnTo>
                  <a:lnTo>
                    <a:pt x="2506" y="1512"/>
                  </a:lnTo>
                  <a:lnTo>
                    <a:pt x="2512" y="1470"/>
                  </a:lnTo>
                  <a:lnTo>
                    <a:pt x="2516" y="1426"/>
                  </a:lnTo>
                  <a:lnTo>
                    <a:pt x="2520" y="1382"/>
                  </a:lnTo>
                  <a:lnTo>
                    <a:pt x="2622" y="1382"/>
                  </a:lnTo>
                  <a:close/>
                  <a:moveTo>
                    <a:pt x="1312" y="2420"/>
                  </a:moveTo>
                  <a:lnTo>
                    <a:pt x="1312" y="2420"/>
                  </a:lnTo>
                  <a:lnTo>
                    <a:pt x="1254" y="2420"/>
                  </a:lnTo>
                  <a:lnTo>
                    <a:pt x="1198" y="2416"/>
                  </a:lnTo>
                  <a:lnTo>
                    <a:pt x="1142" y="2408"/>
                  </a:lnTo>
                  <a:lnTo>
                    <a:pt x="1088" y="2398"/>
                  </a:lnTo>
                  <a:lnTo>
                    <a:pt x="1034" y="2386"/>
                  </a:lnTo>
                  <a:lnTo>
                    <a:pt x="982" y="2370"/>
                  </a:lnTo>
                  <a:lnTo>
                    <a:pt x="930" y="2354"/>
                  </a:lnTo>
                  <a:lnTo>
                    <a:pt x="880" y="2334"/>
                  </a:lnTo>
                  <a:lnTo>
                    <a:pt x="830" y="2312"/>
                  </a:lnTo>
                  <a:lnTo>
                    <a:pt x="782" y="2286"/>
                  </a:lnTo>
                  <a:lnTo>
                    <a:pt x="736" y="2260"/>
                  </a:lnTo>
                  <a:lnTo>
                    <a:pt x="692" y="2232"/>
                  </a:lnTo>
                  <a:lnTo>
                    <a:pt x="648" y="2200"/>
                  </a:lnTo>
                  <a:lnTo>
                    <a:pt x="606" y="2168"/>
                  </a:lnTo>
                  <a:lnTo>
                    <a:pt x="566" y="2132"/>
                  </a:lnTo>
                  <a:lnTo>
                    <a:pt x="528" y="2096"/>
                  </a:lnTo>
                  <a:lnTo>
                    <a:pt x="490" y="2058"/>
                  </a:lnTo>
                  <a:lnTo>
                    <a:pt x="456" y="2018"/>
                  </a:lnTo>
                  <a:lnTo>
                    <a:pt x="422" y="1976"/>
                  </a:lnTo>
                  <a:lnTo>
                    <a:pt x="392" y="1932"/>
                  </a:lnTo>
                  <a:lnTo>
                    <a:pt x="362" y="1886"/>
                  </a:lnTo>
                  <a:lnTo>
                    <a:pt x="336" y="1840"/>
                  </a:lnTo>
                  <a:lnTo>
                    <a:pt x="312" y="1792"/>
                  </a:lnTo>
                  <a:lnTo>
                    <a:pt x="290" y="1744"/>
                  </a:lnTo>
                  <a:lnTo>
                    <a:pt x="270" y="1692"/>
                  </a:lnTo>
                  <a:lnTo>
                    <a:pt x="252" y="1642"/>
                  </a:lnTo>
                  <a:lnTo>
                    <a:pt x="238" y="1588"/>
                  </a:lnTo>
                  <a:lnTo>
                    <a:pt x="224" y="1534"/>
                  </a:lnTo>
                  <a:lnTo>
                    <a:pt x="216" y="1480"/>
                  </a:lnTo>
                  <a:lnTo>
                    <a:pt x="208" y="1424"/>
                  </a:lnTo>
                  <a:lnTo>
                    <a:pt x="204" y="1368"/>
                  </a:lnTo>
                  <a:lnTo>
                    <a:pt x="202" y="1312"/>
                  </a:lnTo>
                  <a:lnTo>
                    <a:pt x="204" y="1254"/>
                  </a:lnTo>
                  <a:lnTo>
                    <a:pt x="208" y="1198"/>
                  </a:lnTo>
                  <a:lnTo>
                    <a:pt x="216" y="1142"/>
                  </a:lnTo>
                  <a:lnTo>
                    <a:pt x="224" y="1088"/>
                  </a:lnTo>
                  <a:lnTo>
                    <a:pt x="238" y="1034"/>
                  </a:lnTo>
                  <a:lnTo>
                    <a:pt x="252" y="982"/>
                  </a:lnTo>
                  <a:lnTo>
                    <a:pt x="270" y="930"/>
                  </a:lnTo>
                  <a:lnTo>
                    <a:pt x="290" y="880"/>
                  </a:lnTo>
                  <a:lnTo>
                    <a:pt x="312" y="830"/>
                  </a:lnTo>
                  <a:lnTo>
                    <a:pt x="336" y="782"/>
                  </a:lnTo>
                  <a:lnTo>
                    <a:pt x="362" y="736"/>
                  </a:lnTo>
                  <a:lnTo>
                    <a:pt x="392" y="692"/>
                  </a:lnTo>
                  <a:lnTo>
                    <a:pt x="422" y="648"/>
                  </a:lnTo>
                  <a:lnTo>
                    <a:pt x="456" y="606"/>
                  </a:lnTo>
                  <a:lnTo>
                    <a:pt x="490" y="566"/>
                  </a:lnTo>
                  <a:lnTo>
                    <a:pt x="528" y="526"/>
                  </a:lnTo>
                  <a:lnTo>
                    <a:pt x="566" y="490"/>
                  </a:lnTo>
                  <a:lnTo>
                    <a:pt x="606" y="456"/>
                  </a:lnTo>
                  <a:lnTo>
                    <a:pt x="648" y="422"/>
                  </a:lnTo>
                  <a:lnTo>
                    <a:pt x="692" y="392"/>
                  </a:lnTo>
                  <a:lnTo>
                    <a:pt x="736" y="362"/>
                  </a:lnTo>
                  <a:lnTo>
                    <a:pt x="782" y="336"/>
                  </a:lnTo>
                  <a:lnTo>
                    <a:pt x="830" y="312"/>
                  </a:lnTo>
                  <a:lnTo>
                    <a:pt x="880" y="290"/>
                  </a:lnTo>
                  <a:lnTo>
                    <a:pt x="930" y="270"/>
                  </a:lnTo>
                  <a:lnTo>
                    <a:pt x="982" y="252"/>
                  </a:lnTo>
                  <a:lnTo>
                    <a:pt x="1034" y="236"/>
                  </a:lnTo>
                  <a:lnTo>
                    <a:pt x="1088" y="224"/>
                  </a:lnTo>
                  <a:lnTo>
                    <a:pt x="1142" y="214"/>
                  </a:lnTo>
                  <a:lnTo>
                    <a:pt x="1198" y="208"/>
                  </a:lnTo>
                  <a:lnTo>
                    <a:pt x="1254" y="204"/>
                  </a:lnTo>
                  <a:lnTo>
                    <a:pt x="1312" y="202"/>
                  </a:lnTo>
                  <a:lnTo>
                    <a:pt x="1368" y="204"/>
                  </a:lnTo>
                  <a:lnTo>
                    <a:pt x="1426" y="208"/>
                  </a:lnTo>
                  <a:lnTo>
                    <a:pt x="1480" y="214"/>
                  </a:lnTo>
                  <a:lnTo>
                    <a:pt x="1536" y="224"/>
                  </a:lnTo>
                  <a:lnTo>
                    <a:pt x="1588" y="236"/>
                  </a:lnTo>
                  <a:lnTo>
                    <a:pt x="1642" y="252"/>
                  </a:lnTo>
                  <a:lnTo>
                    <a:pt x="1694" y="270"/>
                  </a:lnTo>
                  <a:lnTo>
                    <a:pt x="1744" y="290"/>
                  </a:lnTo>
                  <a:lnTo>
                    <a:pt x="1792" y="312"/>
                  </a:lnTo>
                  <a:lnTo>
                    <a:pt x="1840" y="336"/>
                  </a:lnTo>
                  <a:lnTo>
                    <a:pt x="1886" y="362"/>
                  </a:lnTo>
                  <a:lnTo>
                    <a:pt x="1932" y="392"/>
                  </a:lnTo>
                  <a:lnTo>
                    <a:pt x="1976" y="422"/>
                  </a:lnTo>
                  <a:lnTo>
                    <a:pt x="2018" y="456"/>
                  </a:lnTo>
                  <a:lnTo>
                    <a:pt x="2058" y="490"/>
                  </a:lnTo>
                  <a:lnTo>
                    <a:pt x="2096" y="526"/>
                  </a:lnTo>
                  <a:lnTo>
                    <a:pt x="2132" y="566"/>
                  </a:lnTo>
                  <a:lnTo>
                    <a:pt x="2168" y="606"/>
                  </a:lnTo>
                  <a:lnTo>
                    <a:pt x="2200" y="648"/>
                  </a:lnTo>
                  <a:lnTo>
                    <a:pt x="2232" y="692"/>
                  </a:lnTo>
                  <a:lnTo>
                    <a:pt x="2260" y="736"/>
                  </a:lnTo>
                  <a:lnTo>
                    <a:pt x="2288" y="782"/>
                  </a:lnTo>
                  <a:lnTo>
                    <a:pt x="2312" y="830"/>
                  </a:lnTo>
                  <a:lnTo>
                    <a:pt x="2334" y="880"/>
                  </a:lnTo>
                  <a:lnTo>
                    <a:pt x="2354" y="930"/>
                  </a:lnTo>
                  <a:lnTo>
                    <a:pt x="2372" y="982"/>
                  </a:lnTo>
                  <a:lnTo>
                    <a:pt x="2386" y="1034"/>
                  </a:lnTo>
                  <a:lnTo>
                    <a:pt x="2398" y="1088"/>
                  </a:lnTo>
                  <a:lnTo>
                    <a:pt x="2408" y="1142"/>
                  </a:lnTo>
                  <a:lnTo>
                    <a:pt x="2416" y="1198"/>
                  </a:lnTo>
                  <a:lnTo>
                    <a:pt x="2420" y="1254"/>
                  </a:lnTo>
                  <a:lnTo>
                    <a:pt x="2422" y="1312"/>
                  </a:lnTo>
                  <a:lnTo>
                    <a:pt x="2420" y="1368"/>
                  </a:lnTo>
                  <a:lnTo>
                    <a:pt x="2416" y="1424"/>
                  </a:lnTo>
                  <a:lnTo>
                    <a:pt x="2408" y="1480"/>
                  </a:lnTo>
                  <a:lnTo>
                    <a:pt x="2398" y="1534"/>
                  </a:lnTo>
                  <a:lnTo>
                    <a:pt x="2386" y="1588"/>
                  </a:lnTo>
                  <a:lnTo>
                    <a:pt x="2372" y="1642"/>
                  </a:lnTo>
                  <a:lnTo>
                    <a:pt x="2354" y="1692"/>
                  </a:lnTo>
                  <a:lnTo>
                    <a:pt x="2334" y="1744"/>
                  </a:lnTo>
                  <a:lnTo>
                    <a:pt x="2312" y="1792"/>
                  </a:lnTo>
                  <a:lnTo>
                    <a:pt x="2288" y="1840"/>
                  </a:lnTo>
                  <a:lnTo>
                    <a:pt x="2260" y="1886"/>
                  </a:lnTo>
                  <a:lnTo>
                    <a:pt x="2232" y="1932"/>
                  </a:lnTo>
                  <a:lnTo>
                    <a:pt x="2200" y="1976"/>
                  </a:lnTo>
                  <a:lnTo>
                    <a:pt x="2168" y="2018"/>
                  </a:lnTo>
                  <a:lnTo>
                    <a:pt x="2132" y="2058"/>
                  </a:lnTo>
                  <a:lnTo>
                    <a:pt x="2096" y="2096"/>
                  </a:lnTo>
                  <a:lnTo>
                    <a:pt x="2058" y="2132"/>
                  </a:lnTo>
                  <a:lnTo>
                    <a:pt x="2018" y="2168"/>
                  </a:lnTo>
                  <a:lnTo>
                    <a:pt x="1976" y="2200"/>
                  </a:lnTo>
                  <a:lnTo>
                    <a:pt x="1932" y="2232"/>
                  </a:lnTo>
                  <a:lnTo>
                    <a:pt x="1886" y="2260"/>
                  </a:lnTo>
                  <a:lnTo>
                    <a:pt x="1840" y="2286"/>
                  </a:lnTo>
                  <a:lnTo>
                    <a:pt x="1792" y="2312"/>
                  </a:lnTo>
                  <a:lnTo>
                    <a:pt x="1744" y="2334"/>
                  </a:lnTo>
                  <a:lnTo>
                    <a:pt x="1694" y="2354"/>
                  </a:lnTo>
                  <a:lnTo>
                    <a:pt x="1642" y="2370"/>
                  </a:lnTo>
                  <a:lnTo>
                    <a:pt x="1588" y="2386"/>
                  </a:lnTo>
                  <a:lnTo>
                    <a:pt x="1536" y="2398"/>
                  </a:lnTo>
                  <a:lnTo>
                    <a:pt x="1480" y="2408"/>
                  </a:lnTo>
                  <a:lnTo>
                    <a:pt x="1426" y="2416"/>
                  </a:lnTo>
                  <a:lnTo>
                    <a:pt x="1368" y="2420"/>
                  </a:lnTo>
                  <a:lnTo>
                    <a:pt x="1312" y="2420"/>
                  </a:lnTo>
                  <a:close/>
                </a:path>
              </a:pathLst>
            </a:custGeom>
            <a:solidFill>
              <a:schemeClr val="accent1">
                <a:alpha val="79999"/>
              </a:schemeClr>
            </a:solidFill>
            <a:ln>
              <a:noFill/>
            </a:ln>
            <a:extLst>
              <a:ext uri="{91240B29-F687-4F45-9708-019B960494DF}">
                <a14:hiddenLine xmlns="" xmlns:a14="http://schemas.microsoft.com/office/drawing/2010/main" w="19050" cap="rnd">
                  <a:solidFill>
                    <a:srgbClr val="000000"/>
                  </a:solidFill>
                  <a:prstDash val="sysDot"/>
                  <a:round/>
                  <a:headEnd/>
                  <a:tailEnd/>
                </a14:hiddenLine>
              </a:ext>
            </a:extLst>
          </p:spPr>
          <p:txBody>
            <a:bodyPr wrap="none" anchor="ctr"/>
            <a:lstStyle/>
            <a:p>
              <a:pPr algn="just" latinLnBrk="1">
                <a:lnSpc>
                  <a:spcPct val="120000"/>
                </a:lnSpc>
                <a:spcBef>
                  <a:spcPts val="0"/>
                </a:spcBef>
                <a:spcAft>
                  <a:spcPts val="0"/>
                </a:spcAft>
              </a:pPr>
              <a:endParaRPr kumimoji="1"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Oval 676"/>
            <p:cNvSpPr>
              <a:spLocks noChangeArrowheads="1"/>
            </p:cNvSpPr>
            <p:nvPr/>
          </p:nvSpPr>
          <p:spPr bwMode="auto">
            <a:xfrm rot="21275257">
              <a:off x="1307091" y="2016046"/>
              <a:ext cx="2695575" cy="2693988"/>
            </a:xfrm>
            <a:prstGeom prst="ellipse">
              <a:avLst/>
            </a:prstGeom>
            <a:solidFill>
              <a:schemeClr val="accent1"/>
            </a:solidFill>
            <a:ln>
              <a:noFill/>
            </a:ln>
            <a:extLst>
              <a:ext uri="{91240B29-F687-4F45-9708-019B960494DF}">
                <a14:hiddenLine xmlns="" xmlns:a14="http://schemas.microsoft.com/office/drawing/2010/main" w="19050" algn="ctr">
                  <a:solidFill>
                    <a:srgbClr val="000000"/>
                  </a:solidFill>
                  <a:round/>
                  <a:headEnd/>
                  <a:tailEnd/>
                </a14:hiddenLine>
              </a:ext>
            </a:extLst>
          </p:spPr>
          <p:txBody>
            <a:bodyPr wrap="none" anchor="ctr"/>
            <a:lstStyle/>
            <a:p>
              <a:pPr algn="just" latinLnBrk="1">
                <a:lnSpc>
                  <a:spcPct val="120000"/>
                </a:lnSpc>
                <a:spcBef>
                  <a:spcPts val="0"/>
                </a:spcBef>
                <a:spcAft>
                  <a:spcPts val="0"/>
                </a:spcAft>
              </a:pPr>
              <a:endParaRPr kumimoji="1" lang="ko-KR" altLang="en-US" sz="600" dirty="0">
                <a:solidFill>
                  <a:schemeClr val="bg1">
                    <a:lumMod val="65000"/>
                  </a:schemeClr>
                </a:solidFill>
                <a:latin typeface="Arial" panose="020B0604020202020204" pitchFamily="34" charset="0"/>
                <a:ea typeface="+mn-ea"/>
                <a:cs typeface="+mn-ea"/>
                <a:sym typeface="Arial" panose="020B0604020202020204" pitchFamily="34" charset="0"/>
              </a:endParaRPr>
            </a:p>
          </p:txBody>
        </p:sp>
        <p:sp>
          <p:nvSpPr>
            <p:cNvPr id="10" name="Oval 677"/>
            <p:cNvSpPr>
              <a:spLocks noChangeArrowheads="1"/>
            </p:cNvSpPr>
            <p:nvPr/>
          </p:nvSpPr>
          <p:spPr bwMode="auto">
            <a:xfrm rot="21275257">
              <a:off x="4617028" y="1993821"/>
              <a:ext cx="1801813" cy="1801813"/>
            </a:xfrm>
            <a:prstGeom prst="ellipse">
              <a:avLst/>
            </a:prstGeom>
            <a:solidFill>
              <a:schemeClr val="accent2"/>
            </a:solidFill>
            <a:ln>
              <a:noFill/>
            </a:ln>
            <a:extLst>
              <a:ext uri="{91240B29-F687-4F45-9708-019B960494DF}">
                <a14:hiddenLine xmlns="" xmlns:a14="http://schemas.microsoft.com/office/drawing/2010/main" w="19050" algn="ctr">
                  <a:solidFill>
                    <a:srgbClr val="000000"/>
                  </a:solidFill>
                  <a:round/>
                  <a:headEnd/>
                  <a:tailEnd/>
                </a14:hiddenLine>
              </a:ext>
            </a:extLst>
          </p:spPr>
          <p:txBody>
            <a:bodyPr wrap="none" anchor="ctr"/>
            <a:lstStyle/>
            <a:p>
              <a:pPr algn="just" latinLnBrk="1">
                <a:lnSpc>
                  <a:spcPct val="120000"/>
                </a:lnSpc>
                <a:spcBef>
                  <a:spcPts val="0"/>
                </a:spcBef>
                <a:spcAft>
                  <a:spcPts val="0"/>
                </a:spcAft>
              </a:pPr>
              <a:endParaRPr kumimoji="1" lang="ko-KR" altLang="en-US" sz="600" dirty="0">
                <a:solidFill>
                  <a:schemeClr val="bg1">
                    <a:lumMod val="65000"/>
                  </a:schemeClr>
                </a:solidFill>
                <a:latin typeface="Arial" panose="020B0604020202020204" pitchFamily="34" charset="0"/>
                <a:ea typeface="+mn-ea"/>
                <a:cs typeface="+mn-ea"/>
                <a:sym typeface="Arial" panose="020B0604020202020204" pitchFamily="34" charset="0"/>
              </a:endParaRPr>
            </a:p>
          </p:txBody>
        </p:sp>
        <p:sp>
          <p:nvSpPr>
            <p:cNvPr id="11" name="Freeform 679"/>
            <p:cNvSpPr>
              <a:spLocks noEditPoints="1"/>
            </p:cNvSpPr>
            <p:nvPr/>
          </p:nvSpPr>
          <p:spPr bwMode="auto">
            <a:xfrm rot="21275257">
              <a:off x="5693353" y="3676571"/>
              <a:ext cx="2303463" cy="2305050"/>
            </a:xfrm>
            <a:custGeom>
              <a:avLst/>
              <a:gdLst>
                <a:gd name="T0" fmla="*/ 2147483647 w 1816"/>
                <a:gd name="T1" fmla="*/ 2147483647 h 1816"/>
                <a:gd name="T2" fmla="*/ 2147483647 w 1816"/>
                <a:gd name="T3" fmla="*/ 2147483647 h 1816"/>
                <a:gd name="T4" fmla="*/ 2147483647 w 1816"/>
                <a:gd name="T5" fmla="*/ 2147483647 h 1816"/>
                <a:gd name="T6" fmla="*/ 2147483647 w 1816"/>
                <a:gd name="T7" fmla="*/ 2147483647 h 1816"/>
                <a:gd name="T8" fmla="*/ 2147483647 w 1816"/>
                <a:gd name="T9" fmla="*/ 2147483647 h 1816"/>
                <a:gd name="T10" fmla="*/ 2147483647 w 1816"/>
                <a:gd name="T11" fmla="*/ 2147483647 h 1816"/>
                <a:gd name="T12" fmla="*/ 2147483647 w 1816"/>
                <a:gd name="T13" fmla="*/ 2147483647 h 1816"/>
                <a:gd name="T14" fmla="*/ 2147483647 w 1816"/>
                <a:gd name="T15" fmla="*/ 2147483647 h 1816"/>
                <a:gd name="T16" fmla="*/ 2147483647 w 1816"/>
                <a:gd name="T17" fmla="*/ 2147483647 h 1816"/>
                <a:gd name="T18" fmla="*/ 2147483647 w 1816"/>
                <a:gd name="T19" fmla="*/ 2147483647 h 1816"/>
                <a:gd name="T20" fmla="*/ 2147483647 w 1816"/>
                <a:gd name="T21" fmla="*/ 2147483647 h 1816"/>
                <a:gd name="T22" fmla="*/ 2147483647 w 1816"/>
                <a:gd name="T23" fmla="*/ 2147483647 h 1816"/>
                <a:gd name="T24" fmla="*/ 0 w 1816"/>
                <a:gd name="T25" fmla="*/ 2147483647 h 1816"/>
                <a:gd name="T26" fmla="*/ 2147483647 w 1816"/>
                <a:gd name="T27" fmla="*/ 2147483647 h 1816"/>
                <a:gd name="T28" fmla="*/ 2147483647 w 1816"/>
                <a:gd name="T29" fmla="*/ 2147483647 h 1816"/>
                <a:gd name="T30" fmla="*/ 2147483647 w 1816"/>
                <a:gd name="T31" fmla="*/ 2147483647 h 1816"/>
                <a:gd name="T32" fmla="*/ 2147483647 w 1816"/>
                <a:gd name="T33" fmla="*/ 2147483647 h 1816"/>
                <a:gd name="T34" fmla="*/ 2147483647 w 1816"/>
                <a:gd name="T35" fmla="*/ 2147483647 h 1816"/>
                <a:gd name="T36" fmla="*/ 2147483647 w 1816"/>
                <a:gd name="T37" fmla="*/ 2147483647 h 1816"/>
                <a:gd name="T38" fmla="*/ 2147483647 w 1816"/>
                <a:gd name="T39" fmla="*/ 2147483647 h 1816"/>
                <a:gd name="T40" fmla="*/ 2147483647 w 1816"/>
                <a:gd name="T41" fmla="*/ 2147483647 h 1816"/>
                <a:gd name="T42" fmla="*/ 2147483647 w 1816"/>
                <a:gd name="T43" fmla="*/ 2147483647 h 1816"/>
                <a:gd name="T44" fmla="*/ 2147483647 w 1816"/>
                <a:gd name="T45" fmla="*/ 2147483647 h 1816"/>
                <a:gd name="T46" fmla="*/ 2147483647 w 1816"/>
                <a:gd name="T47" fmla="*/ 2147483647 h 1816"/>
                <a:gd name="T48" fmla="*/ 2147483647 w 1816"/>
                <a:gd name="T49" fmla="*/ 2147483647 h 1816"/>
                <a:gd name="T50" fmla="*/ 2147483647 w 1816"/>
                <a:gd name="T51" fmla="*/ 2147483647 h 1816"/>
                <a:gd name="T52" fmla="*/ 2147483647 w 1816"/>
                <a:gd name="T53" fmla="*/ 2147483647 h 1816"/>
                <a:gd name="T54" fmla="*/ 2147483647 w 1816"/>
                <a:gd name="T55" fmla="*/ 2147483647 h 1816"/>
                <a:gd name="T56" fmla="*/ 2147483647 w 1816"/>
                <a:gd name="T57" fmla="*/ 2147483647 h 1816"/>
                <a:gd name="T58" fmla="*/ 2147483647 w 1816"/>
                <a:gd name="T59" fmla="*/ 2147483647 h 1816"/>
                <a:gd name="T60" fmla="*/ 2147483647 w 1816"/>
                <a:gd name="T61" fmla="*/ 2147483647 h 1816"/>
                <a:gd name="T62" fmla="*/ 2147483647 w 1816"/>
                <a:gd name="T63" fmla="*/ 2147483647 h 1816"/>
                <a:gd name="T64" fmla="*/ 2147483647 w 1816"/>
                <a:gd name="T65" fmla="*/ 2147483647 h 1816"/>
                <a:gd name="T66" fmla="*/ 2147483647 w 1816"/>
                <a:gd name="T67" fmla="*/ 2147483647 h 1816"/>
                <a:gd name="T68" fmla="*/ 2147483647 w 1816"/>
                <a:gd name="T69" fmla="*/ 2147483647 h 1816"/>
                <a:gd name="T70" fmla="*/ 2147483647 w 1816"/>
                <a:gd name="T71" fmla="*/ 2147483647 h 1816"/>
                <a:gd name="T72" fmla="*/ 2147483647 w 1816"/>
                <a:gd name="T73" fmla="*/ 2147483647 h 1816"/>
                <a:gd name="T74" fmla="*/ 2147483647 w 1816"/>
                <a:gd name="T75" fmla="*/ 2147483647 h 1816"/>
                <a:gd name="T76" fmla="*/ 2147483647 w 1816"/>
                <a:gd name="T77" fmla="*/ 2147483647 h 1816"/>
                <a:gd name="T78" fmla="*/ 2147483647 w 1816"/>
                <a:gd name="T79" fmla="*/ 2147483647 h 1816"/>
                <a:gd name="T80" fmla="*/ 2147483647 w 1816"/>
                <a:gd name="T81" fmla="*/ 2147483647 h 1816"/>
                <a:gd name="T82" fmla="*/ 2147483647 w 1816"/>
                <a:gd name="T83" fmla="*/ 2147483647 h 1816"/>
                <a:gd name="T84" fmla="*/ 2147483647 w 1816"/>
                <a:gd name="T85" fmla="*/ 2147483647 h 1816"/>
                <a:gd name="T86" fmla="*/ 2147483647 w 1816"/>
                <a:gd name="T87" fmla="*/ 2147483647 h 1816"/>
                <a:gd name="T88" fmla="*/ 2147483647 w 1816"/>
                <a:gd name="T89" fmla="*/ 2147483647 h 1816"/>
                <a:gd name="T90" fmla="*/ 2147483647 w 1816"/>
                <a:gd name="T91" fmla="*/ 2147483647 h 1816"/>
                <a:gd name="T92" fmla="*/ 2147483647 w 1816"/>
                <a:gd name="T93" fmla="*/ 2147483647 h 1816"/>
                <a:gd name="T94" fmla="*/ 2147483647 w 1816"/>
                <a:gd name="T95" fmla="*/ 2147483647 h 1816"/>
                <a:gd name="T96" fmla="*/ 2147483647 w 1816"/>
                <a:gd name="T97" fmla="*/ 2147483647 h 1816"/>
                <a:gd name="T98" fmla="*/ 2147483647 w 1816"/>
                <a:gd name="T99" fmla="*/ 2147483647 h 1816"/>
                <a:gd name="T100" fmla="*/ 2147483647 w 1816"/>
                <a:gd name="T101" fmla="*/ 2147483647 h 1816"/>
                <a:gd name="T102" fmla="*/ 2147483647 w 1816"/>
                <a:gd name="T103" fmla="*/ 2147483647 h 181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816"/>
                <a:gd name="T157" fmla="*/ 0 h 1816"/>
                <a:gd name="T158" fmla="*/ 1816 w 1816"/>
                <a:gd name="T159" fmla="*/ 1816 h 181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816" h="1816">
                  <a:moveTo>
                    <a:pt x="1816" y="978"/>
                  </a:moveTo>
                  <a:lnTo>
                    <a:pt x="1816" y="836"/>
                  </a:lnTo>
                  <a:lnTo>
                    <a:pt x="1710" y="836"/>
                  </a:lnTo>
                  <a:lnTo>
                    <a:pt x="1706" y="792"/>
                  </a:lnTo>
                  <a:lnTo>
                    <a:pt x="1698" y="750"/>
                  </a:lnTo>
                  <a:lnTo>
                    <a:pt x="1688" y="708"/>
                  </a:lnTo>
                  <a:lnTo>
                    <a:pt x="1678" y="666"/>
                  </a:lnTo>
                  <a:lnTo>
                    <a:pt x="1774" y="626"/>
                  </a:lnTo>
                  <a:lnTo>
                    <a:pt x="1718" y="494"/>
                  </a:lnTo>
                  <a:lnTo>
                    <a:pt x="1622" y="534"/>
                  </a:lnTo>
                  <a:lnTo>
                    <a:pt x="1602" y="496"/>
                  </a:lnTo>
                  <a:lnTo>
                    <a:pt x="1578" y="460"/>
                  </a:lnTo>
                  <a:lnTo>
                    <a:pt x="1552" y="424"/>
                  </a:lnTo>
                  <a:lnTo>
                    <a:pt x="1526" y="390"/>
                  </a:lnTo>
                  <a:lnTo>
                    <a:pt x="1600" y="316"/>
                  </a:lnTo>
                  <a:lnTo>
                    <a:pt x="1498" y="216"/>
                  </a:lnTo>
                  <a:lnTo>
                    <a:pt x="1426" y="290"/>
                  </a:lnTo>
                  <a:lnTo>
                    <a:pt x="1392" y="262"/>
                  </a:lnTo>
                  <a:lnTo>
                    <a:pt x="1356" y="236"/>
                  </a:lnTo>
                  <a:lnTo>
                    <a:pt x="1318" y="214"/>
                  </a:lnTo>
                  <a:lnTo>
                    <a:pt x="1280" y="192"/>
                  </a:lnTo>
                  <a:lnTo>
                    <a:pt x="1320" y="96"/>
                  </a:lnTo>
                  <a:lnTo>
                    <a:pt x="1188" y="42"/>
                  </a:lnTo>
                  <a:lnTo>
                    <a:pt x="1150" y="138"/>
                  </a:lnTo>
                  <a:lnTo>
                    <a:pt x="1108" y="126"/>
                  </a:lnTo>
                  <a:lnTo>
                    <a:pt x="1066" y="116"/>
                  </a:lnTo>
                  <a:lnTo>
                    <a:pt x="1022" y="110"/>
                  </a:lnTo>
                  <a:lnTo>
                    <a:pt x="978" y="104"/>
                  </a:lnTo>
                  <a:lnTo>
                    <a:pt x="978" y="0"/>
                  </a:lnTo>
                  <a:lnTo>
                    <a:pt x="836" y="0"/>
                  </a:lnTo>
                  <a:lnTo>
                    <a:pt x="836" y="104"/>
                  </a:lnTo>
                  <a:lnTo>
                    <a:pt x="792" y="110"/>
                  </a:lnTo>
                  <a:lnTo>
                    <a:pt x="750" y="116"/>
                  </a:lnTo>
                  <a:lnTo>
                    <a:pt x="706" y="126"/>
                  </a:lnTo>
                  <a:lnTo>
                    <a:pt x="666" y="138"/>
                  </a:lnTo>
                  <a:lnTo>
                    <a:pt x="626" y="42"/>
                  </a:lnTo>
                  <a:lnTo>
                    <a:pt x="494" y="96"/>
                  </a:lnTo>
                  <a:lnTo>
                    <a:pt x="534" y="192"/>
                  </a:lnTo>
                  <a:lnTo>
                    <a:pt x="496" y="214"/>
                  </a:lnTo>
                  <a:lnTo>
                    <a:pt x="460" y="236"/>
                  </a:lnTo>
                  <a:lnTo>
                    <a:pt x="424" y="262"/>
                  </a:lnTo>
                  <a:lnTo>
                    <a:pt x="390" y="290"/>
                  </a:lnTo>
                  <a:lnTo>
                    <a:pt x="316" y="216"/>
                  </a:lnTo>
                  <a:lnTo>
                    <a:pt x="216" y="316"/>
                  </a:lnTo>
                  <a:lnTo>
                    <a:pt x="288" y="390"/>
                  </a:lnTo>
                  <a:lnTo>
                    <a:pt x="262" y="424"/>
                  </a:lnTo>
                  <a:lnTo>
                    <a:pt x="236" y="460"/>
                  </a:lnTo>
                  <a:lnTo>
                    <a:pt x="214" y="496"/>
                  </a:lnTo>
                  <a:lnTo>
                    <a:pt x="192" y="534"/>
                  </a:lnTo>
                  <a:lnTo>
                    <a:pt x="96" y="494"/>
                  </a:lnTo>
                  <a:lnTo>
                    <a:pt x="42" y="626"/>
                  </a:lnTo>
                  <a:lnTo>
                    <a:pt x="138" y="666"/>
                  </a:lnTo>
                  <a:lnTo>
                    <a:pt x="126" y="708"/>
                  </a:lnTo>
                  <a:lnTo>
                    <a:pt x="116" y="750"/>
                  </a:lnTo>
                  <a:lnTo>
                    <a:pt x="108" y="792"/>
                  </a:lnTo>
                  <a:lnTo>
                    <a:pt x="104" y="836"/>
                  </a:lnTo>
                  <a:lnTo>
                    <a:pt x="0" y="836"/>
                  </a:lnTo>
                  <a:lnTo>
                    <a:pt x="0" y="978"/>
                  </a:lnTo>
                  <a:lnTo>
                    <a:pt x="104" y="978"/>
                  </a:lnTo>
                  <a:lnTo>
                    <a:pt x="108" y="1022"/>
                  </a:lnTo>
                  <a:lnTo>
                    <a:pt x="116" y="1066"/>
                  </a:lnTo>
                  <a:lnTo>
                    <a:pt x="126" y="1108"/>
                  </a:lnTo>
                  <a:lnTo>
                    <a:pt x="138" y="1150"/>
                  </a:lnTo>
                  <a:lnTo>
                    <a:pt x="42" y="1190"/>
                  </a:lnTo>
                  <a:lnTo>
                    <a:pt x="96" y="1320"/>
                  </a:lnTo>
                  <a:lnTo>
                    <a:pt x="192" y="1280"/>
                  </a:lnTo>
                  <a:lnTo>
                    <a:pt x="214" y="1320"/>
                  </a:lnTo>
                  <a:lnTo>
                    <a:pt x="236" y="1356"/>
                  </a:lnTo>
                  <a:lnTo>
                    <a:pt x="262" y="1392"/>
                  </a:lnTo>
                  <a:lnTo>
                    <a:pt x="288" y="1426"/>
                  </a:lnTo>
                  <a:lnTo>
                    <a:pt x="216" y="1500"/>
                  </a:lnTo>
                  <a:lnTo>
                    <a:pt x="316" y="1600"/>
                  </a:lnTo>
                  <a:lnTo>
                    <a:pt x="390" y="1526"/>
                  </a:lnTo>
                  <a:lnTo>
                    <a:pt x="424" y="1554"/>
                  </a:lnTo>
                  <a:lnTo>
                    <a:pt x="460" y="1578"/>
                  </a:lnTo>
                  <a:lnTo>
                    <a:pt x="496" y="1602"/>
                  </a:lnTo>
                  <a:lnTo>
                    <a:pt x="534" y="1622"/>
                  </a:lnTo>
                  <a:lnTo>
                    <a:pt x="494" y="1718"/>
                  </a:lnTo>
                  <a:lnTo>
                    <a:pt x="626" y="1774"/>
                  </a:lnTo>
                  <a:lnTo>
                    <a:pt x="666" y="1678"/>
                  </a:lnTo>
                  <a:lnTo>
                    <a:pt x="706" y="1690"/>
                  </a:lnTo>
                  <a:lnTo>
                    <a:pt x="750" y="1698"/>
                  </a:lnTo>
                  <a:lnTo>
                    <a:pt x="792" y="1706"/>
                  </a:lnTo>
                  <a:lnTo>
                    <a:pt x="836" y="1712"/>
                  </a:lnTo>
                  <a:lnTo>
                    <a:pt x="836" y="1816"/>
                  </a:lnTo>
                  <a:lnTo>
                    <a:pt x="978" y="1816"/>
                  </a:lnTo>
                  <a:lnTo>
                    <a:pt x="978" y="1712"/>
                  </a:lnTo>
                  <a:lnTo>
                    <a:pt x="1022" y="1706"/>
                  </a:lnTo>
                  <a:lnTo>
                    <a:pt x="1066" y="1698"/>
                  </a:lnTo>
                  <a:lnTo>
                    <a:pt x="1108" y="1690"/>
                  </a:lnTo>
                  <a:lnTo>
                    <a:pt x="1150" y="1678"/>
                  </a:lnTo>
                  <a:lnTo>
                    <a:pt x="1188" y="1774"/>
                  </a:lnTo>
                  <a:lnTo>
                    <a:pt x="1320" y="1718"/>
                  </a:lnTo>
                  <a:lnTo>
                    <a:pt x="1280" y="1622"/>
                  </a:lnTo>
                  <a:lnTo>
                    <a:pt x="1318" y="1602"/>
                  </a:lnTo>
                  <a:lnTo>
                    <a:pt x="1356" y="1578"/>
                  </a:lnTo>
                  <a:lnTo>
                    <a:pt x="1392" y="1554"/>
                  </a:lnTo>
                  <a:lnTo>
                    <a:pt x="1426" y="1526"/>
                  </a:lnTo>
                  <a:lnTo>
                    <a:pt x="1498" y="1600"/>
                  </a:lnTo>
                  <a:lnTo>
                    <a:pt x="1600" y="1500"/>
                  </a:lnTo>
                  <a:lnTo>
                    <a:pt x="1526" y="1426"/>
                  </a:lnTo>
                  <a:lnTo>
                    <a:pt x="1552" y="1392"/>
                  </a:lnTo>
                  <a:lnTo>
                    <a:pt x="1578" y="1356"/>
                  </a:lnTo>
                  <a:lnTo>
                    <a:pt x="1602" y="1320"/>
                  </a:lnTo>
                  <a:lnTo>
                    <a:pt x="1622" y="1280"/>
                  </a:lnTo>
                  <a:lnTo>
                    <a:pt x="1718" y="1320"/>
                  </a:lnTo>
                  <a:lnTo>
                    <a:pt x="1774" y="1190"/>
                  </a:lnTo>
                  <a:lnTo>
                    <a:pt x="1678" y="1150"/>
                  </a:lnTo>
                  <a:lnTo>
                    <a:pt x="1688" y="1108"/>
                  </a:lnTo>
                  <a:lnTo>
                    <a:pt x="1698" y="1066"/>
                  </a:lnTo>
                  <a:lnTo>
                    <a:pt x="1706" y="1022"/>
                  </a:lnTo>
                  <a:lnTo>
                    <a:pt x="1710" y="978"/>
                  </a:lnTo>
                  <a:lnTo>
                    <a:pt x="1816" y="978"/>
                  </a:lnTo>
                  <a:close/>
                  <a:moveTo>
                    <a:pt x="908" y="1614"/>
                  </a:moveTo>
                  <a:lnTo>
                    <a:pt x="908" y="1614"/>
                  </a:lnTo>
                  <a:lnTo>
                    <a:pt x="872" y="1612"/>
                  </a:lnTo>
                  <a:lnTo>
                    <a:pt x="836" y="1610"/>
                  </a:lnTo>
                  <a:lnTo>
                    <a:pt x="800" y="1606"/>
                  </a:lnTo>
                  <a:lnTo>
                    <a:pt x="766" y="1600"/>
                  </a:lnTo>
                  <a:lnTo>
                    <a:pt x="730" y="1592"/>
                  </a:lnTo>
                  <a:lnTo>
                    <a:pt x="698" y="1582"/>
                  </a:lnTo>
                  <a:lnTo>
                    <a:pt x="664" y="1570"/>
                  </a:lnTo>
                  <a:lnTo>
                    <a:pt x="632" y="1558"/>
                  </a:lnTo>
                  <a:lnTo>
                    <a:pt x="602" y="1544"/>
                  </a:lnTo>
                  <a:lnTo>
                    <a:pt x="570" y="1528"/>
                  </a:lnTo>
                  <a:lnTo>
                    <a:pt x="542" y="1512"/>
                  </a:lnTo>
                  <a:lnTo>
                    <a:pt x="512" y="1492"/>
                  </a:lnTo>
                  <a:lnTo>
                    <a:pt x="484" y="1474"/>
                  </a:lnTo>
                  <a:lnTo>
                    <a:pt x="458" y="1452"/>
                  </a:lnTo>
                  <a:lnTo>
                    <a:pt x="432" y="1430"/>
                  </a:lnTo>
                  <a:lnTo>
                    <a:pt x="408" y="1406"/>
                  </a:lnTo>
                  <a:lnTo>
                    <a:pt x="384" y="1382"/>
                  </a:lnTo>
                  <a:lnTo>
                    <a:pt x="362" y="1356"/>
                  </a:lnTo>
                  <a:lnTo>
                    <a:pt x="342" y="1330"/>
                  </a:lnTo>
                  <a:lnTo>
                    <a:pt x="322" y="1302"/>
                  </a:lnTo>
                  <a:lnTo>
                    <a:pt x="304" y="1274"/>
                  </a:lnTo>
                  <a:lnTo>
                    <a:pt x="286" y="1244"/>
                  </a:lnTo>
                  <a:lnTo>
                    <a:pt x="272" y="1214"/>
                  </a:lnTo>
                  <a:lnTo>
                    <a:pt x="256" y="1182"/>
                  </a:lnTo>
                  <a:lnTo>
                    <a:pt x="244" y="1150"/>
                  </a:lnTo>
                  <a:lnTo>
                    <a:pt x="234" y="1118"/>
                  </a:lnTo>
                  <a:lnTo>
                    <a:pt x="224" y="1084"/>
                  </a:lnTo>
                  <a:lnTo>
                    <a:pt x="216" y="1050"/>
                  </a:lnTo>
                  <a:lnTo>
                    <a:pt x="210" y="1016"/>
                  </a:lnTo>
                  <a:lnTo>
                    <a:pt x="206" y="980"/>
                  </a:lnTo>
                  <a:lnTo>
                    <a:pt x="202" y="944"/>
                  </a:lnTo>
                  <a:lnTo>
                    <a:pt x="202" y="908"/>
                  </a:lnTo>
                  <a:lnTo>
                    <a:pt x="202" y="872"/>
                  </a:lnTo>
                  <a:lnTo>
                    <a:pt x="206" y="836"/>
                  </a:lnTo>
                  <a:lnTo>
                    <a:pt x="210" y="800"/>
                  </a:lnTo>
                  <a:lnTo>
                    <a:pt x="216" y="766"/>
                  </a:lnTo>
                  <a:lnTo>
                    <a:pt x="224" y="732"/>
                  </a:lnTo>
                  <a:lnTo>
                    <a:pt x="234" y="698"/>
                  </a:lnTo>
                  <a:lnTo>
                    <a:pt x="244" y="664"/>
                  </a:lnTo>
                  <a:lnTo>
                    <a:pt x="256" y="632"/>
                  </a:lnTo>
                  <a:lnTo>
                    <a:pt x="272" y="602"/>
                  </a:lnTo>
                  <a:lnTo>
                    <a:pt x="286" y="572"/>
                  </a:lnTo>
                  <a:lnTo>
                    <a:pt x="304" y="542"/>
                  </a:lnTo>
                  <a:lnTo>
                    <a:pt x="322" y="512"/>
                  </a:lnTo>
                  <a:lnTo>
                    <a:pt x="342" y="486"/>
                  </a:lnTo>
                  <a:lnTo>
                    <a:pt x="362" y="458"/>
                  </a:lnTo>
                  <a:lnTo>
                    <a:pt x="384" y="432"/>
                  </a:lnTo>
                  <a:lnTo>
                    <a:pt x="408" y="408"/>
                  </a:lnTo>
                  <a:lnTo>
                    <a:pt x="432" y="386"/>
                  </a:lnTo>
                  <a:lnTo>
                    <a:pt x="458" y="362"/>
                  </a:lnTo>
                  <a:lnTo>
                    <a:pt x="484" y="342"/>
                  </a:lnTo>
                  <a:lnTo>
                    <a:pt x="512" y="322"/>
                  </a:lnTo>
                  <a:lnTo>
                    <a:pt x="542" y="304"/>
                  </a:lnTo>
                  <a:lnTo>
                    <a:pt x="570" y="286"/>
                  </a:lnTo>
                  <a:lnTo>
                    <a:pt x="602" y="272"/>
                  </a:lnTo>
                  <a:lnTo>
                    <a:pt x="632" y="258"/>
                  </a:lnTo>
                  <a:lnTo>
                    <a:pt x="664" y="244"/>
                  </a:lnTo>
                  <a:lnTo>
                    <a:pt x="698" y="234"/>
                  </a:lnTo>
                  <a:lnTo>
                    <a:pt x="730" y="224"/>
                  </a:lnTo>
                  <a:lnTo>
                    <a:pt x="766" y="216"/>
                  </a:lnTo>
                  <a:lnTo>
                    <a:pt x="800" y="210"/>
                  </a:lnTo>
                  <a:lnTo>
                    <a:pt x="836" y="206"/>
                  </a:lnTo>
                  <a:lnTo>
                    <a:pt x="872" y="202"/>
                  </a:lnTo>
                  <a:lnTo>
                    <a:pt x="908" y="202"/>
                  </a:lnTo>
                  <a:lnTo>
                    <a:pt x="944" y="202"/>
                  </a:lnTo>
                  <a:lnTo>
                    <a:pt x="980" y="206"/>
                  </a:lnTo>
                  <a:lnTo>
                    <a:pt x="1014" y="210"/>
                  </a:lnTo>
                  <a:lnTo>
                    <a:pt x="1050" y="216"/>
                  </a:lnTo>
                  <a:lnTo>
                    <a:pt x="1084" y="224"/>
                  </a:lnTo>
                  <a:lnTo>
                    <a:pt x="1118" y="234"/>
                  </a:lnTo>
                  <a:lnTo>
                    <a:pt x="1150" y="244"/>
                  </a:lnTo>
                  <a:lnTo>
                    <a:pt x="1182" y="258"/>
                  </a:lnTo>
                  <a:lnTo>
                    <a:pt x="1214" y="272"/>
                  </a:lnTo>
                  <a:lnTo>
                    <a:pt x="1244" y="286"/>
                  </a:lnTo>
                  <a:lnTo>
                    <a:pt x="1274" y="304"/>
                  </a:lnTo>
                  <a:lnTo>
                    <a:pt x="1302" y="322"/>
                  </a:lnTo>
                  <a:lnTo>
                    <a:pt x="1330" y="342"/>
                  </a:lnTo>
                  <a:lnTo>
                    <a:pt x="1356" y="362"/>
                  </a:lnTo>
                  <a:lnTo>
                    <a:pt x="1382" y="386"/>
                  </a:lnTo>
                  <a:lnTo>
                    <a:pt x="1406" y="408"/>
                  </a:lnTo>
                  <a:lnTo>
                    <a:pt x="1430" y="432"/>
                  </a:lnTo>
                  <a:lnTo>
                    <a:pt x="1452" y="458"/>
                  </a:lnTo>
                  <a:lnTo>
                    <a:pt x="1474" y="486"/>
                  </a:lnTo>
                  <a:lnTo>
                    <a:pt x="1492" y="512"/>
                  </a:lnTo>
                  <a:lnTo>
                    <a:pt x="1512" y="542"/>
                  </a:lnTo>
                  <a:lnTo>
                    <a:pt x="1528" y="572"/>
                  </a:lnTo>
                  <a:lnTo>
                    <a:pt x="1544" y="602"/>
                  </a:lnTo>
                  <a:lnTo>
                    <a:pt x="1558" y="632"/>
                  </a:lnTo>
                  <a:lnTo>
                    <a:pt x="1570" y="664"/>
                  </a:lnTo>
                  <a:lnTo>
                    <a:pt x="1582" y="698"/>
                  </a:lnTo>
                  <a:lnTo>
                    <a:pt x="1592" y="732"/>
                  </a:lnTo>
                  <a:lnTo>
                    <a:pt x="1598" y="766"/>
                  </a:lnTo>
                  <a:lnTo>
                    <a:pt x="1606" y="800"/>
                  </a:lnTo>
                  <a:lnTo>
                    <a:pt x="1610" y="836"/>
                  </a:lnTo>
                  <a:lnTo>
                    <a:pt x="1612" y="872"/>
                  </a:lnTo>
                  <a:lnTo>
                    <a:pt x="1614" y="908"/>
                  </a:lnTo>
                  <a:lnTo>
                    <a:pt x="1612" y="944"/>
                  </a:lnTo>
                  <a:lnTo>
                    <a:pt x="1610" y="980"/>
                  </a:lnTo>
                  <a:lnTo>
                    <a:pt x="1606" y="1016"/>
                  </a:lnTo>
                  <a:lnTo>
                    <a:pt x="1598" y="1050"/>
                  </a:lnTo>
                  <a:lnTo>
                    <a:pt x="1592" y="1084"/>
                  </a:lnTo>
                  <a:lnTo>
                    <a:pt x="1582" y="1118"/>
                  </a:lnTo>
                  <a:lnTo>
                    <a:pt x="1570" y="1150"/>
                  </a:lnTo>
                  <a:lnTo>
                    <a:pt x="1558" y="1182"/>
                  </a:lnTo>
                  <a:lnTo>
                    <a:pt x="1544" y="1214"/>
                  </a:lnTo>
                  <a:lnTo>
                    <a:pt x="1528" y="1244"/>
                  </a:lnTo>
                  <a:lnTo>
                    <a:pt x="1512" y="1274"/>
                  </a:lnTo>
                  <a:lnTo>
                    <a:pt x="1492" y="1302"/>
                  </a:lnTo>
                  <a:lnTo>
                    <a:pt x="1474" y="1330"/>
                  </a:lnTo>
                  <a:lnTo>
                    <a:pt x="1452" y="1356"/>
                  </a:lnTo>
                  <a:lnTo>
                    <a:pt x="1430" y="1382"/>
                  </a:lnTo>
                  <a:lnTo>
                    <a:pt x="1406" y="1406"/>
                  </a:lnTo>
                  <a:lnTo>
                    <a:pt x="1382" y="1430"/>
                  </a:lnTo>
                  <a:lnTo>
                    <a:pt x="1356" y="1452"/>
                  </a:lnTo>
                  <a:lnTo>
                    <a:pt x="1330" y="1474"/>
                  </a:lnTo>
                  <a:lnTo>
                    <a:pt x="1302" y="1492"/>
                  </a:lnTo>
                  <a:lnTo>
                    <a:pt x="1274" y="1512"/>
                  </a:lnTo>
                  <a:lnTo>
                    <a:pt x="1244" y="1528"/>
                  </a:lnTo>
                  <a:lnTo>
                    <a:pt x="1214" y="1544"/>
                  </a:lnTo>
                  <a:lnTo>
                    <a:pt x="1182" y="1558"/>
                  </a:lnTo>
                  <a:lnTo>
                    <a:pt x="1150" y="1570"/>
                  </a:lnTo>
                  <a:lnTo>
                    <a:pt x="1118" y="1582"/>
                  </a:lnTo>
                  <a:lnTo>
                    <a:pt x="1084" y="1592"/>
                  </a:lnTo>
                  <a:lnTo>
                    <a:pt x="1050" y="1600"/>
                  </a:lnTo>
                  <a:lnTo>
                    <a:pt x="1014" y="1606"/>
                  </a:lnTo>
                  <a:lnTo>
                    <a:pt x="980" y="1610"/>
                  </a:lnTo>
                  <a:lnTo>
                    <a:pt x="944" y="1612"/>
                  </a:lnTo>
                  <a:lnTo>
                    <a:pt x="908" y="1614"/>
                  </a:lnTo>
                  <a:close/>
                </a:path>
              </a:pathLst>
            </a:custGeom>
            <a:solidFill>
              <a:schemeClr val="accent3"/>
            </a:solidFill>
            <a:ln>
              <a:noFill/>
            </a:ln>
            <a:extLst>
              <a:ext uri="{91240B29-F687-4F45-9708-019B960494DF}">
                <a14:hiddenLine xmlns="" xmlns:a14="http://schemas.microsoft.com/office/drawing/2010/main" w="19050" cap="rnd">
                  <a:solidFill>
                    <a:srgbClr val="000000"/>
                  </a:solidFill>
                  <a:prstDash val="sysDot"/>
                  <a:round/>
                  <a:headEnd/>
                  <a:tailEnd/>
                </a14:hiddenLine>
              </a:ext>
            </a:extLst>
          </p:spPr>
          <p:txBody>
            <a:bodyPr wrap="none" anchor="ctr"/>
            <a:lstStyle/>
            <a:p>
              <a:pPr algn="just" latinLnBrk="1">
                <a:lnSpc>
                  <a:spcPct val="120000"/>
                </a:lnSpc>
                <a:spcBef>
                  <a:spcPts val="0"/>
                </a:spcBef>
                <a:spcAft>
                  <a:spcPts val="0"/>
                </a:spcAft>
              </a:pPr>
              <a:endParaRPr kumimoji="1"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Oval 680"/>
            <p:cNvSpPr>
              <a:spLocks noChangeArrowheads="1"/>
            </p:cNvSpPr>
            <p:nvPr/>
          </p:nvSpPr>
          <p:spPr bwMode="auto">
            <a:xfrm rot="21275257">
              <a:off x="6055303" y="4040109"/>
              <a:ext cx="1577975" cy="1577975"/>
            </a:xfrm>
            <a:prstGeom prst="ellipse">
              <a:avLst/>
            </a:prstGeom>
            <a:solidFill>
              <a:schemeClr val="accent3"/>
            </a:solidFill>
            <a:ln>
              <a:noFill/>
            </a:ln>
            <a:extLst>
              <a:ext uri="{91240B29-F687-4F45-9708-019B960494DF}">
                <a14:hiddenLine xmlns="" xmlns:a14="http://schemas.microsoft.com/office/drawing/2010/main" w="19050" algn="ctr">
                  <a:solidFill>
                    <a:srgbClr val="000000"/>
                  </a:solidFill>
                  <a:round/>
                  <a:headEnd/>
                  <a:tailEnd/>
                </a14:hiddenLine>
              </a:ext>
            </a:extLst>
          </p:spPr>
          <p:txBody>
            <a:bodyPr wrap="none" anchor="ctr"/>
            <a:lstStyle/>
            <a:p>
              <a:pPr algn="just" latinLnBrk="1">
                <a:lnSpc>
                  <a:spcPct val="120000"/>
                </a:lnSpc>
                <a:spcBef>
                  <a:spcPts val="0"/>
                </a:spcBef>
                <a:spcAft>
                  <a:spcPts val="0"/>
                </a:spcAft>
              </a:pPr>
              <a:endParaRPr kumimoji="1" lang="ko-KR" altLang="en-US" sz="600" dirty="0">
                <a:solidFill>
                  <a:schemeClr val="bg1">
                    <a:lumMod val="65000"/>
                  </a:schemeClr>
                </a:solidFill>
                <a:latin typeface="Arial" panose="020B0604020202020204" pitchFamily="34" charset="0"/>
                <a:ea typeface="+mn-ea"/>
                <a:cs typeface="+mn-ea"/>
                <a:sym typeface="Arial" panose="020B0604020202020204" pitchFamily="34" charset="0"/>
              </a:endParaRPr>
            </a:p>
          </p:txBody>
        </p:sp>
        <p:sp>
          <p:nvSpPr>
            <p:cNvPr id="13" name="Arc 681"/>
            <p:cNvSpPr>
              <a:spLocks/>
            </p:cNvSpPr>
            <p:nvPr/>
          </p:nvSpPr>
          <p:spPr bwMode="auto">
            <a:xfrm rot="7501686">
              <a:off x="4141572" y="3609103"/>
              <a:ext cx="1906587" cy="1549400"/>
            </a:xfrm>
            <a:custGeom>
              <a:avLst/>
              <a:gdLst>
                <a:gd name="T0" fmla="*/ 2147483647 w 21600"/>
                <a:gd name="T1" fmla="*/ 0 h 15695"/>
                <a:gd name="T2" fmla="*/ 2147483647 w 21600"/>
                <a:gd name="T3" fmla="*/ 2147483647 h 15695"/>
                <a:gd name="T4" fmla="*/ 0 w 21600"/>
                <a:gd name="T5" fmla="*/ 2147483647 h 15695"/>
                <a:gd name="T6" fmla="*/ 0 60000 65536"/>
                <a:gd name="T7" fmla="*/ 0 60000 65536"/>
                <a:gd name="T8" fmla="*/ 0 60000 65536"/>
                <a:gd name="T9" fmla="*/ 0 w 21600"/>
                <a:gd name="T10" fmla="*/ 0 h 15695"/>
                <a:gd name="T11" fmla="*/ 21600 w 21600"/>
                <a:gd name="T12" fmla="*/ 15695 h 15695"/>
              </a:gdLst>
              <a:ahLst/>
              <a:cxnLst>
                <a:cxn ang="T6">
                  <a:pos x="T0" y="T1"/>
                </a:cxn>
                <a:cxn ang="T7">
                  <a:pos x="T2" y="T3"/>
                </a:cxn>
                <a:cxn ang="T8">
                  <a:pos x="T4" y="T5"/>
                </a:cxn>
              </a:cxnLst>
              <a:rect l="T9" t="T10" r="T11" b="T12"/>
              <a:pathLst>
                <a:path w="21600" h="15695" fill="none" extrusionOk="0">
                  <a:moveTo>
                    <a:pt x="14840" y="-1"/>
                  </a:moveTo>
                  <a:cubicBezTo>
                    <a:pt x="19155" y="4079"/>
                    <a:pt x="21600" y="9756"/>
                    <a:pt x="21600" y="15695"/>
                  </a:cubicBezTo>
                </a:path>
                <a:path w="21600" h="15695" stroke="0" extrusionOk="0">
                  <a:moveTo>
                    <a:pt x="14840" y="-1"/>
                  </a:moveTo>
                  <a:cubicBezTo>
                    <a:pt x="19155" y="4079"/>
                    <a:pt x="21600" y="9756"/>
                    <a:pt x="21600" y="15695"/>
                  </a:cubicBezTo>
                  <a:lnTo>
                    <a:pt x="0" y="15695"/>
                  </a:lnTo>
                  <a:lnTo>
                    <a:pt x="14840" y="-1"/>
                  </a:lnTo>
                  <a:close/>
                </a:path>
              </a:pathLst>
            </a:custGeom>
            <a:noFill/>
            <a:ln w="9525">
              <a:solidFill>
                <a:schemeClr val="bg1">
                  <a:lumMod val="50000"/>
                </a:schemeClr>
              </a:solidFill>
              <a:prstDash val="sysDot"/>
              <a:round/>
              <a:headEnd/>
              <a:tailEnd type="triangle" w="med" len="med"/>
            </a:ln>
            <a:extLst>
              <a:ext uri="{909E8E84-426E-40DD-AFC4-6F175D3DCCD1}">
                <a14:hiddenFill xmlns="" xmlns:a14="http://schemas.microsoft.com/office/drawing/2010/main">
                  <a:solidFill>
                    <a:srgbClr val="FFFFFF"/>
                  </a:solidFill>
                </a14:hiddenFill>
              </a:ext>
            </a:extLst>
          </p:spPr>
          <p:txBody>
            <a:bodyPr wrap="none" anchor="ctr"/>
            <a:lstStyle/>
            <a:p>
              <a:pPr algn="just" defTabSz="750204" latinLnBrk="1">
                <a:lnSpc>
                  <a:spcPct val="120000"/>
                </a:lnSpc>
                <a:spcBef>
                  <a:spcPts val="0"/>
                </a:spcBef>
                <a:spcAft>
                  <a:spcPts val="0"/>
                </a:spcAft>
                <a:defRPr/>
              </a:pPr>
              <a:endParaRPr kumimoji="1" lang="zh-CN" altLang="en-US" sz="600" kern="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Arc 683"/>
            <p:cNvSpPr>
              <a:spLocks/>
            </p:cNvSpPr>
            <p:nvPr/>
          </p:nvSpPr>
          <p:spPr bwMode="auto">
            <a:xfrm rot="256945">
              <a:off x="7018916" y="2744709"/>
              <a:ext cx="620712" cy="898525"/>
            </a:xfrm>
            <a:custGeom>
              <a:avLst/>
              <a:gdLst>
                <a:gd name="T0" fmla="*/ 2147483647 w 21600"/>
                <a:gd name="T1" fmla="*/ 0 h 31203"/>
                <a:gd name="T2" fmla="*/ 2147483647 w 21600"/>
                <a:gd name="T3" fmla="*/ 2147483647 h 31203"/>
                <a:gd name="T4" fmla="*/ 0 w 21600"/>
                <a:gd name="T5" fmla="*/ 2147483647 h 31203"/>
                <a:gd name="T6" fmla="*/ 0 60000 65536"/>
                <a:gd name="T7" fmla="*/ 0 60000 65536"/>
                <a:gd name="T8" fmla="*/ 0 60000 65536"/>
                <a:gd name="T9" fmla="*/ 0 w 21600"/>
                <a:gd name="T10" fmla="*/ 0 h 31203"/>
                <a:gd name="T11" fmla="*/ 21600 w 21600"/>
                <a:gd name="T12" fmla="*/ 31203 h 31203"/>
              </a:gdLst>
              <a:ahLst/>
              <a:cxnLst>
                <a:cxn ang="T6">
                  <a:pos x="T0" y="T1"/>
                </a:cxn>
                <a:cxn ang="T7">
                  <a:pos x="T2" y="T3"/>
                </a:cxn>
                <a:cxn ang="T8">
                  <a:pos x="T4" y="T5"/>
                </a:cxn>
              </a:cxnLst>
              <a:rect l="T9" t="T10" r="T11" b="T12"/>
              <a:pathLst>
                <a:path w="21600" h="31203" fill="none" extrusionOk="0">
                  <a:moveTo>
                    <a:pt x="3237" y="-1"/>
                  </a:moveTo>
                  <a:cubicBezTo>
                    <a:pt x="13795" y="1600"/>
                    <a:pt x="21600" y="10676"/>
                    <a:pt x="21600" y="21356"/>
                  </a:cubicBezTo>
                  <a:cubicBezTo>
                    <a:pt x="21600" y="24780"/>
                    <a:pt x="20785" y="28155"/>
                    <a:pt x="19224" y="31202"/>
                  </a:cubicBezTo>
                </a:path>
                <a:path w="21600" h="31203" stroke="0" extrusionOk="0">
                  <a:moveTo>
                    <a:pt x="3237" y="-1"/>
                  </a:moveTo>
                  <a:cubicBezTo>
                    <a:pt x="13795" y="1600"/>
                    <a:pt x="21600" y="10676"/>
                    <a:pt x="21600" y="21356"/>
                  </a:cubicBezTo>
                  <a:cubicBezTo>
                    <a:pt x="21600" y="24780"/>
                    <a:pt x="20785" y="28155"/>
                    <a:pt x="19224" y="31202"/>
                  </a:cubicBezTo>
                  <a:lnTo>
                    <a:pt x="0" y="21356"/>
                  </a:lnTo>
                  <a:lnTo>
                    <a:pt x="3237" y="-1"/>
                  </a:lnTo>
                  <a:close/>
                </a:path>
              </a:pathLst>
            </a:custGeom>
            <a:noFill/>
            <a:ln w="9525">
              <a:solidFill>
                <a:schemeClr val="bg1">
                  <a:lumMod val="50000"/>
                </a:schemeClr>
              </a:solidFill>
              <a:prstDash val="sysDot"/>
              <a:round/>
              <a:headEnd/>
              <a:tailEnd type="triangle" w="med" len="med"/>
            </a:ln>
            <a:extLst>
              <a:ext uri="{909E8E84-426E-40DD-AFC4-6F175D3DCCD1}">
                <a14:hiddenFill xmlns="" xmlns:a14="http://schemas.microsoft.com/office/drawing/2010/main">
                  <a:solidFill>
                    <a:srgbClr val="FFFFFF"/>
                  </a:solidFill>
                </a14:hiddenFill>
              </a:ext>
            </a:extLst>
          </p:spPr>
          <p:txBody>
            <a:bodyPr wrap="none" anchor="ctr"/>
            <a:lstStyle/>
            <a:p>
              <a:pPr algn="just" defTabSz="750204" latinLnBrk="1">
                <a:lnSpc>
                  <a:spcPct val="120000"/>
                </a:lnSpc>
                <a:spcBef>
                  <a:spcPts val="0"/>
                </a:spcBef>
                <a:spcAft>
                  <a:spcPts val="0"/>
                </a:spcAft>
                <a:defRPr/>
              </a:pPr>
              <a:endParaRPr kumimoji="1" lang="zh-CN" altLang="en-US" sz="600" kern="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5" name="Content Placeholder 2"/>
          <p:cNvSpPr txBox="1">
            <a:spLocks/>
          </p:cNvSpPr>
          <p:nvPr/>
        </p:nvSpPr>
        <p:spPr>
          <a:xfrm>
            <a:off x="6170813" y="1672418"/>
            <a:ext cx="1387613" cy="364859"/>
          </a:xfrm>
          <a:prstGeom prst="rect">
            <a:avLst/>
          </a:prstGeom>
        </p:spPr>
        <p:txBody>
          <a:bodyPr vert="horz" lIns="75020" tIns="37509" rIns="75020" bIns="37509"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spcAft>
                <a:spcPts val="0"/>
              </a:spcAft>
              <a:buNone/>
            </a:pPr>
            <a:r>
              <a:rPr lang="zh-CN" altLang="en-US" sz="12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2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Content Placeholder 2"/>
          <p:cNvSpPr txBox="1">
            <a:spLocks/>
          </p:cNvSpPr>
          <p:nvPr/>
        </p:nvSpPr>
        <p:spPr>
          <a:xfrm>
            <a:off x="5920219" y="4110295"/>
            <a:ext cx="1387613" cy="364859"/>
          </a:xfrm>
          <a:prstGeom prst="rect">
            <a:avLst/>
          </a:prstGeom>
        </p:spPr>
        <p:txBody>
          <a:bodyPr vert="horz" lIns="75020" tIns="37509" rIns="75020" bIns="37509"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spcAft>
                <a:spcPts val="0"/>
              </a:spcAft>
              <a:buNone/>
            </a:pPr>
            <a:r>
              <a:rPr lang="zh-CN" altLang="en-US" sz="12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2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Content Placeholder 2"/>
          <p:cNvSpPr txBox="1">
            <a:spLocks/>
          </p:cNvSpPr>
          <p:nvPr/>
        </p:nvSpPr>
        <p:spPr>
          <a:xfrm>
            <a:off x="3924043" y="2931186"/>
            <a:ext cx="1387613" cy="364859"/>
          </a:xfrm>
          <a:prstGeom prst="rect">
            <a:avLst/>
          </a:prstGeom>
        </p:spPr>
        <p:txBody>
          <a:bodyPr vert="horz" lIns="75020" tIns="37509" rIns="75020" bIns="37509"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spcAft>
                <a:spcPts val="0"/>
              </a:spcAft>
              <a:buNone/>
            </a:pPr>
            <a:r>
              <a:rPr lang="zh-CN" altLang="en-US" sz="12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2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 name="Group 17"/>
          <p:cNvGrpSpPr/>
          <p:nvPr/>
        </p:nvGrpSpPr>
        <p:grpSpPr>
          <a:xfrm>
            <a:off x="5178297" y="3849716"/>
            <a:ext cx="310545" cy="310658"/>
            <a:chOff x="5607370" y="3562829"/>
            <a:chExt cx="587140" cy="587140"/>
          </a:xfrm>
          <a:solidFill>
            <a:schemeClr val="bg1"/>
          </a:solidFill>
        </p:grpSpPr>
        <p:sp>
          <p:nvSpPr>
            <p:cNvPr id="19" name="Freeform 15"/>
            <p:cNvSpPr>
              <a:spLocks noEditPoints="1"/>
            </p:cNvSpPr>
            <p:nvPr/>
          </p:nvSpPr>
          <p:spPr bwMode="auto">
            <a:xfrm>
              <a:off x="5746497" y="3702123"/>
              <a:ext cx="308897" cy="308544"/>
            </a:xfrm>
            <a:custGeom>
              <a:avLst/>
              <a:gdLst>
                <a:gd name="T0" fmla="*/ 183 w 371"/>
                <a:gd name="T1" fmla="*/ 1 h 370"/>
                <a:gd name="T2" fmla="*/ 2 w 371"/>
                <a:gd name="T3" fmla="*/ 187 h 370"/>
                <a:gd name="T4" fmla="*/ 188 w 371"/>
                <a:gd name="T5" fmla="*/ 369 h 370"/>
                <a:gd name="T6" fmla="*/ 370 w 371"/>
                <a:gd name="T7" fmla="*/ 182 h 370"/>
                <a:gd name="T8" fmla="*/ 183 w 371"/>
                <a:gd name="T9" fmla="*/ 1 h 370"/>
                <a:gd name="T10" fmla="*/ 184 w 371"/>
                <a:gd name="T11" fmla="*/ 25 h 370"/>
                <a:gd name="T12" fmla="*/ 260 w 371"/>
                <a:gd name="T13" fmla="*/ 43 h 370"/>
                <a:gd name="T14" fmla="*/ 235 w 371"/>
                <a:gd name="T15" fmla="*/ 84 h 370"/>
                <a:gd name="T16" fmla="*/ 186 w 371"/>
                <a:gd name="T17" fmla="*/ 73 h 370"/>
                <a:gd name="T18" fmla="*/ 137 w 371"/>
                <a:gd name="T19" fmla="*/ 84 h 370"/>
                <a:gd name="T20" fmla="*/ 112 w 371"/>
                <a:gd name="T21" fmla="*/ 43 h 370"/>
                <a:gd name="T22" fmla="*/ 184 w 371"/>
                <a:gd name="T23" fmla="*/ 25 h 370"/>
                <a:gd name="T24" fmla="*/ 85 w 371"/>
                <a:gd name="T25" fmla="*/ 234 h 370"/>
                <a:gd name="T26" fmla="*/ 44 w 371"/>
                <a:gd name="T27" fmla="*/ 259 h 370"/>
                <a:gd name="T28" fmla="*/ 26 w 371"/>
                <a:gd name="T29" fmla="*/ 187 h 370"/>
                <a:gd name="T30" fmla="*/ 44 w 371"/>
                <a:gd name="T31" fmla="*/ 111 h 370"/>
                <a:gd name="T32" fmla="*/ 85 w 371"/>
                <a:gd name="T33" fmla="*/ 136 h 370"/>
                <a:gd name="T34" fmla="*/ 74 w 371"/>
                <a:gd name="T35" fmla="*/ 185 h 370"/>
                <a:gd name="T36" fmla="*/ 85 w 371"/>
                <a:gd name="T37" fmla="*/ 234 h 370"/>
                <a:gd name="T38" fmla="*/ 188 w 371"/>
                <a:gd name="T39" fmla="*/ 345 h 370"/>
                <a:gd name="T40" fmla="*/ 112 w 371"/>
                <a:gd name="T41" fmla="*/ 327 h 370"/>
                <a:gd name="T42" fmla="*/ 137 w 371"/>
                <a:gd name="T43" fmla="*/ 286 h 370"/>
                <a:gd name="T44" fmla="*/ 186 w 371"/>
                <a:gd name="T45" fmla="*/ 297 h 370"/>
                <a:gd name="T46" fmla="*/ 235 w 371"/>
                <a:gd name="T47" fmla="*/ 286 h 370"/>
                <a:gd name="T48" fmla="*/ 260 w 371"/>
                <a:gd name="T49" fmla="*/ 327 h 370"/>
                <a:gd name="T50" fmla="*/ 188 w 371"/>
                <a:gd name="T51" fmla="*/ 345 h 370"/>
                <a:gd name="T52" fmla="*/ 186 w 371"/>
                <a:gd name="T53" fmla="*/ 273 h 370"/>
                <a:gd name="T54" fmla="*/ 98 w 371"/>
                <a:gd name="T55" fmla="*/ 185 h 370"/>
                <a:gd name="T56" fmla="*/ 186 w 371"/>
                <a:gd name="T57" fmla="*/ 97 h 370"/>
                <a:gd name="T58" fmla="*/ 274 w 371"/>
                <a:gd name="T59" fmla="*/ 185 h 370"/>
                <a:gd name="T60" fmla="*/ 186 w 371"/>
                <a:gd name="T61" fmla="*/ 273 h 370"/>
                <a:gd name="T62" fmla="*/ 286 w 371"/>
                <a:gd name="T63" fmla="*/ 234 h 370"/>
                <a:gd name="T64" fmla="*/ 298 w 371"/>
                <a:gd name="T65" fmla="*/ 185 h 370"/>
                <a:gd name="T66" fmla="*/ 286 w 371"/>
                <a:gd name="T67" fmla="*/ 136 h 370"/>
                <a:gd name="T68" fmla="*/ 328 w 371"/>
                <a:gd name="T69" fmla="*/ 111 h 370"/>
                <a:gd name="T70" fmla="*/ 346 w 371"/>
                <a:gd name="T71" fmla="*/ 183 h 370"/>
                <a:gd name="T72" fmla="*/ 328 w 371"/>
                <a:gd name="T73" fmla="*/ 259 h 370"/>
                <a:gd name="T74" fmla="*/ 286 w 371"/>
                <a:gd name="T75" fmla="*/ 234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71" h="370">
                  <a:moveTo>
                    <a:pt x="183" y="1"/>
                  </a:moveTo>
                  <a:cubicBezTo>
                    <a:pt x="82" y="2"/>
                    <a:pt x="0" y="86"/>
                    <a:pt x="2" y="187"/>
                  </a:cubicBezTo>
                  <a:cubicBezTo>
                    <a:pt x="3" y="289"/>
                    <a:pt x="87" y="370"/>
                    <a:pt x="188" y="369"/>
                  </a:cubicBezTo>
                  <a:cubicBezTo>
                    <a:pt x="290" y="368"/>
                    <a:pt x="371" y="284"/>
                    <a:pt x="370" y="182"/>
                  </a:cubicBezTo>
                  <a:cubicBezTo>
                    <a:pt x="368" y="81"/>
                    <a:pt x="285" y="0"/>
                    <a:pt x="183" y="1"/>
                  </a:cubicBezTo>
                  <a:close/>
                  <a:moveTo>
                    <a:pt x="184" y="25"/>
                  </a:moveTo>
                  <a:cubicBezTo>
                    <a:pt x="211" y="25"/>
                    <a:pt x="237" y="31"/>
                    <a:pt x="260" y="43"/>
                  </a:cubicBezTo>
                  <a:cubicBezTo>
                    <a:pt x="235" y="84"/>
                    <a:pt x="235" y="84"/>
                    <a:pt x="235" y="84"/>
                  </a:cubicBezTo>
                  <a:cubicBezTo>
                    <a:pt x="220" y="77"/>
                    <a:pt x="203" y="73"/>
                    <a:pt x="186" y="73"/>
                  </a:cubicBezTo>
                  <a:cubicBezTo>
                    <a:pt x="168" y="73"/>
                    <a:pt x="151" y="77"/>
                    <a:pt x="137" y="84"/>
                  </a:cubicBezTo>
                  <a:cubicBezTo>
                    <a:pt x="112" y="43"/>
                    <a:pt x="112" y="43"/>
                    <a:pt x="112" y="43"/>
                  </a:cubicBezTo>
                  <a:cubicBezTo>
                    <a:pt x="133" y="32"/>
                    <a:pt x="158" y="25"/>
                    <a:pt x="184" y="25"/>
                  </a:cubicBezTo>
                  <a:close/>
                  <a:moveTo>
                    <a:pt x="85" y="234"/>
                  </a:moveTo>
                  <a:cubicBezTo>
                    <a:pt x="44" y="259"/>
                    <a:pt x="44" y="259"/>
                    <a:pt x="44" y="259"/>
                  </a:cubicBezTo>
                  <a:cubicBezTo>
                    <a:pt x="33" y="237"/>
                    <a:pt x="26" y="213"/>
                    <a:pt x="26" y="187"/>
                  </a:cubicBezTo>
                  <a:cubicBezTo>
                    <a:pt x="25" y="160"/>
                    <a:pt x="32" y="134"/>
                    <a:pt x="44" y="111"/>
                  </a:cubicBezTo>
                  <a:cubicBezTo>
                    <a:pt x="85" y="136"/>
                    <a:pt x="85" y="136"/>
                    <a:pt x="85" y="136"/>
                  </a:cubicBezTo>
                  <a:cubicBezTo>
                    <a:pt x="78" y="151"/>
                    <a:pt x="74" y="167"/>
                    <a:pt x="74" y="185"/>
                  </a:cubicBezTo>
                  <a:cubicBezTo>
                    <a:pt x="74" y="203"/>
                    <a:pt x="78" y="219"/>
                    <a:pt x="85" y="234"/>
                  </a:cubicBezTo>
                  <a:close/>
                  <a:moveTo>
                    <a:pt x="188" y="345"/>
                  </a:moveTo>
                  <a:cubicBezTo>
                    <a:pt x="161" y="345"/>
                    <a:pt x="135" y="339"/>
                    <a:pt x="112" y="327"/>
                  </a:cubicBezTo>
                  <a:cubicBezTo>
                    <a:pt x="137" y="286"/>
                    <a:pt x="137" y="286"/>
                    <a:pt x="137" y="286"/>
                  </a:cubicBezTo>
                  <a:cubicBezTo>
                    <a:pt x="151" y="293"/>
                    <a:pt x="168" y="297"/>
                    <a:pt x="186" y="297"/>
                  </a:cubicBezTo>
                  <a:cubicBezTo>
                    <a:pt x="203" y="297"/>
                    <a:pt x="220" y="293"/>
                    <a:pt x="235" y="286"/>
                  </a:cubicBezTo>
                  <a:cubicBezTo>
                    <a:pt x="260" y="327"/>
                    <a:pt x="260" y="327"/>
                    <a:pt x="260" y="327"/>
                  </a:cubicBezTo>
                  <a:cubicBezTo>
                    <a:pt x="238" y="338"/>
                    <a:pt x="214" y="345"/>
                    <a:pt x="188" y="345"/>
                  </a:cubicBezTo>
                  <a:close/>
                  <a:moveTo>
                    <a:pt x="186" y="273"/>
                  </a:moveTo>
                  <a:cubicBezTo>
                    <a:pt x="137" y="273"/>
                    <a:pt x="98" y="233"/>
                    <a:pt x="98" y="185"/>
                  </a:cubicBezTo>
                  <a:cubicBezTo>
                    <a:pt x="98" y="136"/>
                    <a:pt x="137" y="97"/>
                    <a:pt x="186" y="97"/>
                  </a:cubicBezTo>
                  <a:cubicBezTo>
                    <a:pt x="234" y="97"/>
                    <a:pt x="274" y="136"/>
                    <a:pt x="274" y="185"/>
                  </a:cubicBezTo>
                  <a:cubicBezTo>
                    <a:pt x="274" y="233"/>
                    <a:pt x="234" y="273"/>
                    <a:pt x="186" y="273"/>
                  </a:cubicBezTo>
                  <a:close/>
                  <a:moveTo>
                    <a:pt x="286" y="234"/>
                  </a:moveTo>
                  <a:cubicBezTo>
                    <a:pt x="294" y="219"/>
                    <a:pt x="298" y="203"/>
                    <a:pt x="298" y="185"/>
                  </a:cubicBezTo>
                  <a:cubicBezTo>
                    <a:pt x="298" y="167"/>
                    <a:pt x="294" y="151"/>
                    <a:pt x="286" y="136"/>
                  </a:cubicBezTo>
                  <a:cubicBezTo>
                    <a:pt x="328" y="111"/>
                    <a:pt x="328" y="111"/>
                    <a:pt x="328" y="111"/>
                  </a:cubicBezTo>
                  <a:cubicBezTo>
                    <a:pt x="339" y="133"/>
                    <a:pt x="345" y="157"/>
                    <a:pt x="346" y="183"/>
                  </a:cubicBezTo>
                  <a:cubicBezTo>
                    <a:pt x="346" y="210"/>
                    <a:pt x="340" y="236"/>
                    <a:pt x="328" y="259"/>
                  </a:cubicBezTo>
                  <a:lnTo>
                    <a:pt x="286" y="234"/>
                  </a:lnTo>
                  <a:close/>
                </a:path>
              </a:pathLst>
            </a:custGeom>
            <a:grpFill/>
            <a:ln>
              <a:noFill/>
            </a:ln>
          </p:spPr>
          <p:txBody>
            <a:bodyPr vert="horz" wrap="square" lIns="105484" tIns="52741" rIns="105484" bIns="52741" numCol="1" anchor="t" anchorCtr="0" compatLnSpc="1">
              <a:prstTxWarp prst="textNoShape">
                <a:avLst/>
              </a:prstTxWarp>
            </a:bodyPr>
            <a:lstStyle/>
            <a:p>
              <a:pPr algn="just">
                <a:lnSpc>
                  <a:spcPct val="120000"/>
                </a:lnSpc>
                <a:spcBef>
                  <a:spcPts val="0"/>
                </a:spcBef>
                <a:spcAft>
                  <a:spcPts val="0"/>
                </a:spcAft>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23"/>
            <p:cNvSpPr>
              <a:spLocks noEditPoints="1"/>
            </p:cNvSpPr>
            <p:nvPr/>
          </p:nvSpPr>
          <p:spPr bwMode="auto">
            <a:xfrm>
              <a:off x="5607370" y="3562829"/>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vert="horz" wrap="square" lIns="105484" tIns="52741" rIns="105484" bIns="52741" numCol="1" anchor="t" anchorCtr="0" compatLnSpc="1">
              <a:prstTxWarp prst="textNoShape">
                <a:avLst/>
              </a:prstTxWarp>
            </a:bodyPr>
            <a:lstStyle/>
            <a:p>
              <a:pPr algn="just">
                <a:lnSpc>
                  <a:spcPct val="120000"/>
                </a:lnSpc>
                <a:spcBef>
                  <a:spcPts val="0"/>
                </a:spcBef>
                <a:spcAft>
                  <a:spcPts val="0"/>
                </a:spcAft>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20"/>
          <p:cNvGrpSpPr/>
          <p:nvPr/>
        </p:nvGrpSpPr>
        <p:grpSpPr>
          <a:xfrm>
            <a:off x="5176817" y="1646173"/>
            <a:ext cx="446040" cy="446202"/>
            <a:chOff x="6665323" y="3562825"/>
            <a:chExt cx="587140" cy="587140"/>
          </a:xfrm>
          <a:solidFill>
            <a:schemeClr val="bg1"/>
          </a:solidFill>
        </p:grpSpPr>
        <p:sp>
          <p:nvSpPr>
            <p:cNvPr id="22" name="Freeform 19"/>
            <p:cNvSpPr>
              <a:spLocks noEditPoints="1"/>
            </p:cNvSpPr>
            <p:nvPr/>
          </p:nvSpPr>
          <p:spPr bwMode="auto">
            <a:xfrm>
              <a:off x="6808144" y="3735126"/>
              <a:ext cx="301499" cy="242538"/>
            </a:xfrm>
            <a:custGeom>
              <a:avLst/>
              <a:gdLst>
                <a:gd name="T0" fmla="*/ 393 w 400"/>
                <a:gd name="T1" fmla="*/ 61 h 322"/>
                <a:gd name="T2" fmla="*/ 300 w 400"/>
                <a:gd name="T3" fmla="*/ 3 h 322"/>
                <a:gd name="T4" fmla="*/ 286 w 400"/>
                <a:gd name="T5" fmla="*/ 3 h 322"/>
                <a:gd name="T6" fmla="*/ 200 w 400"/>
                <a:gd name="T7" fmla="*/ 57 h 322"/>
                <a:gd name="T8" fmla="*/ 113 w 400"/>
                <a:gd name="T9" fmla="*/ 3 h 322"/>
                <a:gd name="T10" fmla="*/ 100 w 400"/>
                <a:gd name="T11" fmla="*/ 3 h 322"/>
                <a:gd name="T12" fmla="*/ 6 w 400"/>
                <a:gd name="T13" fmla="*/ 61 h 322"/>
                <a:gd name="T14" fmla="*/ 0 w 400"/>
                <a:gd name="T15" fmla="*/ 73 h 322"/>
                <a:gd name="T16" fmla="*/ 0 w 400"/>
                <a:gd name="T17" fmla="*/ 307 h 322"/>
                <a:gd name="T18" fmla="*/ 6 w 400"/>
                <a:gd name="T19" fmla="*/ 319 h 322"/>
                <a:gd name="T20" fmla="*/ 20 w 400"/>
                <a:gd name="T21" fmla="*/ 319 h 322"/>
                <a:gd name="T22" fmla="*/ 106 w 400"/>
                <a:gd name="T23" fmla="*/ 265 h 322"/>
                <a:gd name="T24" fmla="*/ 193 w 400"/>
                <a:gd name="T25" fmla="*/ 319 h 322"/>
                <a:gd name="T26" fmla="*/ 207 w 400"/>
                <a:gd name="T27" fmla="*/ 319 h 322"/>
                <a:gd name="T28" fmla="*/ 293 w 400"/>
                <a:gd name="T29" fmla="*/ 265 h 322"/>
                <a:gd name="T30" fmla="*/ 380 w 400"/>
                <a:gd name="T31" fmla="*/ 319 h 322"/>
                <a:gd name="T32" fmla="*/ 387 w 400"/>
                <a:gd name="T33" fmla="*/ 321 h 322"/>
                <a:gd name="T34" fmla="*/ 393 w 400"/>
                <a:gd name="T35" fmla="*/ 319 h 322"/>
                <a:gd name="T36" fmla="*/ 400 w 400"/>
                <a:gd name="T37" fmla="*/ 307 h 322"/>
                <a:gd name="T38" fmla="*/ 400 w 400"/>
                <a:gd name="T39" fmla="*/ 73 h 322"/>
                <a:gd name="T40" fmla="*/ 393 w 400"/>
                <a:gd name="T41" fmla="*/ 61 h 322"/>
                <a:gd name="T42" fmla="*/ 93 w 400"/>
                <a:gd name="T43" fmla="*/ 241 h 322"/>
                <a:gd name="T44" fmla="*/ 26 w 400"/>
                <a:gd name="T45" fmla="*/ 283 h 322"/>
                <a:gd name="T46" fmla="*/ 26 w 400"/>
                <a:gd name="T47" fmla="*/ 81 h 322"/>
                <a:gd name="T48" fmla="*/ 93 w 400"/>
                <a:gd name="T49" fmla="*/ 39 h 322"/>
                <a:gd name="T50" fmla="*/ 93 w 400"/>
                <a:gd name="T51" fmla="*/ 241 h 322"/>
                <a:gd name="T52" fmla="*/ 187 w 400"/>
                <a:gd name="T53" fmla="*/ 283 h 322"/>
                <a:gd name="T54" fmla="*/ 119 w 400"/>
                <a:gd name="T55" fmla="*/ 241 h 322"/>
                <a:gd name="T56" fmla="*/ 119 w 400"/>
                <a:gd name="T57" fmla="*/ 39 h 322"/>
                <a:gd name="T58" fmla="*/ 187 w 400"/>
                <a:gd name="T59" fmla="*/ 81 h 322"/>
                <a:gd name="T60" fmla="*/ 187 w 400"/>
                <a:gd name="T61" fmla="*/ 283 h 322"/>
                <a:gd name="T62" fmla="*/ 280 w 400"/>
                <a:gd name="T63" fmla="*/ 241 h 322"/>
                <a:gd name="T64" fmla="*/ 213 w 400"/>
                <a:gd name="T65" fmla="*/ 283 h 322"/>
                <a:gd name="T66" fmla="*/ 213 w 400"/>
                <a:gd name="T67" fmla="*/ 81 h 322"/>
                <a:gd name="T68" fmla="*/ 280 w 400"/>
                <a:gd name="T69" fmla="*/ 39 h 322"/>
                <a:gd name="T70" fmla="*/ 280 w 400"/>
                <a:gd name="T71" fmla="*/ 241 h 322"/>
                <a:gd name="T72" fmla="*/ 374 w 400"/>
                <a:gd name="T73" fmla="*/ 283 h 322"/>
                <a:gd name="T74" fmla="*/ 306 w 400"/>
                <a:gd name="T75" fmla="*/ 241 h 322"/>
                <a:gd name="T76" fmla="*/ 306 w 400"/>
                <a:gd name="T77" fmla="*/ 39 h 322"/>
                <a:gd name="T78" fmla="*/ 374 w 400"/>
                <a:gd name="T79" fmla="*/ 81 h 322"/>
                <a:gd name="T80" fmla="*/ 374 w 400"/>
                <a:gd name="T81" fmla="*/ 283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00" h="322">
                  <a:moveTo>
                    <a:pt x="393" y="61"/>
                  </a:moveTo>
                  <a:cubicBezTo>
                    <a:pt x="300" y="3"/>
                    <a:pt x="300" y="3"/>
                    <a:pt x="300" y="3"/>
                  </a:cubicBezTo>
                  <a:cubicBezTo>
                    <a:pt x="296" y="0"/>
                    <a:pt x="291" y="0"/>
                    <a:pt x="286" y="3"/>
                  </a:cubicBezTo>
                  <a:cubicBezTo>
                    <a:pt x="200" y="57"/>
                    <a:pt x="200" y="57"/>
                    <a:pt x="200" y="57"/>
                  </a:cubicBezTo>
                  <a:cubicBezTo>
                    <a:pt x="113" y="3"/>
                    <a:pt x="113" y="3"/>
                    <a:pt x="113" y="3"/>
                  </a:cubicBezTo>
                  <a:cubicBezTo>
                    <a:pt x="109" y="0"/>
                    <a:pt x="104" y="0"/>
                    <a:pt x="100" y="3"/>
                  </a:cubicBezTo>
                  <a:cubicBezTo>
                    <a:pt x="6" y="61"/>
                    <a:pt x="6" y="61"/>
                    <a:pt x="6" y="61"/>
                  </a:cubicBezTo>
                  <a:cubicBezTo>
                    <a:pt x="2" y="64"/>
                    <a:pt x="0" y="68"/>
                    <a:pt x="0" y="73"/>
                  </a:cubicBezTo>
                  <a:cubicBezTo>
                    <a:pt x="0" y="307"/>
                    <a:pt x="0" y="307"/>
                    <a:pt x="0" y="307"/>
                  </a:cubicBezTo>
                  <a:cubicBezTo>
                    <a:pt x="0" y="312"/>
                    <a:pt x="2" y="317"/>
                    <a:pt x="6" y="319"/>
                  </a:cubicBezTo>
                  <a:cubicBezTo>
                    <a:pt x="11" y="322"/>
                    <a:pt x="16" y="321"/>
                    <a:pt x="20" y="319"/>
                  </a:cubicBezTo>
                  <a:cubicBezTo>
                    <a:pt x="106" y="265"/>
                    <a:pt x="106" y="265"/>
                    <a:pt x="106" y="265"/>
                  </a:cubicBezTo>
                  <a:cubicBezTo>
                    <a:pt x="193" y="319"/>
                    <a:pt x="193" y="319"/>
                    <a:pt x="193" y="319"/>
                  </a:cubicBezTo>
                  <a:cubicBezTo>
                    <a:pt x="197" y="322"/>
                    <a:pt x="202" y="322"/>
                    <a:pt x="207" y="319"/>
                  </a:cubicBezTo>
                  <a:cubicBezTo>
                    <a:pt x="293" y="265"/>
                    <a:pt x="293" y="265"/>
                    <a:pt x="293" y="265"/>
                  </a:cubicBezTo>
                  <a:cubicBezTo>
                    <a:pt x="380" y="319"/>
                    <a:pt x="380" y="319"/>
                    <a:pt x="380" y="319"/>
                  </a:cubicBezTo>
                  <a:cubicBezTo>
                    <a:pt x="382" y="320"/>
                    <a:pt x="384" y="321"/>
                    <a:pt x="387" y="321"/>
                  </a:cubicBezTo>
                  <a:cubicBezTo>
                    <a:pt x="389" y="321"/>
                    <a:pt x="391" y="320"/>
                    <a:pt x="393" y="319"/>
                  </a:cubicBezTo>
                  <a:cubicBezTo>
                    <a:pt x="397" y="317"/>
                    <a:pt x="400" y="312"/>
                    <a:pt x="400" y="307"/>
                  </a:cubicBezTo>
                  <a:cubicBezTo>
                    <a:pt x="400" y="73"/>
                    <a:pt x="400" y="73"/>
                    <a:pt x="400" y="73"/>
                  </a:cubicBezTo>
                  <a:cubicBezTo>
                    <a:pt x="400" y="68"/>
                    <a:pt x="397" y="64"/>
                    <a:pt x="393" y="61"/>
                  </a:cubicBezTo>
                  <a:close/>
                  <a:moveTo>
                    <a:pt x="93" y="241"/>
                  </a:moveTo>
                  <a:cubicBezTo>
                    <a:pt x="26" y="283"/>
                    <a:pt x="26" y="283"/>
                    <a:pt x="26" y="283"/>
                  </a:cubicBezTo>
                  <a:cubicBezTo>
                    <a:pt x="26" y="81"/>
                    <a:pt x="26" y="81"/>
                    <a:pt x="26" y="81"/>
                  </a:cubicBezTo>
                  <a:cubicBezTo>
                    <a:pt x="93" y="39"/>
                    <a:pt x="93" y="39"/>
                    <a:pt x="93" y="39"/>
                  </a:cubicBezTo>
                  <a:lnTo>
                    <a:pt x="93" y="241"/>
                  </a:lnTo>
                  <a:close/>
                  <a:moveTo>
                    <a:pt x="187" y="283"/>
                  </a:moveTo>
                  <a:cubicBezTo>
                    <a:pt x="119" y="241"/>
                    <a:pt x="119" y="241"/>
                    <a:pt x="119" y="241"/>
                  </a:cubicBezTo>
                  <a:cubicBezTo>
                    <a:pt x="119" y="39"/>
                    <a:pt x="119" y="39"/>
                    <a:pt x="119" y="39"/>
                  </a:cubicBezTo>
                  <a:cubicBezTo>
                    <a:pt x="187" y="81"/>
                    <a:pt x="187" y="81"/>
                    <a:pt x="187" y="81"/>
                  </a:cubicBezTo>
                  <a:lnTo>
                    <a:pt x="187" y="283"/>
                  </a:lnTo>
                  <a:close/>
                  <a:moveTo>
                    <a:pt x="280" y="241"/>
                  </a:moveTo>
                  <a:cubicBezTo>
                    <a:pt x="213" y="283"/>
                    <a:pt x="213" y="283"/>
                    <a:pt x="213" y="283"/>
                  </a:cubicBezTo>
                  <a:cubicBezTo>
                    <a:pt x="213" y="81"/>
                    <a:pt x="213" y="81"/>
                    <a:pt x="213" y="81"/>
                  </a:cubicBezTo>
                  <a:cubicBezTo>
                    <a:pt x="280" y="39"/>
                    <a:pt x="280" y="39"/>
                    <a:pt x="280" y="39"/>
                  </a:cubicBezTo>
                  <a:lnTo>
                    <a:pt x="280" y="241"/>
                  </a:lnTo>
                  <a:close/>
                  <a:moveTo>
                    <a:pt x="374" y="283"/>
                  </a:moveTo>
                  <a:cubicBezTo>
                    <a:pt x="306" y="241"/>
                    <a:pt x="306" y="241"/>
                    <a:pt x="306" y="241"/>
                  </a:cubicBezTo>
                  <a:cubicBezTo>
                    <a:pt x="306" y="39"/>
                    <a:pt x="306" y="39"/>
                    <a:pt x="306" y="39"/>
                  </a:cubicBezTo>
                  <a:cubicBezTo>
                    <a:pt x="374" y="81"/>
                    <a:pt x="374" y="81"/>
                    <a:pt x="374" y="81"/>
                  </a:cubicBezTo>
                  <a:lnTo>
                    <a:pt x="374" y="283"/>
                  </a:lnTo>
                  <a:close/>
                </a:path>
              </a:pathLst>
            </a:custGeom>
            <a:grpFill/>
            <a:ln>
              <a:noFill/>
            </a:ln>
          </p:spPr>
          <p:txBody>
            <a:bodyPr vert="horz" wrap="square" lIns="105484" tIns="52741" rIns="105484" bIns="52741" numCol="1" anchor="t" anchorCtr="0" compatLnSpc="1">
              <a:prstTxWarp prst="textNoShape">
                <a:avLst/>
              </a:prstTxWarp>
            </a:bodyPr>
            <a:lstStyle/>
            <a:p>
              <a:pPr algn="just">
                <a:lnSpc>
                  <a:spcPct val="120000"/>
                </a:lnSpc>
                <a:spcBef>
                  <a:spcPts val="0"/>
                </a:spcBef>
                <a:spcAft>
                  <a:spcPts val="0"/>
                </a:spcAft>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23"/>
            <p:cNvSpPr>
              <a:spLocks noEditPoints="1"/>
            </p:cNvSpPr>
            <p:nvPr/>
          </p:nvSpPr>
          <p:spPr bwMode="auto">
            <a:xfrm>
              <a:off x="6665323"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vert="horz" wrap="square" lIns="105484" tIns="52741" rIns="105484" bIns="52741" numCol="1" anchor="t" anchorCtr="0" compatLnSpc="1">
              <a:prstTxWarp prst="textNoShape">
                <a:avLst/>
              </a:prstTxWarp>
            </a:bodyPr>
            <a:lstStyle/>
            <a:p>
              <a:pPr algn="just">
                <a:lnSpc>
                  <a:spcPct val="120000"/>
                </a:lnSpc>
                <a:spcBef>
                  <a:spcPts val="0"/>
                </a:spcBef>
                <a:spcAft>
                  <a:spcPts val="0"/>
                </a:spcAft>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23"/>
          <p:cNvGrpSpPr/>
          <p:nvPr/>
        </p:nvGrpSpPr>
        <p:grpSpPr>
          <a:xfrm>
            <a:off x="5851210" y="2967439"/>
            <a:ext cx="310545" cy="310658"/>
            <a:chOff x="7740352" y="3562825"/>
            <a:chExt cx="587140" cy="587140"/>
          </a:xfrm>
          <a:solidFill>
            <a:schemeClr val="bg1"/>
          </a:solidFill>
        </p:grpSpPr>
        <p:sp>
          <p:nvSpPr>
            <p:cNvPr id="25" name="Freeform 24"/>
            <p:cNvSpPr>
              <a:spLocks noEditPoints="1"/>
            </p:cNvSpPr>
            <p:nvPr/>
          </p:nvSpPr>
          <p:spPr bwMode="auto">
            <a:xfrm>
              <a:off x="7740352"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vert="horz" wrap="square" lIns="105484" tIns="52741" rIns="105484" bIns="52741" numCol="1" anchor="t" anchorCtr="0" compatLnSpc="1">
              <a:prstTxWarp prst="textNoShape">
                <a:avLst/>
              </a:prstTxWarp>
            </a:bodyPr>
            <a:lstStyle/>
            <a:p>
              <a:pPr algn="just">
                <a:lnSpc>
                  <a:spcPct val="120000"/>
                </a:lnSpc>
                <a:spcBef>
                  <a:spcPts val="0"/>
                </a:spcBef>
                <a:spcAft>
                  <a:spcPts val="0"/>
                </a:spcAft>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7"/>
            <p:cNvSpPr>
              <a:spLocks noEditPoints="1"/>
            </p:cNvSpPr>
            <p:nvPr/>
          </p:nvSpPr>
          <p:spPr bwMode="auto">
            <a:xfrm>
              <a:off x="7931746" y="3722078"/>
              <a:ext cx="204352" cy="268635"/>
            </a:xfrm>
            <a:custGeom>
              <a:avLst/>
              <a:gdLst>
                <a:gd name="T0" fmla="*/ 96 w 256"/>
                <a:gd name="T1" fmla="*/ 48 h 336"/>
                <a:gd name="T2" fmla="*/ 48 w 256"/>
                <a:gd name="T3" fmla="*/ 0 h 336"/>
                <a:gd name="T4" fmla="*/ 0 w 256"/>
                <a:gd name="T5" fmla="*/ 48 h 336"/>
                <a:gd name="T6" fmla="*/ 29 w 256"/>
                <a:gd name="T7" fmla="*/ 92 h 336"/>
                <a:gd name="T8" fmla="*/ 29 w 256"/>
                <a:gd name="T9" fmla="*/ 244 h 336"/>
                <a:gd name="T10" fmla="*/ 0 w 256"/>
                <a:gd name="T11" fmla="*/ 288 h 336"/>
                <a:gd name="T12" fmla="*/ 48 w 256"/>
                <a:gd name="T13" fmla="*/ 336 h 336"/>
                <a:gd name="T14" fmla="*/ 96 w 256"/>
                <a:gd name="T15" fmla="*/ 288 h 336"/>
                <a:gd name="T16" fmla="*/ 67 w 256"/>
                <a:gd name="T17" fmla="*/ 244 h 336"/>
                <a:gd name="T18" fmla="*/ 67 w 256"/>
                <a:gd name="T19" fmla="*/ 92 h 336"/>
                <a:gd name="T20" fmla="*/ 96 w 256"/>
                <a:gd name="T21" fmla="*/ 48 h 336"/>
                <a:gd name="T22" fmla="*/ 75 w 256"/>
                <a:gd name="T23" fmla="*/ 288 h 336"/>
                <a:gd name="T24" fmla="*/ 48 w 256"/>
                <a:gd name="T25" fmla="*/ 316 h 336"/>
                <a:gd name="T26" fmla="*/ 20 w 256"/>
                <a:gd name="T27" fmla="*/ 288 h 336"/>
                <a:gd name="T28" fmla="*/ 48 w 256"/>
                <a:gd name="T29" fmla="*/ 260 h 336"/>
                <a:gd name="T30" fmla="*/ 75 w 256"/>
                <a:gd name="T31" fmla="*/ 288 h 336"/>
                <a:gd name="T32" fmla="*/ 48 w 256"/>
                <a:gd name="T33" fmla="*/ 76 h 336"/>
                <a:gd name="T34" fmla="*/ 20 w 256"/>
                <a:gd name="T35" fmla="*/ 48 h 336"/>
                <a:gd name="T36" fmla="*/ 48 w 256"/>
                <a:gd name="T37" fmla="*/ 20 h 336"/>
                <a:gd name="T38" fmla="*/ 75 w 256"/>
                <a:gd name="T39" fmla="*/ 48 h 336"/>
                <a:gd name="T40" fmla="*/ 48 w 256"/>
                <a:gd name="T41" fmla="*/ 76 h 336"/>
                <a:gd name="T42" fmla="*/ 227 w 256"/>
                <a:gd name="T43" fmla="*/ 244 h 336"/>
                <a:gd name="T44" fmla="*/ 227 w 256"/>
                <a:gd name="T45" fmla="*/ 92 h 336"/>
                <a:gd name="T46" fmla="*/ 256 w 256"/>
                <a:gd name="T47" fmla="*/ 48 h 336"/>
                <a:gd name="T48" fmla="*/ 208 w 256"/>
                <a:gd name="T49" fmla="*/ 0 h 336"/>
                <a:gd name="T50" fmla="*/ 160 w 256"/>
                <a:gd name="T51" fmla="*/ 48 h 336"/>
                <a:gd name="T52" fmla="*/ 189 w 256"/>
                <a:gd name="T53" fmla="*/ 92 h 336"/>
                <a:gd name="T54" fmla="*/ 189 w 256"/>
                <a:gd name="T55" fmla="*/ 244 h 336"/>
                <a:gd name="T56" fmla="*/ 160 w 256"/>
                <a:gd name="T57" fmla="*/ 288 h 336"/>
                <a:gd name="T58" fmla="*/ 208 w 256"/>
                <a:gd name="T59" fmla="*/ 336 h 336"/>
                <a:gd name="T60" fmla="*/ 256 w 256"/>
                <a:gd name="T61" fmla="*/ 288 h 336"/>
                <a:gd name="T62" fmla="*/ 227 w 256"/>
                <a:gd name="T63" fmla="*/ 244 h 336"/>
                <a:gd name="T64" fmla="*/ 180 w 256"/>
                <a:gd name="T65" fmla="*/ 48 h 336"/>
                <a:gd name="T66" fmla="*/ 208 w 256"/>
                <a:gd name="T67" fmla="*/ 20 h 336"/>
                <a:gd name="T68" fmla="*/ 235 w 256"/>
                <a:gd name="T69" fmla="*/ 48 h 336"/>
                <a:gd name="T70" fmla="*/ 208 w 256"/>
                <a:gd name="T71" fmla="*/ 76 h 336"/>
                <a:gd name="T72" fmla="*/ 180 w 256"/>
                <a:gd name="T73" fmla="*/ 48 h 336"/>
                <a:gd name="T74" fmla="*/ 208 w 256"/>
                <a:gd name="T75" fmla="*/ 316 h 336"/>
                <a:gd name="T76" fmla="*/ 180 w 256"/>
                <a:gd name="T77" fmla="*/ 288 h 336"/>
                <a:gd name="T78" fmla="*/ 208 w 256"/>
                <a:gd name="T79" fmla="*/ 260 h 336"/>
                <a:gd name="T80" fmla="*/ 235 w 256"/>
                <a:gd name="T81" fmla="*/ 288 h 336"/>
                <a:gd name="T82" fmla="*/ 208 w 256"/>
                <a:gd name="T83" fmla="*/ 316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6" h="336">
                  <a:moveTo>
                    <a:pt x="96" y="48"/>
                  </a:moveTo>
                  <a:cubicBezTo>
                    <a:pt x="96" y="21"/>
                    <a:pt x="74" y="0"/>
                    <a:pt x="48" y="0"/>
                  </a:cubicBezTo>
                  <a:cubicBezTo>
                    <a:pt x="21" y="0"/>
                    <a:pt x="0" y="21"/>
                    <a:pt x="0" y="48"/>
                  </a:cubicBezTo>
                  <a:cubicBezTo>
                    <a:pt x="0" y="68"/>
                    <a:pt x="12" y="85"/>
                    <a:pt x="29" y="92"/>
                  </a:cubicBezTo>
                  <a:cubicBezTo>
                    <a:pt x="29" y="244"/>
                    <a:pt x="29" y="244"/>
                    <a:pt x="29" y="244"/>
                  </a:cubicBezTo>
                  <a:cubicBezTo>
                    <a:pt x="12" y="251"/>
                    <a:pt x="0" y="268"/>
                    <a:pt x="0" y="288"/>
                  </a:cubicBezTo>
                  <a:cubicBezTo>
                    <a:pt x="0" y="314"/>
                    <a:pt x="21" y="336"/>
                    <a:pt x="48" y="336"/>
                  </a:cubicBezTo>
                  <a:cubicBezTo>
                    <a:pt x="74" y="336"/>
                    <a:pt x="96" y="314"/>
                    <a:pt x="96" y="288"/>
                  </a:cubicBezTo>
                  <a:cubicBezTo>
                    <a:pt x="96" y="268"/>
                    <a:pt x="84" y="251"/>
                    <a:pt x="67" y="244"/>
                  </a:cubicBezTo>
                  <a:cubicBezTo>
                    <a:pt x="67" y="92"/>
                    <a:pt x="67" y="92"/>
                    <a:pt x="67" y="92"/>
                  </a:cubicBezTo>
                  <a:cubicBezTo>
                    <a:pt x="84" y="85"/>
                    <a:pt x="96" y="68"/>
                    <a:pt x="96" y="48"/>
                  </a:cubicBezTo>
                  <a:close/>
                  <a:moveTo>
                    <a:pt x="75" y="288"/>
                  </a:moveTo>
                  <a:cubicBezTo>
                    <a:pt x="75" y="303"/>
                    <a:pt x="63" y="316"/>
                    <a:pt x="48" y="316"/>
                  </a:cubicBezTo>
                  <a:cubicBezTo>
                    <a:pt x="32" y="316"/>
                    <a:pt x="20" y="303"/>
                    <a:pt x="20" y="288"/>
                  </a:cubicBezTo>
                  <a:cubicBezTo>
                    <a:pt x="20" y="273"/>
                    <a:pt x="32" y="260"/>
                    <a:pt x="48" y="260"/>
                  </a:cubicBezTo>
                  <a:cubicBezTo>
                    <a:pt x="63" y="260"/>
                    <a:pt x="75" y="273"/>
                    <a:pt x="75" y="288"/>
                  </a:cubicBezTo>
                  <a:close/>
                  <a:moveTo>
                    <a:pt x="48" y="76"/>
                  </a:moveTo>
                  <a:cubicBezTo>
                    <a:pt x="32" y="76"/>
                    <a:pt x="20" y="63"/>
                    <a:pt x="20" y="48"/>
                  </a:cubicBezTo>
                  <a:cubicBezTo>
                    <a:pt x="20" y="33"/>
                    <a:pt x="32" y="20"/>
                    <a:pt x="48" y="20"/>
                  </a:cubicBezTo>
                  <a:cubicBezTo>
                    <a:pt x="63" y="20"/>
                    <a:pt x="75" y="33"/>
                    <a:pt x="75" y="48"/>
                  </a:cubicBezTo>
                  <a:cubicBezTo>
                    <a:pt x="75" y="63"/>
                    <a:pt x="63" y="76"/>
                    <a:pt x="48" y="76"/>
                  </a:cubicBezTo>
                  <a:close/>
                  <a:moveTo>
                    <a:pt x="227" y="244"/>
                  </a:moveTo>
                  <a:cubicBezTo>
                    <a:pt x="227" y="92"/>
                    <a:pt x="227" y="92"/>
                    <a:pt x="227" y="92"/>
                  </a:cubicBezTo>
                  <a:cubicBezTo>
                    <a:pt x="244" y="85"/>
                    <a:pt x="256" y="68"/>
                    <a:pt x="256" y="48"/>
                  </a:cubicBezTo>
                  <a:cubicBezTo>
                    <a:pt x="256" y="21"/>
                    <a:pt x="234" y="0"/>
                    <a:pt x="208" y="0"/>
                  </a:cubicBezTo>
                  <a:cubicBezTo>
                    <a:pt x="181" y="0"/>
                    <a:pt x="160" y="21"/>
                    <a:pt x="160" y="48"/>
                  </a:cubicBezTo>
                  <a:cubicBezTo>
                    <a:pt x="160" y="68"/>
                    <a:pt x="172" y="85"/>
                    <a:pt x="189" y="92"/>
                  </a:cubicBezTo>
                  <a:cubicBezTo>
                    <a:pt x="189" y="244"/>
                    <a:pt x="189" y="244"/>
                    <a:pt x="189" y="244"/>
                  </a:cubicBezTo>
                  <a:cubicBezTo>
                    <a:pt x="172" y="251"/>
                    <a:pt x="160" y="268"/>
                    <a:pt x="160" y="288"/>
                  </a:cubicBezTo>
                  <a:cubicBezTo>
                    <a:pt x="160" y="314"/>
                    <a:pt x="181" y="336"/>
                    <a:pt x="208" y="336"/>
                  </a:cubicBezTo>
                  <a:cubicBezTo>
                    <a:pt x="234" y="336"/>
                    <a:pt x="256" y="314"/>
                    <a:pt x="256" y="288"/>
                  </a:cubicBezTo>
                  <a:cubicBezTo>
                    <a:pt x="256" y="268"/>
                    <a:pt x="244" y="251"/>
                    <a:pt x="227" y="244"/>
                  </a:cubicBezTo>
                  <a:close/>
                  <a:moveTo>
                    <a:pt x="180" y="48"/>
                  </a:moveTo>
                  <a:cubicBezTo>
                    <a:pt x="180" y="33"/>
                    <a:pt x="192" y="20"/>
                    <a:pt x="208" y="20"/>
                  </a:cubicBezTo>
                  <a:cubicBezTo>
                    <a:pt x="223" y="20"/>
                    <a:pt x="235" y="33"/>
                    <a:pt x="235" y="48"/>
                  </a:cubicBezTo>
                  <a:cubicBezTo>
                    <a:pt x="235" y="63"/>
                    <a:pt x="223" y="76"/>
                    <a:pt x="208" y="76"/>
                  </a:cubicBezTo>
                  <a:cubicBezTo>
                    <a:pt x="192" y="76"/>
                    <a:pt x="180" y="63"/>
                    <a:pt x="180" y="48"/>
                  </a:cubicBezTo>
                  <a:close/>
                  <a:moveTo>
                    <a:pt x="208" y="316"/>
                  </a:moveTo>
                  <a:cubicBezTo>
                    <a:pt x="192" y="316"/>
                    <a:pt x="180" y="303"/>
                    <a:pt x="180" y="288"/>
                  </a:cubicBezTo>
                  <a:cubicBezTo>
                    <a:pt x="180" y="273"/>
                    <a:pt x="192" y="260"/>
                    <a:pt x="208" y="260"/>
                  </a:cubicBezTo>
                  <a:cubicBezTo>
                    <a:pt x="223" y="260"/>
                    <a:pt x="235" y="273"/>
                    <a:pt x="235" y="288"/>
                  </a:cubicBezTo>
                  <a:cubicBezTo>
                    <a:pt x="235" y="303"/>
                    <a:pt x="223" y="316"/>
                    <a:pt x="208" y="316"/>
                  </a:cubicBezTo>
                  <a:close/>
                </a:path>
              </a:pathLst>
            </a:custGeom>
            <a:grpFill/>
            <a:ln>
              <a:noFill/>
            </a:ln>
          </p:spPr>
          <p:txBody>
            <a:bodyPr vert="horz" wrap="square" lIns="105484" tIns="52741" rIns="105484" bIns="52741" numCol="1" anchor="t" anchorCtr="0" compatLnSpc="1">
              <a:prstTxWarp prst="textNoShape">
                <a:avLst/>
              </a:prstTxWarp>
            </a:bodyPr>
            <a:lstStyle/>
            <a:p>
              <a:pPr algn="just">
                <a:lnSpc>
                  <a:spcPct val="120000"/>
                </a:lnSpc>
                <a:spcBef>
                  <a:spcPts val="0"/>
                </a:spcBef>
                <a:spcAft>
                  <a:spcPts val="0"/>
                </a:spcAft>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Content Placeholder 2"/>
          <p:cNvSpPr txBox="1">
            <a:spLocks/>
          </p:cNvSpPr>
          <p:nvPr/>
        </p:nvSpPr>
        <p:spPr>
          <a:xfrm>
            <a:off x="1905771" y="1549245"/>
            <a:ext cx="2119474" cy="383218"/>
          </a:xfrm>
          <a:prstGeom prst="rect">
            <a:avLst/>
          </a:prstGeom>
        </p:spPr>
        <p:txBody>
          <a:bodyPr vert="horz" lIns="75020" tIns="37509" rIns="75020" bIns="37509"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defRPr/>
            </a:pP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900" dirty="0" smtClean="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添加适当的文字添</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Content Placeholder 2"/>
          <p:cNvSpPr txBox="1">
            <a:spLocks/>
          </p:cNvSpPr>
          <p:nvPr/>
        </p:nvSpPr>
        <p:spPr>
          <a:xfrm>
            <a:off x="1905770" y="2374405"/>
            <a:ext cx="2119475" cy="383218"/>
          </a:xfrm>
          <a:prstGeom prst="rect">
            <a:avLst/>
          </a:prstGeom>
        </p:spPr>
        <p:txBody>
          <a:bodyPr vert="horz" lIns="75020" tIns="37509" rIns="75020" bIns="37509"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defRPr/>
            </a:pP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900" dirty="0" smtClean="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添加适当的文字添</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Content Placeholder 2"/>
          <p:cNvSpPr txBox="1">
            <a:spLocks/>
          </p:cNvSpPr>
          <p:nvPr/>
        </p:nvSpPr>
        <p:spPr>
          <a:xfrm>
            <a:off x="1905771" y="3199566"/>
            <a:ext cx="2119474" cy="383218"/>
          </a:xfrm>
          <a:prstGeom prst="rect">
            <a:avLst/>
          </a:prstGeom>
        </p:spPr>
        <p:txBody>
          <a:bodyPr vert="horz" lIns="75020" tIns="37509" rIns="75020" bIns="37509"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defRPr/>
            </a:pP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900" dirty="0" smtClean="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添加适当的文字添</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29"/>
          <p:cNvSpPr txBox="1"/>
          <p:nvPr/>
        </p:nvSpPr>
        <p:spPr>
          <a:xfrm>
            <a:off x="1926700" y="4024726"/>
            <a:ext cx="2143876" cy="395056"/>
          </a:xfrm>
          <a:prstGeom prst="rect">
            <a:avLst/>
          </a:prstGeom>
          <a:noFill/>
        </p:spPr>
        <p:txBody>
          <a:bodyPr wrap="square" lIns="65032" tIns="32516" rIns="118141" bIns="29535" numCol="1" spcCol="256032">
            <a:spAutoFit/>
          </a:bodyPr>
          <a:lstStyle/>
          <a:p>
            <a:pPr algn="just">
              <a:lnSpc>
                <a:spcPct val="120000"/>
              </a:lnSpc>
              <a:spcBef>
                <a:spcPts val="0"/>
              </a:spcBef>
              <a:spcAft>
                <a:spcPts val="0"/>
              </a:spcAft>
              <a:defRPr/>
            </a:pP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900" dirty="0" smtClean="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添加适当的文字添</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 xmlns:p14="http://schemas.microsoft.com/office/powerpoint/2010/main" val="2497351088"/>
      </p:ext>
    </p:extLst>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400" fill="hold"/>
                                        <p:tgtEl>
                                          <p:spTgt spid="2"/>
                                        </p:tgtEl>
                                        <p:attrNameLst>
                                          <p:attrName>ppt_w</p:attrName>
                                        </p:attrNameLst>
                                      </p:cBhvr>
                                      <p:tavLst>
                                        <p:tav tm="0">
                                          <p:val>
                                            <p:fltVal val="0"/>
                                          </p:val>
                                        </p:tav>
                                        <p:tav tm="100000">
                                          <p:val>
                                            <p:strVal val="#ppt_w"/>
                                          </p:val>
                                        </p:tav>
                                      </p:tavLst>
                                    </p:anim>
                                    <p:anim calcmode="lin" valueType="num">
                                      <p:cBhvr>
                                        <p:cTn id="8" dur="2400" fill="hold"/>
                                        <p:tgtEl>
                                          <p:spTgt spid="2"/>
                                        </p:tgtEl>
                                        <p:attrNameLst>
                                          <p:attrName>ppt_h</p:attrName>
                                        </p:attrNameLst>
                                      </p:cBhvr>
                                      <p:tavLst>
                                        <p:tav tm="0">
                                          <p:val>
                                            <p:fltVal val="0"/>
                                          </p:val>
                                        </p:tav>
                                        <p:tav tm="100000">
                                          <p:val>
                                            <p:strVal val="#ppt_h"/>
                                          </p:val>
                                        </p:tav>
                                      </p:tavLst>
                                    </p:anim>
                                    <p:anim calcmode="lin" valueType="num">
                                      <p:cBhvr>
                                        <p:cTn id="9" dur="2400" fill="hold"/>
                                        <p:tgtEl>
                                          <p:spTgt spid="2"/>
                                        </p:tgtEl>
                                        <p:attrNameLst>
                                          <p:attrName>style.rotation</p:attrName>
                                        </p:attrNameLst>
                                      </p:cBhvr>
                                      <p:tavLst>
                                        <p:tav tm="0">
                                          <p:val>
                                            <p:fltVal val="90"/>
                                          </p:val>
                                        </p:tav>
                                        <p:tav tm="100000">
                                          <p:val>
                                            <p:fltVal val="0"/>
                                          </p:val>
                                        </p:tav>
                                      </p:tavLst>
                                    </p:anim>
                                    <p:animEffect transition="in" filter="fade">
                                      <p:cBhvr>
                                        <p:cTn id="10" dur="2400"/>
                                        <p:tgtEl>
                                          <p:spTgt spid="2"/>
                                        </p:tgtEl>
                                      </p:cBhvr>
                                    </p:animEffect>
                                  </p:childTnLst>
                                </p:cTn>
                              </p:par>
                              <p:par>
                                <p:cTn id="11" presetID="53" presetClass="entr" presetSubtype="16" fill="hold" nodeType="withEffect">
                                  <p:stCondLst>
                                    <p:cond delay="25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par>
                                <p:cTn id="16" presetID="53" presetClass="entr" presetSubtype="16" fill="hold" nodeType="withEffect">
                                  <p:stCondLst>
                                    <p:cond delay="3000"/>
                                  </p:stCondLst>
                                  <p:childTnLst>
                                    <p:set>
                                      <p:cBhvr>
                                        <p:cTn id="17" dur="1" fill="hold">
                                          <p:stCondLst>
                                            <p:cond delay="0"/>
                                          </p:stCondLst>
                                        </p:cTn>
                                        <p:tgtEl>
                                          <p:spTgt spid="5"/>
                                        </p:tgtEl>
                                        <p:attrNameLst>
                                          <p:attrName>style.visibility</p:attrName>
                                        </p:attrNameLst>
                                      </p:cBhvr>
                                      <p:to>
                                        <p:strVal val="visible"/>
                                      </p:to>
                                    </p:set>
                                    <p:anim calcmode="lin" valueType="num">
                                      <p:cBhvr>
                                        <p:cTn id="18" dur="500" fill="hold"/>
                                        <p:tgtEl>
                                          <p:spTgt spid="5"/>
                                        </p:tgtEl>
                                        <p:attrNameLst>
                                          <p:attrName>ppt_w</p:attrName>
                                        </p:attrNameLst>
                                      </p:cBhvr>
                                      <p:tavLst>
                                        <p:tav tm="0">
                                          <p:val>
                                            <p:fltVal val="0"/>
                                          </p:val>
                                        </p:tav>
                                        <p:tav tm="100000">
                                          <p:val>
                                            <p:strVal val="#ppt_w"/>
                                          </p:val>
                                        </p:tav>
                                      </p:tavLst>
                                    </p:anim>
                                    <p:anim calcmode="lin" valueType="num">
                                      <p:cBhvr>
                                        <p:cTn id="19" dur="500" fill="hold"/>
                                        <p:tgtEl>
                                          <p:spTgt spid="5"/>
                                        </p:tgtEl>
                                        <p:attrNameLst>
                                          <p:attrName>ppt_h</p:attrName>
                                        </p:attrNameLst>
                                      </p:cBhvr>
                                      <p:tavLst>
                                        <p:tav tm="0">
                                          <p:val>
                                            <p:fltVal val="0"/>
                                          </p:val>
                                        </p:tav>
                                        <p:tav tm="100000">
                                          <p:val>
                                            <p:strVal val="#ppt_h"/>
                                          </p:val>
                                        </p:tav>
                                      </p:tavLst>
                                    </p:anim>
                                    <p:animEffect transition="in" filter="fade">
                                      <p:cBhvr>
                                        <p:cTn id="20" dur="500"/>
                                        <p:tgtEl>
                                          <p:spTgt spid="5"/>
                                        </p:tgtEl>
                                      </p:cBhvr>
                                    </p:animEffect>
                                  </p:childTnLst>
                                </p:cTn>
                              </p:par>
                              <p:par>
                                <p:cTn id="21" presetID="53" presetClass="entr" presetSubtype="16" fill="hold" nodeType="withEffect">
                                  <p:stCondLst>
                                    <p:cond delay="3500"/>
                                  </p:stCondLst>
                                  <p:childTnLst>
                                    <p:set>
                                      <p:cBhvr>
                                        <p:cTn id="22" dur="1" fill="hold">
                                          <p:stCondLst>
                                            <p:cond delay="0"/>
                                          </p:stCondLst>
                                        </p:cTn>
                                        <p:tgtEl>
                                          <p:spTgt spid="3"/>
                                        </p:tgtEl>
                                        <p:attrNameLst>
                                          <p:attrName>style.visibility</p:attrName>
                                        </p:attrNameLst>
                                      </p:cBhvr>
                                      <p:to>
                                        <p:strVal val="visible"/>
                                      </p:to>
                                    </p:set>
                                    <p:anim calcmode="lin" valueType="num">
                                      <p:cBhvr>
                                        <p:cTn id="23" dur="500" fill="hold"/>
                                        <p:tgtEl>
                                          <p:spTgt spid="3"/>
                                        </p:tgtEl>
                                        <p:attrNameLst>
                                          <p:attrName>ppt_w</p:attrName>
                                        </p:attrNameLst>
                                      </p:cBhvr>
                                      <p:tavLst>
                                        <p:tav tm="0">
                                          <p:val>
                                            <p:fltVal val="0"/>
                                          </p:val>
                                        </p:tav>
                                        <p:tav tm="100000">
                                          <p:val>
                                            <p:strVal val="#ppt_w"/>
                                          </p:val>
                                        </p:tav>
                                      </p:tavLst>
                                    </p:anim>
                                    <p:anim calcmode="lin" valueType="num">
                                      <p:cBhvr>
                                        <p:cTn id="24" dur="500" fill="hold"/>
                                        <p:tgtEl>
                                          <p:spTgt spid="3"/>
                                        </p:tgtEl>
                                        <p:attrNameLst>
                                          <p:attrName>ppt_h</p:attrName>
                                        </p:attrNameLst>
                                      </p:cBhvr>
                                      <p:tavLst>
                                        <p:tav tm="0">
                                          <p:val>
                                            <p:fltVal val="0"/>
                                          </p:val>
                                        </p:tav>
                                        <p:tav tm="100000">
                                          <p:val>
                                            <p:strVal val="#ppt_h"/>
                                          </p:val>
                                        </p:tav>
                                      </p:tavLst>
                                    </p:anim>
                                    <p:animEffect transition="in" filter="fade">
                                      <p:cBhvr>
                                        <p:cTn id="25" dur="500"/>
                                        <p:tgtEl>
                                          <p:spTgt spid="3"/>
                                        </p:tgtEl>
                                      </p:cBhvr>
                                    </p:animEffect>
                                  </p:childTnLst>
                                </p:cTn>
                              </p:par>
                              <p:par>
                                <p:cTn id="26" presetID="22" presetClass="entr" presetSubtype="8" fill="hold" grpId="0" nodeType="withEffect">
                                  <p:stCondLst>
                                    <p:cond delay="4000"/>
                                  </p:stCondLst>
                                  <p:childTnLst>
                                    <p:set>
                                      <p:cBhvr>
                                        <p:cTn id="27" dur="1" fill="hold">
                                          <p:stCondLst>
                                            <p:cond delay="0"/>
                                          </p:stCondLst>
                                        </p:cTn>
                                        <p:tgtEl>
                                          <p:spTgt spid="17"/>
                                        </p:tgtEl>
                                        <p:attrNameLst>
                                          <p:attrName>style.visibility</p:attrName>
                                        </p:attrNameLst>
                                      </p:cBhvr>
                                      <p:to>
                                        <p:strVal val="visible"/>
                                      </p:to>
                                    </p:set>
                                    <p:animEffect transition="in" filter="wipe(left)">
                                      <p:cBhvr>
                                        <p:cTn id="28" dur="500"/>
                                        <p:tgtEl>
                                          <p:spTgt spid="17"/>
                                        </p:tgtEl>
                                      </p:cBhvr>
                                    </p:animEffect>
                                  </p:childTnLst>
                                </p:cTn>
                              </p:par>
                              <p:par>
                                <p:cTn id="29" presetID="22" presetClass="entr" presetSubtype="8" fill="hold" grpId="0" nodeType="withEffect">
                                  <p:stCondLst>
                                    <p:cond delay="4000"/>
                                  </p:stCondLst>
                                  <p:childTnLst>
                                    <p:set>
                                      <p:cBhvr>
                                        <p:cTn id="30" dur="1" fill="hold">
                                          <p:stCondLst>
                                            <p:cond delay="0"/>
                                          </p:stCondLst>
                                        </p:cTn>
                                        <p:tgtEl>
                                          <p:spTgt spid="15"/>
                                        </p:tgtEl>
                                        <p:attrNameLst>
                                          <p:attrName>style.visibility</p:attrName>
                                        </p:attrNameLst>
                                      </p:cBhvr>
                                      <p:to>
                                        <p:strVal val="visible"/>
                                      </p:to>
                                    </p:set>
                                    <p:animEffect transition="in" filter="wipe(left)">
                                      <p:cBhvr>
                                        <p:cTn id="31" dur="500"/>
                                        <p:tgtEl>
                                          <p:spTgt spid="15"/>
                                        </p:tgtEl>
                                      </p:cBhvr>
                                    </p:animEffect>
                                  </p:childTnLst>
                                </p:cTn>
                              </p:par>
                              <p:par>
                                <p:cTn id="32" presetID="22" presetClass="entr" presetSubtype="8" fill="hold" grpId="0" nodeType="withEffect">
                                  <p:stCondLst>
                                    <p:cond delay="400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childTnLst>
                          </p:cTn>
                        </p:par>
                        <p:par>
                          <p:cTn id="35" fill="hold">
                            <p:stCondLst>
                              <p:cond delay="4500"/>
                            </p:stCondLst>
                            <p:childTnLst>
                              <p:par>
                                <p:cTn id="36" presetID="10" presetClass="entr" presetSubtype="0" fill="hold" grpId="0" nodeType="after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fade">
                                      <p:cBhvr>
                                        <p:cTn id="38" dur="500"/>
                                        <p:tgtEl>
                                          <p:spTgt spid="27"/>
                                        </p:tgtEl>
                                      </p:cBhvr>
                                    </p:animEffect>
                                  </p:childTnLst>
                                </p:cTn>
                              </p:par>
                            </p:childTnLst>
                          </p:cTn>
                        </p:par>
                        <p:par>
                          <p:cTn id="39" fill="hold">
                            <p:stCondLst>
                              <p:cond delay="5000"/>
                            </p:stCondLst>
                            <p:childTnLst>
                              <p:par>
                                <p:cTn id="40" presetID="10" presetClass="entr" presetSubtype="0" fill="hold" grpId="0" nodeType="after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fade">
                                      <p:cBhvr>
                                        <p:cTn id="42" dur="500"/>
                                        <p:tgtEl>
                                          <p:spTgt spid="28"/>
                                        </p:tgtEl>
                                      </p:cBhvr>
                                    </p:animEffect>
                                  </p:childTnLst>
                                </p:cTn>
                              </p:par>
                            </p:childTnLst>
                          </p:cTn>
                        </p:par>
                        <p:par>
                          <p:cTn id="43" fill="hold">
                            <p:stCondLst>
                              <p:cond delay="5500"/>
                            </p:stCondLst>
                            <p:childTnLst>
                              <p:par>
                                <p:cTn id="44" presetID="10" presetClass="entr" presetSubtype="0"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par>
                                <p:cTn id="47" presetID="2" presetClass="entr" presetSubtype="4" fill="hold" grpId="0" nodeType="withEffect">
                                  <p:stCondLst>
                                    <p:cond delay="500"/>
                                  </p:stCondLst>
                                  <p:childTnLst>
                                    <p:set>
                                      <p:cBhvr>
                                        <p:cTn id="48" dur="1" fill="hold">
                                          <p:stCondLst>
                                            <p:cond delay="0"/>
                                          </p:stCondLst>
                                        </p:cTn>
                                        <p:tgtEl>
                                          <p:spTgt spid="30"/>
                                        </p:tgtEl>
                                        <p:attrNameLst>
                                          <p:attrName>style.visibility</p:attrName>
                                        </p:attrNameLst>
                                      </p:cBhvr>
                                      <p:to>
                                        <p:strVal val="visible"/>
                                      </p:to>
                                    </p:set>
                                    <p:anim calcmode="lin" valueType="num">
                                      <p:cBhvr additive="base">
                                        <p:cTn id="49" dur="500" fill="hold"/>
                                        <p:tgtEl>
                                          <p:spTgt spid="30"/>
                                        </p:tgtEl>
                                        <p:attrNameLst>
                                          <p:attrName>ppt_x</p:attrName>
                                        </p:attrNameLst>
                                      </p:cBhvr>
                                      <p:tavLst>
                                        <p:tav tm="0">
                                          <p:val>
                                            <p:strVal val="#ppt_x"/>
                                          </p:val>
                                        </p:tav>
                                        <p:tav tm="100000">
                                          <p:val>
                                            <p:strVal val="#ppt_x"/>
                                          </p:val>
                                        </p:tav>
                                      </p:tavLst>
                                    </p:anim>
                                    <p:anim calcmode="lin" valueType="num">
                                      <p:cBhvr additive="base">
                                        <p:cTn id="50"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27" grpId="0"/>
      <p:bldP spid="28" grpId="0"/>
      <p:bldP spid="29" grpId="0"/>
      <p:bldP spid="3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5"/>
          <p:cNvSpPr>
            <a:spLocks/>
          </p:cNvSpPr>
          <p:nvPr/>
        </p:nvSpPr>
        <p:spPr bwMode="auto">
          <a:xfrm>
            <a:off x="3400234" y="3444877"/>
            <a:ext cx="509849" cy="377204"/>
          </a:xfrm>
          <a:custGeom>
            <a:avLst/>
            <a:gdLst>
              <a:gd name="T0" fmla="*/ 283 w 344"/>
              <a:gd name="T1" fmla="*/ 254 h 254"/>
              <a:gd name="T2" fmla="*/ 255 w 344"/>
              <a:gd name="T3" fmla="*/ 246 h 254"/>
              <a:gd name="T4" fmla="*/ 33 w 344"/>
              <a:gd name="T5" fmla="*/ 106 h 254"/>
              <a:gd name="T6" fmla="*/ 16 w 344"/>
              <a:gd name="T7" fmla="*/ 32 h 254"/>
              <a:gd name="T8" fmla="*/ 89 w 344"/>
              <a:gd name="T9" fmla="*/ 16 h 254"/>
              <a:gd name="T10" fmla="*/ 312 w 344"/>
              <a:gd name="T11" fmla="*/ 156 h 254"/>
              <a:gd name="T12" fmla="*/ 328 w 344"/>
              <a:gd name="T13" fmla="*/ 229 h 254"/>
              <a:gd name="T14" fmla="*/ 283 w 344"/>
              <a:gd name="T15" fmla="*/ 254 h 2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4" h="254">
                <a:moveTo>
                  <a:pt x="283" y="254"/>
                </a:moveTo>
                <a:cubicBezTo>
                  <a:pt x="274" y="254"/>
                  <a:pt x="264" y="251"/>
                  <a:pt x="255" y="246"/>
                </a:cubicBezTo>
                <a:cubicBezTo>
                  <a:pt x="33" y="106"/>
                  <a:pt x="33" y="106"/>
                  <a:pt x="33" y="106"/>
                </a:cubicBezTo>
                <a:cubicBezTo>
                  <a:pt x="8" y="90"/>
                  <a:pt x="0" y="57"/>
                  <a:pt x="16" y="32"/>
                </a:cubicBezTo>
                <a:cubicBezTo>
                  <a:pt x="31" y="8"/>
                  <a:pt x="64" y="0"/>
                  <a:pt x="89" y="16"/>
                </a:cubicBezTo>
                <a:cubicBezTo>
                  <a:pt x="312" y="156"/>
                  <a:pt x="312" y="156"/>
                  <a:pt x="312" y="156"/>
                </a:cubicBezTo>
                <a:cubicBezTo>
                  <a:pt x="337" y="171"/>
                  <a:pt x="344" y="204"/>
                  <a:pt x="328" y="229"/>
                </a:cubicBezTo>
                <a:cubicBezTo>
                  <a:pt x="318" y="245"/>
                  <a:pt x="301" y="254"/>
                  <a:pt x="283" y="254"/>
                </a:cubicBezTo>
                <a:close/>
              </a:path>
            </a:pathLst>
          </a:custGeom>
          <a:solidFill>
            <a:schemeClr val="accent1"/>
          </a:solidFill>
          <a:ln>
            <a:noFill/>
          </a:ln>
          <a:extLst/>
        </p:spPr>
        <p:txBody>
          <a:bodyPr vert="horz" wrap="square" lIns="59562" tIns="29781" rIns="59562" bIns="29781"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7" name="Freeform 6"/>
          <p:cNvSpPr>
            <a:spLocks/>
          </p:cNvSpPr>
          <p:nvPr/>
        </p:nvSpPr>
        <p:spPr bwMode="auto">
          <a:xfrm>
            <a:off x="3568767" y="2645340"/>
            <a:ext cx="554961" cy="243522"/>
          </a:xfrm>
          <a:custGeom>
            <a:avLst/>
            <a:gdLst>
              <a:gd name="T0" fmla="*/ 58 w 374"/>
              <a:gd name="T1" fmla="*/ 164 h 164"/>
              <a:gd name="T2" fmla="*/ 6 w 374"/>
              <a:gd name="T3" fmla="*/ 121 h 164"/>
              <a:gd name="T4" fmla="*/ 48 w 374"/>
              <a:gd name="T5" fmla="*/ 58 h 164"/>
              <a:gd name="T6" fmla="*/ 305 w 374"/>
              <a:gd name="T7" fmla="*/ 6 h 164"/>
              <a:gd name="T8" fmla="*/ 368 w 374"/>
              <a:gd name="T9" fmla="*/ 48 h 164"/>
              <a:gd name="T10" fmla="*/ 326 w 374"/>
              <a:gd name="T11" fmla="*/ 110 h 164"/>
              <a:gd name="T12" fmla="*/ 69 w 374"/>
              <a:gd name="T13" fmla="*/ 163 h 164"/>
              <a:gd name="T14" fmla="*/ 58 w 374"/>
              <a:gd name="T15" fmla="*/ 164 h 1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4" h="164">
                <a:moveTo>
                  <a:pt x="58" y="164"/>
                </a:moveTo>
                <a:cubicBezTo>
                  <a:pt x="33" y="164"/>
                  <a:pt x="11" y="146"/>
                  <a:pt x="6" y="121"/>
                </a:cubicBezTo>
                <a:cubicBezTo>
                  <a:pt x="0" y="92"/>
                  <a:pt x="19" y="64"/>
                  <a:pt x="48" y="58"/>
                </a:cubicBezTo>
                <a:cubicBezTo>
                  <a:pt x="305" y="6"/>
                  <a:pt x="305" y="6"/>
                  <a:pt x="305" y="6"/>
                </a:cubicBezTo>
                <a:cubicBezTo>
                  <a:pt x="334" y="0"/>
                  <a:pt x="362" y="19"/>
                  <a:pt x="368" y="48"/>
                </a:cubicBezTo>
                <a:cubicBezTo>
                  <a:pt x="374" y="76"/>
                  <a:pt x="355" y="104"/>
                  <a:pt x="326" y="110"/>
                </a:cubicBezTo>
                <a:cubicBezTo>
                  <a:pt x="69" y="163"/>
                  <a:pt x="69" y="163"/>
                  <a:pt x="69" y="163"/>
                </a:cubicBezTo>
                <a:cubicBezTo>
                  <a:pt x="65" y="163"/>
                  <a:pt x="62" y="164"/>
                  <a:pt x="58" y="164"/>
                </a:cubicBezTo>
                <a:close/>
              </a:path>
            </a:pathLst>
          </a:custGeom>
          <a:solidFill>
            <a:schemeClr val="accent6"/>
          </a:solidFill>
          <a:ln>
            <a:noFill/>
          </a:ln>
          <a:extLst/>
        </p:spPr>
        <p:txBody>
          <a:bodyPr vert="horz" wrap="square" lIns="59562" tIns="29781" rIns="59562" bIns="29781"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8" name="Freeform 7"/>
          <p:cNvSpPr>
            <a:spLocks/>
          </p:cNvSpPr>
          <p:nvPr/>
        </p:nvSpPr>
        <p:spPr bwMode="auto">
          <a:xfrm>
            <a:off x="3178079" y="1714676"/>
            <a:ext cx="394091" cy="492154"/>
          </a:xfrm>
          <a:custGeom>
            <a:avLst/>
            <a:gdLst>
              <a:gd name="T0" fmla="*/ 60 w 266"/>
              <a:gd name="T1" fmla="*/ 332 h 332"/>
              <a:gd name="T2" fmla="*/ 31 w 266"/>
              <a:gd name="T3" fmla="*/ 324 h 332"/>
              <a:gd name="T4" fmla="*/ 16 w 266"/>
              <a:gd name="T5" fmla="*/ 250 h 332"/>
              <a:gd name="T6" fmla="*/ 161 w 266"/>
              <a:gd name="T7" fmla="*/ 31 h 332"/>
              <a:gd name="T8" fmla="*/ 235 w 266"/>
              <a:gd name="T9" fmla="*/ 16 h 332"/>
              <a:gd name="T10" fmla="*/ 250 w 266"/>
              <a:gd name="T11" fmla="*/ 90 h 332"/>
              <a:gd name="T12" fmla="*/ 105 w 266"/>
              <a:gd name="T13" fmla="*/ 309 h 332"/>
              <a:gd name="T14" fmla="*/ 60 w 266"/>
              <a:gd name="T15" fmla="*/ 332 h 3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6" h="332">
                <a:moveTo>
                  <a:pt x="60" y="332"/>
                </a:moveTo>
                <a:cubicBezTo>
                  <a:pt x="50" y="332"/>
                  <a:pt x="40" y="330"/>
                  <a:pt x="31" y="324"/>
                </a:cubicBezTo>
                <a:cubicBezTo>
                  <a:pt x="6" y="307"/>
                  <a:pt x="0" y="274"/>
                  <a:pt x="16" y="250"/>
                </a:cubicBezTo>
                <a:cubicBezTo>
                  <a:pt x="161" y="31"/>
                  <a:pt x="161" y="31"/>
                  <a:pt x="161" y="31"/>
                </a:cubicBezTo>
                <a:cubicBezTo>
                  <a:pt x="178" y="6"/>
                  <a:pt x="211" y="0"/>
                  <a:pt x="235" y="16"/>
                </a:cubicBezTo>
                <a:cubicBezTo>
                  <a:pt x="260" y="32"/>
                  <a:pt x="266" y="65"/>
                  <a:pt x="250" y="90"/>
                </a:cubicBezTo>
                <a:cubicBezTo>
                  <a:pt x="105" y="309"/>
                  <a:pt x="105" y="309"/>
                  <a:pt x="105" y="309"/>
                </a:cubicBezTo>
                <a:cubicBezTo>
                  <a:pt x="94" y="324"/>
                  <a:pt x="77" y="332"/>
                  <a:pt x="60" y="332"/>
                </a:cubicBezTo>
                <a:close/>
              </a:path>
            </a:pathLst>
          </a:custGeom>
          <a:solidFill>
            <a:schemeClr val="accent5"/>
          </a:solidFill>
          <a:ln>
            <a:noFill/>
          </a:ln>
          <a:extLst/>
        </p:spPr>
        <p:txBody>
          <a:bodyPr vert="horz" wrap="square" lIns="59562" tIns="29781" rIns="59562" bIns="29781"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 name="Freeform 8"/>
          <p:cNvSpPr>
            <a:spLocks/>
          </p:cNvSpPr>
          <p:nvPr/>
        </p:nvSpPr>
        <p:spPr bwMode="auto">
          <a:xfrm>
            <a:off x="2472461" y="1429433"/>
            <a:ext cx="160871" cy="549203"/>
          </a:xfrm>
          <a:custGeom>
            <a:avLst/>
            <a:gdLst>
              <a:gd name="T0" fmla="*/ 56 w 109"/>
              <a:gd name="T1" fmla="*/ 370 h 370"/>
              <a:gd name="T2" fmla="*/ 2 w 109"/>
              <a:gd name="T3" fmla="*/ 317 h 370"/>
              <a:gd name="T4" fmla="*/ 0 w 109"/>
              <a:gd name="T5" fmla="*/ 54 h 370"/>
              <a:gd name="T6" fmla="*/ 53 w 109"/>
              <a:gd name="T7" fmla="*/ 0 h 370"/>
              <a:gd name="T8" fmla="*/ 106 w 109"/>
              <a:gd name="T9" fmla="*/ 53 h 370"/>
              <a:gd name="T10" fmla="*/ 109 w 109"/>
              <a:gd name="T11" fmla="*/ 316 h 370"/>
              <a:gd name="T12" fmla="*/ 56 w 109"/>
              <a:gd name="T13" fmla="*/ 370 h 370"/>
              <a:gd name="T14" fmla="*/ 56 w 109"/>
              <a:gd name="T15" fmla="*/ 370 h 3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 h="370">
                <a:moveTo>
                  <a:pt x="56" y="370"/>
                </a:moveTo>
                <a:cubicBezTo>
                  <a:pt x="26" y="370"/>
                  <a:pt x="3" y="346"/>
                  <a:pt x="2" y="317"/>
                </a:cubicBezTo>
                <a:cubicBezTo>
                  <a:pt x="0" y="54"/>
                  <a:pt x="0" y="54"/>
                  <a:pt x="0" y="54"/>
                </a:cubicBezTo>
                <a:cubicBezTo>
                  <a:pt x="0" y="25"/>
                  <a:pt x="23" y="1"/>
                  <a:pt x="53" y="0"/>
                </a:cubicBezTo>
                <a:cubicBezTo>
                  <a:pt x="82" y="0"/>
                  <a:pt x="106" y="24"/>
                  <a:pt x="106" y="53"/>
                </a:cubicBezTo>
                <a:cubicBezTo>
                  <a:pt x="109" y="316"/>
                  <a:pt x="109" y="316"/>
                  <a:pt x="109" y="316"/>
                </a:cubicBezTo>
                <a:cubicBezTo>
                  <a:pt x="109" y="345"/>
                  <a:pt x="86" y="369"/>
                  <a:pt x="56" y="370"/>
                </a:cubicBezTo>
                <a:cubicBezTo>
                  <a:pt x="56" y="370"/>
                  <a:pt x="56" y="370"/>
                  <a:pt x="56" y="370"/>
                </a:cubicBezTo>
                <a:close/>
              </a:path>
            </a:pathLst>
          </a:custGeom>
          <a:solidFill>
            <a:schemeClr val="accent4"/>
          </a:solidFill>
          <a:ln>
            <a:noFill/>
          </a:ln>
          <a:extLst/>
        </p:spPr>
        <p:txBody>
          <a:bodyPr vert="horz" wrap="square" lIns="59562" tIns="29781" rIns="59562" bIns="29781"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0" name="Freeform 9"/>
          <p:cNvSpPr>
            <a:spLocks/>
          </p:cNvSpPr>
          <p:nvPr/>
        </p:nvSpPr>
        <p:spPr bwMode="auto">
          <a:xfrm>
            <a:off x="1159960" y="3442325"/>
            <a:ext cx="509849" cy="376353"/>
          </a:xfrm>
          <a:custGeom>
            <a:avLst/>
            <a:gdLst>
              <a:gd name="T0" fmla="*/ 61 w 344"/>
              <a:gd name="T1" fmla="*/ 254 h 254"/>
              <a:gd name="T2" fmla="*/ 16 w 344"/>
              <a:gd name="T3" fmla="*/ 229 h 254"/>
              <a:gd name="T4" fmla="*/ 32 w 344"/>
              <a:gd name="T5" fmla="*/ 156 h 254"/>
              <a:gd name="T6" fmla="*/ 255 w 344"/>
              <a:gd name="T7" fmla="*/ 16 h 254"/>
              <a:gd name="T8" fmla="*/ 328 w 344"/>
              <a:gd name="T9" fmla="*/ 33 h 254"/>
              <a:gd name="T10" fmla="*/ 311 w 344"/>
              <a:gd name="T11" fmla="*/ 106 h 254"/>
              <a:gd name="T12" fmla="*/ 89 w 344"/>
              <a:gd name="T13" fmla="*/ 246 h 254"/>
              <a:gd name="T14" fmla="*/ 61 w 344"/>
              <a:gd name="T15" fmla="*/ 254 h 2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4" h="254">
                <a:moveTo>
                  <a:pt x="61" y="254"/>
                </a:moveTo>
                <a:cubicBezTo>
                  <a:pt x="43" y="254"/>
                  <a:pt x="26" y="245"/>
                  <a:pt x="16" y="229"/>
                </a:cubicBezTo>
                <a:cubicBezTo>
                  <a:pt x="0" y="204"/>
                  <a:pt x="7" y="172"/>
                  <a:pt x="32" y="156"/>
                </a:cubicBezTo>
                <a:cubicBezTo>
                  <a:pt x="255" y="16"/>
                  <a:pt x="255" y="16"/>
                  <a:pt x="255" y="16"/>
                </a:cubicBezTo>
                <a:cubicBezTo>
                  <a:pt x="280" y="0"/>
                  <a:pt x="312" y="8"/>
                  <a:pt x="328" y="33"/>
                </a:cubicBezTo>
                <a:cubicBezTo>
                  <a:pt x="344" y="58"/>
                  <a:pt x="336" y="90"/>
                  <a:pt x="311" y="106"/>
                </a:cubicBezTo>
                <a:cubicBezTo>
                  <a:pt x="89" y="246"/>
                  <a:pt x="89" y="246"/>
                  <a:pt x="89" y="246"/>
                </a:cubicBezTo>
                <a:cubicBezTo>
                  <a:pt x="80" y="252"/>
                  <a:pt x="70" y="254"/>
                  <a:pt x="61" y="254"/>
                </a:cubicBezTo>
                <a:close/>
              </a:path>
            </a:pathLst>
          </a:custGeom>
          <a:solidFill>
            <a:schemeClr val="accent1"/>
          </a:solidFill>
          <a:ln>
            <a:noFill/>
          </a:ln>
          <a:extLst/>
        </p:spPr>
        <p:txBody>
          <a:bodyPr vert="horz" wrap="square" lIns="59562" tIns="29781" rIns="59562" bIns="29781"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1" name="Freeform 10"/>
          <p:cNvSpPr>
            <a:spLocks/>
          </p:cNvSpPr>
          <p:nvPr/>
        </p:nvSpPr>
        <p:spPr bwMode="auto">
          <a:xfrm>
            <a:off x="946318" y="2644491"/>
            <a:ext cx="554961" cy="241819"/>
          </a:xfrm>
          <a:custGeom>
            <a:avLst/>
            <a:gdLst>
              <a:gd name="T0" fmla="*/ 316 w 374"/>
              <a:gd name="T1" fmla="*/ 163 h 163"/>
              <a:gd name="T2" fmla="*/ 305 w 374"/>
              <a:gd name="T3" fmla="*/ 162 h 163"/>
              <a:gd name="T4" fmla="*/ 48 w 374"/>
              <a:gd name="T5" fmla="*/ 110 h 163"/>
              <a:gd name="T6" fmla="*/ 6 w 374"/>
              <a:gd name="T7" fmla="*/ 47 h 163"/>
              <a:gd name="T8" fmla="*/ 69 w 374"/>
              <a:gd name="T9" fmla="*/ 5 h 163"/>
              <a:gd name="T10" fmla="*/ 326 w 374"/>
              <a:gd name="T11" fmla="*/ 58 h 163"/>
              <a:gd name="T12" fmla="*/ 368 w 374"/>
              <a:gd name="T13" fmla="*/ 120 h 163"/>
              <a:gd name="T14" fmla="*/ 316 w 374"/>
              <a:gd name="T15" fmla="*/ 163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4" h="163">
                <a:moveTo>
                  <a:pt x="316" y="163"/>
                </a:moveTo>
                <a:cubicBezTo>
                  <a:pt x="312" y="163"/>
                  <a:pt x="309" y="163"/>
                  <a:pt x="305" y="162"/>
                </a:cubicBezTo>
                <a:cubicBezTo>
                  <a:pt x="48" y="110"/>
                  <a:pt x="48" y="110"/>
                  <a:pt x="48" y="110"/>
                </a:cubicBezTo>
                <a:cubicBezTo>
                  <a:pt x="19" y="104"/>
                  <a:pt x="0" y="76"/>
                  <a:pt x="6" y="47"/>
                </a:cubicBezTo>
                <a:cubicBezTo>
                  <a:pt x="12" y="18"/>
                  <a:pt x="40" y="0"/>
                  <a:pt x="69" y="5"/>
                </a:cubicBezTo>
                <a:cubicBezTo>
                  <a:pt x="326" y="58"/>
                  <a:pt x="326" y="58"/>
                  <a:pt x="326" y="58"/>
                </a:cubicBezTo>
                <a:cubicBezTo>
                  <a:pt x="355" y="63"/>
                  <a:pt x="374" y="92"/>
                  <a:pt x="368" y="120"/>
                </a:cubicBezTo>
                <a:cubicBezTo>
                  <a:pt x="363" y="146"/>
                  <a:pt x="341" y="163"/>
                  <a:pt x="316" y="163"/>
                </a:cubicBezTo>
                <a:close/>
              </a:path>
            </a:pathLst>
          </a:custGeom>
          <a:solidFill>
            <a:schemeClr val="accent2"/>
          </a:solidFill>
          <a:ln>
            <a:noFill/>
          </a:ln>
          <a:extLst/>
        </p:spPr>
        <p:txBody>
          <a:bodyPr vert="horz" wrap="square" lIns="59562" tIns="29781" rIns="59562" bIns="29781"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2" name="Freeform 11"/>
          <p:cNvSpPr>
            <a:spLocks/>
          </p:cNvSpPr>
          <p:nvPr/>
        </p:nvSpPr>
        <p:spPr bwMode="auto">
          <a:xfrm>
            <a:off x="1497874" y="1711272"/>
            <a:ext cx="394941" cy="493857"/>
          </a:xfrm>
          <a:custGeom>
            <a:avLst/>
            <a:gdLst>
              <a:gd name="T0" fmla="*/ 206 w 266"/>
              <a:gd name="T1" fmla="*/ 333 h 333"/>
              <a:gd name="T2" fmla="*/ 161 w 266"/>
              <a:gd name="T3" fmla="*/ 309 h 333"/>
              <a:gd name="T4" fmla="*/ 16 w 266"/>
              <a:gd name="T5" fmla="*/ 90 h 333"/>
              <a:gd name="T6" fmla="*/ 31 w 266"/>
              <a:gd name="T7" fmla="*/ 16 h 333"/>
              <a:gd name="T8" fmla="*/ 105 w 266"/>
              <a:gd name="T9" fmla="*/ 31 h 333"/>
              <a:gd name="T10" fmla="*/ 250 w 266"/>
              <a:gd name="T11" fmla="*/ 250 h 333"/>
              <a:gd name="T12" fmla="*/ 235 w 266"/>
              <a:gd name="T13" fmla="*/ 324 h 333"/>
              <a:gd name="T14" fmla="*/ 206 w 266"/>
              <a:gd name="T15" fmla="*/ 333 h 3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6" h="333">
                <a:moveTo>
                  <a:pt x="206" y="333"/>
                </a:moveTo>
                <a:cubicBezTo>
                  <a:pt x="189" y="333"/>
                  <a:pt x="172" y="324"/>
                  <a:pt x="161" y="309"/>
                </a:cubicBezTo>
                <a:cubicBezTo>
                  <a:pt x="16" y="90"/>
                  <a:pt x="16" y="90"/>
                  <a:pt x="16" y="90"/>
                </a:cubicBezTo>
                <a:cubicBezTo>
                  <a:pt x="0" y="66"/>
                  <a:pt x="6" y="33"/>
                  <a:pt x="31" y="16"/>
                </a:cubicBezTo>
                <a:cubicBezTo>
                  <a:pt x="55" y="0"/>
                  <a:pt x="88" y="7"/>
                  <a:pt x="105" y="31"/>
                </a:cubicBezTo>
                <a:cubicBezTo>
                  <a:pt x="250" y="250"/>
                  <a:pt x="250" y="250"/>
                  <a:pt x="250" y="250"/>
                </a:cubicBezTo>
                <a:cubicBezTo>
                  <a:pt x="266" y="275"/>
                  <a:pt x="260" y="308"/>
                  <a:pt x="235" y="324"/>
                </a:cubicBezTo>
                <a:cubicBezTo>
                  <a:pt x="226" y="330"/>
                  <a:pt x="216" y="333"/>
                  <a:pt x="206" y="333"/>
                </a:cubicBezTo>
                <a:close/>
              </a:path>
            </a:pathLst>
          </a:custGeom>
          <a:solidFill>
            <a:schemeClr val="accent3"/>
          </a:solidFill>
          <a:ln>
            <a:noFill/>
          </a:ln>
          <a:extLst/>
        </p:spPr>
        <p:txBody>
          <a:bodyPr vert="horz" wrap="square" lIns="59562" tIns="29781" rIns="59562" bIns="29781"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nvGrpSpPr>
          <p:cNvPr id="2" name="Group 12"/>
          <p:cNvGrpSpPr/>
          <p:nvPr/>
        </p:nvGrpSpPr>
        <p:grpSpPr>
          <a:xfrm>
            <a:off x="1649379" y="2126792"/>
            <a:ext cx="1787454" cy="2351781"/>
            <a:chOff x="2066468" y="2628718"/>
            <a:chExt cx="2744485" cy="3609651"/>
          </a:xfrm>
        </p:grpSpPr>
        <p:sp>
          <p:nvSpPr>
            <p:cNvPr id="14" name="Freeform 13"/>
            <p:cNvSpPr>
              <a:spLocks/>
            </p:cNvSpPr>
            <p:nvPr/>
          </p:nvSpPr>
          <p:spPr bwMode="auto">
            <a:xfrm>
              <a:off x="2925100" y="5888120"/>
              <a:ext cx="1059894" cy="350249"/>
            </a:xfrm>
            <a:custGeom>
              <a:avLst/>
              <a:gdLst>
                <a:gd name="T0" fmla="*/ 466 w 466"/>
                <a:gd name="T1" fmla="*/ 0 h 154"/>
                <a:gd name="T2" fmla="*/ 233 w 466"/>
                <a:gd name="T3" fmla="*/ 154 h 154"/>
                <a:gd name="T4" fmla="*/ 0 w 466"/>
                <a:gd name="T5" fmla="*/ 0 h 154"/>
                <a:gd name="T6" fmla="*/ 466 w 466"/>
                <a:gd name="T7" fmla="*/ 0 h 154"/>
              </a:gdLst>
              <a:ahLst/>
              <a:cxnLst>
                <a:cxn ang="0">
                  <a:pos x="T0" y="T1"/>
                </a:cxn>
                <a:cxn ang="0">
                  <a:pos x="T2" y="T3"/>
                </a:cxn>
                <a:cxn ang="0">
                  <a:pos x="T4" y="T5"/>
                </a:cxn>
                <a:cxn ang="0">
                  <a:pos x="T6" y="T7"/>
                </a:cxn>
              </a:cxnLst>
              <a:rect l="0" t="0" r="r" b="b"/>
              <a:pathLst>
                <a:path w="466" h="154">
                  <a:moveTo>
                    <a:pt x="466" y="0"/>
                  </a:moveTo>
                  <a:cubicBezTo>
                    <a:pt x="466" y="85"/>
                    <a:pt x="362" y="154"/>
                    <a:pt x="233" y="154"/>
                  </a:cubicBezTo>
                  <a:cubicBezTo>
                    <a:pt x="104" y="154"/>
                    <a:pt x="0" y="85"/>
                    <a:pt x="0" y="0"/>
                  </a:cubicBezTo>
                  <a:cubicBezTo>
                    <a:pt x="230" y="0"/>
                    <a:pt x="227" y="0"/>
                    <a:pt x="466" y="0"/>
                  </a:cubicBezTo>
                  <a:close/>
                </a:path>
              </a:pathLst>
            </a:custGeom>
            <a:solidFill>
              <a:schemeClr val="accent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5" name="Freeform 14"/>
            <p:cNvSpPr>
              <a:spLocks noEditPoints="1"/>
            </p:cNvSpPr>
            <p:nvPr/>
          </p:nvSpPr>
          <p:spPr bwMode="auto">
            <a:xfrm>
              <a:off x="2066468" y="2628718"/>
              <a:ext cx="2744485" cy="3354806"/>
            </a:xfrm>
            <a:custGeom>
              <a:avLst/>
              <a:gdLst>
                <a:gd name="T0" fmla="*/ 603 w 1206"/>
                <a:gd name="T1" fmla="*/ 0 h 1474"/>
                <a:gd name="T2" fmla="*/ 0 w 1206"/>
                <a:gd name="T3" fmla="*/ 603 h 1474"/>
                <a:gd name="T4" fmla="*/ 95 w 1206"/>
                <a:gd name="T5" fmla="*/ 928 h 1474"/>
                <a:gd name="T6" fmla="*/ 308 w 1206"/>
                <a:gd name="T7" fmla="*/ 1129 h 1474"/>
                <a:gd name="T8" fmla="*/ 308 w 1206"/>
                <a:gd name="T9" fmla="*/ 1329 h 1474"/>
                <a:gd name="T10" fmla="*/ 453 w 1206"/>
                <a:gd name="T11" fmla="*/ 1474 h 1474"/>
                <a:gd name="T12" fmla="*/ 769 w 1206"/>
                <a:gd name="T13" fmla="*/ 1474 h 1474"/>
                <a:gd name="T14" fmla="*/ 914 w 1206"/>
                <a:gd name="T15" fmla="*/ 1329 h 1474"/>
                <a:gd name="T16" fmla="*/ 914 w 1206"/>
                <a:gd name="T17" fmla="*/ 1120 h 1474"/>
                <a:gd name="T18" fmla="*/ 1206 w 1206"/>
                <a:gd name="T19" fmla="*/ 603 h 1474"/>
                <a:gd name="T20" fmla="*/ 603 w 1206"/>
                <a:gd name="T21" fmla="*/ 0 h 1474"/>
                <a:gd name="T22" fmla="*/ 827 w 1206"/>
                <a:gd name="T23" fmla="*/ 1032 h 1474"/>
                <a:gd name="T24" fmla="*/ 795 w 1206"/>
                <a:gd name="T25" fmla="*/ 1085 h 1474"/>
                <a:gd name="T26" fmla="*/ 795 w 1206"/>
                <a:gd name="T27" fmla="*/ 1133 h 1474"/>
                <a:gd name="T28" fmla="*/ 427 w 1206"/>
                <a:gd name="T29" fmla="*/ 1133 h 1474"/>
                <a:gd name="T30" fmla="*/ 427 w 1206"/>
                <a:gd name="T31" fmla="*/ 1093 h 1474"/>
                <a:gd name="T32" fmla="*/ 394 w 1206"/>
                <a:gd name="T33" fmla="*/ 1039 h 1474"/>
                <a:gd name="T34" fmla="*/ 119 w 1206"/>
                <a:gd name="T35" fmla="*/ 603 h 1474"/>
                <a:gd name="T36" fmla="*/ 603 w 1206"/>
                <a:gd name="T37" fmla="*/ 119 h 1474"/>
                <a:gd name="T38" fmla="*/ 1087 w 1206"/>
                <a:gd name="T39" fmla="*/ 603 h 1474"/>
                <a:gd name="T40" fmla="*/ 827 w 1206"/>
                <a:gd name="T41" fmla="*/ 1032 h 1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06" h="1474">
                  <a:moveTo>
                    <a:pt x="603" y="0"/>
                  </a:moveTo>
                  <a:cubicBezTo>
                    <a:pt x="271" y="0"/>
                    <a:pt x="0" y="271"/>
                    <a:pt x="0" y="603"/>
                  </a:cubicBezTo>
                  <a:cubicBezTo>
                    <a:pt x="0" y="719"/>
                    <a:pt x="33" y="831"/>
                    <a:pt x="95" y="928"/>
                  </a:cubicBezTo>
                  <a:cubicBezTo>
                    <a:pt x="149" y="1012"/>
                    <a:pt x="222" y="1081"/>
                    <a:pt x="308" y="1129"/>
                  </a:cubicBezTo>
                  <a:cubicBezTo>
                    <a:pt x="308" y="1329"/>
                    <a:pt x="308" y="1329"/>
                    <a:pt x="308" y="1329"/>
                  </a:cubicBezTo>
                  <a:cubicBezTo>
                    <a:pt x="308" y="1409"/>
                    <a:pt x="373" y="1474"/>
                    <a:pt x="453" y="1474"/>
                  </a:cubicBezTo>
                  <a:cubicBezTo>
                    <a:pt x="769" y="1474"/>
                    <a:pt x="769" y="1474"/>
                    <a:pt x="769" y="1474"/>
                  </a:cubicBezTo>
                  <a:cubicBezTo>
                    <a:pt x="849" y="1474"/>
                    <a:pt x="914" y="1409"/>
                    <a:pt x="914" y="1329"/>
                  </a:cubicBezTo>
                  <a:cubicBezTo>
                    <a:pt x="914" y="1120"/>
                    <a:pt x="914" y="1120"/>
                    <a:pt x="914" y="1120"/>
                  </a:cubicBezTo>
                  <a:cubicBezTo>
                    <a:pt x="1095" y="1011"/>
                    <a:pt x="1206" y="816"/>
                    <a:pt x="1206" y="603"/>
                  </a:cubicBezTo>
                  <a:cubicBezTo>
                    <a:pt x="1206" y="271"/>
                    <a:pt x="936" y="0"/>
                    <a:pt x="603" y="0"/>
                  </a:cubicBezTo>
                  <a:close/>
                  <a:moveTo>
                    <a:pt x="827" y="1032"/>
                  </a:moveTo>
                  <a:cubicBezTo>
                    <a:pt x="807" y="1042"/>
                    <a:pt x="795" y="1063"/>
                    <a:pt x="795" y="1085"/>
                  </a:cubicBezTo>
                  <a:cubicBezTo>
                    <a:pt x="795" y="1133"/>
                    <a:pt x="795" y="1133"/>
                    <a:pt x="795" y="1133"/>
                  </a:cubicBezTo>
                  <a:cubicBezTo>
                    <a:pt x="427" y="1133"/>
                    <a:pt x="427" y="1133"/>
                    <a:pt x="427" y="1133"/>
                  </a:cubicBezTo>
                  <a:cubicBezTo>
                    <a:pt x="427" y="1093"/>
                    <a:pt x="427" y="1093"/>
                    <a:pt x="427" y="1093"/>
                  </a:cubicBezTo>
                  <a:cubicBezTo>
                    <a:pt x="427" y="1070"/>
                    <a:pt x="414" y="1049"/>
                    <a:pt x="394" y="1039"/>
                  </a:cubicBezTo>
                  <a:cubicBezTo>
                    <a:pt x="227" y="959"/>
                    <a:pt x="119" y="788"/>
                    <a:pt x="119" y="603"/>
                  </a:cubicBezTo>
                  <a:cubicBezTo>
                    <a:pt x="119" y="336"/>
                    <a:pt x="336" y="119"/>
                    <a:pt x="603" y="119"/>
                  </a:cubicBezTo>
                  <a:cubicBezTo>
                    <a:pt x="870" y="119"/>
                    <a:pt x="1087" y="336"/>
                    <a:pt x="1087" y="603"/>
                  </a:cubicBezTo>
                  <a:cubicBezTo>
                    <a:pt x="1087" y="784"/>
                    <a:pt x="987" y="948"/>
                    <a:pt x="827" y="1032"/>
                  </a:cubicBezTo>
                  <a:close/>
                </a:path>
              </a:pathLst>
            </a:custGeom>
            <a:solidFill>
              <a:schemeClr val="accent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16" name="Oval 14"/>
          <p:cNvSpPr>
            <a:spLocks noChangeArrowheads="1"/>
          </p:cNvSpPr>
          <p:nvPr/>
        </p:nvSpPr>
        <p:spPr bwMode="auto">
          <a:xfrm>
            <a:off x="1997508" y="2452907"/>
            <a:ext cx="1143118" cy="1143534"/>
          </a:xfrm>
          <a:prstGeom prst="ellipse">
            <a:avLst/>
          </a:prstGeom>
          <a:solidFill>
            <a:schemeClr val="accent2"/>
          </a:solidFill>
          <a:ln>
            <a:noFill/>
          </a:ln>
          <a:extLst/>
        </p:spPr>
        <p:txBody>
          <a:bodyPr vert="horz" wrap="square" lIns="59562" tIns="29781" rIns="59562" bIns="29781"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7" name="Oval 15"/>
          <p:cNvSpPr>
            <a:spLocks noChangeArrowheads="1"/>
          </p:cNvSpPr>
          <p:nvPr/>
        </p:nvSpPr>
        <p:spPr bwMode="auto">
          <a:xfrm>
            <a:off x="2110715" y="2567007"/>
            <a:ext cx="915857" cy="915339"/>
          </a:xfrm>
          <a:prstGeom prst="ellipse">
            <a:avLst/>
          </a:pr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59562" tIns="29781" rIns="59562" bIns="29781"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8" name="Oval 16"/>
          <p:cNvSpPr>
            <a:spLocks noChangeArrowheads="1"/>
          </p:cNvSpPr>
          <p:nvPr/>
        </p:nvSpPr>
        <p:spPr bwMode="auto">
          <a:xfrm>
            <a:off x="2208598" y="2664924"/>
            <a:ext cx="720088" cy="720350"/>
          </a:xfrm>
          <a:prstGeom prst="ellipse">
            <a:avLst/>
          </a:prstGeom>
          <a:solidFill>
            <a:schemeClr val="accent3"/>
          </a:solidFill>
          <a:ln>
            <a:noFill/>
          </a:ln>
          <a:extLst/>
        </p:spPr>
        <p:txBody>
          <a:bodyPr vert="horz" wrap="square" lIns="59562" tIns="29781" rIns="59562" bIns="29781"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9" name="Oval 17"/>
          <p:cNvSpPr>
            <a:spLocks noChangeArrowheads="1"/>
          </p:cNvSpPr>
          <p:nvPr/>
        </p:nvSpPr>
        <p:spPr bwMode="auto">
          <a:xfrm>
            <a:off x="2314994" y="2770508"/>
            <a:ext cx="507296" cy="508332"/>
          </a:xfrm>
          <a:prstGeom prst="ellipse">
            <a:avLst/>
          </a:pr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59562" tIns="29781" rIns="59562" bIns="29781"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0" name="Oval 18"/>
          <p:cNvSpPr>
            <a:spLocks noChangeArrowheads="1"/>
          </p:cNvSpPr>
          <p:nvPr/>
        </p:nvSpPr>
        <p:spPr bwMode="auto">
          <a:xfrm>
            <a:off x="2409474" y="2865023"/>
            <a:ext cx="317486" cy="319305"/>
          </a:xfrm>
          <a:prstGeom prst="ellipse">
            <a:avLst/>
          </a:prstGeom>
          <a:solidFill>
            <a:schemeClr val="accent4"/>
          </a:solidFill>
          <a:ln>
            <a:noFill/>
          </a:ln>
          <a:extLst/>
        </p:spPr>
        <p:txBody>
          <a:bodyPr vert="horz" wrap="square" lIns="59562" tIns="29781" rIns="59562" bIns="29781"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1" name="Oval 19"/>
          <p:cNvSpPr>
            <a:spLocks noChangeArrowheads="1"/>
          </p:cNvSpPr>
          <p:nvPr/>
        </p:nvSpPr>
        <p:spPr bwMode="auto">
          <a:xfrm>
            <a:off x="2509061" y="2966348"/>
            <a:ext cx="118312" cy="118356"/>
          </a:xfrm>
          <a:prstGeom prst="ellipse">
            <a:avLst/>
          </a:pr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59562" tIns="29781" rIns="59562" bIns="29781"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2" name="Freeform 20"/>
          <p:cNvSpPr>
            <a:spLocks/>
          </p:cNvSpPr>
          <p:nvPr/>
        </p:nvSpPr>
        <p:spPr bwMode="auto">
          <a:xfrm>
            <a:off x="2543106" y="2373719"/>
            <a:ext cx="674126" cy="676074"/>
          </a:xfrm>
          <a:custGeom>
            <a:avLst/>
            <a:gdLst>
              <a:gd name="T0" fmla="*/ 543 w 792"/>
              <a:gd name="T1" fmla="*/ 282 h 794"/>
              <a:gd name="T2" fmla="*/ 627 w 792"/>
              <a:gd name="T3" fmla="*/ 282 h 794"/>
              <a:gd name="T4" fmla="*/ 792 w 792"/>
              <a:gd name="T5" fmla="*/ 116 h 794"/>
              <a:gd name="T6" fmla="*/ 677 w 792"/>
              <a:gd name="T7" fmla="*/ 116 h 794"/>
              <a:gd name="T8" fmla="*/ 674 w 792"/>
              <a:gd name="T9" fmla="*/ 0 h 794"/>
              <a:gd name="T10" fmla="*/ 507 w 792"/>
              <a:gd name="T11" fmla="*/ 165 h 794"/>
              <a:gd name="T12" fmla="*/ 512 w 792"/>
              <a:gd name="T13" fmla="*/ 252 h 794"/>
              <a:gd name="T14" fmla="*/ 0 w 792"/>
              <a:gd name="T15" fmla="*/ 754 h 794"/>
              <a:gd name="T16" fmla="*/ 0 w 792"/>
              <a:gd name="T17" fmla="*/ 794 h 794"/>
              <a:gd name="T18" fmla="*/ 43 w 792"/>
              <a:gd name="T19" fmla="*/ 794 h 794"/>
              <a:gd name="T20" fmla="*/ 543 w 792"/>
              <a:gd name="T21" fmla="*/ 282 h 7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92" h="794">
                <a:moveTo>
                  <a:pt x="543" y="282"/>
                </a:moveTo>
                <a:lnTo>
                  <a:pt x="627" y="282"/>
                </a:lnTo>
                <a:lnTo>
                  <a:pt x="792" y="116"/>
                </a:lnTo>
                <a:lnTo>
                  <a:pt x="677" y="116"/>
                </a:lnTo>
                <a:lnTo>
                  <a:pt x="674" y="0"/>
                </a:lnTo>
                <a:lnTo>
                  <a:pt x="507" y="165"/>
                </a:lnTo>
                <a:lnTo>
                  <a:pt x="512" y="252"/>
                </a:lnTo>
                <a:lnTo>
                  <a:pt x="0" y="754"/>
                </a:lnTo>
                <a:lnTo>
                  <a:pt x="0" y="794"/>
                </a:lnTo>
                <a:lnTo>
                  <a:pt x="43" y="794"/>
                </a:lnTo>
                <a:lnTo>
                  <a:pt x="543" y="282"/>
                </a:lnTo>
                <a:close/>
              </a:path>
            </a:pathLst>
          </a:custGeom>
          <a:solidFill>
            <a:schemeClr val="accent6"/>
          </a:solidFill>
          <a:ln>
            <a:noFill/>
          </a:ln>
          <a:extLst/>
        </p:spPr>
        <p:txBody>
          <a:bodyPr vert="horz" wrap="square" lIns="59562" tIns="29781" rIns="59562" bIns="29781"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3" name="Freeform 21"/>
          <p:cNvSpPr>
            <a:spLocks/>
          </p:cNvSpPr>
          <p:nvPr/>
        </p:nvSpPr>
        <p:spPr bwMode="auto">
          <a:xfrm>
            <a:off x="2568641" y="2356689"/>
            <a:ext cx="674126" cy="676074"/>
          </a:xfrm>
          <a:custGeom>
            <a:avLst/>
            <a:gdLst>
              <a:gd name="T0" fmla="*/ 543 w 792"/>
              <a:gd name="T1" fmla="*/ 282 h 794"/>
              <a:gd name="T2" fmla="*/ 627 w 792"/>
              <a:gd name="T3" fmla="*/ 282 h 794"/>
              <a:gd name="T4" fmla="*/ 792 w 792"/>
              <a:gd name="T5" fmla="*/ 116 h 794"/>
              <a:gd name="T6" fmla="*/ 677 w 792"/>
              <a:gd name="T7" fmla="*/ 116 h 794"/>
              <a:gd name="T8" fmla="*/ 674 w 792"/>
              <a:gd name="T9" fmla="*/ 0 h 794"/>
              <a:gd name="T10" fmla="*/ 507 w 792"/>
              <a:gd name="T11" fmla="*/ 165 h 794"/>
              <a:gd name="T12" fmla="*/ 512 w 792"/>
              <a:gd name="T13" fmla="*/ 252 h 794"/>
              <a:gd name="T14" fmla="*/ 0 w 792"/>
              <a:gd name="T15" fmla="*/ 754 h 794"/>
              <a:gd name="T16" fmla="*/ 0 w 792"/>
              <a:gd name="T17" fmla="*/ 794 h 794"/>
              <a:gd name="T18" fmla="*/ 43 w 792"/>
              <a:gd name="T19" fmla="*/ 794 h 7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92" h="794">
                <a:moveTo>
                  <a:pt x="543" y="282"/>
                </a:moveTo>
                <a:lnTo>
                  <a:pt x="627" y="282"/>
                </a:lnTo>
                <a:lnTo>
                  <a:pt x="792" y="116"/>
                </a:lnTo>
                <a:lnTo>
                  <a:pt x="677" y="116"/>
                </a:lnTo>
                <a:lnTo>
                  <a:pt x="674" y="0"/>
                </a:lnTo>
                <a:lnTo>
                  <a:pt x="507" y="165"/>
                </a:lnTo>
                <a:lnTo>
                  <a:pt x="512" y="252"/>
                </a:lnTo>
                <a:lnTo>
                  <a:pt x="0" y="754"/>
                </a:lnTo>
                <a:lnTo>
                  <a:pt x="0" y="794"/>
                </a:lnTo>
                <a:lnTo>
                  <a:pt x="43" y="794"/>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59562" tIns="29781" rIns="59562" bIns="29781"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nvGrpSpPr>
          <p:cNvPr id="3" name="Group 4"/>
          <p:cNvGrpSpPr>
            <a:grpSpLocks noChangeAspect="1"/>
          </p:cNvGrpSpPr>
          <p:nvPr/>
        </p:nvGrpSpPr>
        <p:grpSpPr bwMode="auto">
          <a:xfrm flipH="1">
            <a:off x="4698695" y="2333641"/>
            <a:ext cx="813711" cy="703648"/>
            <a:chOff x="2883" y="375"/>
            <a:chExt cx="1938" cy="1977"/>
          </a:xfrm>
          <a:solidFill>
            <a:schemeClr val="accent1"/>
          </a:solidFill>
        </p:grpSpPr>
        <p:sp>
          <p:nvSpPr>
            <p:cNvPr id="25" name="Freeform 5"/>
            <p:cNvSpPr>
              <a:spLocks/>
            </p:cNvSpPr>
            <p:nvPr/>
          </p:nvSpPr>
          <p:spPr bwMode="auto">
            <a:xfrm>
              <a:off x="4622" y="2148"/>
              <a:ext cx="199" cy="204"/>
            </a:xfrm>
            <a:custGeom>
              <a:avLst/>
              <a:gdLst>
                <a:gd name="T0" fmla="*/ 69 w 84"/>
                <a:gd name="T1" fmla="*/ 67 h 86"/>
                <a:gd name="T2" fmla="*/ 35 w 84"/>
                <a:gd name="T3" fmla="*/ 30 h 86"/>
                <a:gd name="T4" fmla="*/ 17 w 84"/>
                <a:gd name="T5" fmla="*/ 9 h 86"/>
                <a:gd name="T6" fmla="*/ 6 w 84"/>
                <a:gd name="T7" fmla="*/ 0 h 86"/>
                <a:gd name="T8" fmla="*/ 4 w 84"/>
                <a:gd name="T9" fmla="*/ 5 h 86"/>
                <a:gd name="T10" fmla="*/ 0 w 84"/>
                <a:gd name="T11" fmla="*/ 10 h 86"/>
                <a:gd name="T12" fmla="*/ 10 w 84"/>
                <a:gd name="T13" fmla="*/ 21 h 86"/>
                <a:gd name="T14" fmla="*/ 30 w 84"/>
                <a:gd name="T15" fmla="*/ 38 h 86"/>
                <a:gd name="T16" fmla="*/ 66 w 84"/>
                <a:gd name="T17" fmla="*/ 71 h 86"/>
                <a:gd name="T18" fmla="*/ 83 w 84"/>
                <a:gd name="T19" fmla="*/ 86 h 86"/>
                <a:gd name="T20" fmla="*/ 84 w 84"/>
                <a:gd name="T21" fmla="*/ 85 h 86"/>
                <a:gd name="T22" fmla="*/ 69 w 84"/>
                <a:gd name="T23" fmla="*/ 67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86">
                  <a:moveTo>
                    <a:pt x="69" y="67"/>
                  </a:moveTo>
                  <a:cubicBezTo>
                    <a:pt x="60" y="57"/>
                    <a:pt x="47" y="43"/>
                    <a:pt x="35" y="30"/>
                  </a:cubicBezTo>
                  <a:cubicBezTo>
                    <a:pt x="29" y="23"/>
                    <a:pt x="23" y="16"/>
                    <a:pt x="17" y="9"/>
                  </a:cubicBezTo>
                  <a:cubicBezTo>
                    <a:pt x="13" y="6"/>
                    <a:pt x="10" y="3"/>
                    <a:pt x="6" y="0"/>
                  </a:cubicBezTo>
                  <a:cubicBezTo>
                    <a:pt x="6" y="2"/>
                    <a:pt x="5" y="3"/>
                    <a:pt x="4" y="5"/>
                  </a:cubicBezTo>
                  <a:cubicBezTo>
                    <a:pt x="3" y="7"/>
                    <a:pt x="1" y="9"/>
                    <a:pt x="0" y="10"/>
                  </a:cubicBezTo>
                  <a:cubicBezTo>
                    <a:pt x="3" y="14"/>
                    <a:pt x="7" y="17"/>
                    <a:pt x="10" y="21"/>
                  </a:cubicBezTo>
                  <a:cubicBezTo>
                    <a:pt x="16" y="27"/>
                    <a:pt x="23" y="32"/>
                    <a:pt x="30" y="38"/>
                  </a:cubicBezTo>
                  <a:cubicBezTo>
                    <a:pt x="43" y="50"/>
                    <a:pt x="56" y="63"/>
                    <a:pt x="66" y="71"/>
                  </a:cubicBezTo>
                  <a:cubicBezTo>
                    <a:pt x="76" y="80"/>
                    <a:pt x="83" y="86"/>
                    <a:pt x="83" y="86"/>
                  </a:cubicBezTo>
                  <a:cubicBezTo>
                    <a:pt x="84" y="85"/>
                    <a:pt x="84" y="85"/>
                    <a:pt x="84" y="85"/>
                  </a:cubicBezTo>
                  <a:cubicBezTo>
                    <a:pt x="84" y="85"/>
                    <a:pt x="78" y="78"/>
                    <a:pt x="69" y="67"/>
                  </a:cubicBezTo>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6" name="Freeform 6"/>
            <p:cNvSpPr>
              <a:spLocks/>
            </p:cNvSpPr>
            <p:nvPr/>
          </p:nvSpPr>
          <p:spPr bwMode="auto">
            <a:xfrm>
              <a:off x="4177" y="1665"/>
              <a:ext cx="490" cy="566"/>
            </a:xfrm>
            <a:custGeom>
              <a:avLst/>
              <a:gdLst>
                <a:gd name="T0" fmla="*/ 204 w 207"/>
                <a:gd name="T1" fmla="*/ 156 h 239"/>
                <a:gd name="T2" fmla="*/ 48 w 207"/>
                <a:gd name="T3" fmla="*/ 0 h 239"/>
                <a:gd name="T4" fmla="*/ 35 w 207"/>
                <a:gd name="T5" fmla="*/ 53 h 239"/>
                <a:gd name="T6" fmla="*/ 0 w 207"/>
                <a:gd name="T7" fmla="*/ 83 h 239"/>
                <a:gd name="T8" fmla="*/ 156 w 207"/>
                <a:gd name="T9" fmla="*/ 239 h 239"/>
                <a:gd name="T10" fmla="*/ 188 w 207"/>
                <a:gd name="T11" fmla="*/ 214 h 239"/>
                <a:gd name="T12" fmla="*/ 192 w 207"/>
                <a:gd name="T13" fmla="*/ 209 h 239"/>
                <a:gd name="T14" fmla="*/ 194 w 207"/>
                <a:gd name="T15" fmla="*/ 204 h 239"/>
                <a:gd name="T16" fmla="*/ 204 w 207"/>
                <a:gd name="T17" fmla="*/ 156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7" h="239">
                  <a:moveTo>
                    <a:pt x="204" y="156"/>
                  </a:moveTo>
                  <a:cubicBezTo>
                    <a:pt x="48" y="0"/>
                    <a:pt x="48" y="0"/>
                    <a:pt x="48" y="0"/>
                  </a:cubicBezTo>
                  <a:cubicBezTo>
                    <a:pt x="54" y="6"/>
                    <a:pt x="48" y="30"/>
                    <a:pt x="35" y="53"/>
                  </a:cubicBezTo>
                  <a:cubicBezTo>
                    <a:pt x="22" y="75"/>
                    <a:pt x="7" y="88"/>
                    <a:pt x="0" y="83"/>
                  </a:cubicBezTo>
                  <a:cubicBezTo>
                    <a:pt x="156" y="239"/>
                    <a:pt x="156" y="239"/>
                    <a:pt x="156" y="239"/>
                  </a:cubicBezTo>
                  <a:cubicBezTo>
                    <a:pt x="156" y="239"/>
                    <a:pt x="173" y="237"/>
                    <a:pt x="188" y="214"/>
                  </a:cubicBezTo>
                  <a:cubicBezTo>
                    <a:pt x="189" y="213"/>
                    <a:pt x="191" y="211"/>
                    <a:pt x="192" y="209"/>
                  </a:cubicBezTo>
                  <a:cubicBezTo>
                    <a:pt x="193" y="207"/>
                    <a:pt x="194" y="206"/>
                    <a:pt x="194" y="204"/>
                  </a:cubicBezTo>
                  <a:cubicBezTo>
                    <a:pt x="207" y="178"/>
                    <a:pt x="204" y="156"/>
                    <a:pt x="204" y="156"/>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7" name="Freeform 7"/>
            <p:cNvSpPr>
              <a:spLocks/>
            </p:cNvSpPr>
            <p:nvPr/>
          </p:nvSpPr>
          <p:spPr bwMode="auto">
            <a:xfrm>
              <a:off x="4167" y="1656"/>
              <a:ext cx="137" cy="218"/>
            </a:xfrm>
            <a:custGeom>
              <a:avLst/>
              <a:gdLst>
                <a:gd name="T0" fmla="*/ 52 w 58"/>
                <a:gd name="T1" fmla="*/ 4 h 92"/>
                <a:gd name="T2" fmla="*/ 31 w 58"/>
                <a:gd name="T3" fmla="*/ 13 h 92"/>
                <a:gd name="T4" fmla="*/ 39 w 58"/>
                <a:gd name="T5" fmla="*/ 20 h 92"/>
                <a:gd name="T6" fmla="*/ 39 w 58"/>
                <a:gd name="T7" fmla="*/ 25 h 92"/>
                <a:gd name="T8" fmla="*/ 31 w 58"/>
                <a:gd name="T9" fmla="*/ 50 h 92"/>
                <a:gd name="T10" fmla="*/ 16 w 58"/>
                <a:gd name="T11" fmla="*/ 66 h 92"/>
                <a:gd name="T12" fmla="*/ 12 w 58"/>
                <a:gd name="T13" fmla="*/ 67 h 92"/>
                <a:gd name="T14" fmla="*/ 5 w 58"/>
                <a:gd name="T15" fmla="*/ 59 h 92"/>
                <a:gd name="T16" fmla="*/ 3 w 58"/>
                <a:gd name="T17" fmla="*/ 87 h 92"/>
                <a:gd name="T18" fmla="*/ 4 w 58"/>
                <a:gd name="T19" fmla="*/ 87 h 92"/>
                <a:gd name="T20" fmla="*/ 39 w 58"/>
                <a:gd name="T21" fmla="*/ 57 h 92"/>
                <a:gd name="T22" fmla="*/ 52 w 58"/>
                <a:gd name="T23" fmla="*/ 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 h="92">
                  <a:moveTo>
                    <a:pt x="52" y="4"/>
                  </a:moveTo>
                  <a:cubicBezTo>
                    <a:pt x="48" y="0"/>
                    <a:pt x="40" y="4"/>
                    <a:pt x="31" y="13"/>
                  </a:cubicBezTo>
                  <a:cubicBezTo>
                    <a:pt x="36" y="18"/>
                    <a:pt x="39" y="20"/>
                    <a:pt x="39" y="20"/>
                  </a:cubicBezTo>
                  <a:cubicBezTo>
                    <a:pt x="39" y="20"/>
                    <a:pt x="39" y="22"/>
                    <a:pt x="39" y="25"/>
                  </a:cubicBezTo>
                  <a:cubicBezTo>
                    <a:pt x="39" y="31"/>
                    <a:pt x="37" y="40"/>
                    <a:pt x="31" y="50"/>
                  </a:cubicBezTo>
                  <a:cubicBezTo>
                    <a:pt x="25" y="61"/>
                    <a:pt x="19" y="64"/>
                    <a:pt x="16" y="66"/>
                  </a:cubicBezTo>
                  <a:cubicBezTo>
                    <a:pt x="14" y="67"/>
                    <a:pt x="12" y="67"/>
                    <a:pt x="12" y="67"/>
                  </a:cubicBezTo>
                  <a:cubicBezTo>
                    <a:pt x="12" y="67"/>
                    <a:pt x="10" y="64"/>
                    <a:pt x="5" y="59"/>
                  </a:cubicBezTo>
                  <a:cubicBezTo>
                    <a:pt x="0" y="72"/>
                    <a:pt x="0" y="83"/>
                    <a:pt x="3" y="87"/>
                  </a:cubicBezTo>
                  <a:cubicBezTo>
                    <a:pt x="4" y="87"/>
                    <a:pt x="4" y="87"/>
                    <a:pt x="4" y="87"/>
                  </a:cubicBezTo>
                  <a:cubicBezTo>
                    <a:pt x="11" y="92"/>
                    <a:pt x="26" y="79"/>
                    <a:pt x="39" y="57"/>
                  </a:cubicBezTo>
                  <a:cubicBezTo>
                    <a:pt x="52" y="34"/>
                    <a:pt x="58" y="10"/>
                    <a:pt x="52" y="4"/>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8" name="Freeform 8"/>
            <p:cNvSpPr>
              <a:spLocks/>
            </p:cNvSpPr>
            <p:nvPr/>
          </p:nvSpPr>
          <p:spPr bwMode="auto">
            <a:xfrm>
              <a:off x="2883" y="799"/>
              <a:ext cx="474" cy="407"/>
            </a:xfrm>
            <a:custGeom>
              <a:avLst/>
              <a:gdLst>
                <a:gd name="T0" fmla="*/ 83 w 200"/>
                <a:gd name="T1" fmla="*/ 65 h 172"/>
                <a:gd name="T2" fmla="*/ 200 w 200"/>
                <a:gd name="T3" fmla="*/ 38 h 172"/>
                <a:gd name="T4" fmla="*/ 200 w 200"/>
                <a:gd name="T5" fmla="*/ 37 h 172"/>
                <a:gd name="T6" fmla="*/ 73 w 200"/>
                <a:gd name="T7" fmla="*/ 14 h 172"/>
                <a:gd name="T8" fmla="*/ 9 w 200"/>
                <a:gd name="T9" fmla="*/ 126 h 172"/>
                <a:gd name="T10" fmla="*/ 64 w 200"/>
                <a:gd name="T11" fmla="*/ 172 h 172"/>
                <a:gd name="T12" fmla="*/ 83 w 200"/>
                <a:gd name="T13" fmla="*/ 65 h 172"/>
              </a:gdLst>
              <a:ahLst/>
              <a:cxnLst>
                <a:cxn ang="0">
                  <a:pos x="T0" y="T1"/>
                </a:cxn>
                <a:cxn ang="0">
                  <a:pos x="T2" y="T3"/>
                </a:cxn>
                <a:cxn ang="0">
                  <a:pos x="T4" y="T5"/>
                </a:cxn>
                <a:cxn ang="0">
                  <a:pos x="T6" y="T7"/>
                </a:cxn>
                <a:cxn ang="0">
                  <a:pos x="T8" y="T9"/>
                </a:cxn>
                <a:cxn ang="0">
                  <a:pos x="T10" y="T11"/>
                </a:cxn>
                <a:cxn ang="0">
                  <a:pos x="T12" y="T13"/>
                </a:cxn>
              </a:cxnLst>
              <a:rect l="0" t="0" r="r" b="b"/>
              <a:pathLst>
                <a:path w="200" h="172">
                  <a:moveTo>
                    <a:pt x="83" y="65"/>
                  </a:moveTo>
                  <a:cubicBezTo>
                    <a:pt x="105" y="26"/>
                    <a:pt x="157" y="23"/>
                    <a:pt x="200" y="38"/>
                  </a:cubicBezTo>
                  <a:cubicBezTo>
                    <a:pt x="200" y="38"/>
                    <a:pt x="200" y="37"/>
                    <a:pt x="200" y="37"/>
                  </a:cubicBezTo>
                  <a:cubicBezTo>
                    <a:pt x="159" y="14"/>
                    <a:pt x="109" y="0"/>
                    <a:pt x="73" y="14"/>
                  </a:cubicBezTo>
                  <a:cubicBezTo>
                    <a:pt x="6" y="41"/>
                    <a:pt x="0" y="81"/>
                    <a:pt x="9" y="126"/>
                  </a:cubicBezTo>
                  <a:cubicBezTo>
                    <a:pt x="14" y="152"/>
                    <a:pt x="35" y="167"/>
                    <a:pt x="64" y="172"/>
                  </a:cubicBezTo>
                  <a:cubicBezTo>
                    <a:pt x="58" y="137"/>
                    <a:pt x="64" y="97"/>
                    <a:pt x="83" y="65"/>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9" name="Freeform 9"/>
            <p:cNvSpPr>
              <a:spLocks/>
            </p:cNvSpPr>
            <p:nvPr/>
          </p:nvSpPr>
          <p:spPr bwMode="auto">
            <a:xfrm>
              <a:off x="3236" y="427"/>
              <a:ext cx="175" cy="460"/>
            </a:xfrm>
            <a:custGeom>
              <a:avLst/>
              <a:gdLst>
                <a:gd name="T0" fmla="*/ 40 w 74"/>
                <a:gd name="T1" fmla="*/ 37 h 194"/>
                <a:gd name="T2" fmla="*/ 74 w 74"/>
                <a:gd name="T3" fmla="*/ 0 h 194"/>
                <a:gd name="T4" fmla="*/ 1 w 74"/>
                <a:gd name="T5" fmla="*/ 100 h 194"/>
                <a:gd name="T6" fmla="*/ 51 w 74"/>
                <a:gd name="T7" fmla="*/ 194 h 194"/>
                <a:gd name="T8" fmla="*/ 52 w 74"/>
                <a:gd name="T9" fmla="*/ 193 h 194"/>
                <a:gd name="T10" fmla="*/ 40 w 74"/>
                <a:gd name="T11" fmla="*/ 37 h 194"/>
              </a:gdLst>
              <a:ahLst/>
              <a:cxnLst>
                <a:cxn ang="0">
                  <a:pos x="T0" y="T1"/>
                </a:cxn>
                <a:cxn ang="0">
                  <a:pos x="T2" y="T3"/>
                </a:cxn>
                <a:cxn ang="0">
                  <a:pos x="T4" y="T5"/>
                </a:cxn>
                <a:cxn ang="0">
                  <a:pos x="T6" y="T7"/>
                </a:cxn>
                <a:cxn ang="0">
                  <a:pos x="T8" y="T9"/>
                </a:cxn>
                <a:cxn ang="0">
                  <a:pos x="T10" y="T11"/>
                </a:cxn>
              </a:cxnLst>
              <a:rect l="0" t="0" r="r" b="b"/>
              <a:pathLst>
                <a:path w="74" h="194">
                  <a:moveTo>
                    <a:pt x="40" y="37"/>
                  </a:moveTo>
                  <a:cubicBezTo>
                    <a:pt x="49" y="21"/>
                    <a:pt x="61" y="8"/>
                    <a:pt x="74" y="0"/>
                  </a:cubicBezTo>
                  <a:cubicBezTo>
                    <a:pt x="31" y="9"/>
                    <a:pt x="0" y="30"/>
                    <a:pt x="1" y="100"/>
                  </a:cubicBezTo>
                  <a:cubicBezTo>
                    <a:pt x="1" y="132"/>
                    <a:pt x="23" y="166"/>
                    <a:pt x="51" y="194"/>
                  </a:cubicBezTo>
                  <a:cubicBezTo>
                    <a:pt x="52" y="193"/>
                    <a:pt x="52" y="193"/>
                    <a:pt x="52" y="193"/>
                  </a:cubicBezTo>
                  <a:cubicBezTo>
                    <a:pt x="29" y="143"/>
                    <a:pt x="17" y="77"/>
                    <a:pt x="40" y="37"/>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0" name="Freeform 10"/>
            <p:cNvSpPr>
              <a:spLocks/>
            </p:cNvSpPr>
            <p:nvPr/>
          </p:nvSpPr>
          <p:spPr bwMode="auto">
            <a:xfrm>
              <a:off x="3020" y="853"/>
              <a:ext cx="505" cy="613"/>
            </a:xfrm>
            <a:custGeom>
              <a:avLst/>
              <a:gdLst>
                <a:gd name="T0" fmla="*/ 198 w 213"/>
                <a:gd name="T1" fmla="*/ 82 h 259"/>
                <a:gd name="T2" fmla="*/ 142 w 213"/>
                <a:gd name="T3" fmla="*/ 15 h 259"/>
                <a:gd name="T4" fmla="*/ 25 w 213"/>
                <a:gd name="T5" fmla="*/ 42 h 259"/>
                <a:gd name="T6" fmla="*/ 6 w 213"/>
                <a:gd name="T7" fmla="*/ 149 h 259"/>
                <a:gd name="T8" fmla="*/ 39 w 213"/>
                <a:gd name="T9" fmla="*/ 218 h 259"/>
                <a:gd name="T10" fmla="*/ 172 w 213"/>
                <a:gd name="T11" fmla="*/ 189 h 259"/>
                <a:gd name="T12" fmla="*/ 211 w 213"/>
                <a:gd name="T13" fmla="*/ 104 h 259"/>
                <a:gd name="T14" fmla="*/ 213 w 213"/>
                <a:gd name="T15" fmla="*/ 99 h 259"/>
                <a:gd name="T16" fmla="*/ 212 w 213"/>
                <a:gd name="T17" fmla="*/ 97 h 259"/>
                <a:gd name="T18" fmla="*/ 198 w 213"/>
                <a:gd name="T19" fmla="*/ 8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259">
                  <a:moveTo>
                    <a:pt x="198" y="82"/>
                  </a:moveTo>
                  <a:cubicBezTo>
                    <a:pt x="173" y="53"/>
                    <a:pt x="145" y="23"/>
                    <a:pt x="142" y="15"/>
                  </a:cubicBezTo>
                  <a:cubicBezTo>
                    <a:pt x="99" y="0"/>
                    <a:pt x="47" y="3"/>
                    <a:pt x="25" y="42"/>
                  </a:cubicBezTo>
                  <a:cubicBezTo>
                    <a:pt x="6" y="74"/>
                    <a:pt x="0" y="114"/>
                    <a:pt x="6" y="149"/>
                  </a:cubicBezTo>
                  <a:cubicBezTo>
                    <a:pt x="10" y="176"/>
                    <a:pt x="22" y="201"/>
                    <a:pt x="39" y="218"/>
                  </a:cubicBezTo>
                  <a:cubicBezTo>
                    <a:pt x="80" y="259"/>
                    <a:pt x="139" y="246"/>
                    <a:pt x="172" y="189"/>
                  </a:cubicBezTo>
                  <a:cubicBezTo>
                    <a:pt x="190" y="158"/>
                    <a:pt x="207" y="130"/>
                    <a:pt x="211" y="104"/>
                  </a:cubicBezTo>
                  <a:cubicBezTo>
                    <a:pt x="212" y="102"/>
                    <a:pt x="213" y="100"/>
                    <a:pt x="213" y="99"/>
                  </a:cubicBezTo>
                  <a:cubicBezTo>
                    <a:pt x="213" y="98"/>
                    <a:pt x="212" y="98"/>
                    <a:pt x="212" y="97"/>
                  </a:cubicBezTo>
                  <a:cubicBezTo>
                    <a:pt x="207" y="92"/>
                    <a:pt x="203" y="87"/>
                    <a:pt x="198" y="82"/>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1" name="Freeform 11"/>
            <p:cNvSpPr>
              <a:spLocks/>
            </p:cNvSpPr>
            <p:nvPr/>
          </p:nvSpPr>
          <p:spPr bwMode="auto">
            <a:xfrm>
              <a:off x="3276" y="375"/>
              <a:ext cx="481" cy="668"/>
            </a:xfrm>
            <a:custGeom>
              <a:avLst/>
              <a:gdLst>
                <a:gd name="T0" fmla="*/ 23 w 203"/>
                <a:gd name="T1" fmla="*/ 59 h 282"/>
                <a:gd name="T2" fmla="*/ 35 w 203"/>
                <a:gd name="T3" fmla="*/ 215 h 282"/>
                <a:gd name="T4" fmla="*/ 72 w 203"/>
                <a:gd name="T5" fmla="*/ 246 h 282"/>
                <a:gd name="T6" fmla="*/ 96 w 203"/>
                <a:gd name="T7" fmla="*/ 267 h 282"/>
                <a:gd name="T8" fmla="*/ 99 w 203"/>
                <a:gd name="T9" fmla="*/ 270 h 282"/>
                <a:gd name="T10" fmla="*/ 113 w 203"/>
                <a:gd name="T11" fmla="*/ 282 h 282"/>
                <a:gd name="T12" fmla="*/ 171 w 203"/>
                <a:gd name="T13" fmla="*/ 207 h 282"/>
                <a:gd name="T14" fmla="*/ 156 w 203"/>
                <a:gd name="T15" fmla="*/ 31 h 282"/>
                <a:gd name="T16" fmla="*/ 57 w 203"/>
                <a:gd name="T17" fmla="*/ 22 h 282"/>
                <a:gd name="T18" fmla="*/ 23 w 203"/>
                <a:gd name="T19" fmla="*/ 59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3" h="282">
                  <a:moveTo>
                    <a:pt x="23" y="59"/>
                  </a:moveTo>
                  <a:cubicBezTo>
                    <a:pt x="0" y="99"/>
                    <a:pt x="12" y="165"/>
                    <a:pt x="35" y="215"/>
                  </a:cubicBezTo>
                  <a:cubicBezTo>
                    <a:pt x="38" y="215"/>
                    <a:pt x="55" y="231"/>
                    <a:pt x="72" y="246"/>
                  </a:cubicBezTo>
                  <a:cubicBezTo>
                    <a:pt x="79" y="252"/>
                    <a:pt x="87" y="259"/>
                    <a:pt x="96" y="267"/>
                  </a:cubicBezTo>
                  <a:cubicBezTo>
                    <a:pt x="97" y="268"/>
                    <a:pt x="98" y="269"/>
                    <a:pt x="99" y="270"/>
                  </a:cubicBezTo>
                  <a:cubicBezTo>
                    <a:pt x="104" y="274"/>
                    <a:pt x="109" y="278"/>
                    <a:pt x="113" y="282"/>
                  </a:cubicBezTo>
                  <a:cubicBezTo>
                    <a:pt x="133" y="272"/>
                    <a:pt x="151" y="241"/>
                    <a:pt x="171" y="207"/>
                  </a:cubicBezTo>
                  <a:cubicBezTo>
                    <a:pt x="203" y="150"/>
                    <a:pt x="197" y="71"/>
                    <a:pt x="156" y="31"/>
                  </a:cubicBezTo>
                  <a:cubicBezTo>
                    <a:pt x="127" y="2"/>
                    <a:pt x="89" y="0"/>
                    <a:pt x="57" y="22"/>
                  </a:cubicBezTo>
                  <a:cubicBezTo>
                    <a:pt x="44" y="30"/>
                    <a:pt x="32" y="43"/>
                    <a:pt x="23" y="59"/>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2" name="Freeform 12"/>
            <p:cNvSpPr>
              <a:spLocks/>
            </p:cNvSpPr>
            <p:nvPr/>
          </p:nvSpPr>
          <p:spPr bwMode="auto">
            <a:xfrm>
              <a:off x="3357" y="884"/>
              <a:ext cx="902" cy="930"/>
            </a:xfrm>
            <a:custGeom>
              <a:avLst/>
              <a:gdLst>
                <a:gd name="T0" fmla="*/ 381 w 381"/>
                <a:gd name="T1" fmla="*/ 346 h 393"/>
                <a:gd name="T2" fmla="*/ 373 w 381"/>
                <a:gd name="T3" fmla="*/ 339 h 393"/>
                <a:gd name="T4" fmla="*/ 79 w 381"/>
                <a:gd name="T5" fmla="*/ 67 h 393"/>
                <a:gd name="T6" fmla="*/ 65 w 381"/>
                <a:gd name="T7" fmla="*/ 55 h 393"/>
                <a:gd name="T8" fmla="*/ 62 w 381"/>
                <a:gd name="T9" fmla="*/ 52 h 393"/>
                <a:gd name="T10" fmla="*/ 38 w 381"/>
                <a:gd name="T11" fmla="*/ 31 h 393"/>
                <a:gd name="T12" fmla="*/ 1 w 381"/>
                <a:gd name="T13" fmla="*/ 0 h 393"/>
                <a:gd name="T14" fmla="*/ 0 w 381"/>
                <a:gd name="T15" fmla="*/ 1 h 393"/>
                <a:gd name="T16" fmla="*/ 0 w 381"/>
                <a:gd name="T17" fmla="*/ 1 h 393"/>
                <a:gd name="T18" fmla="*/ 0 w 381"/>
                <a:gd name="T19" fmla="*/ 1 h 393"/>
                <a:gd name="T20" fmla="*/ 0 w 381"/>
                <a:gd name="T21" fmla="*/ 2 h 393"/>
                <a:gd name="T22" fmla="*/ 56 w 381"/>
                <a:gd name="T23" fmla="*/ 69 h 393"/>
                <a:gd name="T24" fmla="*/ 70 w 381"/>
                <a:gd name="T25" fmla="*/ 84 h 393"/>
                <a:gd name="T26" fmla="*/ 71 w 381"/>
                <a:gd name="T27" fmla="*/ 86 h 393"/>
                <a:gd name="T28" fmla="*/ 347 w 381"/>
                <a:gd name="T29" fmla="*/ 385 h 393"/>
                <a:gd name="T30" fmla="*/ 354 w 381"/>
                <a:gd name="T31" fmla="*/ 393 h 393"/>
                <a:gd name="T32" fmla="*/ 358 w 381"/>
                <a:gd name="T33" fmla="*/ 392 h 393"/>
                <a:gd name="T34" fmla="*/ 373 w 381"/>
                <a:gd name="T35" fmla="*/ 376 h 393"/>
                <a:gd name="T36" fmla="*/ 381 w 381"/>
                <a:gd name="T37" fmla="*/ 351 h 393"/>
                <a:gd name="T38" fmla="*/ 381 w 381"/>
                <a:gd name="T39" fmla="*/ 346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1" h="393">
                  <a:moveTo>
                    <a:pt x="381" y="346"/>
                  </a:moveTo>
                  <a:cubicBezTo>
                    <a:pt x="381" y="346"/>
                    <a:pt x="378" y="344"/>
                    <a:pt x="373" y="339"/>
                  </a:cubicBezTo>
                  <a:cubicBezTo>
                    <a:pt x="336" y="304"/>
                    <a:pt x="177" y="155"/>
                    <a:pt x="79" y="67"/>
                  </a:cubicBezTo>
                  <a:cubicBezTo>
                    <a:pt x="75" y="63"/>
                    <a:pt x="70" y="59"/>
                    <a:pt x="65" y="55"/>
                  </a:cubicBezTo>
                  <a:cubicBezTo>
                    <a:pt x="64" y="54"/>
                    <a:pt x="63" y="53"/>
                    <a:pt x="62" y="52"/>
                  </a:cubicBezTo>
                  <a:cubicBezTo>
                    <a:pt x="53" y="44"/>
                    <a:pt x="45" y="37"/>
                    <a:pt x="38" y="31"/>
                  </a:cubicBezTo>
                  <a:cubicBezTo>
                    <a:pt x="21" y="16"/>
                    <a:pt x="4" y="0"/>
                    <a:pt x="1" y="0"/>
                  </a:cubicBezTo>
                  <a:cubicBezTo>
                    <a:pt x="0" y="1"/>
                    <a:pt x="0" y="1"/>
                    <a:pt x="0" y="1"/>
                  </a:cubicBezTo>
                  <a:cubicBezTo>
                    <a:pt x="0" y="1"/>
                    <a:pt x="0" y="1"/>
                    <a:pt x="0" y="1"/>
                  </a:cubicBezTo>
                  <a:cubicBezTo>
                    <a:pt x="0" y="1"/>
                    <a:pt x="0" y="1"/>
                    <a:pt x="0" y="1"/>
                  </a:cubicBezTo>
                  <a:cubicBezTo>
                    <a:pt x="0" y="1"/>
                    <a:pt x="0" y="2"/>
                    <a:pt x="0" y="2"/>
                  </a:cubicBezTo>
                  <a:cubicBezTo>
                    <a:pt x="3" y="10"/>
                    <a:pt x="31" y="40"/>
                    <a:pt x="56" y="69"/>
                  </a:cubicBezTo>
                  <a:cubicBezTo>
                    <a:pt x="61" y="74"/>
                    <a:pt x="65" y="79"/>
                    <a:pt x="70" y="84"/>
                  </a:cubicBezTo>
                  <a:cubicBezTo>
                    <a:pt x="70" y="85"/>
                    <a:pt x="71" y="85"/>
                    <a:pt x="71" y="86"/>
                  </a:cubicBezTo>
                  <a:cubicBezTo>
                    <a:pt x="161" y="186"/>
                    <a:pt x="312" y="347"/>
                    <a:pt x="347" y="385"/>
                  </a:cubicBezTo>
                  <a:cubicBezTo>
                    <a:pt x="352" y="390"/>
                    <a:pt x="354" y="393"/>
                    <a:pt x="354" y="393"/>
                  </a:cubicBezTo>
                  <a:cubicBezTo>
                    <a:pt x="354" y="393"/>
                    <a:pt x="356" y="393"/>
                    <a:pt x="358" y="392"/>
                  </a:cubicBezTo>
                  <a:cubicBezTo>
                    <a:pt x="361" y="390"/>
                    <a:pt x="367" y="387"/>
                    <a:pt x="373" y="376"/>
                  </a:cubicBezTo>
                  <a:cubicBezTo>
                    <a:pt x="379" y="366"/>
                    <a:pt x="381" y="357"/>
                    <a:pt x="381" y="351"/>
                  </a:cubicBezTo>
                  <a:cubicBezTo>
                    <a:pt x="381" y="348"/>
                    <a:pt x="381" y="346"/>
                    <a:pt x="381" y="346"/>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3" name="Freeform 14"/>
            <p:cNvSpPr>
              <a:spLocks/>
            </p:cNvSpPr>
            <p:nvPr/>
          </p:nvSpPr>
          <p:spPr bwMode="auto">
            <a:xfrm>
              <a:off x="4819" y="2349"/>
              <a:ext cx="0" cy="3"/>
            </a:xfrm>
            <a:custGeom>
              <a:avLst/>
              <a:gdLst>
                <a:gd name="T0" fmla="*/ 0 h 1"/>
                <a:gd name="T1" fmla="*/ 0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0"/>
                  </a:cubicBezTo>
                  <a:cubicBezTo>
                    <a:pt x="0" y="1"/>
                    <a:pt x="0" y="1"/>
                    <a:pt x="0" y="1"/>
                  </a:cubicBezTo>
                  <a:cubicBezTo>
                    <a:pt x="0" y="1"/>
                    <a:pt x="0" y="1"/>
                    <a:pt x="0" y="1"/>
                  </a:cubicBezTo>
                  <a:cubicBezTo>
                    <a:pt x="0" y="0"/>
                    <a:pt x="0" y="0"/>
                    <a:pt x="0" y="0"/>
                  </a:cubicBezTo>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 name="Group 4"/>
          <p:cNvGrpSpPr>
            <a:grpSpLocks noChangeAspect="1"/>
          </p:cNvGrpSpPr>
          <p:nvPr/>
        </p:nvGrpSpPr>
        <p:grpSpPr bwMode="auto">
          <a:xfrm flipH="1">
            <a:off x="6499336" y="2333641"/>
            <a:ext cx="813711" cy="703648"/>
            <a:chOff x="2883" y="375"/>
            <a:chExt cx="1938" cy="1977"/>
          </a:xfrm>
          <a:solidFill>
            <a:schemeClr val="accent2"/>
          </a:solidFill>
        </p:grpSpPr>
        <p:sp>
          <p:nvSpPr>
            <p:cNvPr id="35" name="Freeform 5"/>
            <p:cNvSpPr>
              <a:spLocks/>
            </p:cNvSpPr>
            <p:nvPr/>
          </p:nvSpPr>
          <p:spPr bwMode="auto">
            <a:xfrm>
              <a:off x="4622" y="2148"/>
              <a:ext cx="199" cy="204"/>
            </a:xfrm>
            <a:custGeom>
              <a:avLst/>
              <a:gdLst>
                <a:gd name="T0" fmla="*/ 69 w 84"/>
                <a:gd name="T1" fmla="*/ 67 h 86"/>
                <a:gd name="T2" fmla="*/ 35 w 84"/>
                <a:gd name="T3" fmla="*/ 30 h 86"/>
                <a:gd name="T4" fmla="*/ 17 w 84"/>
                <a:gd name="T5" fmla="*/ 9 h 86"/>
                <a:gd name="T6" fmla="*/ 6 w 84"/>
                <a:gd name="T7" fmla="*/ 0 h 86"/>
                <a:gd name="T8" fmla="*/ 4 w 84"/>
                <a:gd name="T9" fmla="*/ 5 h 86"/>
                <a:gd name="T10" fmla="*/ 0 w 84"/>
                <a:gd name="T11" fmla="*/ 10 h 86"/>
                <a:gd name="T12" fmla="*/ 10 w 84"/>
                <a:gd name="T13" fmla="*/ 21 h 86"/>
                <a:gd name="T14" fmla="*/ 30 w 84"/>
                <a:gd name="T15" fmla="*/ 38 h 86"/>
                <a:gd name="T16" fmla="*/ 66 w 84"/>
                <a:gd name="T17" fmla="*/ 71 h 86"/>
                <a:gd name="T18" fmla="*/ 83 w 84"/>
                <a:gd name="T19" fmla="*/ 86 h 86"/>
                <a:gd name="T20" fmla="*/ 84 w 84"/>
                <a:gd name="T21" fmla="*/ 85 h 86"/>
                <a:gd name="T22" fmla="*/ 69 w 84"/>
                <a:gd name="T23" fmla="*/ 67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86">
                  <a:moveTo>
                    <a:pt x="69" y="67"/>
                  </a:moveTo>
                  <a:cubicBezTo>
                    <a:pt x="60" y="57"/>
                    <a:pt x="47" y="43"/>
                    <a:pt x="35" y="30"/>
                  </a:cubicBezTo>
                  <a:cubicBezTo>
                    <a:pt x="29" y="23"/>
                    <a:pt x="23" y="16"/>
                    <a:pt x="17" y="9"/>
                  </a:cubicBezTo>
                  <a:cubicBezTo>
                    <a:pt x="13" y="6"/>
                    <a:pt x="10" y="3"/>
                    <a:pt x="6" y="0"/>
                  </a:cubicBezTo>
                  <a:cubicBezTo>
                    <a:pt x="6" y="2"/>
                    <a:pt x="5" y="3"/>
                    <a:pt x="4" y="5"/>
                  </a:cubicBezTo>
                  <a:cubicBezTo>
                    <a:pt x="3" y="7"/>
                    <a:pt x="1" y="9"/>
                    <a:pt x="0" y="10"/>
                  </a:cubicBezTo>
                  <a:cubicBezTo>
                    <a:pt x="3" y="14"/>
                    <a:pt x="7" y="17"/>
                    <a:pt x="10" y="21"/>
                  </a:cubicBezTo>
                  <a:cubicBezTo>
                    <a:pt x="16" y="27"/>
                    <a:pt x="23" y="32"/>
                    <a:pt x="30" y="38"/>
                  </a:cubicBezTo>
                  <a:cubicBezTo>
                    <a:pt x="43" y="50"/>
                    <a:pt x="56" y="63"/>
                    <a:pt x="66" y="71"/>
                  </a:cubicBezTo>
                  <a:cubicBezTo>
                    <a:pt x="76" y="80"/>
                    <a:pt x="83" y="86"/>
                    <a:pt x="83" y="86"/>
                  </a:cubicBezTo>
                  <a:cubicBezTo>
                    <a:pt x="84" y="85"/>
                    <a:pt x="84" y="85"/>
                    <a:pt x="84" y="85"/>
                  </a:cubicBezTo>
                  <a:cubicBezTo>
                    <a:pt x="84" y="85"/>
                    <a:pt x="78" y="78"/>
                    <a:pt x="69" y="67"/>
                  </a:cubicBezTo>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6" name="Freeform 6"/>
            <p:cNvSpPr>
              <a:spLocks/>
            </p:cNvSpPr>
            <p:nvPr/>
          </p:nvSpPr>
          <p:spPr bwMode="auto">
            <a:xfrm>
              <a:off x="4177" y="1665"/>
              <a:ext cx="490" cy="566"/>
            </a:xfrm>
            <a:custGeom>
              <a:avLst/>
              <a:gdLst>
                <a:gd name="T0" fmla="*/ 204 w 207"/>
                <a:gd name="T1" fmla="*/ 156 h 239"/>
                <a:gd name="T2" fmla="*/ 48 w 207"/>
                <a:gd name="T3" fmla="*/ 0 h 239"/>
                <a:gd name="T4" fmla="*/ 35 w 207"/>
                <a:gd name="T5" fmla="*/ 53 h 239"/>
                <a:gd name="T6" fmla="*/ 0 w 207"/>
                <a:gd name="T7" fmla="*/ 83 h 239"/>
                <a:gd name="T8" fmla="*/ 156 w 207"/>
                <a:gd name="T9" fmla="*/ 239 h 239"/>
                <a:gd name="T10" fmla="*/ 188 w 207"/>
                <a:gd name="T11" fmla="*/ 214 h 239"/>
                <a:gd name="T12" fmla="*/ 192 w 207"/>
                <a:gd name="T13" fmla="*/ 209 h 239"/>
                <a:gd name="T14" fmla="*/ 194 w 207"/>
                <a:gd name="T15" fmla="*/ 204 h 239"/>
                <a:gd name="T16" fmla="*/ 204 w 207"/>
                <a:gd name="T17" fmla="*/ 156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7" h="239">
                  <a:moveTo>
                    <a:pt x="204" y="156"/>
                  </a:moveTo>
                  <a:cubicBezTo>
                    <a:pt x="48" y="0"/>
                    <a:pt x="48" y="0"/>
                    <a:pt x="48" y="0"/>
                  </a:cubicBezTo>
                  <a:cubicBezTo>
                    <a:pt x="54" y="6"/>
                    <a:pt x="48" y="30"/>
                    <a:pt x="35" y="53"/>
                  </a:cubicBezTo>
                  <a:cubicBezTo>
                    <a:pt x="22" y="75"/>
                    <a:pt x="7" y="88"/>
                    <a:pt x="0" y="83"/>
                  </a:cubicBezTo>
                  <a:cubicBezTo>
                    <a:pt x="156" y="239"/>
                    <a:pt x="156" y="239"/>
                    <a:pt x="156" y="239"/>
                  </a:cubicBezTo>
                  <a:cubicBezTo>
                    <a:pt x="156" y="239"/>
                    <a:pt x="173" y="237"/>
                    <a:pt x="188" y="214"/>
                  </a:cubicBezTo>
                  <a:cubicBezTo>
                    <a:pt x="189" y="213"/>
                    <a:pt x="191" y="211"/>
                    <a:pt x="192" y="209"/>
                  </a:cubicBezTo>
                  <a:cubicBezTo>
                    <a:pt x="193" y="207"/>
                    <a:pt x="194" y="206"/>
                    <a:pt x="194" y="204"/>
                  </a:cubicBezTo>
                  <a:cubicBezTo>
                    <a:pt x="207" y="178"/>
                    <a:pt x="204" y="156"/>
                    <a:pt x="204" y="156"/>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7" name="Freeform 7"/>
            <p:cNvSpPr>
              <a:spLocks/>
            </p:cNvSpPr>
            <p:nvPr/>
          </p:nvSpPr>
          <p:spPr bwMode="auto">
            <a:xfrm>
              <a:off x="4167" y="1656"/>
              <a:ext cx="137" cy="218"/>
            </a:xfrm>
            <a:custGeom>
              <a:avLst/>
              <a:gdLst>
                <a:gd name="T0" fmla="*/ 52 w 58"/>
                <a:gd name="T1" fmla="*/ 4 h 92"/>
                <a:gd name="T2" fmla="*/ 31 w 58"/>
                <a:gd name="T3" fmla="*/ 13 h 92"/>
                <a:gd name="T4" fmla="*/ 39 w 58"/>
                <a:gd name="T5" fmla="*/ 20 h 92"/>
                <a:gd name="T6" fmla="*/ 39 w 58"/>
                <a:gd name="T7" fmla="*/ 25 h 92"/>
                <a:gd name="T8" fmla="*/ 31 w 58"/>
                <a:gd name="T9" fmla="*/ 50 h 92"/>
                <a:gd name="T10" fmla="*/ 16 w 58"/>
                <a:gd name="T11" fmla="*/ 66 h 92"/>
                <a:gd name="T12" fmla="*/ 12 w 58"/>
                <a:gd name="T13" fmla="*/ 67 h 92"/>
                <a:gd name="T14" fmla="*/ 5 w 58"/>
                <a:gd name="T15" fmla="*/ 59 h 92"/>
                <a:gd name="T16" fmla="*/ 3 w 58"/>
                <a:gd name="T17" fmla="*/ 87 h 92"/>
                <a:gd name="T18" fmla="*/ 4 w 58"/>
                <a:gd name="T19" fmla="*/ 87 h 92"/>
                <a:gd name="T20" fmla="*/ 39 w 58"/>
                <a:gd name="T21" fmla="*/ 57 h 92"/>
                <a:gd name="T22" fmla="*/ 52 w 58"/>
                <a:gd name="T23" fmla="*/ 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 h="92">
                  <a:moveTo>
                    <a:pt x="52" y="4"/>
                  </a:moveTo>
                  <a:cubicBezTo>
                    <a:pt x="48" y="0"/>
                    <a:pt x="40" y="4"/>
                    <a:pt x="31" y="13"/>
                  </a:cubicBezTo>
                  <a:cubicBezTo>
                    <a:pt x="36" y="18"/>
                    <a:pt x="39" y="20"/>
                    <a:pt x="39" y="20"/>
                  </a:cubicBezTo>
                  <a:cubicBezTo>
                    <a:pt x="39" y="20"/>
                    <a:pt x="39" y="22"/>
                    <a:pt x="39" y="25"/>
                  </a:cubicBezTo>
                  <a:cubicBezTo>
                    <a:pt x="39" y="31"/>
                    <a:pt x="37" y="40"/>
                    <a:pt x="31" y="50"/>
                  </a:cubicBezTo>
                  <a:cubicBezTo>
                    <a:pt x="25" y="61"/>
                    <a:pt x="19" y="64"/>
                    <a:pt x="16" y="66"/>
                  </a:cubicBezTo>
                  <a:cubicBezTo>
                    <a:pt x="14" y="67"/>
                    <a:pt x="12" y="67"/>
                    <a:pt x="12" y="67"/>
                  </a:cubicBezTo>
                  <a:cubicBezTo>
                    <a:pt x="12" y="67"/>
                    <a:pt x="10" y="64"/>
                    <a:pt x="5" y="59"/>
                  </a:cubicBezTo>
                  <a:cubicBezTo>
                    <a:pt x="0" y="72"/>
                    <a:pt x="0" y="83"/>
                    <a:pt x="3" y="87"/>
                  </a:cubicBezTo>
                  <a:cubicBezTo>
                    <a:pt x="4" y="87"/>
                    <a:pt x="4" y="87"/>
                    <a:pt x="4" y="87"/>
                  </a:cubicBezTo>
                  <a:cubicBezTo>
                    <a:pt x="11" y="92"/>
                    <a:pt x="26" y="79"/>
                    <a:pt x="39" y="57"/>
                  </a:cubicBezTo>
                  <a:cubicBezTo>
                    <a:pt x="52" y="34"/>
                    <a:pt x="58" y="10"/>
                    <a:pt x="52" y="4"/>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8" name="Freeform 8"/>
            <p:cNvSpPr>
              <a:spLocks/>
            </p:cNvSpPr>
            <p:nvPr/>
          </p:nvSpPr>
          <p:spPr bwMode="auto">
            <a:xfrm>
              <a:off x="2883" y="799"/>
              <a:ext cx="474" cy="407"/>
            </a:xfrm>
            <a:custGeom>
              <a:avLst/>
              <a:gdLst>
                <a:gd name="T0" fmla="*/ 83 w 200"/>
                <a:gd name="T1" fmla="*/ 65 h 172"/>
                <a:gd name="T2" fmla="*/ 200 w 200"/>
                <a:gd name="T3" fmla="*/ 38 h 172"/>
                <a:gd name="T4" fmla="*/ 200 w 200"/>
                <a:gd name="T5" fmla="*/ 37 h 172"/>
                <a:gd name="T6" fmla="*/ 73 w 200"/>
                <a:gd name="T7" fmla="*/ 14 h 172"/>
                <a:gd name="T8" fmla="*/ 9 w 200"/>
                <a:gd name="T9" fmla="*/ 126 h 172"/>
                <a:gd name="T10" fmla="*/ 64 w 200"/>
                <a:gd name="T11" fmla="*/ 172 h 172"/>
                <a:gd name="T12" fmla="*/ 83 w 200"/>
                <a:gd name="T13" fmla="*/ 65 h 172"/>
              </a:gdLst>
              <a:ahLst/>
              <a:cxnLst>
                <a:cxn ang="0">
                  <a:pos x="T0" y="T1"/>
                </a:cxn>
                <a:cxn ang="0">
                  <a:pos x="T2" y="T3"/>
                </a:cxn>
                <a:cxn ang="0">
                  <a:pos x="T4" y="T5"/>
                </a:cxn>
                <a:cxn ang="0">
                  <a:pos x="T6" y="T7"/>
                </a:cxn>
                <a:cxn ang="0">
                  <a:pos x="T8" y="T9"/>
                </a:cxn>
                <a:cxn ang="0">
                  <a:pos x="T10" y="T11"/>
                </a:cxn>
                <a:cxn ang="0">
                  <a:pos x="T12" y="T13"/>
                </a:cxn>
              </a:cxnLst>
              <a:rect l="0" t="0" r="r" b="b"/>
              <a:pathLst>
                <a:path w="200" h="172">
                  <a:moveTo>
                    <a:pt x="83" y="65"/>
                  </a:moveTo>
                  <a:cubicBezTo>
                    <a:pt x="105" y="26"/>
                    <a:pt x="157" y="23"/>
                    <a:pt x="200" y="38"/>
                  </a:cubicBezTo>
                  <a:cubicBezTo>
                    <a:pt x="200" y="38"/>
                    <a:pt x="200" y="37"/>
                    <a:pt x="200" y="37"/>
                  </a:cubicBezTo>
                  <a:cubicBezTo>
                    <a:pt x="159" y="14"/>
                    <a:pt x="109" y="0"/>
                    <a:pt x="73" y="14"/>
                  </a:cubicBezTo>
                  <a:cubicBezTo>
                    <a:pt x="6" y="41"/>
                    <a:pt x="0" y="81"/>
                    <a:pt x="9" y="126"/>
                  </a:cubicBezTo>
                  <a:cubicBezTo>
                    <a:pt x="14" y="152"/>
                    <a:pt x="35" y="167"/>
                    <a:pt x="64" y="172"/>
                  </a:cubicBezTo>
                  <a:cubicBezTo>
                    <a:pt x="58" y="137"/>
                    <a:pt x="64" y="97"/>
                    <a:pt x="83" y="65"/>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9" name="Freeform 9"/>
            <p:cNvSpPr>
              <a:spLocks/>
            </p:cNvSpPr>
            <p:nvPr/>
          </p:nvSpPr>
          <p:spPr bwMode="auto">
            <a:xfrm>
              <a:off x="3236" y="427"/>
              <a:ext cx="175" cy="460"/>
            </a:xfrm>
            <a:custGeom>
              <a:avLst/>
              <a:gdLst>
                <a:gd name="T0" fmla="*/ 40 w 74"/>
                <a:gd name="T1" fmla="*/ 37 h 194"/>
                <a:gd name="T2" fmla="*/ 74 w 74"/>
                <a:gd name="T3" fmla="*/ 0 h 194"/>
                <a:gd name="T4" fmla="*/ 1 w 74"/>
                <a:gd name="T5" fmla="*/ 100 h 194"/>
                <a:gd name="T6" fmla="*/ 51 w 74"/>
                <a:gd name="T7" fmla="*/ 194 h 194"/>
                <a:gd name="T8" fmla="*/ 52 w 74"/>
                <a:gd name="T9" fmla="*/ 193 h 194"/>
                <a:gd name="T10" fmla="*/ 40 w 74"/>
                <a:gd name="T11" fmla="*/ 37 h 194"/>
              </a:gdLst>
              <a:ahLst/>
              <a:cxnLst>
                <a:cxn ang="0">
                  <a:pos x="T0" y="T1"/>
                </a:cxn>
                <a:cxn ang="0">
                  <a:pos x="T2" y="T3"/>
                </a:cxn>
                <a:cxn ang="0">
                  <a:pos x="T4" y="T5"/>
                </a:cxn>
                <a:cxn ang="0">
                  <a:pos x="T6" y="T7"/>
                </a:cxn>
                <a:cxn ang="0">
                  <a:pos x="T8" y="T9"/>
                </a:cxn>
                <a:cxn ang="0">
                  <a:pos x="T10" y="T11"/>
                </a:cxn>
              </a:cxnLst>
              <a:rect l="0" t="0" r="r" b="b"/>
              <a:pathLst>
                <a:path w="74" h="194">
                  <a:moveTo>
                    <a:pt x="40" y="37"/>
                  </a:moveTo>
                  <a:cubicBezTo>
                    <a:pt x="49" y="21"/>
                    <a:pt x="61" y="8"/>
                    <a:pt x="74" y="0"/>
                  </a:cubicBezTo>
                  <a:cubicBezTo>
                    <a:pt x="31" y="9"/>
                    <a:pt x="0" y="30"/>
                    <a:pt x="1" y="100"/>
                  </a:cubicBezTo>
                  <a:cubicBezTo>
                    <a:pt x="1" y="132"/>
                    <a:pt x="23" y="166"/>
                    <a:pt x="51" y="194"/>
                  </a:cubicBezTo>
                  <a:cubicBezTo>
                    <a:pt x="52" y="193"/>
                    <a:pt x="52" y="193"/>
                    <a:pt x="52" y="193"/>
                  </a:cubicBezTo>
                  <a:cubicBezTo>
                    <a:pt x="29" y="143"/>
                    <a:pt x="17" y="77"/>
                    <a:pt x="40" y="37"/>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0" name="Freeform 10"/>
            <p:cNvSpPr>
              <a:spLocks/>
            </p:cNvSpPr>
            <p:nvPr/>
          </p:nvSpPr>
          <p:spPr bwMode="auto">
            <a:xfrm>
              <a:off x="3020" y="853"/>
              <a:ext cx="505" cy="613"/>
            </a:xfrm>
            <a:custGeom>
              <a:avLst/>
              <a:gdLst>
                <a:gd name="T0" fmla="*/ 198 w 213"/>
                <a:gd name="T1" fmla="*/ 82 h 259"/>
                <a:gd name="T2" fmla="*/ 142 w 213"/>
                <a:gd name="T3" fmla="*/ 15 h 259"/>
                <a:gd name="T4" fmla="*/ 25 w 213"/>
                <a:gd name="T5" fmla="*/ 42 h 259"/>
                <a:gd name="T6" fmla="*/ 6 w 213"/>
                <a:gd name="T7" fmla="*/ 149 h 259"/>
                <a:gd name="T8" fmla="*/ 39 w 213"/>
                <a:gd name="T9" fmla="*/ 218 h 259"/>
                <a:gd name="T10" fmla="*/ 172 w 213"/>
                <a:gd name="T11" fmla="*/ 189 h 259"/>
                <a:gd name="T12" fmla="*/ 211 w 213"/>
                <a:gd name="T13" fmla="*/ 104 h 259"/>
                <a:gd name="T14" fmla="*/ 213 w 213"/>
                <a:gd name="T15" fmla="*/ 99 h 259"/>
                <a:gd name="T16" fmla="*/ 212 w 213"/>
                <a:gd name="T17" fmla="*/ 97 h 259"/>
                <a:gd name="T18" fmla="*/ 198 w 213"/>
                <a:gd name="T19" fmla="*/ 8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259">
                  <a:moveTo>
                    <a:pt x="198" y="82"/>
                  </a:moveTo>
                  <a:cubicBezTo>
                    <a:pt x="173" y="53"/>
                    <a:pt x="145" y="23"/>
                    <a:pt x="142" y="15"/>
                  </a:cubicBezTo>
                  <a:cubicBezTo>
                    <a:pt x="99" y="0"/>
                    <a:pt x="47" y="3"/>
                    <a:pt x="25" y="42"/>
                  </a:cubicBezTo>
                  <a:cubicBezTo>
                    <a:pt x="6" y="74"/>
                    <a:pt x="0" y="114"/>
                    <a:pt x="6" y="149"/>
                  </a:cubicBezTo>
                  <a:cubicBezTo>
                    <a:pt x="10" y="176"/>
                    <a:pt x="22" y="201"/>
                    <a:pt x="39" y="218"/>
                  </a:cubicBezTo>
                  <a:cubicBezTo>
                    <a:pt x="80" y="259"/>
                    <a:pt x="139" y="246"/>
                    <a:pt x="172" y="189"/>
                  </a:cubicBezTo>
                  <a:cubicBezTo>
                    <a:pt x="190" y="158"/>
                    <a:pt x="207" y="130"/>
                    <a:pt x="211" y="104"/>
                  </a:cubicBezTo>
                  <a:cubicBezTo>
                    <a:pt x="212" y="102"/>
                    <a:pt x="213" y="100"/>
                    <a:pt x="213" y="99"/>
                  </a:cubicBezTo>
                  <a:cubicBezTo>
                    <a:pt x="213" y="98"/>
                    <a:pt x="212" y="98"/>
                    <a:pt x="212" y="97"/>
                  </a:cubicBezTo>
                  <a:cubicBezTo>
                    <a:pt x="207" y="92"/>
                    <a:pt x="203" y="87"/>
                    <a:pt x="198" y="82"/>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1" name="Freeform 11"/>
            <p:cNvSpPr>
              <a:spLocks/>
            </p:cNvSpPr>
            <p:nvPr/>
          </p:nvSpPr>
          <p:spPr bwMode="auto">
            <a:xfrm>
              <a:off x="3276" y="375"/>
              <a:ext cx="481" cy="668"/>
            </a:xfrm>
            <a:custGeom>
              <a:avLst/>
              <a:gdLst>
                <a:gd name="T0" fmla="*/ 23 w 203"/>
                <a:gd name="T1" fmla="*/ 59 h 282"/>
                <a:gd name="T2" fmla="*/ 35 w 203"/>
                <a:gd name="T3" fmla="*/ 215 h 282"/>
                <a:gd name="T4" fmla="*/ 72 w 203"/>
                <a:gd name="T5" fmla="*/ 246 h 282"/>
                <a:gd name="T6" fmla="*/ 96 w 203"/>
                <a:gd name="T7" fmla="*/ 267 h 282"/>
                <a:gd name="T8" fmla="*/ 99 w 203"/>
                <a:gd name="T9" fmla="*/ 270 h 282"/>
                <a:gd name="T10" fmla="*/ 113 w 203"/>
                <a:gd name="T11" fmla="*/ 282 h 282"/>
                <a:gd name="T12" fmla="*/ 171 w 203"/>
                <a:gd name="T13" fmla="*/ 207 h 282"/>
                <a:gd name="T14" fmla="*/ 156 w 203"/>
                <a:gd name="T15" fmla="*/ 31 h 282"/>
                <a:gd name="T16" fmla="*/ 57 w 203"/>
                <a:gd name="T17" fmla="*/ 22 h 282"/>
                <a:gd name="T18" fmla="*/ 23 w 203"/>
                <a:gd name="T19" fmla="*/ 59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3" h="282">
                  <a:moveTo>
                    <a:pt x="23" y="59"/>
                  </a:moveTo>
                  <a:cubicBezTo>
                    <a:pt x="0" y="99"/>
                    <a:pt x="12" y="165"/>
                    <a:pt x="35" y="215"/>
                  </a:cubicBezTo>
                  <a:cubicBezTo>
                    <a:pt x="38" y="215"/>
                    <a:pt x="55" y="231"/>
                    <a:pt x="72" y="246"/>
                  </a:cubicBezTo>
                  <a:cubicBezTo>
                    <a:pt x="79" y="252"/>
                    <a:pt x="87" y="259"/>
                    <a:pt x="96" y="267"/>
                  </a:cubicBezTo>
                  <a:cubicBezTo>
                    <a:pt x="97" y="268"/>
                    <a:pt x="98" y="269"/>
                    <a:pt x="99" y="270"/>
                  </a:cubicBezTo>
                  <a:cubicBezTo>
                    <a:pt x="104" y="274"/>
                    <a:pt x="109" y="278"/>
                    <a:pt x="113" y="282"/>
                  </a:cubicBezTo>
                  <a:cubicBezTo>
                    <a:pt x="133" y="272"/>
                    <a:pt x="151" y="241"/>
                    <a:pt x="171" y="207"/>
                  </a:cubicBezTo>
                  <a:cubicBezTo>
                    <a:pt x="203" y="150"/>
                    <a:pt x="197" y="71"/>
                    <a:pt x="156" y="31"/>
                  </a:cubicBezTo>
                  <a:cubicBezTo>
                    <a:pt x="127" y="2"/>
                    <a:pt x="89" y="0"/>
                    <a:pt x="57" y="22"/>
                  </a:cubicBezTo>
                  <a:cubicBezTo>
                    <a:pt x="44" y="30"/>
                    <a:pt x="32" y="43"/>
                    <a:pt x="23" y="59"/>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2" name="Freeform 12"/>
            <p:cNvSpPr>
              <a:spLocks/>
            </p:cNvSpPr>
            <p:nvPr/>
          </p:nvSpPr>
          <p:spPr bwMode="auto">
            <a:xfrm>
              <a:off x="3357" y="884"/>
              <a:ext cx="902" cy="930"/>
            </a:xfrm>
            <a:custGeom>
              <a:avLst/>
              <a:gdLst>
                <a:gd name="T0" fmla="*/ 381 w 381"/>
                <a:gd name="T1" fmla="*/ 346 h 393"/>
                <a:gd name="T2" fmla="*/ 373 w 381"/>
                <a:gd name="T3" fmla="*/ 339 h 393"/>
                <a:gd name="T4" fmla="*/ 79 w 381"/>
                <a:gd name="T5" fmla="*/ 67 h 393"/>
                <a:gd name="T6" fmla="*/ 65 w 381"/>
                <a:gd name="T7" fmla="*/ 55 h 393"/>
                <a:gd name="T8" fmla="*/ 62 w 381"/>
                <a:gd name="T9" fmla="*/ 52 h 393"/>
                <a:gd name="T10" fmla="*/ 38 w 381"/>
                <a:gd name="T11" fmla="*/ 31 h 393"/>
                <a:gd name="T12" fmla="*/ 1 w 381"/>
                <a:gd name="T13" fmla="*/ 0 h 393"/>
                <a:gd name="T14" fmla="*/ 0 w 381"/>
                <a:gd name="T15" fmla="*/ 1 h 393"/>
                <a:gd name="T16" fmla="*/ 0 w 381"/>
                <a:gd name="T17" fmla="*/ 1 h 393"/>
                <a:gd name="T18" fmla="*/ 0 w 381"/>
                <a:gd name="T19" fmla="*/ 1 h 393"/>
                <a:gd name="T20" fmla="*/ 0 w 381"/>
                <a:gd name="T21" fmla="*/ 2 h 393"/>
                <a:gd name="T22" fmla="*/ 56 w 381"/>
                <a:gd name="T23" fmla="*/ 69 h 393"/>
                <a:gd name="T24" fmla="*/ 70 w 381"/>
                <a:gd name="T25" fmla="*/ 84 h 393"/>
                <a:gd name="T26" fmla="*/ 71 w 381"/>
                <a:gd name="T27" fmla="*/ 86 h 393"/>
                <a:gd name="T28" fmla="*/ 347 w 381"/>
                <a:gd name="T29" fmla="*/ 385 h 393"/>
                <a:gd name="T30" fmla="*/ 354 w 381"/>
                <a:gd name="T31" fmla="*/ 393 h 393"/>
                <a:gd name="T32" fmla="*/ 358 w 381"/>
                <a:gd name="T33" fmla="*/ 392 h 393"/>
                <a:gd name="T34" fmla="*/ 373 w 381"/>
                <a:gd name="T35" fmla="*/ 376 h 393"/>
                <a:gd name="T36" fmla="*/ 381 w 381"/>
                <a:gd name="T37" fmla="*/ 351 h 393"/>
                <a:gd name="T38" fmla="*/ 381 w 381"/>
                <a:gd name="T39" fmla="*/ 346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1" h="393">
                  <a:moveTo>
                    <a:pt x="381" y="346"/>
                  </a:moveTo>
                  <a:cubicBezTo>
                    <a:pt x="381" y="346"/>
                    <a:pt x="378" y="344"/>
                    <a:pt x="373" y="339"/>
                  </a:cubicBezTo>
                  <a:cubicBezTo>
                    <a:pt x="336" y="304"/>
                    <a:pt x="177" y="155"/>
                    <a:pt x="79" y="67"/>
                  </a:cubicBezTo>
                  <a:cubicBezTo>
                    <a:pt x="75" y="63"/>
                    <a:pt x="70" y="59"/>
                    <a:pt x="65" y="55"/>
                  </a:cubicBezTo>
                  <a:cubicBezTo>
                    <a:pt x="64" y="54"/>
                    <a:pt x="63" y="53"/>
                    <a:pt x="62" y="52"/>
                  </a:cubicBezTo>
                  <a:cubicBezTo>
                    <a:pt x="53" y="44"/>
                    <a:pt x="45" y="37"/>
                    <a:pt x="38" y="31"/>
                  </a:cubicBezTo>
                  <a:cubicBezTo>
                    <a:pt x="21" y="16"/>
                    <a:pt x="4" y="0"/>
                    <a:pt x="1" y="0"/>
                  </a:cubicBezTo>
                  <a:cubicBezTo>
                    <a:pt x="0" y="1"/>
                    <a:pt x="0" y="1"/>
                    <a:pt x="0" y="1"/>
                  </a:cubicBezTo>
                  <a:cubicBezTo>
                    <a:pt x="0" y="1"/>
                    <a:pt x="0" y="1"/>
                    <a:pt x="0" y="1"/>
                  </a:cubicBezTo>
                  <a:cubicBezTo>
                    <a:pt x="0" y="1"/>
                    <a:pt x="0" y="1"/>
                    <a:pt x="0" y="1"/>
                  </a:cubicBezTo>
                  <a:cubicBezTo>
                    <a:pt x="0" y="1"/>
                    <a:pt x="0" y="2"/>
                    <a:pt x="0" y="2"/>
                  </a:cubicBezTo>
                  <a:cubicBezTo>
                    <a:pt x="3" y="10"/>
                    <a:pt x="31" y="40"/>
                    <a:pt x="56" y="69"/>
                  </a:cubicBezTo>
                  <a:cubicBezTo>
                    <a:pt x="61" y="74"/>
                    <a:pt x="65" y="79"/>
                    <a:pt x="70" y="84"/>
                  </a:cubicBezTo>
                  <a:cubicBezTo>
                    <a:pt x="70" y="85"/>
                    <a:pt x="71" y="85"/>
                    <a:pt x="71" y="86"/>
                  </a:cubicBezTo>
                  <a:cubicBezTo>
                    <a:pt x="161" y="186"/>
                    <a:pt x="312" y="347"/>
                    <a:pt x="347" y="385"/>
                  </a:cubicBezTo>
                  <a:cubicBezTo>
                    <a:pt x="352" y="390"/>
                    <a:pt x="354" y="393"/>
                    <a:pt x="354" y="393"/>
                  </a:cubicBezTo>
                  <a:cubicBezTo>
                    <a:pt x="354" y="393"/>
                    <a:pt x="356" y="393"/>
                    <a:pt x="358" y="392"/>
                  </a:cubicBezTo>
                  <a:cubicBezTo>
                    <a:pt x="361" y="390"/>
                    <a:pt x="367" y="387"/>
                    <a:pt x="373" y="376"/>
                  </a:cubicBezTo>
                  <a:cubicBezTo>
                    <a:pt x="379" y="366"/>
                    <a:pt x="381" y="357"/>
                    <a:pt x="381" y="351"/>
                  </a:cubicBezTo>
                  <a:cubicBezTo>
                    <a:pt x="381" y="348"/>
                    <a:pt x="381" y="346"/>
                    <a:pt x="381" y="346"/>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3" name="Freeform 14"/>
            <p:cNvSpPr>
              <a:spLocks/>
            </p:cNvSpPr>
            <p:nvPr/>
          </p:nvSpPr>
          <p:spPr bwMode="auto">
            <a:xfrm>
              <a:off x="4819" y="2349"/>
              <a:ext cx="0" cy="3"/>
            </a:xfrm>
            <a:custGeom>
              <a:avLst/>
              <a:gdLst>
                <a:gd name="T0" fmla="*/ 0 h 1"/>
                <a:gd name="T1" fmla="*/ 0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0"/>
                  </a:cubicBezTo>
                  <a:cubicBezTo>
                    <a:pt x="0" y="1"/>
                    <a:pt x="0" y="1"/>
                    <a:pt x="0" y="1"/>
                  </a:cubicBezTo>
                  <a:cubicBezTo>
                    <a:pt x="0" y="1"/>
                    <a:pt x="0" y="1"/>
                    <a:pt x="0" y="1"/>
                  </a:cubicBezTo>
                  <a:cubicBezTo>
                    <a:pt x="0" y="0"/>
                    <a:pt x="0" y="0"/>
                    <a:pt x="0" y="0"/>
                  </a:cubicBezTo>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 name="Group 4"/>
          <p:cNvGrpSpPr>
            <a:grpSpLocks noChangeAspect="1"/>
          </p:cNvGrpSpPr>
          <p:nvPr/>
        </p:nvGrpSpPr>
        <p:grpSpPr bwMode="auto">
          <a:xfrm flipH="1">
            <a:off x="4698695" y="3468901"/>
            <a:ext cx="813711" cy="703648"/>
            <a:chOff x="2883" y="375"/>
            <a:chExt cx="1938" cy="1977"/>
          </a:xfrm>
          <a:solidFill>
            <a:schemeClr val="accent3"/>
          </a:solidFill>
        </p:grpSpPr>
        <p:sp>
          <p:nvSpPr>
            <p:cNvPr id="45" name="Freeform 5"/>
            <p:cNvSpPr>
              <a:spLocks/>
            </p:cNvSpPr>
            <p:nvPr/>
          </p:nvSpPr>
          <p:spPr bwMode="auto">
            <a:xfrm>
              <a:off x="4622" y="2148"/>
              <a:ext cx="199" cy="204"/>
            </a:xfrm>
            <a:custGeom>
              <a:avLst/>
              <a:gdLst>
                <a:gd name="T0" fmla="*/ 69 w 84"/>
                <a:gd name="T1" fmla="*/ 67 h 86"/>
                <a:gd name="T2" fmla="*/ 35 w 84"/>
                <a:gd name="T3" fmla="*/ 30 h 86"/>
                <a:gd name="T4" fmla="*/ 17 w 84"/>
                <a:gd name="T5" fmla="*/ 9 h 86"/>
                <a:gd name="T6" fmla="*/ 6 w 84"/>
                <a:gd name="T7" fmla="*/ 0 h 86"/>
                <a:gd name="T8" fmla="*/ 4 w 84"/>
                <a:gd name="T9" fmla="*/ 5 h 86"/>
                <a:gd name="T10" fmla="*/ 0 w 84"/>
                <a:gd name="T11" fmla="*/ 10 h 86"/>
                <a:gd name="T12" fmla="*/ 10 w 84"/>
                <a:gd name="T13" fmla="*/ 21 h 86"/>
                <a:gd name="T14" fmla="*/ 30 w 84"/>
                <a:gd name="T15" fmla="*/ 38 h 86"/>
                <a:gd name="T16" fmla="*/ 66 w 84"/>
                <a:gd name="T17" fmla="*/ 71 h 86"/>
                <a:gd name="T18" fmla="*/ 83 w 84"/>
                <a:gd name="T19" fmla="*/ 86 h 86"/>
                <a:gd name="T20" fmla="*/ 84 w 84"/>
                <a:gd name="T21" fmla="*/ 85 h 86"/>
                <a:gd name="T22" fmla="*/ 69 w 84"/>
                <a:gd name="T23" fmla="*/ 67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86">
                  <a:moveTo>
                    <a:pt x="69" y="67"/>
                  </a:moveTo>
                  <a:cubicBezTo>
                    <a:pt x="60" y="57"/>
                    <a:pt x="47" y="43"/>
                    <a:pt x="35" y="30"/>
                  </a:cubicBezTo>
                  <a:cubicBezTo>
                    <a:pt x="29" y="23"/>
                    <a:pt x="23" y="16"/>
                    <a:pt x="17" y="9"/>
                  </a:cubicBezTo>
                  <a:cubicBezTo>
                    <a:pt x="13" y="6"/>
                    <a:pt x="10" y="3"/>
                    <a:pt x="6" y="0"/>
                  </a:cubicBezTo>
                  <a:cubicBezTo>
                    <a:pt x="6" y="2"/>
                    <a:pt x="5" y="3"/>
                    <a:pt x="4" y="5"/>
                  </a:cubicBezTo>
                  <a:cubicBezTo>
                    <a:pt x="3" y="7"/>
                    <a:pt x="1" y="9"/>
                    <a:pt x="0" y="10"/>
                  </a:cubicBezTo>
                  <a:cubicBezTo>
                    <a:pt x="3" y="14"/>
                    <a:pt x="7" y="17"/>
                    <a:pt x="10" y="21"/>
                  </a:cubicBezTo>
                  <a:cubicBezTo>
                    <a:pt x="16" y="27"/>
                    <a:pt x="23" y="32"/>
                    <a:pt x="30" y="38"/>
                  </a:cubicBezTo>
                  <a:cubicBezTo>
                    <a:pt x="43" y="50"/>
                    <a:pt x="56" y="63"/>
                    <a:pt x="66" y="71"/>
                  </a:cubicBezTo>
                  <a:cubicBezTo>
                    <a:pt x="76" y="80"/>
                    <a:pt x="83" y="86"/>
                    <a:pt x="83" y="86"/>
                  </a:cubicBezTo>
                  <a:cubicBezTo>
                    <a:pt x="84" y="85"/>
                    <a:pt x="84" y="85"/>
                    <a:pt x="84" y="85"/>
                  </a:cubicBezTo>
                  <a:cubicBezTo>
                    <a:pt x="84" y="85"/>
                    <a:pt x="78" y="78"/>
                    <a:pt x="69" y="67"/>
                  </a:cubicBezTo>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6" name="Freeform 6"/>
            <p:cNvSpPr>
              <a:spLocks/>
            </p:cNvSpPr>
            <p:nvPr/>
          </p:nvSpPr>
          <p:spPr bwMode="auto">
            <a:xfrm>
              <a:off x="4177" y="1665"/>
              <a:ext cx="490" cy="566"/>
            </a:xfrm>
            <a:custGeom>
              <a:avLst/>
              <a:gdLst>
                <a:gd name="T0" fmla="*/ 204 w 207"/>
                <a:gd name="T1" fmla="*/ 156 h 239"/>
                <a:gd name="T2" fmla="*/ 48 w 207"/>
                <a:gd name="T3" fmla="*/ 0 h 239"/>
                <a:gd name="T4" fmla="*/ 35 w 207"/>
                <a:gd name="T5" fmla="*/ 53 h 239"/>
                <a:gd name="T6" fmla="*/ 0 w 207"/>
                <a:gd name="T7" fmla="*/ 83 h 239"/>
                <a:gd name="T8" fmla="*/ 156 w 207"/>
                <a:gd name="T9" fmla="*/ 239 h 239"/>
                <a:gd name="T10" fmla="*/ 188 w 207"/>
                <a:gd name="T11" fmla="*/ 214 h 239"/>
                <a:gd name="T12" fmla="*/ 192 w 207"/>
                <a:gd name="T13" fmla="*/ 209 h 239"/>
                <a:gd name="T14" fmla="*/ 194 w 207"/>
                <a:gd name="T15" fmla="*/ 204 h 239"/>
                <a:gd name="T16" fmla="*/ 204 w 207"/>
                <a:gd name="T17" fmla="*/ 156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7" h="239">
                  <a:moveTo>
                    <a:pt x="204" y="156"/>
                  </a:moveTo>
                  <a:cubicBezTo>
                    <a:pt x="48" y="0"/>
                    <a:pt x="48" y="0"/>
                    <a:pt x="48" y="0"/>
                  </a:cubicBezTo>
                  <a:cubicBezTo>
                    <a:pt x="54" y="6"/>
                    <a:pt x="48" y="30"/>
                    <a:pt x="35" y="53"/>
                  </a:cubicBezTo>
                  <a:cubicBezTo>
                    <a:pt x="22" y="75"/>
                    <a:pt x="7" y="88"/>
                    <a:pt x="0" y="83"/>
                  </a:cubicBezTo>
                  <a:cubicBezTo>
                    <a:pt x="156" y="239"/>
                    <a:pt x="156" y="239"/>
                    <a:pt x="156" y="239"/>
                  </a:cubicBezTo>
                  <a:cubicBezTo>
                    <a:pt x="156" y="239"/>
                    <a:pt x="173" y="237"/>
                    <a:pt x="188" y="214"/>
                  </a:cubicBezTo>
                  <a:cubicBezTo>
                    <a:pt x="189" y="213"/>
                    <a:pt x="191" y="211"/>
                    <a:pt x="192" y="209"/>
                  </a:cubicBezTo>
                  <a:cubicBezTo>
                    <a:pt x="193" y="207"/>
                    <a:pt x="194" y="206"/>
                    <a:pt x="194" y="204"/>
                  </a:cubicBezTo>
                  <a:cubicBezTo>
                    <a:pt x="207" y="178"/>
                    <a:pt x="204" y="156"/>
                    <a:pt x="204" y="156"/>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7" name="Freeform 7"/>
            <p:cNvSpPr>
              <a:spLocks/>
            </p:cNvSpPr>
            <p:nvPr/>
          </p:nvSpPr>
          <p:spPr bwMode="auto">
            <a:xfrm>
              <a:off x="4167" y="1656"/>
              <a:ext cx="137" cy="218"/>
            </a:xfrm>
            <a:custGeom>
              <a:avLst/>
              <a:gdLst>
                <a:gd name="T0" fmla="*/ 52 w 58"/>
                <a:gd name="T1" fmla="*/ 4 h 92"/>
                <a:gd name="T2" fmla="*/ 31 w 58"/>
                <a:gd name="T3" fmla="*/ 13 h 92"/>
                <a:gd name="T4" fmla="*/ 39 w 58"/>
                <a:gd name="T5" fmla="*/ 20 h 92"/>
                <a:gd name="T6" fmla="*/ 39 w 58"/>
                <a:gd name="T7" fmla="*/ 25 h 92"/>
                <a:gd name="T8" fmla="*/ 31 w 58"/>
                <a:gd name="T9" fmla="*/ 50 h 92"/>
                <a:gd name="T10" fmla="*/ 16 w 58"/>
                <a:gd name="T11" fmla="*/ 66 h 92"/>
                <a:gd name="T12" fmla="*/ 12 w 58"/>
                <a:gd name="T13" fmla="*/ 67 h 92"/>
                <a:gd name="T14" fmla="*/ 5 w 58"/>
                <a:gd name="T15" fmla="*/ 59 h 92"/>
                <a:gd name="T16" fmla="*/ 3 w 58"/>
                <a:gd name="T17" fmla="*/ 87 h 92"/>
                <a:gd name="T18" fmla="*/ 4 w 58"/>
                <a:gd name="T19" fmla="*/ 87 h 92"/>
                <a:gd name="T20" fmla="*/ 39 w 58"/>
                <a:gd name="T21" fmla="*/ 57 h 92"/>
                <a:gd name="T22" fmla="*/ 52 w 58"/>
                <a:gd name="T23" fmla="*/ 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 h="92">
                  <a:moveTo>
                    <a:pt x="52" y="4"/>
                  </a:moveTo>
                  <a:cubicBezTo>
                    <a:pt x="48" y="0"/>
                    <a:pt x="40" y="4"/>
                    <a:pt x="31" y="13"/>
                  </a:cubicBezTo>
                  <a:cubicBezTo>
                    <a:pt x="36" y="18"/>
                    <a:pt x="39" y="20"/>
                    <a:pt x="39" y="20"/>
                  </a:cubicBezTo>
                  <a:cubicBezTo>
                    <a:pt x="39" y="20"/>
                    <a:pt x="39" y="22"/>
                    <a:pt x="39" y="25"/>
                  </a:cubicBezTo>
                  <a:cubicBezTo>
                    <a:pt x="39" y="31"/>
                    <a:pt x="37" y="40"/>
                    <a:pt x="31" y="50"/>
                  </a:cubicBezTo>
                  <a:cubicBezTo>
                    <a:pt x="25" y="61"/>
                    <a:pt x="19" y="64"/>
                    <a:pt x="16" y="66"/>
                  </a:cubicBezTo>
                  <a:cubicBezTo>
                    <a:pt x="14" y="67"/>
                    <a:pt x="12" y="67"/>
                    <a:pt x="12" y="67"/>
                  </a:cubicBezTo>
                  <a:cubicBezTo>
                    <a:pt x="12" y="67"/>
                    <a:pt x="10" y="64"/>
                    <a:pt x="5" y="59"/>
                  </a:cubicBezTo>
                  <a:cubicBezTo>
                    <a:pt x="0" y="72"/>
                    <a:pt x="0" y="83"/>
                    <a:pt x="3" y="87"/>
                  </a:cubicBezTo>
                  <a:cubicBezTo>
                    <a:pt x="4" y="87"/>
                    <a:pt x="4" y="87"/>
                    <a:pt x="4" y="87"/>
                  </a:cubicBezTo>
                  <a:cubicBezTo>
                    <a:pt x="11" y="92"/>
                    <a:pt x="26" y="79"/>
                    <a:pt x="39" y="57"/>
                  </a:cubicBezTo>
                  <a:cubicBezTo>
                    <a:pt x="52" y="34"/>
                    <a:pt x="58" y="10"/>
                    <a:pt x="52" y="4"/>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8" name="Freeform 8"/>
            <p:cNvSpPr>
              <a:spLocks/>
            </p:cNvSpPr>
            <p:nvPr/>
          </p:nvSpPr>
          <p:spPr bwMode="auto">
            <a:xfrm>
              <a:off x="2883" y="799"/>
              <a:ext cx="474" cy="407"/>
            </a:xfrm>
            <a:custGeom>
              <a:avLst/>
              <a:gdLst>
                <a:gd name="T0" fmla="*/ 83 w 200"/>
                <a:gd name="T1" fmla="*/ 65 h 172"/>
                <a:gd name="T2" fmla="*/ 200 w 200"/>
                <a:gd name="T3" fmla="*/ 38 h 172"/>
                <a:gd name="T4" fmla="*/ 200 w 200"/>
                <a:gd name="T5" fmla="*/ 37 h 172"/>
                <a:gd name="T6" fmla="*/ 73 w 200"/>
                <a:gd name="T7" fmla="*/ 14 h 172"/>
                <a:gd name="T8" fmla="*/ 9 w 200"/>
                <a:gd name="T9" fmla="*/ 126 h 172"/>
                <a:gd name="T10" fmla="*/ 64 w 200"/>
                <a:gd name="T11" fmla="*/ 172 h 172"/>
                <a:gd name="T12" fmla="*/ 83 w 200"/>
                <a:gd name="T13" fmla="*/ 65 h 172"/>
              </a:gdLst>
              <a:ahLst/>
              <a:cxnLst>
                <a:cxn ang="0">
                  <a:pos x="T0" y="T1"/>
                </a:cxn>
                <a:cxn ang="0">
                  <a:pos x="T2" y="T3"/>
                </a:cxn>
                <a:cxn ang="0">
                  <a:pos x="T4" y="T5"/>
                </a:cxn>
                <a:cxn ang="0">
                  <a:pos x="T6" y="T7"/>
                </a:cxn>
                <a:cxn ang="0">
                  <a:pos x="T8" y="T9"/>
                </a:cxn>
                <a:cxn ang="0">
                  <a:pos x="T10" y="T11"/>
                </a:cxn>
                <a:cxn ang="0">
                  <a:pos x="T12" y="T13"/>
                </a:cxn>
              </a:cxnLst>
              <a:rect l="0" t="0" r="r" b="b"/>
              <a:pathLst>
                <a:path w="200" h="172">
                  <a:moveTo>
                    <a:pt x="83" y="65"/>
                  </a:moveTo>
                  <a:cubicBezTo>
                    <a:pt x="105" y="26"/>
                    <a:pt x="157" y="23"/>
                    <a:pt x="200" y="38"/>
                  </a:cubicBezTo>
                  <a:cubicBezTo>
                    <a:pt x="200" y="38"/>
                    <a:pt x="200" y="37"/>
                    <a:pt x="200" y="37"/>
                  </a:cubicBezTo>
                  <a:cubicBezTo>
                    <a:pt x="159" y="14"/>
                    <a:pt x="109" y="0"/>
                    <a:pt x="73" y="14"/>
                  </a:cubicBezTo>
                  <a:cubicBezTo>
                    <a:pt x="6" y="41"/>
                    <a:pt x="0" y="81"/>
                    <a:pt x="9" y="126"/>
                  </a:cubicBezTo>
                  <a:cubicBezTo>
                    <a:pt x="14" y="152"/>
                    <a:pt x="35" y="167"/>
                    <a:pt x="64" y="172"/>
                  </a:cubicBezTo>
                  <a:cubicBezTo>
                    <a:pt x="58" y="137"/>
                    <a:pt x="64" y="97"/>
                    <a:pt x="83" y="65"/>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9" name="Freeform 9"/>
            <p:cNvSpPr>
              <a:spLocks/>
            </p:cNvSpPr>
            <p:nvPr/>
          </p:nvSpPr>
          <p:spPr bwMode="auto">
            <a:xfrm>
              <a:off x="3236" y="427"/>
              <a:ext cx="175" cy="460"/>
            </a:xfrm>
            <a:custGeom>
              <a:avLst/>
              <a:gdLst>
                <a:gd name="T0" fmla="*/ 40 w 74"/>
                <a:gd name="T1" fmla="*/ 37 h 194"/>
                <a:gd name="T2" fmla="*/ 74 w 74"/>
                <a:gd name="T3" fmla="*/ 0 h 194"/>
                <a:gd name="T4" fmla="*/ 1 w 74"/>
                <a:gd name="T5" fmla="*/ 100 h 194"/>
                <a:gd name="T6" fmla="*/ 51 w 74"/>
                <a:gd name="T7" fmla="*/ 194 h 194"/>
                <a:gd name="T8" fmla="*/ 52 w 74"/>
                <a:gd name="T9" fmla="*/ 193 h 194"/>
                <a:gd name="T10" fmla="*/ 40 w 74"/>
                <a:gd name="T11" fmla="*/ 37 h 194"/>
              </a:gdLst>
              <a:ahLst/>
              <a:cxnLst>
                <a:cxn ang="0">
                  <a:pos x="T0" y="T1"/>
                </a:cxn>
                <a:cxn ang="0">
                  <a:pos x="T2" y="T3"/>
                </a:cxn>
                <a:cxn ang="0">
                  <a:pos x="T4" y="T5"/>
                </a:cxn>
                <a:cxn ang="0">
                  <a:pos x="T6" y="T7"/>
                </a:cxn>
                <a:cxn ang="0">
                  <a:pos x="T8" y="T9"/>
                </a:cxn>
                <a:cxn ang="0">
                  <a:pos x="T10" y="T11"/>
                </a:cxn>
              </a:cxnLst>
              <a:rect l="0" t="0" r="r" b="b"/>
              <a:pathLst>
                <a:path w="74" h="194">
                  <a:moveTo>
                    <a:pt x="40" y="37"/>
                  </a:moveTo>
                  <a:cubicBezTo>
                    <a:pt x="49" y="21"/>
                    <a:pt x="61" y="8"/>
                    <a:pt x="74" y="0"/>
                  </a:cubicBezTo>
                  <a:cubicBezTo>
                    <a:pt x="31" y="9"/>
                    <a:pt x="0" y="30"/>
                    <a:pt x="1" y="100"/>
                  </a:cubicBezTo>
                  <a:cubicBezTo>
                    <a:pt x="1" y="132"/>
                    <a:pt x="23" y="166"/>
                    <a:pt x="51" y="194"/>
                  </a:cubicBezTo>
                  <a:cubicBezTo>
                    <a:pt x="52" y="193"/>
                    <a:pt x="52" y="193"/>
                    <a:pt x="52" y="193"/>
                  </a:cubicBezTo>
                  <a:cubicBezTo>
                    <a:pt x="29" y="143"/>
                    <a:pt x="17" y="77"/>
                    <a:pt x="40" y="37"/>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50" name="Freeform 10"/>
            <p:cNvSpPr>
              <a:spLocks/>
            </p:cNvSpPr>
            <p:nvPr/>
          </p:nvSpPr>
          <p:spPr bwMode="auto">
            <a:xfrm>
              <a:off x="3020" y="853"/>
              <a:ext cx="505" cy="613"/>
            </a:xfrm>
            <a:custGeom>
              <a:avLst/>
              <a:gdLst>
                <a:gd name="T0" fmla="*/ 198 w 213"/>
                <a:gd name="T1" fmla="*/ 82 h 259"/>
                <a:gd name="T2" fmla="*/ 142 w 213"/>
                <a:gd name="T3" fmla="*/ 15 h 259"/>
                <a:gd name="T4" fmla="*/ 25 w 213"/>
                <a:gd name="T5" fmla="*/ 42 h 259"/>
                <a:gd name="T6" fmla="*/ 6 w 213"/>
                <a:gd name="T7" fmla="*/ 149 h 259"/>
                <a:gd name="T8" fmla="*/ 39 w 213"/>
                <a:gd name="T9" fmla="*/ 218 h 259"/>
                <a:gd name="T10" fmla="*/ 172 w 213"/>
                <a:gd name="T11" fmla="*/ 189 h 259"/>
                <a:gd name="T12" fmla="*/ 211 w 213"/>
                <a:gd name="T13" fmla="*/ 104 h 259"/>
                <a:gd name="T14" fmla="*/ 213 w 213"/>
                <a:gd name="T15" fmla="*/ 99 h 259"/>
                <a:gd name="T16" fmla="*/ 212 w 213"/>
                <a:gd name="T17" fmla="*/ 97 h 259"/>
                <a:gd name="T18" fmla="*/ 198 w 213"/>
                <a:gd name="T19" fmla="*/ 8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259">
                  <a:moveTo>
                    <a:pt x="198" y="82"/>
                  </a:moveTo>
                  <a:cubicBezTo>
                    <a:pt x="173" y="53"/>
                    <a:pt x="145" y="23"/>
                    <a:pt x="142" y="15"/>
                  </a:cubicBezTo>
                  <a:cubicBezTo>
                    <a:pt x="99" y="0"/>
                    <a:pt x="47" y="3"/>
                    <a:pt x="25" y="42"/>
                  </a:cubicBezTo>
                  <a:cubicBezTo>
                    <a:pt x="6" y="74"/>
                    <a:pt x="0" y="114"/>
                    <a:pt x="6" y="149"/>
                  </a:cubicBezTo>
                  <a:cubicBezTo>
                    <a:pt x="10" y="176"/>
                    <a:pt x="22" y="201"/>
                    <a:pt x="39" y="218"/>
                  </a:cubicBezTo>
                  <a:cubicBezTo>
                    <a:pt x="80" y="259"/>
                    <a:pt x="139" y="246"/>
                    <a:pt x="172" y="189"/>
                  </a:cubicBezTo>
                  <a:cubicBezTo>
                    <a:pt x="190" y="158"/>
                    <a:pt x="207" y="130"/>
                    <a:pt x="211" y="104"/>
                  </a:cubicBezTo>
                  <a:cubicBezTo>
                    <a:pt x="212" y="102"/>
                    <a:pt x="213" y="100"/>
                    <a:pt x="213" y="99"/>
                  </a:cubicBezTo>
                  <a:cubicBezTo>
                    <a:pt x="213" y="98"/>
                    <a:pt x="212" y="98"/>
                    <a:pt x="212" y="97"/>
                  </a:cubicBezTo>
                  <a:cubicBezTo>
                    <a:pt x="207" y="92"/>
                    <a:pt x="203" y="87"/>
                    <a:pt x="198" y="82"/>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51" name="Freeform 11"/>
            <p:cNvSpPr>
              <a:spLocks/>
            </p:cNvSpPr>
            <p:nvPr/>
          </p:nvSpPr>
          <p:spPr bwMode="auto">
            <a:xfrm>
              <a:off x="3276" y="375"/>
              <a:ext cx="481" cy="668"/>
            </a:xfrm>
            <a:custGeom>
              <a:avLst/>
              <a:gdLst>
                <a:gd name="T0" fmla="*/ 23 w 203"/>
                <a:gd name="T1" fmla="*/ 59 h 282"/>
                <a:gd name="T2" fmla="*/ 35 w 203"/>
                <a:gd name="T3" fmla="*/ 215 h 282"/>
                <a:gd name="T4" fmla="*/ 72 w 203"/>
                <a:gd name="T5" fmla="*/ 246 h 282"/>
                <a:gd name="T6" fmla="*/ 96 w 203"/>
                <a:gd name="T7" fmla="*/ 267 h 282"/>
                <a:gd name="T8" fmla="*/ 99 w 203"/>
                <a:gd name="T9" fmla="*/ 270 h 282"/>
                <a:gd name="T10" fmla="*/ 113 w 203"/>
                <a:gd name="T11" fmla="*/ 282 h 282"/>
                <a:gd name="T12" fmla="*/ 171 w 203"/>
                <a:gd name="T13" fmla="*/ 207 h 282"/>
                <a:gd name="T14" fmla="*/ 156 w 203"/>
                <a:gd name="T15" fmla="*/ 31 h 282"/>
                <a:gd name="T16" fmla="*/ 57 w 203"/>
                <a:gd name="T17" fmla="*/ 22 h 282"/>
                <a:gd name="T18" fmla="*/ 23 w 203"/>
                <a:gd name="T19" fmla="*/ 59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3" h="282">
                  <a:moveTo>
                    <a:pt x="23" y="59"/>
                  </a:moveTo>
                  <a:cubicBezTo>
                    <a:pt x="0" y="99"/>
                    <a:pt x="12" y="165"/>
                    <a:pt x="35" y="215"/>
                  </a:cubicBezTo>
                  <a:cubicBezTo>
                    <a:pt x="38" y="215"/>
                    <a:pt x="55" y="231"/>
                    <a:pt x="72" y="246"/>
                  </a:cubicBezTo>
                  <a:cubicBezTo>
                    <a:pt x="79" y="252"/>
                    <a:pt x="87" y="259"/>
                    <a:pt x="96" y="267"/>
                  </a:cubicBezTo>
                  <a:cubicBezTo>
                    <a:pt x="97" y="268"/>
                    <a:pt x="98" y="269"/>
                    <a:pt x="99" y="270"/>
                  </a:cubicBezTo>
                  <a:cubicBezTo>
                    <a:pt x="104" y="274"/>
                    <a:pt x="109" y="278"/>
                    <a:pt x="113" y="282"/>
                  </a:cubicBezTo>
                  <a:cubicBezTo>
                    <a:pt x="133" y="272"/>
                    <a:pt x="151" y="241"/>
                    <a:pt x="171" y="207"/>
                  </a:cubicBezTo>
                  <a:cubicBezTo>
                    <a:pt x="203" y="150"/>
                    <a:pt x="197" y="71"/>
                    <a:pt x="156" y="31"/>
                  </a:cubicBezTo>
                  <a:cubicBezTo>
                    <a:pt x="127" y="2"/>
                    <a:pt x="89" y="0"/>
                    <a:pt x="57" y="22"/>
                  </a:cubicBezTo>
                  <a:cubicBezTo>
                    <a:pt x="44" y="30"/>
                    <a:pt x="32" y="43"/>
                    <a:pt x="23" y="59"/>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52" name="Freeform 12"/>
            <p:cNvSpPr>
              <a:spLocks/>
            </p:cNvSpPr>
            <p:nvPr/>
          </p:nvSpPr>
          <p:spPr bwMode="auto">
            <a:xfrm>
              <a:off x="3357" y="884"/>
              <a:ext cx="902" cy="930"/>
            </a:xfrm>
            <a:custGeom>
              <a:avLst/>
              <a:gdLst>
                <a:gd name="T0" fmla="*/ 381 w 381"/>
                <a:gd name="T1" fmla="*/ 346 h 393"/>
                <a:gd name="T2" fmla="*/ 373 w 381"/>
                <a:gd name="T3" fmla="*/ 339 h 393"/>
                <a:gd name="T4" fmla="*/ 79 w 381"/>
                <a:gd name="T5" fmla="*/ 67 h 393"/>
                <a:gd name="T6" fmla="*/ 65 w 381"/>
                <a:gd name="T7" fmla="*/ 55 h 393"/>
                <a:gd name="T8" fmla="*/ 62 w 381"/>
                <a:gd name="T9" fmla="*/ 52 h 393"/>
                <a:gd name="T10" fmla="*/ 38 w 381"/>
                <a:gd name="T11" fmla="*/ 31 h 393"/>
                <a:gd name="T12" fmla="*/ 1 w 381"/>
                <a:gd name="T13" fmla="*/ 0 h 393"/>
                <a:gd name="T14" fmla="*/ 0 w 381"/>
                <a:gd name="T15" fmla="*/ 1 h 393"/>
                <a:gd name="T16" fmla="*/ 0 w 381"/>
                <a:gd name="T17" fmla="*/ 1 h 393"/>
                <a:gd name="T18" fmla="*/ 0 w 381"/>
                <a:gd name="T19" fmla="*/ 1 h 393"/>
                <a:gd name="T20" fmla="*/ 0 w 381"/>
                <a:gd name="T21" fmla="*/ 2 h 393"/>
                <a:gd name="T22" fmla="*/ 56 w 381"/>
                <a:gd name="T23" fmla="*/ 69 h 393"/>
                <a:gd name="T24" fmla="*/ 70 w 381"/>
                <a:gd name="T25" fmla="*/ 84 h 393"/>
                <a:gd name="T26" fmla="*/ 71 w 381"/>
                <a:gd name="T27" fmla="*/ 86 h 393"/>
                <a:gd name="T28" fmla="*/ 347 w 381"/>
                <a:gd name="T29" fmla="*/ 385 h 393"/>
                <a:gd name="T30" fmla="*/ 354 w 381"/>
                <a:gd name="T31" fmla="*/ 393 h 393"/>
                <a:gd name="T32" fmla="*/ 358 w 381"/>
                <a:gd name="T33" fmla="*/ 392 h 393"/>
                <a:gd name="T34" fmla="*/ 373 w 381"/>
                <a:gd name="T35" fmla="*/ 376 h 393"/>
                <a:gd name="T36" fmla="*/ 381 w 381"/>
                <a:gd name="T37" fmla="*/ 351 h 393"/>
                <a:gd name="T38" fmla="*/ 381 w 381"/>
                <a:gd name="T39" fmla="*/ 346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1" h="393">
                  <a:moveTo>
                    <a:pt x="381" y="346"/>
                  </a:moveTo>
                  <a:cubicBezTo>
                    <a:pt x="381" y="346"/>
                    <a:pt x="378" y="344"/>
                    <a:pt x="373" y="339"/>
                  </a:cubicBezTo>
                  <a:cubicBezTo>
                    <a:pt x="336" y="304"/>
                    <a:pt x="177" y="155"/>
                    <a:pt x="79" y="67"/>
                  </a:cubicBezTo>
                  <a:cubicBezTo>
                    <a:pt x="75" y="63"/>
                    <a:pt x="70" y="59"/>
                    <a:pt x="65" y="55"/>
                  </a:cubicBezTo>
                  <a:cubicBezTo>
                    <a:pt x="64" y="54"/>
                    <a:pt x="63" y="53"/>
                    <a:pt x="62" y="52"/>
                  </a:cubicBezTo>
                  <a:cubicBezTo>
                    <a:pt x="53" y="44"/>
                    <a:pt x="45" y="37"/>
                    <a:pt x="38" y="31"/>
                  </a:cubicBezTo>
                  <a:cubicBezTo>
                    <a:pt x="21" y="16"/>
                    <a:pt x="4" y="0"/>
                    <a:pt x="1" y="0"/>
                  </a:cubicBezTo>
                  <a:cubicBezTo>
                    <a:pt x="0" y="1"/>
                    <a:pt x="0" y="1"/>
                    <a:pt x="0" y="1"/>
                  </a:cubicBezTo>
                  <a:cubicBezTo>
                    <a:pt x="0" y="1"/>
                    <a:pt x="0" y="1"/>
                    <a:pt x="0" y="1"/>
                  </a:cubicBezTo>
                  <a:cubicBezTo>
                    <a:pt x="0" y="1"/>
                    <a:pt x="0" y="1"/>
                    <a:pt x="0" y="1"/>
                  </a:cubicBezTo>
                  <a:cubicBezTo>
                    <a:pt x="0" y="1"/>
                    <a:pt x="0" y="2"/>
                    <a:pt x="0" y="2"/>
                  </a:cubicBezTo>
                  <a:cubicBezTo>
                    <a:pt x="3" y="10"/>
                    <a:pt x="31" y="40"/>
                    <a:pt x="56" y="69"/>
                  </a:cubicBezTo>
                  <a:cubicBezTo>
                    <a:pt x="61" y="74"/>
                    <a:pt x="65" y="79"/>
                    <a:pt x="70" y="84"/>
                  </a:cubicBezTo>
                  <a:cubicBezTo>
                    <a:pt x="70" y="85"/>
                    <a:pt x="71" y="85"/>
                    <a:pt x="71" y="86"/>
                  </a:cubicBezTo>
                  <a:cubicBezTo>
                    <a:pt x="161" y="186"/>
                    <a:pt x="312" y="347"/>
                    <a:pt x="347" y="385"/>
                  </a:cubicBezTo>
                  <a:cubicBezTo>
                    <a:pt x="352" y="390"/>
                    <a:pt x="354" y="393"/>
                    <a:pt x="354" y="393"/>
                  </a:cubicBezTo>
                  <a:cubicBezTo>
                    <a:pt x="354" y="393"/>
                    <a:pt x="356" y="393"/>
                    <a:pt x="358" y="392"/>
                  </a:cubicBezTo>
                  <a:cubicBezTo>
                    <a:pt x="361" y="390"/>
                    <a:pt x="367" y="387"/>
                    <a:pt x="373" y="376"/>
                  </a:cubicBezTo>
                  <a:cubicBezTo>
                    <a:pt x="379" y="366"/>
                    <a:pt x="381" y="357"/>
                    <a:pt x="381" y="351"/>
                  </a:cubicBezTo>
                  <a:cubicBezTo>
                    <a:pt x="381" y="348"/>
                    <a:pt x="381" y="346"/>
                    <a:pt x="381" y="346"/>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53" name="Freeform 14"/>
            <p:cNvSpPr>
              <a:spLocks/>
            </p:cNvSpPr>
            <p:nvPr/>
          </p:nvSpPr>
          <p:spPr bwMode="auto">
            <a:xfrm>
              <a:off x="4819" y="2349"/>
              <a:ext cx="0" cy="3"/>
            </a:xfrm>
            <a:custGeom>
              <a:avLst/>
              <a:gdLst>
                <a:gd name="T0" fmla="*/ 0 h 1"/>
                <a:gd name="T1" fmla="*/ 0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0"/>
                  </a:cubicBezTo>
                  <a:cubicBezTo>
                    <a:pt x="0" y="1"/>
                    <a:pt x="0" y="1"/>
                    <a:pt x="0" y="1"/>
                  </a:cubicBezTo>
                  <a:cubicBezTo>
                    <a:pt x="0" y="1"/>
                    <a:pt x="0" y="1"/>
                    <a:pt x="0" y="1"/>
                  </a:cubicBezTo>
                  <a:cubicBezTo>
                    <a:pt x="0" y="0"/>
                    <a:pt x="0" y="0"/>
                    <a:pt x="0" y="0"/>
                  </a:cubicBezTo>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3" name="Group 4"/>
          <p:cNvGrpSpPr>
            <a:grpSpLocks noChangeAspect="1"/>
          </p:cNvGrpSpPr>
          <p:nvPr/>
        </p:nvGrpSpPr>
        <p:grpSpPr bwMode="auto">
          <a:xfrm flipH="1">
            <a:off x="6530338" y="3468901"/>
            <a:ext cx="813711" cy="703648"/>
            <a:chOff x="2883" y="375"/>
            <a:chExt cx="1938" cy="1977"/>
          </a:xfrm>
          <a:solidFill>
            <a:schemeClr val="accent4"/>
          </a:solidFill>
        </p:grpSpPr>
        <p:sp>
          <p:nvSpPr>
            <p:cNvPr id="55" name="Freeform 5"/>
            <p:cNvSpPr>
              <a:spLocks/>
            </p:cNvSpPr>
            <p:nvPr/>
          </p:nvSpPr>
          <p:spPr bwMode="auto">
            <a:xfrm>
              <a:off x="4622" y="2148"/>
              <a:ext cx="199" cy="204"/>
            </a:xfrm>
            <a:custGeom>
              <a:avLst/>
              <a:gdLst>
                <a:gd name="T0" fmla="*/ 69 w 84"/>
                <a:gd name="T1" fmla="*/ 67 h 86"/>
                <a:gd name="T2" fmla="*/ 35 w 84"/>
                <a:gd name="T3" fmla="*/ 30 h 86"/>
                <a:gd name="T4" fmla="*/ 17 w 84"/>
                <a:gd name="T5" fmla="*/ 9 h 86"/>
                <a:gd name="T6" fmla="*/ 6 w 84"/>
                <a:gd name="T7" fmla="*/ 0 h 86"/>
                <a:gd name="T8" fmla="*/ 4 w 84"/>
                <a:gd name="T9" fmla="*/ 5 h 86"/>
                <a:gd name="T10" fmla="*/ 0 w 84"/>
                <a:gd name="T11" fmla="*/ 10 h 86"/>
                <a:gd name="T12" fmla="*/ 10 w 84"/>
                <a:gd name="T13" fmla="*/ 21 h 86"/>
                <a:gd name="T14" fmla="*/ 30 w 84"/>
                <a:gd name="T15" fmla="*/ 38 h 86"/>
                <a:gd name="T16" fmla="*/ 66 w 84"/>
                <a:gd name="T17" fmla="*/ 71 h 86"/>
                <a:gd name="T18" fmla="*/ 83 w 84"/>
                <a:gd name="T19" fmla="*/ 86 h 86"/>
                <a:gd name="T20" fmla="*/ 84 w 84"/>
                <a:gd name="T21" fmla="*/ 85 h 86"/>
                <a:gd name="T22" fmla="*/ 69 w 84"/>
                <a:gd name="T23" fmla="*/ 67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86">
                  <a:moveTo>
                    <a:pt x="69" y="67"/>
                  </a:moveTo>
                  <a:cubicBezTo>
                    <a:pt x="60" y="57"/>
                    <a:pt x="47" y="43"/>
                    <a:pt x="35" y="30"/>
                  </a:cubicBezTo>
                  <a:cubicBezTo>
                    <a:pt x="29" y="23"/>
                    <a:pt x="23" y="16"/>
                    <a:pt x="17" y="9"/>
                  </a:cubicBezTo>
                  <a:cubicBezTo>
                    <a:pt x="13" y="6"/>
                    <a:pt x="10" y="3"/>
                    <a:pt x="6" y="0"/>
                  </a:cubicBezTo>
                  <a:cubicBezTo>
                    <a:pt x="6" y="2"/>
                    <a:pt x="5" y="3"/>
                    <a:pt x="4" y="5"/>
                  </a:cubicBezTo>
                  <a:cubicBezTo>
                    <a:pt x="3" y="7"/>
                    <a:pt x="1" y="9"/>
                    <a:pt x="0" y="10"/>
                  </a:cubicBezTo>
                  <a:cubicBezTo>
                    <a:pt x="3" y="14"/>
                    <a:pt x="7" y="17"/>
                    <a:pt x="10" y="21"/>
                  </a:cubicBezTo>
                  <a:cubicBezTo>
                    <a:pt x="16" y="27"/>
                    <a:pt x="23" y="32"/>
                    <a:pt x="30" y="38"/>
                  </a:cubicBezTo>
                  <a:cubicBezTo>
                    <a:pt x="43" y="50"/>
                    <a:pt x="56" y="63"/>
                    <a:pt x="66" y="71"/>
                  </a:cubicBezTo>
                  <a:cubicBezTo>
                    <a:pt x="76" y="80"/>
                    <a:pt x="83" y="86"/>
                    <a:pt x="83" y="86"/>
                  </a:cubicBezTo>
                  <a:cubicBezTo>
                    <a:pt x="84" y="85"/>
                    <a:pt x="84" y="85"/>
                    <a:pt x="84" y="85"/>
                  </a:cubicBezTo>
                  <a:cubicBezTo>
                    <a:pt x="84" y="85"/>
                    <a:pt x="78" y="78"/>
                    <a:pt x="69" y="67"/>
                  </a:cubicBezTo>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56" name="Freeform 6"/>
            <p:cNvSpPr>
              <a:spLocks/>
            </p:cNvSpPr>
            <p:nvPr/>
          </p:nvSpPr>
          <p:spPr bwMode="auto">
            <a:xfrm>
              <a:off x="4177" y="1665"/>
              <a:ext cx="490" cy="566"/>
            </a:xfrm>
            <a:custGeom>
              <a:avLst/>
              <a:gdLst>
                <a:gd name="T0" fmla="*/ 204 w 207"/>
                <a:gd name="T1" fmla="*/ 156 h 239"/>
                <a:gd name="T2" fmla="*/ 48 w 207"/>
                <a:gd name="T3" fmla="*/ 0 h 239"/>
                <a:gd name="T4" fmla="*/ 35 w 207"/>
                <a:gd name="T5" fmla="*/ 53 h 239"/>
                <a:gd name="T6" fmla="*/ 0 w 207"/>
                <a:gd name="T7" fmla="*/ 83 h 239"/>
                <a:gd name="T8" fmla="*/ 156 w 207"/>
                <a:gd name="T9" fmla="*/ 239 h 239"/>
                <a:gd name="T10" fmla="*/ 188 w 207"/>
                <a:gd name="T11" fmla="*/ 214 h 239"/>
                <a:gd name="T12" fmla="*/ 192 w 207"/>
                <a:gd name="T13" fmla="*/ 209 h 239"/>
                <a:gd name="T14" fmla="*/ 194 w 207"/>
                <a:gd name="T15" fmla="*/ 204 h 239"/>
                <a:gd name="T16" fmla="*/ 204 w 207"/>
                <a:gd name="T17" fmla="*/ 156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7" h="239">
                  <a:moveTo>
                    <a:pt x="204" y="156"/>
                  </a:moveTo>
                  <a:cubicBezTo>
                    <a:pt x="48" y="0"/>
                    <a:pt x="48" y="0"/>
                    <a:pt x="48" y="0"/>
                  </a:cubicBezTo>
                  <a:cubicBezTo>
                    <a:pt x="54" y="6"/>
                    <a:pt x="48" y="30"/>
                    <a:pt x="35" y="53"/>
                  </a:cubicBezTo>
                  <a:cubicBezTo>
                    <a:pt x="22" y="75"/>
                    <a:pt x="7" y="88"/>
                    <a:pt x="0" y="83"/>
                  </a:cubicBezTo>
                  <a:cubicBezTo>
                    <a:pt x="156" y="239"/>
                    <a:pt x="156" y="239"/>
                    <a:pt x="156" y="239"/>
                  </a:cubicBezTo>
                  <a:cubicBezTo>
                    <a:pt x="156" y="239"/>
                    <a:pt x="173" y="237"/>
                    <a:pt x="188" y="214"/>
                  </a:cubicBezTo>
                  <a:cubicBezTo>
                    <a:pt x="189" y="213"/>
                    <a:pt x="191" y="211"/>
                    <a:pt x="192" y="209"/>
                  </a:cubicBezTo>
                  <a:cubicBezTo>
                    <a:pt x="193" y="207"/>
                    <a:pt x="194" y="206"/>
                    <a:pt x="194" y="204"/>
                  </a:cubicBezTo>
                  <a:cubicBezTo>
                    <a:pt x="207" y="178"/>
                    <a:pt x="204" y="156"/>
                    <a:pt x="204" y="156"/>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57" name="Freeform 7"/>
            <p:cNvSpPr>
              <a:spLocks/>
            </p:cNvSpPr>
            <p:nvPr/>
          </p:nvSpPr>
          <p:spPr bwMode="auto">
            <a:xfrm>
              <a:off x="4167" y="1656"/>
              <a:ext cx="137" cy="218"/>
            </a:xfrm>
            <a:custGeom>
              <a:avLst/>
              <a:gdLst>
                <a:gd name="T0" fmla="*/ 52 w 58"/>
                <a:gd name="T1" fmla="*/ 4 h 92"/>
                <a:gd name="T2" fmla="*/ 31 w 58"/>
                <a:gd name="T3" fmla="*/ 13 h 92"/>
                <a:gd name="T4" fmla="*/ 39 w 58"/>
                <a:gd name="T5" fmla="*/ 20 h 92"/>
                <a:gd name="T6" fmla="*/ 39 w 58"/>
                <a:gd name="T7" fmla="*/ 25 h 92"/>
                <a:gd name="T8" fmla="*/ 31 w 58"/>
                <a:gd name="T9" fmla="*/ 50 h 92"/>
                <a:gd name="T10" fmla="*/ 16 w 58"/>
                <a:gd name="T11" fmla="*/ 66 h 92"/>
                <a:gd name="T12" fmla="*/ 12 w 58"/>
                <a:gd name="T13" fmla="*/ 67 h 92"/>
                <a:gd name="T14" fmla="*/ 5 w 58"/>
                <a:gd name="T15" fmla="*/ 59 h 92"/>
                <a:gd name="T16" fmla="*/ 3 w 58"/>
                <a:gd name="T17" fmla="*/ 87 h 92"/>
                <a:gd name="T18" fmla="*/ 4 w 58"/>
                <a:gd name="T19" fmla="*/ 87 h 92"/>
                <a:gd name="T20" fmla="*/ 39 w 58"/>
                <a:gd name="T21" fmla="*/ 57 h 92"/>
                <a:gd name="T22" fmla="*/ 52 w 58"/>
                <a:gd name="T23" fmla="*/ 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 h="92">
                  <a:moveTo>
                    <a:pt x="52" y="4"/>
                  </a:moveTo>
                  <a:cubicBezTo>
                    <a:pt x="48" y="0"/>
                    <a:pt x="40" y="4"/>
                    <a:pt x="31" y="13"/>
                  </a:cubicBezTo>
                  <a:cubicBezTo>
                    <a:pt x="36" y="18"/>
                    <a:pt x="39" y="20"/>
                    <a:pt x="39" y="20"/>
                  </a:cubicBezTo>
                  <a:cubicBezTo>
                    <a:pt x="39" y="20"/>
                    <a:pt x="39" y="22"/>
                    <a:pt x="39" y="25"/>
                  </a:cubicBezTo>
                  <a:cubicBezTo>
                    <a:pt x="39" y="31"/>
                    <a:pt x="37" y="40"/>
                    <a:pt x="31" y="50"/>
                  </a:cubicBezTo>
                  <a:cubicBezTo>
                    <a:pt x="25" y="61"/>
                    <a:pt x="19" y="64"/>
                    <a:pt x="16" y="66"/>
                  </a:cubicBezTo>
                  <a:cubicBezTo>
                    <a:pt x="14" y="67"/>
                    <a:pt x="12" y="67"/>
                    <a:pt x="12" y="67"/>
                  </a:cubicBezTo>
                  <a:cubicBezTo>
                    <a:pt x="12" y="67"/>
                    <a:pt x="10" y="64"/>
                    <a:pt x="5" y="59"/>
                  </a:cubicBezTo>
                  <a:cubicBezTo>
                    <a:pt x="0" y="72"/>
                    <a:pt x="0" y="83"/>
                    <a:pt x="3" y="87"/>
                  </a:cubicBezTo>
                  <a:cubicBezTo>
                    <a:pt x="4" y="87"/>
                    <a:pt x="4" y="87"/>
                    <a:pt x="4" y="87"/>
                  </a:cubicBezTo>
                  <a:cubicBezTo>
                    <a:pt x="11" y="92"/>
                    <a:pt x="26" y="79"/>
                    <a:pt x="39" y="57"/>
                  </a:cubicBezTo>
                  <a:cubicBezTo>
                    <a:pt x="52" y="34"/>
                    <a:pt x="58" y="10"/>
                    <a:pt x="52" y="4"/>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58" name="Freeform 8"/>
            <p:cNvSpPr>
              <a:spLocks/>
            </p:cNvSpPr>
            <p:nvPr/>
          </p:nvSpPr>
          <p:spPr bwMode="auto">
            <a:xfrm>
              <a:off x="2883" y="799"/>
              <a:ext cx="474" cy="407"/>
            </a:xfrm>
            <a:custGeom>
              <a:avLst/>
              <a:gdLst>
                <a:gd name="T0" fmla="*/ 83 w 200"/>
                <a:gd name="T1" fmla="*/ 65 h 172"/>
                <a:gd name="T2" fmla="*/ 200 w 200"/>
                <a:gd name="T3" fmla="*/ 38 h 172"/>
                <a:gd name="T4" fmla="*/ 200 w 200"/>
                <a:gd name="T5" fmla="*/ 37 h 172"/>
                <a:gd name="T6" fmla="*/ 73 w 200"/>
                <a:gd name="T7" fmla="*/ 14 h 172"/>
                <a:gd name="T8" fmla="*/ 9 w 200"/>
                <a:gd name="T9" fmla="*/ 126 h 172"/>
                <a:gd name="T10" fmla="*/ 64 w 200"/>
                <a:gd name="T11" fmla="*/ 172 h 172"/>
                <a:gd name="T12" fmla="*/ 83 w 200"/>
                <a:gd name="T13" fmla="*/ 65 h 172"/>
              </a:gdLst>
              <a:ahLst/>
              <a:cxnLst>
                <a:cxn ang="0">
                  <a:pos x="T0" y="T1"/>
                </a:cxn>
                <a:cxn ang="0">
                  <a:pos x="T2" y="T3"/>
                </a:cxn>
                <a:cxn ang="0">
                  <a:pos x="T4" y="T5"/>
                </a:cxn>
                <a:cxn ang="0">
                  <a:pos x="T6" y="T7"/>
                </a:cxn>
                <a:cxn ang="0">
                  <a:pos x="T8" y="T9"/>
                </a:cxn>
                <a:cxn ang="0">
                  <a:pos x="T10" y="T11"/>
                </a:cxn>
                <a:cxn ang="0">
                  <a:pos x="T12" y="T13"/>
                </a:cxn>
              </a:cxnLst>
              <a:rect l="0" t="0" r="r" b="b"/>
              <a:pathLst>
                <a:path w="200" h="172">
                  <a:moveTo>
                    <a:pt x="83" y="65"/>
                  </a:moveTo>
                  <a:cubicBezTo>
                    <a:pt x="105" y="26"/>
                    <a:pt x="157" y="23"/>
                    <a:pt x="200" y="38"/>
                  </a:cubicBezTo>
                  <a:cubicBezTo>
                    <a:pt x="200" y="38"/>
                    <a:pt x="200" y="37"/>
                    <a:pt x="200" y="37"/>
                  </a:cubicBezTo>
                  <a:cubicBezTo>
                    <a:pt x="159" y="14"/>
                    <a:pt x="109" y="0"/>
                    <a:pt x="73" y="14"/>
                  </a:cubicBezTo>
                  <a:cubicBezTo>
                    <a:pt x="6" y="41"/>
                    <a:pt x="0" y="81"/>
                    <a:pt x="9" y="126"/>
                  </a:cubicBezTo>
                  <a:cubicBezTo>
                    <a:pt x="14" y="152"/>
                    <a:pt x="35" y="167"/>
                    <a:pt x="64" y="172"/>
                  </a:cubicBezTo>
                  <a:cubicBezTo>
                    <a:pt x="58" y="137"/>
                    <a:pt x="64" y="97"/>
                    <a:pt x="83" y="65"/>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59" name="Freeform 9"/>
            <p:cNvSpPr>
              <a:spLocks/>
            </p:cNvSpPr>
            <p:nvPr/>
          </p:nvSpPr>
          <p:spPr bwMode="auto">
            <a:xfrm>
              <a:off x="3236" y="427"/>
              <a:ext cx="175" cy="460"/>
            </a:xfrm>
            <a:custGeom>
              <a:avLst/>
              <a:gdLst>
                <a:gd name="T0" fmla="*/ 40 w 74"/>
                <a:gd name="T1" fmla="*/ 37 h 194"/>
                <a:gd name="T2" fmla="*/ 74 w 74"/>
                <a:gd name="T3" fmla="*/ 0 h 194"/>
                <a:gd name="T4" fmla="*/ 1 w 74"/>
                <a:gd name="T5" fmla="*/ 100 h 194"/>
                <a:gd name="T6" fmla="*/ 51 w 74"/>
                <a:gd name="T7" fmla="*/ 194 h 194"/>
                <a:gd name="T8" fmla="*/ 52 w 74"/>
                <a:gd name="T9" fmla="*/ 193 h 194"/>
                <a:gd name="T10" fmla="*/ 40 w 74"/>
                <a:gd name="T11" fmla="*/ 37 h 194"/>
              </a:gdLst>
              <a:ahLst/>
              <a:cxnLst>
                <a:cxn ang="0">
                  <a:pos x="T0" y="T1"/>
                </a:cxn>
                <a:cxn ang="0">
                  <a:pos x="T2" y="T3"/>
                </a:cxn>
                <a:cxn ang="0">
                  <a:pos x="T4" y="T5"/>
                </a:cxn>
                <a:cxn ang="0">
                  <a:pos x="T6" y="T7"/>
                </a:cxn>
                <a:cxn ang="0">
                  <a:pos x="T8" y="T9"/>
                </a:cxn>
                <a:cxn ang="0">
                  <a:pos x="T10" y="T11"/>
                </a:cxn>
              </a:cxnLst>
              <a:rect l="0" t="0" r="r" b="b"/>
              <a:pathLst>
                <a:path w="74" h="194">
                  <a:moveTo>
                    <a:pt x="40" y="37"/>
                  </a:moveTo>
                  <a:cubicBezTo>
                    <a:pt x="49" y="21"/>
                    <a:pt x="61" y="8"/>
                    <a:pt x="74" y="0"/>
                  </a:cubicBezTo>
                  <a:cubicBezTo>
                    <a:pt x="31" y="9"/>
                    <a:pt x="0" y="30"/>
                    <a:pt x="1" y="100"/>
                  </a:cubicBezTo>
                  <a:cubicBezTo>
                    <a:pt x="1" y="132"/>
                    <a:pt x="23" y="166"/>
                    <a:pt x="51" y="194"/>
                  </a:cubicBezTo>
                  <a:cubicBezTo>
                    <a:pt x="52" y="193"/>
                    <a:pt x="52" y="193"/>
                    <a:pt x="52" y="193"/>
                  </a:cubicBezTo>
                  <a:cubicBezTo>
                    <a:pt x="29" y="143"/>
                    <a:pt x="17" y="77"/>
                    <a:pt x="40" y="37"/>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0" name="Freeform 10"/>
            <p:cNvSpPr>
              <a:spLocks/>
            </p:cNvSpPr>
            <p:nvPr/>
          </p:nvSpPr>
          <p:spPr bwMode="auto">
            <a:xfrm>
              <a:off x="3020" y="853"/>
              <a:ext cx="505" cy="613"/>
            </a:xfrm>
            <a:custGeom>
              <a:avLst/>
              <a:gdLst>
                <a:gd name="T0" fmla="*/ 198 w 213"/>
                <a:gd name="T1" fmla="*/ 82 h 259"/>
                <a:gd name="T2" fmla="*/ 142 w 213"/>
                <a:gd name="T3" fmla="*/ 15 h 259"/>
                <a:gd name="T4" fmla="*/ 25 w 213"/>
                <a:gd name="T5" fmla="*/ 42 h 259"/>
                <a:gd name="T6" fmla="*/ 6 w 213"/>
                <a:gd name="T7" fmla="*/ 149 h 259"/>
                <a:gd name="T8" fmla="*/ 39 w 213"/>
                <a:gd name="T9" fmla="*/ 218 h 259"/>
                <a:gd name="T10" fmla="*/ 172 w 213"/>
                <a:gd name="T11" fmla="*/ 189 h 259"/>
                <a:gd name="T12" fmla="*/ 211 w 213"/>
                <a:gd name="T13" fmla="*/ 104 h 259"/>
                <a:gd name="T14" fmla="*/ 213 w 213"/>
                <a:gd name="T15" fmla="*/ 99 h 259"/>
                <a:gd name="T16" fmla="*/ 212 w 213"/>
                <a:gd name="T17" fmla="*/ 97 h 259"/>
                <a:gd name="T18" fmla="*/ 198 w 213"/>
                <a:gd name="T19" fmla="*/ 8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259">
                  <a:moveTo>
                    <a:pt x="198" y="82"/>
                  </a:moveTo>
                  <a:cubicBezTo>
                    <a:pt x="173" y="53"/>
                    <a:pt x="145" y="23"/>
                    <a:pt x="142" y="15"/>
                  </a:cubicBezTo>
                  <a:cubicBezTo>
                    <a:pt x="99" y="0"/>
                    <a:pt x="47" y="3"/>
                    <a:pt x="25" y="42"/>
                  </a:cubicBezTo>
                  <a:cubicBezTo>
                    <a:pt x="6" y="74"/>
                    <a:pt x="0" y="114"/>
                    <a:pt x="6" y="149"/>
                  </a:cubicBezTo>
                  <a:cubicBezTo>
                    <a:pt x="10" y="176"/>
                    <a:pt x="22" y="201"/>
                    <a:pt x="39" y="218"/>
                  </a:cubicBezTo>
                  <a:cubicBezTo>
                    <a:pt x="80" y="259"/>
                    <a:pt x="139" y="246"/>
                    <a:pt x="172" y="189"/>
                  </a:cubicBezTo>
                  <a:cubicBezTo>
                    <a:pt x="190" y="158"/>
                    <a:pt x="207" y="130"/>
                    <a:pt x="211" y="104"/>
                  </a:cubicBezTo>
                  <a:cubicBezTo>
                    <a:pt x="212" y="102"/>
                    <a:pt x="213" y="100"/>
                    <a:pt x="213" y="99"/>
                  </a:cubicBezTo>
                  <a:cubicBezTo>
                    <a:pt x="213" y="98"/>
                    <a:pt x="212" y="98"/>
                    <a:pt x="212" y="97"/>
                  </a:cubicBezTo>
                  <a:cubicBezTo>
                    <a:pt x="207" y="92"/>
                    <a:pt x="203" y="87"/>
                    <a:pt x="198" y="82"/>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1" name="Freeform 11"/>
            <p:cNvSpPr>
              <a:spLocks/>
            </p:cNvSpPr>
            <p:nvPr/>
          </p:nvSpPr>
          <p:spPr bwMode="auto">
            <a:xfrm>
              <a:off x="3276" y="375"/>
              <a:ext cx="481" cy="668"/>
            </a:xfrm>
            <a:custGeom>
              <a:avLst/>
              <a:gdLst>
                <a:gd name="T0" fmla="*/ 23 w 203"/>
                <a:gd name="T1" fmla="*/ 59 h 282"/>
                <a:gd name="T2" fmla="*/ 35 w 203"/>
                <a:gd name="T3" fmla="*/ 215 h 282"/>
                <a:gd name="T4" fmla="*/ 72 w 203"/>
                <a:gd name="T5" fmla="*/ 246 h 282"/>
                <a:gd name="T6" fmla="*/ 96 w 203"/>
                <a:gd name="T7" fmla="*/ 267 h 282"/>
                <a:gd name="T8" fmla="*/ 99 w 203"/>
                <a:gd name="T9" fmla="*/ 270 h 282"/>
                <a:gd name="T10" fmla="*/ 113 w 203"/>
                <a:gd name="T11" fmla="*/ 282 h 282"/>
                <a:gd name="T12" fmla="*/ 171 w 203"/>
                <a:gd name="T13" fmla="*/ 207 h 282"/>
                <a:gd name="T14" fmla="*/ 156 w 203"/>
                <a:gd name="T15" fmla="*/ 31 h 282"/>
                <a:gd name="T16" fmla="*/ 57 w 203"/>
                <a:gd name="T17" fmla="*/ 22 h 282"/>
                <a:gd name="T18" fmla="*/ 23 w 203"/>
                <a:gd name="T19" fmla="*/ 59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3" h="282">
                  <a:moveTo>
                    <a:pt x="23" y="59"/>
                  </a:moveTo>
                  <a:cubicBezTo>
                    <a:pt x="0" y="99"/>
                    <a:pt x="12" y="165"/>
                    <a:pt x="35" y="215"/>
                  </a:cubicBezTo>
                  <a:cubicBezTo>
                    <a:pt x="38" y="215"/>
                    <a:pt x="55" y="231"/>
                    <a:pt x="72" y="246"/>
                  </a:cubicBezTo>
                  <a:cubicBezTo>
                    <a:pt x="79" y="252"/>
                    <a:pt x="87" y="259"/>
                    <a:pt x="96" y="267"/>
                  </a:cubicBezTo>
                  <a:cubicBezTo>
                    <a:pt x="97" y="268"/>
                    <a:pt x="98" y="269"/>
                    <a:pt x="99" y="270"/>
                  </a:cubicBezTo>
                  <a:cubicBezTo>
                    <a:pt x="104" y="274"/>
                    <a:pt x="109" y="278"/>
                    <a:pt x="113" y="282"/>
                  </a:cubicBezTo>
                  <a:cubicBezTo>
                    <a:pt x="133" y="272"/>
                    <a:pt x="151" y="241"/>
                    <a:pt x="171" y="207"/>
                  </a:cubicBezTo>
                  <a:cubicBezTo>
                    <a:pt x="203" y="150"/>
                    <a:pt x="197" y="71"/>
                    <a:pt x="156" y="31"/>
                  </a:cubicBezTo>
                  <a:cubicBezTo>
                    <a:pt x="127" y="2"/>
                    <a:pt x="89" y="0"/>
                    <a:pt x="57" y="22"/>
                  </a:cubicBezTo>
                  <a:cubicBezTo>
                    <a:pt x="44" y="30"/>
                    <a:pt x="32" y="43"/>
                    <a:pt x="23" y="59"/>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2" name="Freeform 12"/>
            <p:cNvSpPr>
              <a:spLocks/>
            </p:cNvSpPr>
            <p:nvPr/>
          </p:nvSpPr>
          <p:spPr bwMode="auto">
            <a:xfrm>
              <a:off x="3357" y="884"/>
              <a:ext cx="902" cy="930"/>
            </a:xfrm>
            <a:custGeom>
              <a:avLst/>
              <a:gdLst>
                <a:gd name="T0" fmla="*/ 381 w 381"/>
                <a:gd name="T1" fmla="*/ 346 h 393"/>
                <a:gd name="T2" fmla="*/ 373 w 381"/>
                <a:gd name="T3" fmla="*/ 339 h 393"/>
                <a:gd name="T4" fmla="*/ 79 w 381"/>
                <a:gd name="T5" fmla="*/ 67 h 393"/>
                <a:gd name="T6" fmla="*/ 65 w 381"/>
                <a:gd name="T7" fmla="*/ 55 h 393"/>
                <a:gd name="T8" fmla="*/ 62 w 381"/>
                <a:gd name="T9" fmla="*/ 52 h 393"/>
                <a:gd name="T10" fmla="*/ 38 w 381"/>
                <a:gd name="T11" fmla="*/ 31 h 393"/>
                <a:gd name="T12" fmla="*/ 1 w 381"/>
                <a:gd name="T13" fmla="*/ 0 h 393"/>
                <a:gd name="T14" fmla="*/ 0 w 381"/>
                <a:gd name="T15" fmla="*/ 1 h 393"/>
                <a:gd name="T16" fmla="*/ 0 w 381"/>
                <a:gd name="T17" fmla="*/ 1 h 393"/>
                <a:gd name="T18" fmla="*/ 0 w 381"/>
                <a:gd name="T19" fmla="*/ 1 h 393"/>
                <a:gd name="T20" fmla="*/ 0 w 381"/>
                <a:gd name="T21" fmla="*/ 2 h 393"/>
                <a:gd name="T22" fmla="*/ 56 w 381"/>
                <a:gd name="T23" fmla="*/ 69 h 393"/>
                <a:gd name="T24" fmla="*/ 70 w 381"/>
                <a:gd name="T25" fmla="*/ 84 h 393"/>
                <a:gd name="T26" fmla="*/ 71 w 381"/>
                <a:gd name="T27" fmla="*/ 86 h 393"/>
                <a:gd name="T28" fmla="*/ 347 w 381"/>
                <a:gd name="T29" fmla="*/ 385 h 393"/>
                <a:gd name="T30" fmla="*/ 354 w 381"/>
                <a:gd name="T31" fmla="*/ 393 h 393"/>
                <a:gd name="T32" fmla="*/ 358 w 381"/>
                <a:gd name="T33" fmla="*/ 392 h 393"/>
                <a:gd name="T34" fmla="*/ 373 w 381"/>
                <a:gd name="T35" fmla="*/ 376 h 393"/>
                <a:gd name="T36" fmla="*/ 381 w 381"/>
                <a:gd name="T37" fmla="*/ 351 h 393"/>
                <a:gd name="T38" fmla="*/ 381 w 381"/>
                <a:gd name="T39" fmla="*/ 346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1" h="393">
                  <a:moveTo>
                    <a:pt x="381" y="346"/>
                  </a:moveTo>
                  <a:cubicBezTo>
                    <a:pt x="381" y="346"/>
                    <a:pt x="378" y="344"/>
                    <a:pt x="373" y="339"/>
                  </a:cubicBezTo>
                  <a:cubicBezTo>
                    <a:pt x="336" y="304"/>
                    <a:pt x="177" y="155"/>
                    <a:pt x="79" y="67"/>
                  </a:cubicBezTo>
                  <a:cubicBezTo>
                    <a:pt x="75" y="63"/>
                    <a:pt x="70" y="59"/>
                    <a:pt x="65" y="55"/>
                  </a:cubicBezTo>
                  <a:cubicBezTo>
                    <a:pt x="64" y="54"/>
                    <a:pt x="63" y="53"/>
                    <a:pt x="62" y="52"/>
                  </a:cubicBezTo>
                  <a:cubicBezTo>
                    <a:pt x="53" y="44"/>
                    <a:pt x="45" y="37"/>
                    <a:pt x="38" y="31"/>
                  </a:cubicBezTo>
                  <a:cubicBezTo>
                    <a:pt x="21" y="16"/>
                    <a:pt x="4" y="0"/>
                    <a:pt x="1" y="0"/>
                  </a:cubicBezTo>
                  <a:cubicBezTo>
                    <a:pt x="0" y="1"/>
                    <a:pt x="0" y="1"/>
                    <a:pt x="0" y="1"/>
                  </a:cubicBezTo>
                  <a:cubicBezTo>
                    <a:pt x="0" y="1"/>
                    <a:pt x="0" y="1"/>
                    <a:pt x="0" y="1"/>
                  </a:cubicBezTo>
                  <a:cubicBezTo>
                    <a:pt x="0" y="1"/>
                    <a:pt x="0" y="1"/>
                    <a:pt x="0" y="1"/>
                  </a:cubicBezTo>
                  <a:cubicBezTo>
                    <a:pt x="0" y="1"/>
                    <a:pt x="0" y="2"/>
                    <a:pt x="0" y="2"/>
                  </a:cubicBezTo>
                  <a:cubicBezTo>
                    <a:pt x="3" y="10"/>
                    <a:pt x="31" y="40"/>
                    <a:pt x="56" y="69"/>
                  </a:cubicBezTo>
                  <a:cubicBezTo>
                    <a:pt x="61" y="74"/>
                    <a:pt x="65" y="79"/>
                    <a:pt x="70" y="84"/>
                  </a:cubicBezTo>
                  <a:cubicBezTo>
                    <a:pt x="70" y="85"/>
                    <a:pt x="71" y="85"/>
                    <a:pt x="71" y="86"/>
                  </a:cubicBezTo>
                  <a:cubicBezTo>
                    <a:pt x="161" y="186"/>
                    <a:pt x="312" y="347"/>
                    <a:pt x="347" y="385"/>
                  </a:cubicBezTo>
                  <a:cubicBezTo>
                    <a:pt x="352" y="390"/>
                    <a:pt x="354" y="393"/>
                    <a:pt x="354" y="393"/>
                  </a:cubicBezTo>
                  <a:cubicBezTo>
                    <a:pt x="354" y="393"/>
                    <a:pt x="356" y="393"/>
                    <a:pt x="358" y="392"/>
                  </a:cubicBezTo>
                  <a:cubicBezTo>
                    <a:pt x="361" y="390"/>
                    <a:pt x="367" y="387"/>
                    <a:pt x="373" y="376"/>
                  </a:cubicBezTo>
                  <a:cubicBezTo>
                    <a:pt x="379" y="366"/>
                    <a:pt x="381" y="357"/>
                    <a:pt x="381" y="351"/>
                  </a:cubicBezTo>
                  <a:cubicBezTo>
                    <a:pt x="381" y="348"/>
                    <a:pt x="381" y="346"/>
                    <a:pt x="381" y="346"/>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3" name="Freeform 14"/>
            <p:cNvSpPr>
              <a:spLocks/>
            </p:cNvSpPr>
            <p:nvPr/>
          </p:nvSpPr>
          <p:spPr bwMode="auto">
            <a:xfrm>
              <a:off x="4819" y="2349"/>
              <a:ext cx="0" cy="3"/>
            </a:xfrm>
            <a:custGeom>
              <a:avLst/>
              <a:gdLst>
                <a:gd name="T0" fmla="*/ 0 h 1"/>
                <a:gd name="T1" fmla="*/ 0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0"/>
                  </a:cubicBezTo>
                  <a:cubicBezTo>
                    <a:pt x="0" y="1"/>
                    <a:pt x="0" y="1"/>
                    <a:pt x="0" y="1"/>
                  </a:cubicBezTo>
                  <a:cubicBezTo>
                    <a:pt x="0" y="1"/>
                    <a:pt x="0" y="1"/>
                    <a:pt x="0" y="1"/>
                  </a:cubicBezTo>
                  <a:cubicBezTo>
                    <a:pt x="0" y="0"/>
                    <a:pt x="0" y="0"/>
                    <a:pt x="0" y="0"/>
                  </a:cubicBezTo>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64" name="Content Placeholder 2"/>
          <p:cNvSpPr txBox="1">
            <a:spLocks/>
          </p:cNvSpPr>
          <p:nvPr/>
        </p:nvSpPr>
        <p:spPr>
          <a:xfrm>
            <a:off x="4673527" y="1595784"/>
            <a:ext cx="3473463" cy="65864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120000"/>
              </a:lnSpc>
            </a:pPr>
            <a:r>
              <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200" b="1"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a:p>
            <a:pPr algn="l">
              <a:lnSpc>
                <a:spcPct val="120000"/>
              </a:lnSpc>
            </a:pP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900" dirty="0" smtClean="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添加适当的文字添添加适当的文字，一页的文字最好不要超过</a:t>
            </a:r>
            <a:r>
              <a:rPr lang="en-US" altLang="zh-CN" sz="900" dirty="0" smtClean="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添加适当的文字添</a:t>
            </a:r>
            <a:endParaRPr lang="en-US" sz="800" i="1" dirty="0">
              <a:solidFill>
                <a:schemeClr val="bg1">
                  <a:lumMod val="7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69" name="Content Placeholder 2"/>
          <p:cNvSpPr txBox="1">
            <a:spLocks/>
          </p:cNvSpPr>
          <p:nvPr/>
        </p:nvSpPr>
        <p:spPr>
          <a:xfrm>
            <a:off x="5032276" y="2987165"/>
            <a:ext cx="1483605" cy="498598"/>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pP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900" dirty="0" smtClean="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添加适当的文字添</a:t>
            </a:r>
            <a:endParaRPr lang="en-US"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70" name="TextBox 78"/>
          <p:cNvSpPr txBox="1"/>
          <p:nvPr/>
        </p:nvSpPr>
        <p:spPr>
          <a:xfrm>
            <a:off x="5032276" y="2788044"/>
            <a:ext cx="1231621" cy="221599"/>
          </a:xfrm>
          <a:prstGeom prst="rect">
            <a:avLst/>
          </a:prstGeom>
          <a:noFill/>
        </p:spPr>
        <p:txBody>
          <a:bodyPr wrap="square" lIns="0" tIns="0" rIns="0" bIns="0" rtlCol="0">
            <a:spAutoFit/>
          </a:bodyPr>
          <a:lstStyle/>
          <a:p>
            <a:pPr algn="just">
              <a:lnSpc>
                <a:spcPct val="120000"/>
              </a:lnSpc>
            </a:pPr>
            <a:r>
              <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1" name="Content Placeholder 2"/>
          <p:cNvSpPr txBox="1">
            <a:spLocks/>
          </p:cNvSpPr>
          <p:nvPr/>
        </p:nvSpPr>
        <p:spPr>
          <a:xfrm>
            <a:off x="6883653" y="2987165"/>
            <a:ext cx="1483605" cy="498598"/>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pP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900" dirty="0" smtClean="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添加适当的文字添</a:t>
            </a:r>
            <a:endParaRPr lang="en-US"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72" name="TextBox 78"/>
          <p:cNvSpPr txBox="1"/>
          <p:nvPr/>
        </p:nvSpPr>
        <p:spPr>
          <a:xfrm>
            <a:off x="6883653" y="2788044"/>
            <a:ext cx="1231621" cy="221599"/>
          </a:xfrm>
          <a:prstGeom prst="rect">
            <a:avLst/>
          </a:prstGeom>
          <a:noFill/>
        </p:spPr>
        <p:txBody>
          <a:bodyPr wrap="square" lIns="0" tIns="0" rIns="0" bIns="0" rtlCol="0">
            <a:spAutoFit/>
          </a:bodyPr>
          <a:lstStyle/>
          <a:p>
            <a:pPr algn="just">
              <a:lnSpc>
                <a:spcPct val="120000"/>
              </a:lnSpc>
            </a:pPr>
            <a:r>
              <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Content Placeholder 2"/>
          <p:cNvSpPr txBox="1">
            <a:spLocks/>
          </p:cNvSpPr>
          <p:nvPr/>
        </p:nvSpPr>
        <p:spPr>
          <a:xfrm>
            <a:off x="5032276" y="4170671"/>
            <a:ext cx="1483605" cy="498598"/>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pP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900" dirty="0" smtClean="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添加适当的文字添</a:t>
            </a:r>
            <a:endParaRPr lang="en-US"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74" name="TextBox 78"/>
          <p:cNvSpPr txBox="1"/>
          <p:nvPr/>
        </p:nvSpPr>
        <p:spPr>
          <a:xfrm>
            <a:off x="5032276" y="3971550"/>
            <a:ext cx="1231621" cy="221599"/>
          </a:xfrm>
          <a:prstGeom prst="rect">
            <a:avLst/>
          </a:prstGeom>
          <a:noFill/>
        </p:spPr>
        <p:txBody>
          <a:bodyPr wrap="square" lIns="0" tIns="0" rIns="0" bIns="0" rtlCol="0">
            <a:spAutoFit/>
          </a:bodyPr>
          <a:lstStyle/>
          <a:p>
            <a:pPr algn="just">
              <a:lnSpc>
                <a:spcPct val="120000"/>
              </a:lnSpc>
            </a:pPr>
            <a:r>
              <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5" name="Content Placeholder 2"/>
          <p:cNvSpPr txBox="1">
            <a:spLocks/>
          </p:cNvSpPr>
          <p:nvPr/>
        </p:nvSpPr>
        <p:spPr>
          <a:xfrm>
            <a:off x="6883653" y="4170671"/>
            <a:ext cx="1483605" cy="498598"/>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pP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900" dirty="0" smtClean="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添加适当的文字添</a:t>
            </a:r>
            <a:endParaRPr lang="en-US"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76" name="TextBox 78"/>
          <p:cNvSpPr txBox="1"/>
          <p:nvPr/>
        </p:nvSpPr>
        <p:spPr>
          <a:xfrm>
            <a:off x="6883653" y="3971550"/>
            <a:ext cx="1231621" cy="221599"/>
          </a:xfrm>
          <a:prstGeom prst="rect">
            <a:avLst/>
          </a:prstGeom>
          <a:noFill/>
        </p:spPr>
        <p:txBody>
          <a:bodyPr wrap="square" lIns="0" tIns="0" rIns="0" bIns="0" rtlCol="0">
            <a:spAutoFit/>
          </a:bodyPr>
          <a:lstStyle/>
          <a:p>
            <a:pPr algn="just">
              <a:lnSpc>
                <a:spcPct val="120000"/>
              </a:lnSpc>
            </a:pPr>
            <a:r>
              <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 xmlns:p14="http://schemas.microsoft.com/office/powerpoint/2010/main" val="382028900"/>
      </p:ext>
    </p:extLst>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childTnLst>
                                </p:cTn>
                              </p:par>
                            </p:childTnLst>
                          </p:cTn>
                        </p:par>
                        <p:par>
                          <p:cTn id="8" fill="hold">
                            <p:stCondLst>
                              <p:cond delay="750"/>
                            </p:stCondLst>
                            <p:childTnLst>
                              <p:par>
                                <p:cTn id="9" presetID="10" presetClass="entr" presetSubtype="0"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750"/>
                                        <p:tgtEl>
                                          <p:spTgt spid="16"/>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750"/>
                                        <p:tgtEl>
                                          <p:spTgt spid="18"/>
                                        </p:tgtEl>
                                      </p:cBhvr>
                                    </p:animEffect>
                                  </p:childTnLst>
                                </p:cTn>
                              </p:par>
                            </p:childTnLst>
                          </p:cTn>
                        </p:par>
                        <p:par>
                          <p:cTn id="16" fill="hold">
                            <p:stCondLst>
                              <p:cond delay="2250"/>
                            </p:stCondLst>
                            <p:childTnLst>
                              <p:par>
                                <p:cTn id="17" presetID="10" presetClass="entr" presetSubtype="0"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750"/>
                                        <p:tgtEl>
                                          <p:spTgt spid="20"/>
                                        </p:tgtEl>
                                      </p:cBhvr>
                                    </p:animEffect>
                                  </p:childTnLst>
                                </p:cTn>
                              </p:par>
                            </p:childTnLst>
                          </p:cTn>
                        </p:par>
                        <p:par>
                          <p:cTn id="20" fill="hold">
                            <p:stCondLst>
                              <p:cond delay="3000"/>
                            </p:stCondLst>
                            <p:childTnLst>
                              <p:par>
                                <p:cTn id="21" presetID="22" presetClass="entr" presetSubtype="2"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right)">
                                      <p:cBhvr>
                                        <p:cTn id="23" dur="500"/>
                                        <p:tgtEl>
                                          <p:spTgt spid="10"/>
                                        </p:tgtEl>
                                      </p:cBhvr>
                                    </p:animEffect>
                                  </p:childTnLst>
                                </p:cTn>
                              </p:par>
                            </p:childTnLst>
                          </p:cTn>
                        </p:par>
                        <p:par>
                          <p:cTn id="24" fill="hold">
                            <p:stCondLst>
                              <p:cond delay="3500"/>
                            </p:stCondLst>
                            <p:childTnLst>
                              <p:par>
                                <p:cTn id="25" presetID="22" presetClass="entr" presetSubtype="2"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right)">
                                      <p:cBhvr>
                                        <p:cTn id="27" dur="500"/>
                                        <p:tgtEl>
                                          <p:spTgt spid="11"/>
                                        </p:tgtEl>
                                      </p:cBhvr>
                                    </p:animEffect>
                                  </p:childTnLst>
                                </p:cTn>
                              </p:par>
                            </p:childTnLst>
                          </p:cTn>
                        </p:par>
                        <p:par>
                          <p:cTn id="28" fill="hold">
                            <p:stCondLst>
                              <p:cond delay="4000"/>
                            </p:stCondLst>
                            <p:childTnLst>
                              <p:par>
                                <p:cTn id="29" presetID="22" presetClass="entr" presetSubtype="4"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down)">
                                      <p:cBhvr>
                                        <p:cTn id="31" dur="500"/>
                                        <p:tgtEl>
                                          <p:spTgt spid="12"/>
                                        </p:tgtEl>
                                      </p:cBhvr>
                                    </p:animEffect>
                                  </p:childTnLst>
                                </p:cTn>
                              </p:par>
                            </p:childTnLst>
                          </p:cTn>
                        </p:par>
                        <p:par>
                          <p:cTn id="32" fill="hold">
                            <p:stCondLst>
                              <p:cond delay="4500"/>
                            </p:stCondLst>
                            <p:childTnLst>
                              <p:par>
                                <p:cTn id="33" presetID="22" presetClass="entr" presetSubtype="4"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down)">
                                      <p:cBhvr>
                                        <p:cTn id="35" dur="500"/>
                                        <p:tgtEl>
                                          <p:spTgt spid="9"/>
                                        </p:tgtEl>
                                      </p:cBhvr>
                                    </p:animEffect>
                                  </p:childTnLst>
                                </p:cTn>
                              </p:par>
                            </p:childTnLst>
                          </p:cTn>
                        </p:par>
                        <p:par>
                          <p:cTn id="36" fill="hold">
                            <p:stCondLst>
                              <p:cond delay="5000"/>
                            </p:stCondLst>
                            <p:childTnLst>
                              <p:par>
                                <p:cTn id="37" presetID="22" presetClass="entr" presetSubtype="4"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wipe(down)">
                                      <p:cBhvr>
                                        <p:cTn id="39" dur="500"/>
                                        <p:tgtEl>
                                          <p:spTgt spid="8"/>
                                        </p:tgtEl>
                                      </p:cBhvr>
                                    </p:animEffect>
                                  </p:childTnLst>
                                </p:cTn>
                              </p:par>
                            </p:childTnLst>
                          </p:cTn>
                        </p:par>
                        <p:par>
                          <p:cTn id="40" fill="hold">
                            <p:stCondLst>
                              <p:cond delay="5500"/>
                            </p:stCondLst>
                            <p:childTnLst>
                              <p:par>
                                <p:cTn id="41" presetID="22" presetClass="entr" presetSubtype="8" fill="hold" grpId="0" nodeType="after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wipe(left)">
                                      <p:cBhvr>
                                        <p:cTn id="43" dur="500"/>
                                        <p:tgtEl>
                                          <p:spTgt spid="7"/>
                                        </p:tgtEl>
                                      </p:cBhvr>
                                    </p:animEffect>
                                  </p:childTnLst>
                                </p:cTn>
                              </p:par>
                            </p:childTnLst>
                          </p:cTn>
                        </p:par>
                        <p:par>
                          <p:cTn id="44" fill="hold">
                            <p:stCondLst>
                              <p:cond delay="6000"/>
                            </p:stCondLst>
                            <p:childTnLst>
                              <p:par>
                                <p:cTn id="45" presetID="22" presetClass="entr" presetSubtype="8" fill="hold" grpId="0" nodeType="after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wipe(left)">
                                      <p:cBhvr>
                                        <p:cTn id="47" dur="500"/>
                                        <p:tgtEl>
                                          <p:spTgt spid="6"/>
                                        </p:tgtEl>
                                      </p:cBhvr>
                                    </p:animEffect>
                                  </p:childTnLst>
                                </p:cTn>
                              </p:par>
                            </p:childTnLst>
                          </p:cTn>
                        </p:par>
                        <p:par>
                          <p:cTn id="48" fill="hold">
                            <p:stCondLst>
                              <p:cond delay="6500"/>
                            </p:stCondLst>
                            <p:childTnLst>
                              <p:par>
                                <p:cTn id="49" presetID="2" presetClass="entr" presetSubtype="3" fill="hold" grpId="0" nodeType="afterEffect">
                                  <p:stCondLst>
                                    <p:cond delay="0"/>
                                  </p:stCondLst>
                                  <p:childTnLst>
                                    <p:set>
                                      <p:cBhvr>
                                        <p:cTn id="50" dur="1" fill="hold">
                                          <p:stCondLst>
                                            <p:cond delay="0"/>
                                          </p:stCondLst>
                                        </p:cTn>
                                        <p:tgtEl>
                                          <p:spTgt spid="22"/>
                                        </p:tgtEl>
                                        <p:attrNameLst>
                                          <p:attrName>style.visibility</p:attrName>
                                        </p:attrNameLst>
                                      </p:cBhvr>
                                      <p:to>
                                        <p:strVal val="visible"/>
                                      </p:to>
                                    </p:set>
                                    <p:anim calcmode="lin" valueType="num">
                                      <p:cBhvr additive="base">
                                        <p:cTn id="51" dur="500" fill="hold"/>
                                        <p:tgtEl>
                                          <p:spTgt spid="22"/>
                                        </p:tgtEl>
                                        <p:attrNameLst>
                                          <p:attrName>ppt_x</p:attrName>
                                        </p:attrNameLst>
                                      </p:cBhvr>
                                      <p:tavLst>
                                        <p:tav tm="0">
                                          <p:val>
                                            <p:strVal val="1+#ppt_w/2"/>
                                          </p:val>
                                        </p:tav>
                                        <p:tav tm="100000">
                                          <p:val>
                                            <p:strVal val="#ppt_x"/>
                                          </p:val>
                                        </p:tav>
                                      </p:tavLst>
                                    </p:anim>
                                    <p:anim calcmode="lin" valueType="num">
                                      <p:cBhvr additive="base">
                                        <p:cTn id="52" dur="500" fill="hold"/>
                                        <p:tgtEl>
                                          <p:spTgt spid="22"/>
                                        </p:tgtEl>
                                        <p:attrNameLst>
                                          <p:attrName>ppt_y</p:attrName>
                                        </p:attrNameLst>
                                      </p:cBhvr>
                                      <p:tavLst>
                                        <p:tav tm="0">
                                          <p:val>
                                            <p:strVal val="0-#ppt_h/2"/>
                                          </p:val>
                                        </p:tav>
                                        <p:tav tm="100000">
                                          <p:val>
                                            <p:strVal val="#ppt_y"/>
                                          </p:val>
                                        </p:tav>
                                      </p:tavLst>
                                    </p:anim>
                                  </p:childTnLst>
                                </p:cTn>
                              </p:par>
                            </p:childTnLst>
                          </p:cTn>
                        </p:par>
                        <p:par>
                          <p:cTn id="53" fill="hold">
                            <p:stCondLst>
                              <p:cond delay="7000"/>
                            </p:stCondLst>
                            <p:childTnLst>
                              <p:par>
                                <p:cTn id="54" presetID="42" presetClass="entr" presetSubtype="0" fill="hold" grpId="0" nodeType="afterEffect">
                                  <p:stCondLst>
                                    <p:cond delay="0"/>
                                  </p:stCondLst>
                                  <p:childTnLst>
                                    <p:set>
                                      <p:cBhvr>
                                        <p:cTn id="55" dur="1" fill="hold">
                                          <p:stCondLst>
                                            <p:cond delay="0"/>
                                          </p:stCondLst>
                                        </p:cTn>
                                        <p:tgtEl>
                                          <p:spTgt spid="64"/>
                                        </p:tgtEl>
                                        <p:attrNameLst>
                                          <p:attrName>style.visibility</p:attrName>
                                        </p:attrNameLst>
                                      </p:cBhvr>
                                      <p:to>
                                        <p:strVal val="visible"/>
                                      </p:to>
                                    </p:set>
                                    <p:animEffect transition="in" filter="fade">
                                      <p:cBhvr>
                                        <p:cTn id="56" dur="1000"/>
                                        <p:tgtEl>
                                          <p:spTgt spid="64"/>
                                        </p:tgtEl>
                                      </p:cBhvr>
                                    </p:animEffect>
                                    <p:anim calcmode="lin" valueType="num">
                                      <p:cBhvr>
                                        <p:cTn id="57" dur="1000" fill="hold"/>
                                        <p:tgtEl>
                                          <p:spTgt spid="64"/>
                                        </p:tgtEl>
                                        <p:attrNameLst>
                                          <p:attrName>ppt_x</p:attrName>
                                        </p:attrNameLst>
                                      </p:cBhvr>
                                      <p:tavLst>
                                        <p:tav tm="0">
                                          <p:val>
                                            <p:strVal val="#ppt_x"/>
                                          </p:val>
                                        </p:tav>
                                        <p:tav tm="100000">
                                          <p:val>
                                            <p:strVal val="#ppt_x"/>
                                          </p:val>
                                        </p:tav>
                                      </p:tavLst>
                                    </p:anim>
                                    <p:anim calcmode="lin" valueType="num">
                                      <p:cBhvr>
                                        <p:cTn id="58" dur="1000" fill="hold"/>
                                        <p:tgtEl>
                                          <p:spTgt spid="64"/>
                                        </p:tgtEl>
                                        <p:attrNameLst>
                                          <p:attrName>ppt_y</p:attrName>
                                        </p:attrNameLst>
                                      </p:cBhvr>
                                      <p:tavLst>
                                        <p:tav tm="0">
                                          <p:val>
                                            <p:strVal val="#ppt_y+.1"/>
                                          </p:val>
                                        </p:tav>
                                        <p:tav tm="100000">
                                          <p:val>
                                            <p:strVal val="#ppt_y"/>
                                          </p:val>
                                        </p:tav>
                                      </p:tavLst>
                                    </p:anim>
                                  </p:childTnLst>
                                </p:cTn>
                              </p:par>
                            </p:childTnLst>
                          </p:cTn>
                        </p:par>
                        <p:par>
                          <p:cTn id="59" fill="hold">
                            <p:stCondLst>
                              <p:cond delay="8000"/>
                            </p:stCondLst>
                            <p:childTnLst>
                              <p:par>
                                <p:cTn id="60" presetID="22" presetClass="entr" presetSubtype="8" fill="hold" nodeType="afterEffect">
                                  <p:stCondLst>
                                    <p:cond delay="0"/>
                                  </p:stCondLst>
                                  <p:childTnLst>
                                    <p:set>
                                      <p:cBhvr>
                                        <p:cTn id="61" dur="1" fill="hold">
                                          <p:stCondLst>
                                            <p:cond delay="0"/>
                                          </p:stCondLst>
                                        </p:cTn>
                                        <p:tgtEl>
                                          <p:spTgt spid="3"/>
                                        </p:tgtEl>
                                        <p:attrNameLst>
                                          <p:attrName>style.visibility</p:attrName>
                                        </p:attrNameLst>
                                      </p:cBhvr>
                                      <p:to>
                                        <p:strVal val="visible"/>
                                      </p:to>
                                    </p:set>
                                    <p:animEffect transition="in" filter="wipe(left)">
                                      <p:cBhvr>
                                        <p:cTn id="62" dur="750"/>
                                        <p:tgtEl>
                                          <p:spTgt spid="3"/>
                                        </p:tgtEl>
                                      </p:cBhvr>
                                    </p:animEffect>
                                  </p:childTnLst>
                                </p:cTn>
                              </p:par>
                            </p:childTnLst>
                          </p:cTn>
                        </p:par>
                        <p:par>
                          <p:cTn id="63" fill="hold">
                            <p:stCondLst>
                              <p:cond delay="8750"/>
                            </p:stCondLst>
                            <p:childTnLst>
                              <p:par>
                                <p:cTn id="64" presetID="22" presetClass="entr" presetSubtype="8" fill="hold" nodeType="afterEffect">
                                  <p:stCondLst>
                                    <p:cond delay="0"/>
                                  </p:stCondLst>
                                  <p:childTnLst>
                                    <p:set>
                                      <p:cBhvr>
                                        <p:cTn id="65" dur="1" fill="hold">
                                          <p:stCondLst>
                                            <p:cond delay="0"/>
                                          </p:stCondLst>
                                        </p:cTn>
                                        <p:tgtEl>
                                          <p:spTgt spid="4"/>
                                        </p:tgtEl>
                                        <p:attrNameLst>
                                          <p:attrName>style.visibility</p:attrName>
                                        </p:attrNameLst>
                                      </p:cBhvr>
                                      <p:to>
                                        <p:strVal val="visible"/>
                                      </p:to>
                                    </p:set>
                                    <p:animEffect transition="in" filter="wipe(left)">
                                      <p:cBhvr>
                                        <p:cTn id="66" dur="750"/>
                                        <p:tgtEl>
                                          <p:spTgt spid="4"/>
                                        </p:tgtEl>
                                      </p:cBhvr>
                                    </p:animEffect>
                                  </p:childTnLst>
                                </p:cTn>
                              </p:par>
                            </p:childTnLst>
                          </p:cTn>
                        </p:par>
                        <p:par>
                          <p:cTn id="67" fill="hold">
                            <p:stCondLst>
                              <p:cond delay="9500"/>
                            </p:stCondLst>
                            <p:childTnLst>
                              <p:par>
                                <p:cTn id="68" presetID="22" presetClass="entr" presetSubtype="8" fill="hold" nodeType="afterEffect">
                                  <p:stCondLst>
                                    <p:cond delay="0"/>
                                  </p:stCondLst>
                                  <p:childTnLst>
                                    <p:set>
                                      <p:cBhvr>
                                        <p:cTn id="69" dur="1" fill="hold">
                                          <p:stCondLst>
                                            <p:cond delay="0"/>
                                          </p:stCondLst>
                                        </p:cTn>
                                        <p:tgtEl>
                                          <p:spTgt spid="5"/>
                                        </p:tgtEl>
                                        <p:attrNameLst>
                                          <p:attrName>style.visibility</p:attrName>
                                        </p:attrNameLst>
                                      </p:cBhvr>
                                      <p:to>
                                        <p:strVal val="visible"/>
                                      </p:to>
                                    </p:set>
                                    <p:animEffect transition="in" filter="wipe(left)">
                                      <p:cBhvr>
                                        <p:cTn id="70" dur="750"/>
                                        <p:tgtEl>
                                          <p:spTgt spid="5"/>
                                        </p:tgtEl>
                                      </p:cBhvr>
                                    </p:animEffect>
                                  </p:childTnLst>
                                </p:cTn>
                              </p:par>
                            </p:childTnLst>
                          </p:cTn>
                        </p:par>
                        <p:par>
                          <p:cTn id="71" fill="hold">
                            <p:stCondLst>
                              <p:cond delay="10250"/>
                            </p:stCondLst>
                            <p:childTnLst>
                              <p:par>
                                <p:cTn id="72" presetID="22" presetClass="entr" presetSubtype="8" fill="hold" nodeType="after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wipe(left)">
                                      <p:cBhvr>
                                        <p:cTn id="74" dur="750"/>
                                        <p:tgtEl>
                                          <p:spTgt spid="13"/>
                                        </p:tgtEl>
                                      </p:cBhvr>
                                    </p:animEffect>
                                  </p:childTnLst>
                                </p:cTn>
                              </p:par>
                            </p:childTnLst>
                          </p:cTn>
                        </p:par>
                        <p:par>
                          <p:cTn id="75" fill="hold">
                            <p:stCondLst>
                              <p:cond delay="11000"/>
                            </p:stCondLst>
                            <p:childTnLst>
                              <p:par>
                                <p:cTn id="76" presetID="22" presetClass="entr" presetSubtype="8" fill="hold" grpId="0" nodeType="afterEffect">
                                  <p:stCondLst>
                                    <p:cond delay="0"/>
                                  </p:stCondLst>
                                  <p:childTnLst>
                                    <p:set>
                                      <p:cBhvr>
                                        <p:cTn id="77" dur="1" fill="hold">
                                          <p:stCondLst>
                                            <p:cond delay="0"/>
                                          </p:stCondLst>
                                        </p:cTn>
                                        <p:tgtEl>
                                          <p:spTgt spid="69"/>
                                        </p:tgtEl>
                                        <p:attrNameLst>
                                          <p:attrName>style.visibility</p:attrName>
                                        </p:attrNameLst>
                                      </p:cBhvr>
                                      <p:to>
                                        <p:strVal val="visible"/>
                                      </p:to>
                                    </p:set>
                                    <p:animEffect transition="in" filter="wipe(left)">
                                      <p:cBhvr>
                                        <p:cTn id="78" dur="750"/>
                                        <p:tgtEl>
                                          <p:spTgt spid="69"/>
                                        </p:tgtEl>
                                      </p:cBhvr>
                                    </p:animEffect>
                                  </p:childTnLst>
                                </p:cTn>
                              </p:par>
                            </p:childTnLst>
                          </p:cTn>
                        </p:par>
                        <p:par>
                          <p:cTn id="79" fill="hold">
                            <p:stCondLst>
                              <p:cond delay="11750"/>
                            </p:stCondLst>
                            <p:childTnLst>
                              <p:par>
                                <p:cTn id="80" presetID="22" presetClass="entr" presetSubtype="4" fill="hold" grpId="0" nodeType="afterEffect">
                                  <p:stCondLst>
                                    <p:cond delay="0"/>
                                  </p:stCondLst>
                                  <p:childTnLst>
                                    <p:set>
                                      <p:cBhvr>
                                        <p:cTn id="81" dur="1" fill="hold">
                                          <p:stCondLst>
                                            <p:cond delay="0"/>
                                          </p:stCondLst>
                                        </p:cTn>
                                        <p:tgtEl>
                                          <p:spTgt spid="70"/>
                                        </p:tgtEl>
                                        <p:attrNameLst>
                                          <p:attrName>style.visibility</p:attrName>
                                        </p:attrNameLst>
                                      </p:cBhvr>
                                      <p:to>
                                        <p:strVal val="visible"/>
                                      </p:to>
                                    </p:set>
                                    <p:animEffect transition="in" filter="wipe(down)">
                                      <p:cBhvr>
                                        <p:cTn id="82" dur="750"/>
                                        <p:tgtEl>
                                          <p:spTgt spid="70"/>
                                        </p:tgtEl>
                                      </p:cBhvr>
                                    </p:animEffect>
                                  </p:childTnLst>
                                </p:cTn>
                              </p:par>
                            </p:childTnLst>
                          </p:cTn>
                        </p:par>
                        <p:par>
                          <p:cTn id="83" fill="hold">
                            <p:stCondLst>
                              <p:cond delay="12500"/>
                            </p:stCondLst>
                            <p:childTnLst>
                              <p:par>
                                <p:cTn id="84" presetID="22" presetClass="entr" presetSubtype="8" fill="hold" grpId="0" nodeType="afterEffect">
                                  <p:stCondLst>
                                    <p:cond delay="0"/>
                                  </p:stCondLst>
                                  <p:childTnLst>
                                    <p:set>
                                      <p:cBhvr>
                                        <p:cTn id="85" dur="1" fill="hold">
                                          <p:stCondLst>
                                            <p:cond delay="0"/>
                                          </p:stCondLst>
                                        </p:cTn>
                                        <p:tgtEl>
                                          <p:spTgt spid="71"/>
                                        </p:tgtEl>
                                        <p:attrNameLst>
                                          <p:attrName>style.visibility</p:attrName>
                                        </p:attrNameLst>
                                      </p:cBhvr>
                                      <p:to>
                                        <p:strVal val="visible"/>
                                      </p:to>
                                    </p:set>
                                    <p:animEffect transition="in" filter="wipe(left)">
                                      <p:cBhvr>
                                        <p:cTn id="86" dur="750"/>
                                        <p:tgtEl>
                                          <p:spTgt spid="71"/>
                                        </p:tgtEl>
                                      </p:cBhvr>
                                    </p:animEffect>
                                  </p:childTnLst>
                                </p:cTn>
                              </p:par>
                            </p:childTnLst>
                          </p:cTn>
                        </p:par>
                        <p:par>
                          <p:cTn id="87" fill="hold">
                            <p:stCondLst>
                              <p:cond delay="13250"/>
                            </p:stCondLst>
                            <p:childTnLst>
                              <p:par>
                                <p:cTn id="88" presetID="22" presetClass="entr" presetSubtype="4" fill="hold" grpId="0" nodeType="afterEffect">
                                  <p:stCondLst>
                                    <p:cond delay="0"/>
                                  </p:stCondLst>
                                  <p:childTnLst>
                                    <p:set>
                                      <p:cBhvr>
                                        <p:cTn id="89" dur="1" fill="hold">
                                          <p:stCondLst>
                                            <p:cond delay="0"/>
                                          </p:stCondLst>
                                        </p:cTn>
                                        <p:tgtEl>
                                          <p:spTgt spid="72"/>
                                        </p:tgtEl>
                                        <p:attrNameLst>
                                          <p:attrName>style.visibility</p:attrName>
                                        </p:attrNameLst>
                                      </p:cBhvr>
                                      <p:to>
                                        <p:strVal val="visible"/>
                                      </p:to>
                                    </p:set>
                                    <p:animEffect transition="in" filter="wipe(down)">
                                      <p:cBhvr>
                                        <p:cTn id="90" dur="750"/>
                                        <p:tgtEl>
                                          <p:spTgt spid="72"/>
                                        </p:tgtEl>
                                      </p:cBhvr>
                                    </p:animEffect>
                                  </p:childTnLst>
                                </p:cTn>
                              </p:par>
                            </p:childTnLst>
                          </p:cTn>
                        </p:par>
                        <p:par>
                          <p:cTn id="91" fill="hold">
                            <p:stCondLst>
                              <p:cond delay="14000"/>
                            </p:stCondLst>
                            <p:childTnLst>
                              <p:par>
                                <p:cTn id="92" presetID="22" presetClass="entr" presetSubtype="8" fill="hold" grpId="0" nodeType="afterEffect">
                                  <p:stCondLst>
                                    <p:cond delay="0"/>
                                  </p:stCondLst>
                                  <p:childTnLst>
                                    <p:set>
                                      <p:cBhvr>
                                        <p:cTn id="93" dur="1" fill="hold">
                                          <p:stCondLst>
                                            <p:cond delay="0"/>
                                          </p:stCondLst>
                                        </p:cTn>
                                        <p:tgtEl>
                                          <p:spTgt spid="73"/>
                                        </p:tgtEl>
                                        <p:attrNameLst>
                                          <p:attrName>style.visibility</p:attrName>
                                        </p:attrNameLst>
                                      </p:cBhvr>
                                      <p:to>
                                        <p:strVal val="visible"/>
                                      </p:to>
                                    </p:set>
                                    <p:animEffect transition="in" filter="wipe(left)">
                                      <p:cBhvr>
                                        <p:cTn id="94" dur="750"/>
                                        <p:tgtEl>
                                          <p:spTgt spid="73"/>
                                        </p:tgtEl>
                                      </p:cBhvr>
                                    </p:animEffect>
                                  </p:childTnLst>
                                </p:cTn>
                              </p:par>
                            </p:childTnLst>
                          </p:cTn>
                        </p:par>
                        <p:par>
                          <p:cTn id="95" fill="hold">
                            <p:stCondLst>
                              <p:cond delay="14750"/>
                            </p:stCondLst>
                            <p:childTnLst>
                              <p:par>
                                <p:cTn id="96" presetID="22" presetClass="entr" presetSubtype="4" fill="hold" grpId="0" nodeType="afterEffect">
                                  <p:stCondLst>
                                    <p:cond delay="0"/>
                                  </p:stCondLst>
                                  <p:childTnLst>
                                    <p:set>
                                      <p:cBhvr>
                                        <p:cTn id="97" dur="1" fill="hold">
                                          <p:stCondLst>
                                            <p:cond delay="0"/>
                                          </p:stCondLst>
                                        </p:cTn>
                                        <p:tgtEl>
                                          <p:spTgt spid="74"/>
                                        </p:tgtEl>
                                        <p:attrNameLst>
                                          <p:attrName>style.visibility</p:attrName>
                                        </p:attrNameLst>
                                      </p:cBhvr>
                                      <p:to>
                                        <p:strVal val="visible"/>
                                      </p:to>
                                    </p:set>
                                    <p:animEffect transition="in" filter="wipe(down)">
                                      <p:cBhvr>
                                        <p:cTn id="98" dur="750"/>
                                        <p:tgtEl>
                                          <p:spTgt spid="74"/>
                                        </p:tgtEl>
                                      </p:cBhvr>
                                    </p:animEffect>
                                  </p:childTnLst>
                                </p:cTn>
                              </p:par>
                            </p:childTnLst>
                          </p:cTn>
                        </p:par>
                        <p:par>
                          <p:cTn id="99" fill="hold">
                            <p:stCondLst>
                              <p:cond delay="15500"/>
                            </p:stCondLst>
                            <p:childTnLst>
                              <p:par>
                                <p:cTn id="100" presetID="22" presetClass="entr" presetSubtype="8" fill="hold" grpId="0" nodeType="afterEffect">
                                  <p:stCondLst>
                                    <p:cond delay="0"/>
                                  </p:stCondLst>
                                  <p:childTnLst>
                                    <p:set>
                                      <p:cBhvr>
                                        <p:cTn id="101" dur="1" fill="hold">
                                          <p:stCondLst>
                                            <p:cond delay="0"/>
                                          </p:stCondLst>
                                        </p:cTn>
                                        <p:tgtEl>
                                          <p:spTgt spid="75"/>
                                        </p:tgtEl>
                                        <p:attrNameLst>
                                          <p:attrName>style.visibility</p:attrName>
                                        </p:attrNameLst>
                                      </p:cBhvr>
                                      <p:to>
                                        <p:strVal val="visible"/>
                                      </p:to>
                                    </p:set>
                                    <p:animEffect transition="in" filter="wipe(left)">
                                      <p:cBhvr>
                                        <p:cTn id="102" dur="750"/>
                                        <p:tgtEl>
                                          <p:spTgt spid="75"/>
                                        </p:tgtEl>
                                      </p:cBhvr>
                                    </p:animEffect>
                                  </p:childTnLst>
                                </p:cTn>
                              </p:par>
                            </p:childTnLst>
                          </p:cTn>
                        </p:par>
                        <p:par>
                          <p:cTn id="103" fill="hold">
                            <p:stCondLst>
                              <p:cond delay="16250"/>
                            </p:stCondLst>
                            <p:childTnLst>
                              <p:par>
                                <p:cTn id="104" presetID="22" presetClass="entr" presetSubtype="4" fill="hold" grpId="0" nodeType="afterEffect">
                                  <p:stCondLst>
                                    <p:cond delay="0"/>
                                  </p:stCondLst>
                                  <p:childTnLst>
                                    <p:set>
                                      <p:cBhvr>
                                        <p:cTn id="105" dur="1" fill="hold">
                                          <p:stCondLst>
                                            <p:cond delay="0"/>
                                          </p:stCondLst>
                                        </p:cTn>
                                        <p:tgtEl>
                                          <p:spTgt spid="76"/>
                                        </p:tgtEl>
                                        <p:attrNameLst>
                                          <p:attrName>style.visibility</p:attrName>
                                        </p:attrNameLst>
                                      </p:cBhvr>
                                      <p:to>
                                        <p:strVal val="visible"/>
                                      </p:to>
                                    </p:set>
                                    <p:animEffect transition="in" filter="wipe(down)">
                                      <p:cBhvr>
                                        <p:cTn id="106" dur="75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6" grpId="0" animBg="1"/>
      <p:bldP spid="18" grpId="0" animBg="1"/>
      <p:bldP spid="20" grpId="0" animBg="1"/>
      <p:bldP spid="22" grpId="0" animBg="1"/>
      <p:bldP spid="64" grpId="0"/>
      <p:bldP spid="69" grpId="0"/>
      <p:bldP spid="70" grpId="0"/>
      <p:bldP spid="71" grpId="0"/>
      <p:bldP spid="72" grpId="0"/>
      <p:bldP spid="73" grpId="0"/>
      <p:bldP spid="74" grpId="0"/>
      <p:bldP spid="75" grpId="0"/>
      <p:bldP spid="7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cstate="print"/>
          <a:srcRect/>
          <a:stretch>
            <a:fillRect/>
          </a:stretch>
        </p:blipFill>
        <p:spPr bwMode="auto">
          <a:xfrm>
            <a:off x="0" y="520316"/>
            <a:ext cx="4445000" cy="3340100"/>
          </a:xfrm>
          <a:prstGeom prst="rect">
            <a:avLst/>
          </a:prstGeom>
          <a:noFill/>
          <a:ln w="9525">
            <a:noFill/>
            <a:miter lim="800000"/>
            <a:headEnd/>
            <a:tailEnd/>
          </a:ln>
          <a:effectLst/>
        </p:spPr>
      </p:pic>
      <p:sp>
        <p:nvSpPr>
          <p:cNvPr id="6" name="矩形 5"/>
          <p:cNvSpPr/>
          <p:nvPr/>
        </p:nvSpPr>
        <p:spPr>
          <a:xfrm>
            <a:off x="4427984" y="520316"/>
            <a:ext cx="4248472" cy="331236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37"/>
          <p:cNvSpPr>
            <a:spLocks noChangeArrowheads="1"/>
          </p:cNvSpPr>
          <p:nvPr/>
        </p:nvSpPr>
        <p:spPr bwMode="auto">
          <a:xfrm>
            <a:off x="4255380" y="1904768"/>
            <a:ext cx="4601096" cy="605930"/>
          </a:xfrm>
          <a:prstGeom prst="rect">
            <a:avLst/>
          </a:prstGeom>
          <a:noFill/>
          <a:ln>
            <a:noFill/>
          </a:ln>
          <a:extLst/>
        </p:spPr>
        <p:txBody>
          <a:bodyPr wrap="square" lIns="51430" tIns="25715" rIns="51430" bIns="25715">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685749">
              <a:spcBef>
                <a:spcPct val="0"/>
              </a:spcBef>
              <a:buNone/>
              <a:defRPr/>
            </a:pPr>
            <a:r>
              <a:rPr lang="zh-CN" altLang="en-US" sz="3600" b="1" dirty="0" smtClean="0">
                <a:solidFill>
                  <a:schemeClr val="bg1"/>
                </a:solidFill>
                <a:latin typeface="Arial" panose="020B0604020202020204" pitchFamily="34" charset="0"/>
                <a:ea typeface="微软雅黑" panose="020B0503020204020204" pitchFamily="34" charset="-122"/>
                <a:cs typeface="Arial" panose="020B0604020202020204" pitchFamily="34" charset="0"/>
              </a:rPr>
              <a:t>演讲完毕     再见</a:t>
            </a:r>
            <a:endParaRPr lang="zh-CN" altLang="en-US" sz="3600" b="1"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8" name="文本框 3"/>
          <p:cNvSpPr txBox="1">
            <a:spLocks noChangeArrowheads="1"/>
          </p:cNvSpPr>
          <p:nvPr/>
        </p:nvSpPr>
        <p:spPr bwMode="auto">
          <a:xfrm>
            <a:off x="6019921" y="2550331"/>
            <a:ext cx="2728543" cy="346249"/>
          </a:xfrm>
          <a:prstGeom prst="rect">
            <a:avLst/>
          </a:prstGeom>
          <a:noFill/>
          <a:ln w="9525">
            <a:noFill/>
            <a:miter lim="800000"/>
            <a:headEnd/>
            <a:tailEnd/>
          </a:ln>
        </p:spPr>
        <p:txBody>
          <a:bodyPr wrap="square" lIns="68580" tIns="34290" rIns="68580" bIns="34290">
            <a:spAutoFit/>
          </a:bodyPr>
          <a:lstStyle/>
          <a:p>
            <a:pPr algn="ctr"/>
            <a:r>
              <a:rPr lang="zh-CN" altLang="en-US" b="1" dirty="0" smtClean="0">
                <a:solidFill>
                  <a:schemeClr val="bg1"/>
                </a:solidFill>
                <a:latin typeface="Impact" pitchFamily="34" charset="0"/>
              </a:rPr>
              <a:t>单击此处添加学校名称</a:t>
            </a:r>
            <a:endParaRPr lang="zh-CN" altLang="en-US" b="1" dirty="0">
              <a:solidFill>
                <a:schemeClr val="bg1"/>
              </a:solidFill>
              <a:latin typeface="Impact" pitchFamily="34" charset="0"/>
            </a:endParaRPr>
          </a:p>
        </p:txBody>
      </p:sp>
      <p:sp>
        <p:nvSpPr>
          <p:cNvPr id="10" name="TextBox 37"/>
          <p:cNvSpPr>
            <a:spLocks noChangeArrowheads="1"/>
          </p:cNvSpPr>
          <p:nvPr/>
        </p:nvSpPr>
        <p:spPr bwMode="auto">
          <a:xfrm>
            <a:off x="4327388" y="1240396"/>
            <a:ext cx="1576760" cy="667485"/>
          </a:xfrm>
          <a:prstGeom prst="rect">
            <a:avLst/>
          </a:prstGeom>
          <a:noFill/>
          <a:ln>
            <a:noFill/>
          </a:ln>
          <a:extLst/>
        </p:spPr>
        <p:txBody>
          <a:bodyPr wrap="square" lIns="51430" tIns="25715" rIns="51430" bIns="25715">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685749">
              <a:spcBef>
                <a:spcPct val="0"/>
              </a:spcBef>
              <a:buNone/>
              <a:defRPr/>
            </a:pPr>
            <a:r>
              <a:rPr lang="en-US" altLang="zh-CN" sz="4000" b="1" smtClean="0">
                <a:solidFill>
                  <a:schemeClr val="bg1"/>
                </a:solidFill>
                <a:latin typeface="Arial" panose="020B0604020202020204" pitchFamily="34" charset="0"/>
                <a:ea typeface="微软雅黑" panose="020B0503020204020204" pitchFamily="34" charset="-122"/>
                <a:cs typeface="Arial" panose="020B0604020202020204" pitchFamily="34" charset="0"/>
              </a:rPr>
              <a:t>20XX</a:t>
            </a:r>
            <a:endParaRPr lang="zh-CN" altLang="en-US" sz="4000" b="1"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2290"/>
                                        </p:tgtEl>
                                        <p:attrNameLst>
                                          <p:attrName>style.visibility</p:attrName>
                                        </p:attrNameLst>
                                      </p:cBhvr>
                                      <p:to>
                                        <p:strVal val="visible"/>
                                      </p:to>
                                    </p:set>
                                    <p:anim calcmode="lin" valueType="num">
                                      <p:cBhvr additive="base">
                                        <p:cTn id="7" dur="500" fill="hold"/>
                                        <p:tgtEl>
                                          <p:spTgt spid="12290"/>
                                        </p:tgtEl>
                                        <p:attrNameLst>
                                          <p:attrName>ppt_x</p:attrName>
                                        </p:attrNameLst>
                                      </p:cBhvr>
                                      <p:tavLst>
                                        <p:tav tm="0">
                                          <p:val>
                                            <p:strVal val="0-#ppt_w/2"/>
                                          </p:val>
                                        </p:tav>
                                        <p:tav tm="100000">
                                          <p:val>
                                            <p:strVal val="#ppt_x"/>
                                          </p:val>
                                        </p:tav>
                                      </p:tavLst>
                                    </p:anim>
                                    <p:anim calcmode="lin" valueType="num">
                                      <p:cBhvr additive="base">
                                        <p:cTn id="8" dur="500" fill="hold"/>
                                        <p:tgtEl>
                                          <p:spTgt spid="12290"/>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1+#ppt_w/2"/>
                                          </p:val>
                                        </p:tav>
                                        <p:tav tm="100000">
                                          <p:val>
                                            <p:strVal val="#ppt_x"/>
                                          </p:val>
                                        </p:tav>
                                      </p:tavLst>
                                    </p:anim>
                                    <p:anim calcmode="lin" valueType="num">
                                      <p:cBhvr additive="base">
                                        <p:cTn id="12" dur="500" fill="hold"/>
                                        <p:tgtEl>
                                          <p:spTgt spid="6"/>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53" presetClass="entr" presetSubtype="528" fill="hold" grpId="0" nodeType="afterEffect">
                                  <p:stCondLst>
                                    <p:cond delay="0"/>
                                  </p:stCondLst>
                                  <p:iterate type="lt">
                                    <p:tmPct val="10000"/>
                                  </p:iterate>
                                  <p:childTnLst>
                                    <p:set>
                                      <p:cBhvr>
                                        <p:cTn id="15" dur="1" fill="hold">
                                          <p:stCondLst>
                                            <p:cond delay="0"/>
                                          </p:stCondLst>
                                        </p:cTn>
                                        <p:tgtEl>
                                          <p:spTgt spid="10"/>
                                        </p:tgtEl>
                                        <p:attrNameLst>
                                          <p:attrName>style.visibility</p:attrName>
                                        </p:attrNameLst>
                                      </p:cBhvr>
                                      <p:to>
                                        <p:strVal val="visible"/>
                                      </p:to>
                                    </p:set>
                                    <p:anim calcmode="lin" valueType="num">
                                      <p:cBhvr>
                                        <p:cTn id="16" dur="750" fill="hold"/>
                                        <p:tgtEl>
                                          <p:spTgt spid="10"/>
                                        </p:tgtEl>
                                        <p:attrNameLst>
                                          <p:attrName>ppt_w</p:attrName>
                                        </p:attrNameLst>
                                      </p:cBhvr>
                                      <p:tavLst>
                                        <p:tav tm="0">
                                          <p:val>
                                            <p:fltVal val="0"/>
                                          </p:val>
                                        </p:tav>
                                        <p:tav tm="100000">
                                          <p:val>
                                            <p:strVal val="#ppt_w"/>
                                          </p:val>
                                        </p:tav>
                                      </p:tavLst>
                                    </p:anim>
                                    <p:anim calcmode="lin" valueType="num">
                                      <p:cBhvr>
                                        <p:cTn id="17" dur="750" fill="hold"/>
                                        <p:tgtEl>
                                          <p:spTgt spid="10"/>
                                        </p:tgtEl>
                                        <p:attrNameLst>
                                          <p:attrName>ppt_h</p:attrName>
                                        </p:attrNameLst>
                                      </p:cBhvr>
                                      <p:tavLst>
                                        <p:tav tm="0">
                                          <p:val>
                                            <p:fltVal val="0"/>
                                          </p:val>
                                        </p:tav>
                                        <p:tav tm="100000">
                                          <p:val>
                                            <p:strVal val="#ppt_h"/>
                                          </p:val>
                                        </p:tav>
                                      </p:tavLst>
                                    </p:anim>
                                    <p:animEffect transition="in" filter="fade">
                                      <p:cBhvr>
                                        <p:cTn id="18" dur="750"/>
                                        <p:tgtEl>
                                          <p:spTgt spid="10"/>
                                        </p:tgtEl>
                                      </p:cBhvr>
                                    </p:animEffect>
                                    <p:anim calcmode="lin" valueType="num">
                                      <p:cBhvr>
                                        <p:cTn id="19" dur="750" fill="hold"/>
                                        <p:tgtEl>
                                          <p:spTgt spid="10"/>
                                        </p:tgtEl>
                                        <p:attrNameLst>
                                          <p:attrName>ppt_x</p:attrName>
                                        </p:attrNameLst>
                                      </p:cBhvr>
                                      <p:tavLst>
                                        <p:tav tm="0">
                                          <p:val>
                                            <p:fltVal val="0.5"/>
                                          </p:val>
                                        </p:tav>
                                        <p:tav tm="100000">
                                          <p:val>
                                            <p:strVal val="#ppt_x"/>
                                          </p:val>
                                        </p:tav>
                                      </p:tavLst>
                                    </p:anim>
                                    <p:anim calcmode="lin" valueType="num">
                                      <p:cBhvr>
                                        <p:cTn id="20" dur="750" fill="hold"/>
                                        <p:tgtEl>
                                          <p:spTgt spid="10"/>
                                        </p:tgtEl>
                                        <p:attrNameLst>
                                          <p:attrName>ppt_y</p:attrName>
                                        </p:attrNameLst>
                                      </p:cBhvr>
                                      <p:tavLst>
                                        <p:tav tm="0">
                                          <p:val>
                                            <p:fltVal val="0.5"/>
                                          </p:val>
                                        </p:tav>
                                        <p:tav tm="100000">
                                          <p:val>
                                            <p:strVal val="#ppt_y"/>
                                          </p:val>
                                        </p:tav>
                                      </p:tavLst>
                                    </p:anim>
                                  </p:childTnLst>
                                </p:cTn>
                              </p:par>
                            </p:childTnLst>
                          </p:cTn>
                        </p:par>
                        <p:par>
                          <p:cTn id="21" fill="hold">
                            <p:stCondLst>
                              <p:cond delay="1475"/>
                            </p:stCondLst>
                            <p:childTnLst>
                              <p:par>
                                <p:cTn id="22" presetID="53" presetClass="entr" presetSubtype="528"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 calcmode="lin" valueType="num">
                                      <p:cBhvr>
                                        <p:cTn id="24" dur="750" fill="hold"/>
                                        <p:tgtEl>
                                          <p:spTgt spid="7"/>
                                        </p:tgtEl>
                                        <p:attrNameLst>
                                          <p:attrName>ppt_w</p:attrName>
                                        </p:attrNameLst>
                                      </p:cBhvr>
                                      <p:tavLst>
                                        <p:tav tm="0">
                                          <p:val>
                                            <p:fltVal val="0"/>
                                          </p:val>
                                        </p:tav>
                                        <p:tav tm="100000">
                                          <p:val>
                                            <p:strVal val="#ppt_w"/>
                                          </p:val>
                                        </p:tav>
                                      </p:tavLst>
                                    </p:anim>
                                    <p:anim calcmode="lin" valueType="num">
                                      <p:cBhvr>
                                        <p:cTn id="25" dur="750" fill="hold"/>
                                        <p:tgtEl>
                                          <p:spTgt spid="7"/>
                                        </p:tgtEl>
                                        <p:attrNameLst>
                                          <p:attrName>ppt_h</p:attrName>
                                        </p:attrNameLst>
                                      </p:cBhvr>
                                      <p:tavLst>
                                        <p:tav tm="0">
                                          <p:val>
                                            <p:fltVal val="0"/>
                                          </p:val>
                                        </p:tav>
                                        <p:tav tm="100000">
                                          <p:val>
                                            <p:strVal val="#ppt_h"/>
                                          </p:val>
                                        </p:tav>
                                      </p:tavLst>
                                    </p:anim>
                                    <p:animEffect transition="in" filter="fade">
                                      <p:cBhvr>
                                        <p:cTn id="26" dur="750"/>
                                        <p:tgtEl>
                                          <p:spTgt spid="7"/>
                                        </p:tgtEl>
                                      </p:cBhvr>
                                    </p:animEffect>
                                    <p:anim calcmode="lin" valueType="num">
                                      <p:cBhvr>
                                        <p:cTn id="27" dur="750" fill="hold"/>
                                        <p:tgtEl>
                                          <p:spTgt spid="7"/>
                                        </p:tgtEl>
                                        <p:attrNameLst>
                                          <p:attrName>ppt_x</p:attrName>
                                        </p:attrNameLst>
                                      </p:cBhvr>
                                      <p:tavLst>
                                        <p:tav tm="0">
                                          <p:val>
                                            <p:fltVal val="0.5"/>
                                          </p:val>
                                        </p:tav>
                                        <p:tav tm="100000">
                                          <p:val>
                                            <p:strVal val="#ppt_x"/>
                                          </p:val>
                                        </p:tav>
                                      </p:tavLst>
                                    </p:anim>
                                    <p:anim calcmode="lin" valueType="num">
                                      <p:cBhvr>
                                        <p:cTn id="28" dur="750" fill="hold"/>
                                        <p:tgtEl>
                                          <p:spTgt spid="7"/>
                                        </p:tgtEl>
                                        <p:attrNameLst>
                                          <p:attrName>ppt_y</p:attrName>
                                        </p:attrNameLst>
                                      </p:cBhvr>
                                      <p:tavLst>
                                        <p:tav tm="0">
                                          <p:val>
                                            <p:fltVal val="0.5"/>
                                          </p:val>
                                        </p:tav>
                                        <p:tav tm="100000">
                                          <p:val>
                                            <p:strVal val="#ppt_y"/>
                                          </p:val>
                                        </p:tav>
                                      </p:tavLst>
                                    </p:anim>
                                  </p:childTnLst>
                                </p:cTn>
                              </p:par>
                            </p:childTnLst>
                          </p:cTn>
                        </p:par>
                        <p:par>
                          <p:cTn id="29" fill="hold">
                            <p:stCondLst>
                              <p:cond delay="2600"/>
                            </p:stCondLst>
                            <p:childTnLst>
                              <p:par>
                                <p:cTn id="30" presetID="19" presetClass="entr" presetSubtype="10" fill="hold" grpId="0" nodeType="after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500" fill="hold"/>
                                        <p:tgtEl>
                                          <p:spTgt spid="8"/>
                                        </p:tgtEl>
                                        <p:attrNameLst>
                                          <p:attrName>ppt_w</p:attrName>
                                        </p:attrNameLst>
                                      </p:cBhvr>
                                      <p:tavLst>
                                        <p:tav tm="0" fmla="#ppt_w*sin(2.5*pi*$)">
                                          <p:val>
                                            <p:fltVal val="0"/>
                                          </p:val>
                                        </p:tav>
                                        <p:tav tm="100000">
                                          <p:val>
                                            <p:fltVal val="1"/>
                                          </p:val>
                                        </p:tav>
                                      </p:tavLst>
                                    </p:anim>
                                    <p:anim calcmode="lin" valueType="num">
                                      <p:cBhvr>
                                        <p:cTn id="33" dur="5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p:bldP spid="10" grpId="0"/>
    </p:bldLst>
  </p:timing>
</p:sld>
</file>

<file path=ppt/theme/theme1.xml><?xml version="1.0" encoding="utf-8"?>
<a:theme xmlns:a="http://schemas.openxmlformats.org/drawingml/2006/main" name="Office 主题">
  <a:themeElements>
    <a:clrScheme name="自定义 453">
      <a:dk1>
        <a:sysClr val="windowText" lastClr="000000"/>
      </a:dk1>
      <a:lt1>
        <a:sysClr val="window" lastClr="FFFFFF"/>
      </a:lt1>
      <a:dk2>
        <a:srgbClr val="1F497D"/>
      </a:dk2>
      <a:lt2>
        <a:srgbClr val="EEECE1"/>
      </a:lt2>
      <a:accent1>
        <a:srgbClr val="E7004B"/>
      </a:accent1>
      <a:accent2>
        <a:srgbClr val="4BC301"/>
      </a:accent2>
      <a:accent3>
        <a:srgbClr val="E7004B"/>
      </a:accent3>
      <a:accent4>
        <a:srgbClr val="4BC301"/>
      </a:accent4>
      <a:accent5>
        <a:srgbClr val="E7004B"/>
      </a:accent5>
      <a:accent6>
        <a:srgbClr val="4BC301"/>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TotalTime>
  <Words>1513</Words>
  <PresentationFormat>自定义</PresentationFormat>
  <Paragraphs>240</Paragraphs>
  <Slides>23</Slides>
  <Notes>18</Notes>
  <HiddenSlides>0</HiddenSlides>
  <MMClips>0</MMClips>
  <ScaleCrop>false</ScaleCrop>
  <HeadingPairs>
    <vt:vector size="4" baseType="variant">
      <vt:variant>
        <vt:lpstr>主题</vt:lpstr>
      </vt:variant>
      <vt:variant>
        <vt:i4>1</vt:i4>
      </vt:variant>
      <vt:variant>
        <vt:lpstr>幻灯片标题</vt:lpstr>
      </vt:variant>
      <vt:variant>
        <vt:i4>23</vt:i4>
      </vt:variant>
    </vt:vector>
  </HeadingPairs>
  <TitlesOfParts>
    <vt:vector size="24"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2017-05-11T06:34:22Z</dcterms:created>
  <dcterms:modified xsi:type="dcterms:W3CDTF">2018-01-25T07:07:13Z</dcterms:modified>
</cp:coreProperties>
</file>