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tableStyles" Target="tableStyles.xml"/><Relationship Id="rId8" Type="http://schemas.openxmlformats.org/officeDocument/2006/relationships/viewProps" Target="viewProps.xml"/><Relationship Id="rId7" Type="http://schemas.openxmlformats.org/officeDocument/2006/relationships/presProps" Target="presProps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700" y="-5715"/>
            <a:ext cx="12219305" cy="68592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 descr="6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5080" y="-5080"/>
            <a:ext cx="12210415" cy="686625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 descr="7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13970" y="-1905"/>
            <a:ext cx="12227560" cy="685355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 descr="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9050" y="-19685"/>
            <a:ext cx="12260580" cy="688848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宽屏</PresentationFormat>
  <Paragraphs>0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2" baseType="lpstr">
      <vt:lpstr>Arial</vt:lpstr>
      <vt:lpstr>宋体</vt:lpstr>
      <vt:lpstr>Wingdings</vt:lpstr>
      <vt:lpstr>Arial Unicode MS</vt:lpstr>
      <vt:lpstr>Calibri Light</vt:lpstr>
      <vt:lpstr>Calibri</vt:lpstr>
      <vt:lpstr>微软雅黑</vt:lpstr>
      <vt:lpstr>Office 主题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拉普耶鲁</dc:creator>
  <cp:lastModifiedBy>拉普耶鲁</cp:lastModifiedBy>
  <cp:revision>2</cp:revision>
  <dcterms:created xsi:type="dcterms:W3CDTF">2015-05-05T08:02:00Z</dcterms:created>
  <dcterms:modified xsi:type="dcterms:W3CDTF">2018-03-21T08:21:04Z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