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634C"/>
    <a:srgbClr val="94634C"/>
    <a:srgbClr val="EA71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5633" autoAdjust="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ACAA18C8-406B-4A72-9206-60DC61942C30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897A536-0815-478F-8964-40607AE3D3F4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8A7D3-4DA4-4CD9-A7BA-F7CE8D64B9D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AEDE6-DE3F-4E9D-8FAA-B709C55594F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07604-22BF-456A-9DE8-E3347FEC388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1C3DC-5909-4EA8-8046-EC7CEFA27EB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01FDE-6100-4C17-8E2D-0FA09661CC2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196A5-948D-48B8-A331-D43673CBB2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F5848-31E0-4E26-B0A6-E78C9AF01C5A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4364B-858C-4D8E-B0B7-F1F1D8D4213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8F329-1C68-47B1-B75E-DA0A4FE6530F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69F1B-52AC-4156-A60D-A9174B0202E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78657-EC99-4BC9-9B36-EA7EB7010D93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4DE0A-6E9B-4702-AA80-ADF2ADE39F4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724FE-DD16-4E2E-87BE-78A847838832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043C5-D893-4F80-A087-961DAAB85C9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E5E19-25BC-4EBE-8A5E-73F2DF473EB7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6972-AD96-4BBF-A9DE-19847799915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170B-E22C-49B2-8D52-0B34C863594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F6DFC-4FD8-4E83-971F-3E80C92423E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A605E-93A1-4BDD-83FC-503626058FF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ECB3B-D72E-42A4-A80E-E36A8F553BA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29CCE-537F-4F79-8E43-CFF89FCC868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93733-A0DF-4CA1-977F-97C403B8FB6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12E0548-9F59-4B72-8D9D-8449D6A8C30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50AA7E5-163C-4230-8FD1-020988F20A82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7.pn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6"/>
          <p:cNvSpPr txBox="1">
            <a:spLocks noChangeArrowheads="1"/>
          </p:cNvSpPr>
          <p:nvPr/>
        </p:nvSpPr>
        <p:spPr bwMode="auto">
          <a:xfrm>
            <a:off x="4511675" y="2819400"/>
            <a:ext cx="3417888" cy="9233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dirty="0">
                <a:solidFill>
                  <a:srgbClr val="FFC000"/>
                </a:solidFill>
                <a:latin typeface="Calibri" panose="020F0502020204030204" pitchFamily="34" charset="0"/>
              </a:rPr>
              <a:t> </a:t>
            </a:r>
            <a:r>
              <a:rPr lang="en-US" altLang="zh-CN" sz="2400" dirty="0">
                <a:latin typeface="Calibri" panose="020F0502020204030204" pitchFamily="34" charset="0"/>
              </a:rPr>
              <a:t>POWERPOINT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适用于愚人节及相关类别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endParaRPr lang="zh-CN" altLang="en-US" dirty="0"/>
          </a:p>
          <a:p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0" y="6500813"/>
            <a:ext cx="7358063" cy="430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000" kern="1500" spc="1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注：文本框可根据需求改变颜色、移动位置；文字可编辑</a:t>
            </a:r>
            <a:endParaRPr lang="zh-CN" altLang="en-US" sz="1000" kern="1500" spc="1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4857750" y="3214688"/>
            <a:ext cx="2111375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4175" y="2286000"/>
            <a:ext cx="2879725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图片 1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1025" y="2152650"/>
            <a:ext cx="2879725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图片 12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5650" y="2357438"/>
            <a:ext cx="2879725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8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9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0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1" name="TextBox 12"/>
          <p:cNvSpPr txBox="1">
            <a:spLocks noChangeArrowheads="1"/>
          </p:cNvSpPr>
          <p:nvPr/>
        </p:nvSpPr>
        <p:spPr bwMode="auto">
          <a:xfrm>
            <a:off x="500063" y="500063"/>
            <a:ext cx="29289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2" name="矩形 20"/>
          <p:cNvSpPr>
            <a:spLocks noChangeArrowheads="1"/>
          </p:cNvSpPr>
          <p:nvPr/>
        </p:nvSpPr>
        <p:spPr bwMode="auto">
          <a:xfrm>
            <a:off x="3929063" y="30718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3" name="矩形 21"/>
          <p:cNvSpPr>
            <a:spLocks noChangeArrowheads="1"/>
          </p:cNvSpPr>
          <p:nvPr/>
        </p:nvSpPr>
        <p:spPr bwMode="auto">
          <a:xfrm>
            <a:off x="1143000" y="271462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4" name="矩形 22"/>
          <p:cNvSpPr>
            <a:spLocks noChangeArrowheads="1"/>
          </p:cNvSpPr>
          <p:nvPr/>
        </p:nvSpPr>
        <p:spPr bwMode="auto">
          <a:xfrm>
            <a:off x="6643688" y="27860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85" name="图片 13" descr="3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0" y="1358900"/>
            <a:ext cx="2511425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图片 14" descr="3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89513" y="3500438"/>
            <a:ext cx="2511425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38" y="1082675"/>
            <a:ext cx="45212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图片 1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4975" y="2247900"/>
            <a:ext cx="4341813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图片 12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38" y="3011488"/>
            <a:ext cx="45212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图片 13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0" y="4214813"/>
            <a:ext cx="4343400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3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4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5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6" name="矩形 6"/>
          <p:cNvSpPr>
            <a:spLocks noChangeArrowheads="1"/>
          </p:cNvSpPr>
          <p:nvPr/>
        </p:nvSpPr>
        <p:spPr bwMode="auto">
          <a:xfrm>
            <a:off x="357188" y="285750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7" name="矩形 12"/>
          <p:cNvSpPr>
            <a:spLocks noChangeArrowheads="1"/>
          </p:cNvSpPr>
          <p:nvPr/>
        </p:nvSpPr>
        <p:spPr bwMode="auto">
          <a:xfrm>
            <a:off x="4572000" y="264318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8" name="矩形 13"/>
          <p:cNvSpPr>
            <a:spLocks noChangeArrowheads="1"/>
          </p:cNvSpPr>
          <p:nvPr/>
        </p:nvSpPr>
        <p:spPr bwMode="auto">
          <a:xfrm>
            <a:off x="3643313" y="36433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9" name="矩形 14"/>
          <p:cNvSpPr>
            <a:spLocks noChangeArrowheads="1"/>
          </p:cNvSpPr>
          <p:nvPr/>
        </p:nvSpPr>
        <p:spPr bwMode="auto">
          <a:xfrm>
            <a:off x="3857625" y="17859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0" name="矩形 15"/>
          <p:cNvSpPr>
            <a:spLocks noChangeArrowheads="1"/>
          </p:cNvSpPr>
          <p:nvPr/>
        </p:nvSpPr>
        <p:spPr bwMode="auto">
          <a:xfrm>
            <a:off x="4429125" y="45720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0" descr="1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566988" y="1214438"/>
            <a:ext cx="2360612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图片 11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4725" y="1214438"/>
            <a:ext cx="235902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图片 12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4725" y="3286125"/>
            <a:ext cx="2359025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图片 13" descr="2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66988" y="3284538"/>
            <a:ext cx="2360612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7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8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9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0" name="矩形 6"/>
          <p:cNvSpPr>
            <a:spLocks noChangeArrowheads="1"/>
          </p:cNvSpPr>
          <p:nvPr/>
        </p:nvSpPr>
        <p:spPr bwMode="auto">
          <a:xfrm>
            <a:off x="357188" y="285750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1" name="矩形 12"/>
          <p:cNvSpPr>
            <a:spLocks noChangeArrowheads="1"/>
          </p:cNvSpPr>
          <p:nvPr/>
        </p:nvSpPr>
        <p:spPr bwMode="auto">
          <a:xfrm>
            <a:off x="5715000" y="22860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2" name="矩形 13"/>
          <p:cNvSpPr>
            <a:spLocks noChangeArrowheads="1"/>
          </p:cNvSpPr>
          <p:nvPr/>
        </p:nvSpPr>
        <p:spPr bwMode="auto">
          <a:xfrm>
            <a:off x="5500688" y="45720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3" name="矩形 14"/>
          <p:cNvSpPr>
            <a:spLocks noChangeArrowheads="1"/>
          </p:cNvSpPr>
          <p:nvPr/>
        </p:nvSpPr>
        <p:spPr bwMode="auto">
          <a:xfrm>
            <a:off x="2714625" y="450056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4" name="矩形 15"/>
          <p:cNvSpPr>
            <a:spLocks noChangeArrowheads="1"/>
          </p:cNvSpPr>
          <p:nvPr/>
        </p:nvSpPr>
        <p:spPr bwMode="auto">
          <a:xfrm>
            <a:off x="2714625" y="214312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 descr="1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57625" y="1492250"/>
            <a:ext cx="3349625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图片 11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2500313"/>
            <a:ext cx="1903413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图片 12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38" y="3349625"/>
            <a:ext cx="3349625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图片 13" descr="2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11463" y="857250"/>
            <a:ext cx="1903412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1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2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3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4" name="矩形 6"/>
          <p:cNvSpPr>
            <a:spLocks noChangeArrowheads="1"/>
          </p:cNvSpPr>
          <p:nvPr/>
        </p:nvSpPr>
        <p:spPr bwMode="auto">
          <a:xfrm>
            <a:off x="357188" y="285750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5" name="矩形 12"/>
          <p:cNvSpPr>
            <a:spLocks noChangeArrowheads="1"/>
          </p:cNvSpPr>
          <p:nvPr/>
        </p:nvSpPr>
        <p:spPr bwMode="auto">
          <a:xfrm>
            <a:off x="2643188" y="28575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6" name="矩形 13"/>
          <p:cNvSpPr>
            <a:spLocks noChangeArrowheads="1"/>
          </p:cNvSpPr>
          <p:nvPr/>
        </p:nvSpPr>
        <p:spPr bwMode="auto">
          <a:xfrm>
            <a:off x="3286125" y="40719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7" name="矩形 14"/>
          <p:cNvSpPr>
            <a:spLocks noChangeArrowheads="1"/>
          </p:cNvSpPr>
          <p:nvPr/>
        </p:nvSpPr>
        <p:spPr bwMode="auto">
          <a:xfrm>
            <a:off x="5286375" y="392906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8" name="矩形 15"/>
          <p:cNvSpPr>
            <a:spLocks noChangeArrowheads="1"/>
          </p:cNvSpPr>
          <p:nvPr/>
        </p:nvSpPr>
        <p:spPr bwMode="auto">
          <a:xfrm>
            <a:off x="4572000" y="23574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16" descr="2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625" y="2455863"/>
            <a:ext cx="2854325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图片 11" descr="2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069013" y="2455863"/>
            <a:ext cx="2854325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56338" y="1668463"/>
            <a:ext cx="2195512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图片 12" descr="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8950" y="3240088"/>
            <a:ext cx="714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图片 13" descr="2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14688" y="2455863"/>
            <a:ext cx="2854325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图片 14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02013" y="1668463"/>
            <a:ext cx="2195512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图片 15" descr="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2888" y="3214688"/>
            <a:ext cx="714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图片 17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950" y="1668463"/>
            <a:ext cx="2195513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8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9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0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1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2" name="矩形 6"/>
          <p:cNvSpPr>
            <a:spLocks noChangeArrowheads="1"/>
          </p:cNvSpPr>
          <p:nvPr/>
        </p:nvSpPr>
        <p:spPr bwMode="auto">
          <a:xfrm>
            <a:off x="357188" y="285750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3" name="矩形 12"/>
          <p:cNvSpPr>
            <a:spLocks noChangeArrowheads="1"/>
          </p:cNvSpPr>
          <p:nvPr/>
        </p:nvSpPr>
        <p:spPr bwMode="auto">
          <a:xfrm>
            <a:off x="3786188" y="35004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4" name="矩形 13"/>
          <p:cNvSpPr>
            <a:spLocks noChangeArrowheads="1"/>
          </p:cNvSpPr>
          <p:nvPr/>
        </p:nvSpPr>
        <p:spPr bwMode="auto">
          <a:xfrm>
            <a:off x="6715125" y="34290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5" name="矩形 15"/>
          <p:cNvSpPr>
            <a:spLocks noChangeArrowheads="1"/>
          </p:cNvSpPr>
          <p:nvPr/>
        </p:nvSpPr>
        <p:spPr bwMode="auto">
          <a:xfrm>
            <a:off x="928688" y="34290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0" descr="1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748213" y="928688"/>
            <a:ext cx="2873375" cy="274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图片 11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5200" y="928688"/>
            <a:ext cx="2873375" cy="274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图片 12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63" y="3255963"/>
            <a:ext cx="2873375" cy="274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图片 13" descr="2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30750" y="3255963"/>
            <a:ext cx="2874963" cy="274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9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0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1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2" name="矩形 6"/>
          <p:cNvSpPr>
            <a:spLocks noChangeArrowheads="1"/>
          </p:cNvSpPr>
          <p:nvPr/>
        </p:nvSpPr>
        <p:spPr bwMode="auto">
          <a:xfrm>
            <a:off x="357188" y="285750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3" name="矩形 12"/>
          <p:cNvSpPr>
            <a:spLocks noChangeArrowheads="1"/>
          </p:cNvSpPr>
          <p:nvPr/>
        </p:nvSpPr>
        <p:spPr bwMode="auto">
          <a:xfrm>
            <a:off x="3214688" y="41433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矩形 13"/>
          <p:cNvSpPr>
            <a:spLocks noChangeArrowheads="1"/>
          </p:cNvSpPr>
          <p:nvPr/>
        </p:nvSpPr>
        <p:spPr bwMode="auto">
          <a:xfrm>
            <a:off x="5572125" y="442912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5" name="矩形 14"/>
          <p:cNvSpPr>
            <a:spLocks noChangeArrowheads="1"/>
          </p:cNvSpPr>
          <p:nvPr/>
        </p:nvSpPr>
        <p:spPr bwMode="auto">
          <a:xfrm>
            <a:off x="5572125" y="25717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6" name="矩形 15"/>
          <p:cNvSpPr>
            <a:spLocks noChangeArrowheads="1"/>
          </p:cNvSpPr>
          <p:nvPr/>
        </p:nvSpPr>
        <p:spPr bwMode="auto">
          <a:xfrm>
            <a:off x="3143250" y="25717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0" descr="1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862513" y="1285875"/>
            <a:ext cx="199548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图片 11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4413" y="3214688"/>
            <a:ext cx="196691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图片 12" descr="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1650" y="1214438"/>
            <a:ext cx="23463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图片 13" descr="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5138" y="2962275"/>
            <a:ext cx="2159000" cy="268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3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4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5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6" name="矩形 6"/>
          <p:cNvSpPr>
            <a:spLocks noChangeArrowheads="1"/>
          </p:cNvSpPr>
          <p:nvPr/>
        </p:nvSpPr>
        <p:spPr bwMode="auto">
          <a:xfrm>
            <a:off x="357188" y="285750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7" name="矩形 12"/>
          <p:cNvSpPr>
            <a:spLocks noChangeArrowheads="1"/>
          </p:cNvSpPr>
          <p:nvPr/>
        </p:nvSpPr>
        <p:spPr bwMode="auto">
          <a:xfrm>
            <a:off x="3214688" y="23574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8" name="矩形 13"/>
          <p:cNvSpPr>
            <a:spLocks noChangeArrowheads="1"/>
          </p:cNvSpPr>
          <p:nvPr/>
        </p:nvSpPr>
        <p:spPr bwMode="auto">
          <a:xfrm>
            <a:off x="5214938" y="40719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9" name="矩形 14"/>
          <p:cNvSpPr>
            <a:spLocks noChangeArrowheads="1"/>
          </p:cNvSpPr>
          <p:nvPr/>
        </p:nvSpPr>
        <p:spPr bwMode="auto">
          <a:xfrm>
            <a:off x="5500688" y="22145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0" name="矩形 15"/>
          <p:cNvSpPr>
            <a:spLocks noChangeArrowheads="1"/>
          </p:cNvSpPr>
          <p:nvPr/>
        </p:nvSpPr>
        <p:spPr bwMode="auto">
          <a:xfrm>
            <a:off x="3071813" y="42148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0" descr="1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525713" y="692150"/>
            <a:ext cx="5418137" cy="572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图片 11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313" y="1000125"/>
            <a:ext cx="4567237" cy="462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5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6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7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8" name="矩形 6"/>
          <p:cNvSpPr>
            <a:spLocks noChangeArrowheads="1"/>
          </p:cNvSpPr>
          <p:nvPr/>
        </p:nvSpPr>
        <p:spPr bwMode="auto">
          <a:xfrm>
            <a:off x="357188" y="285750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9" name="矩形 13"/>
          <p:cNvSpPr>
            <a:spLocks noChangeArrowheads="1"/>
          </p:cNvSpPr>
          <p:nvPr/>
        </p:nvSpPr>
        <p:spPr bwMode="auto">
          <a:xfrm>
            <a:off x="5715000" y="25717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0" name="矩形 14"/>
          <p:cNvSpPr>
            <a:spLocks noChangeArrowheads="1"/>
          </p:cNvSpPr>
          <p:nvPr/>
        </p:nvSpPr>
        <p:spPr bwMode="auto">
          <a:xfrm>
            <a:off x="4143375" y="46434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1" name="矩形 15"/>
          <p:cNvSpPr>
            <a:spLocks noChangeArrowheads="1"/>
          </p:cNvSpPr>
          <p:nvPr/>
        </p:nvSpPr>
        <p:spPr bwMode="auto">
          <a:xfrm>
            <a:off x="2286000" y="24288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0" descr="1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773863" y="1714500"/>
            <a:ext cx="1941512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图片 11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73863" y="3651250"/>
            <a:ext cx="1852612" cy="139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图片 12" descr="1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702175" y="1714500"/>
            <a:ext cx="1941513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图片 13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02175" y="3651250"/>
            <a:ext cx="1852613" cy="139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图片 14" descr="1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600325" y="1714500"/>
            <a:ext cx="1941513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图片 15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0325" y="3651250"/>
            <a:ext cx="1852613" cy="139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图片 16" descr="1.pn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28638" y="1714500"/>
            <a:ext cx="1941512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图片 17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" y="3651250"/>
            <a:ext cx="1852612" cy="139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4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5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6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7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8" name="矩形 6"/>
          <p:cNvSpPr>
            <a:spLocks noChangeArrowheads="1"/>
          </p:cNvSpPr>
          <p:nvPr/>
        </p:nvSpPr>
        <p:spPr bwMode="auto">
          <a:xfrm>
            <a:off x="357188" y="285750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9" name="矩形 12"/>
          <p:cNvSpPr>
            <a:spLocks noChangeArrowheads="1"/>
          </p:cNvSpPr>
          <p:nvPr/>
        </p:nvSpPr>
        <p:spPr bwMode="auto">
          <a:xfrm>
            <a:off x="2714625" y="30718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0" name="矩形 13"/>
          <p:cNvSpPr>
            <a:spLocks noChangeArrowheads="1"/>
          </p:cNvSpPr>
          <p:nvPr/>
        </p:nvSpPr>
        <p:spPr bwMode="auto">
          <a:xfrm>
            <a:off x="6929438" y="30718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1" name="矩形 14"/>
          <p:cNvSpPr>
            <a:spLocks noChangeArrowheads="1"/>
          </p:cNvSpPr>
          <p:nvPr/>
        </p:nvSpPr>
        <p:spPr bwMode="auto">
          <a:xfrm>
            <a:off x="4857750" y="30718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2" name="矩形 15"/>
          <p:cNvSpPr>
            <a:spLocks noChangeArrowheads="1"/>
          </p:cNvSpPr>
          <p:nvPr/>
        </p:nvSpPr>
        <p:spPr bwMode="auto">
          <a:xfrm>
            <a:off x="642938" y="31432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512</Words>
  <Application>WPS 演示</Application>
  <PresentationFormat>全屏显示(4:3)</PresentationFormat>
  <Paragraphs>163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bj</dc:creator>
  <cp:lastModifiedBy>拉普耶鲁</cp:lastModifiedBy>
  <cp:revision>290</cp:revision>
  <dcterms:created xsi:type="dcterms:W3CDTF">2013-10-30T09:04:00Z</dcterms:created>
  <dcterms:modified xsi:type="dcterms:W3CDTF">2018-03-21T00:41:18Z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