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76" r:id="rId2"/>
    <p:sldId id="409" r:id="rId3"/>
    <p:sldId id="410" r:id="rId4"/>
    <p:sldId id="414" r:id="rId5"/>
    <p:sldId id="415" r:id="rId6"/>
    <p:sldId id="416" r:id="rId7"/>
    <p:sldId id="417" r:id="rId8"/>
    <p:sldId id="411" r:id="rId9"/>
    <p:sldId id="418" r:id="rId10"/>
    <p:sldId id="419" r:id="rId11"/>
    <p:sldId id="420" r:id="rId12"/>
    <p:sldId id="421" r:id="rId13"/>
    <p:sldId id="412" r:id="rId14"/>
    <p:sldId id="422" r:id="rId15"/>
    <p:sldId id="423" r:id="rId16"/>
    <p:sldId id="424" r:id="rId17"/>
    <p:sldId id="425" r:id="rId18"/>
    <p:sldId id="413" r:id="rId19"/>
    <p:sldId id="426" r:id="rId20"/>
    <p:sldId id="427" r:id="rId21"/>
    <p:sldId id="428" r:id="rId22"/>
    <p:sldId id="429" r:id="rId23"/>
    <p:sldId id="408" r:id="rId24"/>
  </p:sldIdLst>
  <p:sldSz cx="9144000" cy="5143500" type="screen16x9"/>
  <p:notesSz cx="6858000" cy="9144000"/>
  <p:custDataLst>
    <p:tags r:id="rId26"/>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94660"/>
  </p:normalViewPr>
  <p:slideViewPr>
    <p:cSldViewPr>
      <p:cViewPr varScale="1">
        <p:scale>
          <a:sx n="144" d="100"/>
          <a:sy n="144" d="100"/>
        </p:scale>
        <p:origin x="-672"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2018/3/21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小芥末素材 </a:t>
            </a:r>
            <a:r>
              <a:rPr lang="en-US" altLang="zh-CN" dirty="0"/>
              <a:t>rosyhouse.Taobao.com</a:t>
            </a:r>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4</a:t>
            </a:fld>
            <a:endParaRPr lang="zh-CN" altLang="en-US"/>
          </a:p>
        </p:txBody>
      </p:sp>
    </p:spTree>
    <p:extLst>
      <p:ext uri="{BB962C8B-B14F-4D97-AF65-F5344CB8AC3E}">
        <p14:creationId xmlns:p14="http://schemas.microsoft.com/office/powerpoint/2010/main" val="13097342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p:cNvSpPr>
          <p:nvPr>
            <p:ph type="sldImg" idx="4294967295"/>
          </p:nvPr>
        </p:nvSpPr>
        <p:spPr>
          <a:ln>
            <a:miter lim="800000"/>
          </a:ln>
        </p:spPr>
      </p:sp>
      <p:sp>
        <p:nvSpPr>
          <p:cNvPr id="15362" name="备注占位符 2"/>
          <p:cNvSpPr>
            <a:spLocks noGrp="1" noChangeArrowheads="1"/>
          </p:cNvSpPr>
          <p:nvPr>
            <p:ph type="body" idx="4294967295"/>
          </p:nvPr>
        </p:nvSpPr>
        <p:spPr/>
        <p:txBody>
          <a:bodyPr/>
          <a:lstStyle/>
          <a:p>
            <a:endParaRPr lang="zh-CN" altLang="en-US"/>
          </a:p>
        </p:txBody>
      </p:sp>
      <p:sp>
        <p:nvSpPr>
          <p:cNvPr id="15363" name="灯片编号占位符 3"/>
          <p:cNvSpPr>
            <a:spLocks noGrp="1" noChangeArrowheads="1"/>
          </p:cNvSpPr>
          <p:nvPr>
            <p:ph type="sldNum" sz="quarter" idx="5"/>
          </p:nvPr>
        </p:nvSpPr>
        <p:spPr bwMode="auto">
          <a:noFill/>
          <a:ln>
            <a:miter lim="800000"/>
            <a:headEnd/>
            <a:tailEnd/>
          </a:ln>
        </p:spPr>
        <p:txBody>
          <a:bodyPr/>
          <a:lstStyle/>
          <a:p>
            <a:fld id="{BCEFD0A4-5D1E-44F4-A3F4-33C16D9CDA60}" type="slidenum">
              <a:rPr lang="zh-CN" altLang="en-US"/>
              <a:pPr/>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ChangeArrowheads="1"/>
          </p:cNvSpPr>
          <p:nvPr>
            <p:ph type="sldImg" idx="4294967295"/>
          </p:nvPr>
        </p:nvSpPr>
        <p:spPr>
          <a:ln>
            <a:miter lim="800000"/>
          </a:ln>
        </p:spPr>
      </p:sp>
      <p:sp>
        <p:nvSpPr>
          <p:cNvPr id="17410" name="备注占位符 2"/>
          <p:cNvSpPr>
            <a:spLocks noGrp="1" noChangeArrowheads="1"/>
          </p:cNvSpPr>
          <p:nvPr>
            <p:ph type="body" idx="4294967295"/>
          </p:nvPr>
        </p:nvSpPr>
        <p:spPr/>
        <p:txBody>
          <a:bodyPr/>
          <a:lstStyle/>
          <a:p>
            <a:endParaRPr lang="zh-CN" altLang="en-US"/>
          </a:p>
        </p:txBody>
      </p:sp>
      <p:sp>
        <p:nvSpPr>
          <p:cNvPr id="17411" name="灯片编号占位符 3"/>
          <p:cNvSpPr>
            <a:spLocks noGrp="1" noChangeArrowheads="1"/>
          </p:cNvSpPr>
          <p:nvPr>
            <p:ph type="sldNum" sz="quarter" idx="5"/>
          </p:nvPr>
        </p:nvSpPr>
        <p:spPr bwMode="auto">
          <a:noFill/>
          <a:ln>
            <a:miter lim="800000"/>
            <a:headEnd/>
            <a:tailEnd/>
          </a:ln>
        </p:spPr>
        <p:txBody>
          <a:bodyPr/>
          <a:lstStyle/>
          <a:p>
            <a:fld id="{B0DB116A-0BE2-4D29-9A5C-50F5AEA77EA4}" type="slidenum">
              <a:rPr lang="zh-CN" altLang="en-US"/>
              <a:pPr/>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p:cNvSpPr>
          <p:nvPr>
            <p:ph type="sldImg" idx="4294967295"/>
          </p:nvPr>
        </p:nvSpPr>
        <p:spPr>
          <a:ln>
            <a:miter lim="800000"/>
          </a:ln>
        </p:spPr>
      </p:sp>
      <p:sp>
        <p:nvSpPr>
          <p:cNvPr id="19458" name="备注占位符 2"/>
          <p:cNvSpPr>
            <a:spLocks noGrp="1" noChangeArrowheads="1"/>
          </p:cNvSpPr>
          <p:nvPr>
            <p:ph type="body" idx="4294967295"/>
          </p:nvPr>
        </p:nvSpPr>
        <p:spPr/>
        <p:txBody>
          <a:bodyPr/>
          <a:lstStyle/>
          <a:p>
            <a:endParaRPr lang="zh-CN" altLang="en-US"/>
          </a:p>
        </p:txBody>
      </p:sp>
      <p:sp>
        <p:nvSpPr>
          <p:cNvPr id="19459" name="灯片编号占位符 3"/>
          <p:cNvSpPr>
            <a:spLocks noGrp="1" noChangeArrowheads="1"/>
          </p:cNvSpPr>
          <p:nvPr>
            <p:ph type="sldNum" sz="quarter" idx="5"/>
          </p:nvPr>
        </p:nvSpPr>
        <p:spPr bwMode="auto">
          <a:noFill/>
          <a:ln>
            <a:miter lim="800000"/>
            <a:headEnd/>
            <a:tailEnd/>
          </a:ln>
        </p:spPr>
        <p:txBody>
          <a:bodyPr/>
          <a:lstStyle/>
          <a:p>
            <a:fld id="{89B60AD2-EE75-4EF5-9BDD-89A02EC01AAB}" type="slidenum">
              <a:rPr lang="zh-CN" altLang="en-US"/>
              <a:pPr/>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p:cNvSpPr>
          <p:nvPr>
            <p:ph type="sldImg" idx="4294967295"/>
          </p:nvPr>
        </p:nvSpPr>
        <p:spPr>
          <a:ln>
            <a:miter lim="800000"/>
          </a:ln>
        </p:spPr>
      </p:sp>
      <p:sp>
        <p:nvSpPr>
          <p:cNvPr id="21506" name="备注占位符 2"/>
          <p:cNvSpPr>
            <a:spLocks noGrp="1" noChangeArrowheads="1"/>
          </p:cNvSpPr>
          <p:nvPr>
            <p:ph type="body" idx="4294967295"/>
          </p:nvPr>
        </p:nvSpPr>
        <p:spPr/>
        <p:txBody>
          <a:bodyPr/>
          <a:lstStyle/>
          <a:p>
            <a:endParaRPr lang="zh-CN" altLang="en-US"/>
          </a:p>
        </p:txBody>
      </p:sp>
      <p:sp>
        <p:nvSpPr>
          <p:cNvPr id="21507" name="灯片编号占位符 3"/>
          <p:cNvSpPr>
            <a:spLocks noGrp="1" noChangeArrowheads="1"/>
          </p:cNvSpPr>
          <p:nvPr>
            <p:ph type="sldNum" sz="quarter" idx="5"/>
          </p:nvPr>
        </p:nvSpPr>
        <p:spPr bwMode="auto">
          <a:noFill/>
          <a:ln>
            <a:miter lim="800000"/>
            <a:headEnd/>
            <a:tailEnd/>
          </a:ln>
        </p:spPr>
        <p:txBody>
          <a:bodyPr/>
          <a:lstStyle/>
          <a:p>
            <a:fld id="{03B168FE-D25A-4230-95F9-37D95339FC62}" type="slidenum">
              <a:rPr lang="zh-CN" altLang="en-US"/>
              <a:pPr/>
              <a:t>9</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p:cNvSpPr>
          <p:nvPr>
            <p:ph type="sldImg" idx="4294967295"/>
          </p:nvPr>
        </p:nvSpPr>
        <p:spPr>
          <a:ln>
            <a:miter lim="800000"/>
          </a:ln>
        </p:spPr>
      </p:sp>
      <p:sp>
        <p:nvSpPr>
          <p:cNvPr id="23554" name="备注占位符 2"/>
          <p:cNvSpPr>
            <a:spLocks noGrp="1" noChangeArrowheads="1"/>
          </p:cNvSpPr>
          <p:nvPr>
            <p:ph type="body" idx="4294967295"/>
          </p:nvPr>
        </p:nvSpPr>
        <p:spPr/>
        <p:txBody>
          <a:bodyPr/>
          <a:lstStyle/>
          <a:p>
            <a:endParaRPr lang="zh-CN" altLang="en-US"/>
          </a:p>
        </p:txBody>
      </p:sp>
      <p:sp>
        <p:nvSpPr>
          <p:cNvPr id="23555" name="灯片编号占位符 3"/>
          <p:cNvSpPr>
            <a:spLocks noGrp="1" noChangeArrowheads="1"/>
          </p:cNvSpPr>
          <p:nvPr>
            <p:ph type="sldNum" sz="quarter" idx="5"/>
          </p:nvPr>
        </p:nvSpPr>
        <p:spPr bwMode="auto">
          <a:noFill/>
          <a:ln>
            <a:miter lim="800000"/>
            <a:headEnd/>
            <a:tailEnd/>
          </a:ln>
        </p:spPr>
        <p:txBody>
          <a:bodyPr/>
          <a:lstStyle/>
          <a:p>
            <a:fld id="{6C84F8F1-0898-434A-ABF4-61DF1DCCCF6C}" type="slidenum">
              <a:rPr lang="zh-CN" altLang="en-US"/>
              <a:pPr/>
              <a:t>10</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a:p>
        </p:txBody>
      </p:sp>
      <p:sp>
        <p:nvSpPr>
          <p:cNvPr id="25603" name="灯片编号占位符 3"/>
          <p:cNvSpPr>
            <a:spLocks noGrp="1" noChangeArrowheads="1"/>
          </p:cNvSpPr>
          <p:nvPr>
            <p:ph type="sldNum" sz="quarter" idx="5"/>
          </p:nvPr>
        </p:nvSpPr>
        <p:spPr bwMode="auto">
          <a:noFill/>
          <a:ln>
            <a:miter lim="800000"/>
            <a:headEnd/>
            <a:tailEnd/>
          </a:ln>
        </p:spPr>
        <p:txBody>
          <a:bodyPr/>
          <a:lstStyle/>
          <a:p>
            <a:fld id="{B299748B-1A6B-4B94-B982-E2C8837D34CA}" type="slidenum">
              <a:rPr lang="zh-CN" altLang="en-US"/>
              <a:pPr/>
              <a:t>11</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p:cNvSpPr>
          <p:nvPr>
            <p:ph type="sldImg" idx="4294967295"/>
          </p:nvPr>
        </p:nvSpPr>
        <p:spPr>
          <a:ln>
            <a:miter lim="800000"/>
          </a:ln>
        </p:spPr>
      </p:sp>
      <p:sp>
        <p:nvSpPr>
          <p:cNvPr id="29698" name="备注占位符 2"/>
          <p:cNvSpPr>
            <a:spLocks noGrp="1" noChangeArrowheads="1"/>
          </p:cNvSpPr>
          <p:nvPr>
            <p:ph type="body" idx="4294967295"/>
          </p:nvPr>
        </p:nvSpPr>
        <p:spPr/>
        <p:txBody>
          <a:bodyPr/>
          <a:lstStyle/>
          <a:p>
            <a:endParaRPr lang="zh-CN" altLang="en-US"/>
          </a:p>
        </p:txBody>
      </p:sp>
      <p:sp>
        <p:nvSpPr>
          <p:cNvPr id="29699" name="灯片编号占位符 3"/>
          <p:cNvSpPr>
            <a:spLocks noGrp="1" noChangeArrowheads="1"/>
          </p:cNvSpPr>
          <p:nvPr>
            <p:ph type="sldNum" sz="quarter" idx="5"/>
          </p:nvPr>
        </p:nvSpPr>
        <p:spPr bwMode="auto">
          <a:noFill/>
          <a:ln>
            <a:miter lim="800000"/>
            <a:headEnd/>
            <a:tailEnd/>
          </a:ln>
        </p:spPr>
        <p:txBody>
          <a:bodyPr/>
          <a:lstStyle/>
          <a:p>
            <a:fld id="{7F3F187B-C147-41EC-8E5C-29798999A1A0}" type="slidenum">
              <a:rPr lang="zh-CN" altLang="en-US"/>
              <a:pPr/>
              <a:t>12</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a:p>
        </p:txBody>
      </p:sp>
      <p:sp>
        <p:nvSpPr>
          <p:cNvPr id="31747" name="灯片编号占位符 3"/>
          <p:cNvSpPr>
            <a:spLocks noGrp="1" noChangeArrowheads="1"/>
          </p:cNvSpPr>
          <p:nvPr>
            <p:ph type="sldNum" sz="quarter" idx="5"/>
          </p:nvPr>
        </p:nvSpPr>
        <p:spPr bwMode="auto">
          <a:noFill/>
          <a:ln>
            <a:miter lim="800000"/>
            <a:headEnd/>
            <a:tailEnd/>
          </a:ln>
        </p:spPr>
        <p:txBody>
          <a:bodyPr/>
          <a:lstStyle/>
          <a:p>
            <a:fld id="{96980146-1845-4726-8240-427C1DA5326B}" type="slidenum">
              <a:rPr lang="zh-CN" altLang="en-US"/>
              <a:pPr/>
              <a:t>14</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ChangeArrowheads="1"/>
          </p:cNvSpPr>
          <p:nvPr>
            <p:ph type="sldImg" idx="4294967295"/>
          </p:nvPr>
        </p:nvSpPr>
        <p:spPr>
          <a:ln>
            <a:miter lim="800000"/>
          </a:ln>
        </p:spPr>
      </p:sp>
      <p:sp>
        <p:nvSpPr>
          <p:cNvPr id="33794" name="备注占位符 2"/>
          <p:cNvSpPr>
            <a:spLocks noGrp="1" noChangeArrowheads="1"/>
          </p:cNvSpPr>
          <p:nvPr>
            <p:ph type="body" idx="4294967295"/>
          </p:nvPr>
        </p:nvSpPr>
        <p:spPr/>
        <p:txBody>
          <a:bodyPr/>
          <a:lstStyle/>
          <a:p>
            <a:endParaRPr lang="zh-CN" altLang="en-US"/>
          </a:p>
        </p:txBody>
      </p:sp>
      <p:sp>
        <p:nvSpPr>
          <p:cNvPr id="33795" name="灯片编号占位符 3"/>
          <p:cNvSpPr>
            <a:spLocks noGrp="1" noChangeArrowheads="1"/>
          </p:cNvSpPr>
          <p:nvPr>
            <p:ph type="sldNum" sz="quarter" idx="5"/>
          </p:nvPr>
        </p:nvSpPr>
        <p:spPr bwMode="auto">
          <a:noFill/>
          <a:ln>
            <a:miter lim="800000"/>
            <a:headEnd/>
            <a:tailEnd/>
          </a:ln>
        </p:spPr>
        <p:txBody>
          <a:bodyPr/>
          <a:lstStyle/>
          <a:p>
            <a:fld id="{FEF52E81-C8EB-44C3-9EF2-093147253BA7}" type="slidenum">
              <a:rPr lang="zh-CN" altLang="en-US"/>
              <a:pPr/>
              <a:t>15</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a:p>
        </p:txBody>
      </p:sp>
      <p:sp>
        <p:nvSpPr>
          <p:cNvPr id="35843" name="灯片编号占位符 3"/>
          <p:cNvSpPr>
            <a:spLocks noGrp="1" noChangeArrowheads="1"/>
          </p:cNvSpPr>
          <p:nvPr>
            <p:ph type="sldNum" sz="quarter" idx="5"/>
          </p:nvPr>
        </p:nvSpPr>
        <p:spPr bwMode="auto">
          <a:noFill/>
          <a:ln>
            <a:miter lim="800000"/>
            <a:headEnd/>
            <a:tailEnd/>
          </a:ln>
        </p:spPr>
        <p:txBody>
          <a:bodyPr/>
          <a:lstStyle/>
          <a:p>
            <a:fld id="{E2A7E7D2-A303-4A1B-8225-C668A5786321}" type="slidenum">
              <a:rPr lang="zh-CN" altLang="en-US"/>
              <a:pPr/>
              <a:t>16</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p:cNvSpPr>
          <p:nvPr>
            <p:ph type="sldImg" idx="4294967295"/>
          </p:nvPr>
        </p:nvSpPr>
        <p:spPr>
          <a:ln>
            <a:miter lim="800000"/>
          </a:ln>
        </p:spPr>
      </p:sp>
      <p:sp>
        <p:nvSpPr>
          <p:cNvPr id="37890" name="备注占位符 2"/>
          <p:cNvSpPr>
            <a:spLocks noGrp="1" noChangeArrowheads="1"/>
          </p:cNvSpPr>
          <p:nvPr>
            <p:ph type="body" idx="4294967295"/>
          </p:nvPr>
        </p:nvSpPr>
        <p:spPr/>
        <p:txBody>
          <a:bodyPr/>
          <a:lstStyle/>
          <a:p>
            <a:endParaRPr lang="zh-CN" altLang="en-US"/>
          </a:p>
        </p:txBody>
      </p:sp>
      <p:sp>
        <p:nvSpPr>
          <p:cNvPr id="37891" name="灯片编号占位符 3"/>
          <p:cNvSpPr>
            <a:spLocks noGrp="1" noChangeArrowheads="1"/>
          </p:cNvSpPr>
          <p:nvPr>
            <p:ph type="sldNum" sz="quarter" idx="5"/>
          </p:nvPr>
        </p:nvSpPr>
        <p:spPr bwMode="auto">
          <a:noFill/>
          <a:ln>
            <a:miter lim="800000"/>
            <a:headEnd/>
            <a:tailEnd/>
          </a:ln>
        </p:spPr>
        <p:txBody>
          <a:bodyPr/>
          <a:lstStyle/>
          <a:p>
            <a:fld id="{17848CDF-EB1D-4858-A234-8C0CEBAE6142}" type="slidenum">
              <a:rPr lang="zh-CN" altLang="en-US"/>
              <a:pPr/>
              <a:t>17</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a:p>
        </p:txBody>
      </p:sp>
      <p:sp>
        <p:nvSpPr>
          <p:cNvPr id="39939" name="灯片编号占位符 3"/>
          <p:cNvSpPr>
            <a:spLocks noGrp="1" noChangeArrowheads="1"/>
          </p:cNvSpPr>
          <p:nvPr>
            <p:ph type="sldNum" sz="quarter" idx="5"/>
          </p:nvPr>
        </p:nvSpPr>
        <p:spPr bwMode="auto">
          <a:noFill/>
          <a:ln>
            <a:miter lim="800000"/>
            <a:headEnd/>
            <a:tailEnd/>
          </a:ln>
        </p:spPr>
        <p:txBody>
          <a:bodyPr/>
          <a:lstStyle/>
          <a:p>
            <a:fld id="{12BBFC42-F3A4-446A-A888-9EF763704B8B}" type="slidenum">
              <a:rPr lang="zh-CN" altLang="en-US"/>
              <a:pPr/>
              <a:t>19</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ChangeArrowheads="1"/>
          </p:cNvSpPr>
          <p:nvPr>
            <p:ph type="sldImg" idx="4294967295"/>
          </p:nvPr>
        </p:nvSpPr>
        <p:spPr>
          <a:ln>
            <a:miter lim="800000"/>
          </a:ln>
        </p:spPr>
      </p:sp>
      <p:sp>
        <p:nvSpPr>
          <p:cNvPr id="44034" name="备注占位符 2"/>
          <p:cNvSpPr>
            <a:spLocks noGrp="1" noChangeArrowheads="1"/>
          </p:cNvSpPr>
          <p:nvPr>
            <p:ph type="body" idx="4294967295"/>
          </p:nvPr>
        </p:nvSpPr>
        <p:spPr/>
        <p:txBody>
          <a:bodyPr/>
          <a:lstStyle/>
          <a:p>
            <a:endParaRPr lang="zh-CN" altLang="en-US"/>
          </a:p>
        </p:txBody>
      </p:sp>
      <p:sp>
        <p:nvSpPr>
          <p:cNvPr id="44035" name="灯片编号占位符 3"/>
          <p:cNvSpPr>
            <a:spLocks noGrp="1" noChangeArrowheads="1"/>
          </p:cNvSpPr>
          <p:nvPr>
            <p:ph type="sldNum" sz="quarter" idx="5"/>
          </p:nvPr>
        </p:nvSpPr>
        <p:spPr bwMode="auto">
          <a:noFill/>
          <a:ln>
            <a:miter lim="800000"/>
            <a:headEnd/>
            <a:tailEnd/>
          </a:ln>
        </p:spPr>
        <p:txBody>
          <a:bodyPr/>
          <a:lstStyle/>
          <a:p>
            <a:fld id="{BE0B49EE-328A-488A-A184-AC6E2B47896C}" type="slidenum">
              <a:rPr lang="zh-CN" altLang="en-US"/>
              <a:pPr/>
              <a:t>20</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noChangeArrowheads="1"/>
          </p:cNvSpPr>
          <p:nvPr>
            <p:ph type="sldImg" idx="4294967295"/>
          </p:nvPr>
        </p:nvSpPr>
        <p:spPr>
          <a:ln>
            <a:miter lim="800000"/>
          </a:ln>
        </p:spPr>
      </p:sp>
      <p:sp>
        <p:nvSpPr>
          <p:cNvPr id="46082" name="备注占位符 2"/>
          <p:cNvSpPr>
            <a:spLocks noGrp="1" noChangeArrowheads="1"/>
          </p:cNvSpPr>
          <p:nvPr>
            <p:ph type="body" idx="4294967295"/>
          </p:nvPr>
        </p:nvSpPr>
        <p:spPr/>
        <p:txBody>
          <a:bodyPr/>
          <a:lstStyle/>
          <a:p>
            <a:r>
              <a:rPr lang="zh-CN" altLang="en-US" dirty="0"/>
              <a:t>小芥末素材 </a:t>
            </a:r>
            <a:r>
              <a:rPr lang="en-US" altLang="zh-CN" dirty="0"/>
              <a:t>rosyhouse.Taobao.com</a:t>
            </a:r>
            <a:endParaRPr lang="zh-CN" altLang="en-US" dirty="0"/>
          </a:p>
        </p:txBody>
      </p:sp>
      <p:sp>
        <p:nvSpPr>
          <p:cNvPr id="46083" name="灯片编号占位符 3"/>
          <p:cNvSpPr>
            <a:spLocks noGrp="1" noChangeArrowheads="1"/>
          </p:cNvSpPr>
          <p:nvPr>
            <p:ph type="sldNum" sz="quarter" idx="5"/>
          </p:nvPr>
        </p:nvSpPr>
        <p:spPr bwMode="auto">
          <a:noFill/>
          <a:ln>
            <a:miter lim="800000"/>
            <a:headEnd/>
            <a:tailEnd/>
          </a:ln>
        </p:spPr>
        <p:txBody>
          <a:bodyPr/>
          <a:lstStyle/>
          <a:p>
            <a:fld id="{5FBCFC28-453C-43C9-BC65-1187D5867D25}" type="slidenum">
              <a:rPr lang="zh-CN" altLang="en-US"/>
              <a:pPr/>
              <a:t>21</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a:p>
        </p:txBody>
      </p:sp>
      <p:sp>
        <p:nvSpPr>
          <p:cNvPr id="48131" name="灯片编号占位符 3"/>
          <p:cNvSpPr>
            <a:spLocks noGrp="1" noChangeArrowheads="1"/>
          </p:cNvSpPr>
          <p:nvPr>
            <p:ph type="sldNum" sz="quarter" idx="5"/>
          </p:nvPr>
        </p:nvSpPr>
        <p:spPr bwMode="auto">
          <a:noFill/>
          <a:ln>
            <a:miter lim="800000"/>
            <a:headEnd/>
            <a:tailEnd/>
          </a:ln>
        </p:spPr>
        <p:txBody>
          <a:bodyPr/>
          <a:lstStyle/>
          <a:p>
            <a:fld id="{FF03DB1A-9145-4287-A659-651BC6517FC6}" type="slidenum">
              <a:rPr lang="zh-CN" altLang="en-US"/>
              <a:pPr/>
              <a:t>22</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0" name="文本框 37"/>
          <p:cNvSpPr txBox="1"/>
          <p:nvPr userDrawn="1"/>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文本框 38"/>
          <p:cNvSpPr txBox="1"/>
          <p:nvPr userDrawn="1"/>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50785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2018/3/21</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Administrator\Desktop\5530b3099dd92c0c541acb56ea0275bc.jpg"/>
          <p:cNvPicPr>
            <a:picLocks noChangeAspect="1" noChangeArrowheads="1"/>
          </p:cNvPicPr>
          <p:nvPr/>
        </p:nvPicPr>
        <p:blipFill>
          <a:blip r:embed="rId3" cstate="print"/>
          <a:srcRect/>
          <a:stretch>
            <a:fillRect/>
          </a:stretch>
        </p:blipFill>
        <p:spPr bwMode="auto">
          <a:xfrm>
            <a:off x="4644008" y="-216024"/>
            <a:ext cx="3961768" cy="3967863"/>
          </a:xfrm>
          <a:prstGeom prst="rect">
            <a:avLst/>
          </a:prstGeom>
          <a:noFill/>
        </p:spPr>
      </p:pic>
      <p:pic>
        <p:nvPicPr>
          <p:cNvPr id="1026" name="Picture 2" descr="C:\Users\Administrator\Desktop\04572954ed4af31.jpg"/>
          <p:cNvPicPr>
            <a:picLocks noChangeAspect="1" noChangeArrowheads="1"/>
          </p:cNvPicPr>
          <p:nvPr/>
        </p:nvPicPr>
        <p:blipFill>
          <a:blip r:embed="rId4" cstate="print"/>
          <a:srcRect/>
          <a:stretch>
            <a:fillRect/>
          </a:stretch>
        </p:blipFill>
        <p:spPr bwMode="auto">
          <a:xfrm>
            <a:off x="0" y="381000"/>
            <a:ext cx="4762500" cy="4762500"/>
          </a:xfrm>
          <a:prstGeom prst="rect">
            <a:avLst/>
          </a:prstGeom>
          <a:noFill/>
        </p:spPr>
      </p:pic>
      <p:sp>
        <p:nvSpPr>
          <p:cNvPr id="10" name="TextBox 5"/>
          <p:cNvSpPr txBox="1">
            <a:spLocks noChangeArrowheads="1"/>
          </p:cNvSpPr>
          <p:nvPr/>
        </p:nvSpPr>
        <p:spPr bwMode="auto">
          <a:xfrm>
            <a:off x="4703215" y="3700928"/>
            <a:ext cx="4045249" cy="2389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4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For year-end summary report/business/projects/New Year </a:t>
            </a:r>
            <a:r>
              <a:rPr lang="en-US" altLang="zh-CN" sz="400" dirty="0" err="1">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4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a:t>
            </a:r>
            <a:r>
              <a:rPr lang="en-US" altLang="zh-CN" sz="400" dirty="0" err="1">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4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plan</a:t>
            </a:r>
            <a:endParaRPr lang="zh-CN" altLang="en-US" sz="4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TextBox 6"/>
          <p:cNvSpPr txBox="1">
            <a:spLocks noChangeArrowheads="1"/>
          </p:cNvSpPr>
          <p:nvPr/>
        </p:nvSpPr>
        <p:spPr bwMode="auto">
          <a:xfrm>
            <a:off x="5131747" y="3404478"/>
            <a:ext cx="3188185" cy="2349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母亲节</a:t>
            </a:r>
            <a:r>
              <a:rPr lang="en-US" altLang="zh-CN"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工作总结</a:t>
            </a:r>
            <a:r>
              <a:rPr lang="en-US" altLang="zh-CN"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公司简介</a:t>
            </a:r>
            <a:r>
              <a:rPr lang="en-US" altLang="zh-CN"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TextBox 6"/>
          <p:cNvSpPr txBox="1">
            <a:spLocks noChangeArrowheads="1"/>
          </p:cNvSpPr>
          <p:nvPr/>
        </p:nvSpPr>
        <p:spPr bwMode="auto">
          <a:xfrm>
            <a:off x="3957532" y="2859782"/>
            <a:ext cx="5511012" cy="4349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2400" b="1" cap="all" spc="427" dirty="0">
                <a:solidFill>
                  <a:schemeClr val="tx1">
                    <a:lumMod val="75000"/>
                    <a:lumOff val="25000"/>
                  </a:schemeClr>
                </a:solidFill>
                <a:latin typeface="微软雅黑" pitchFamily="34" charset="-122"/>
                <a:ea typeface="微软雅黑" pitchFamily="34" charset="-122"/>
                <a:cs typeface="Arial" panose="020B0604020202020204" pitchFamily="34" charset="0"/>
              </a:rPr>
              <a:t>浓情五月</a:t>
            </a:r>
            <a:r>
              <a:rPr lang="en-US" altLang="zh-CN" sz="2400" b="1" cap="all" spc="427" dirty="0">
                <a:solidFill>
                  <a:schemeClr val="tx1">
                    <a:lumMod val="75000"/>
                    <a:lumOff val="25000"/>
                  </a:schemeClr>
                </a:solidFill>
                <a:latin typeface="微软雅黑" pitchFamily="34" charset="-122"/>
                <a:ea typeface="微软雅黑" pitchFamily="34" charset="-122"/>
                <a:cs typeface="Arial" panose="020B0604020202020204" pitchFamily="34" charset="0"/>
              </a:rPr>
              <a:t>/</a:t>
            </a:r>
            <a:r>
              <a:rPr lang="zh-CN" altLang="en-US" sz="2400" b="1" cap="all" spc="427" dirty="0">
                <a:solidFill>
                  <a:schemeClr val="tx1">
                    <a:lumMod val="75000"/>
                    <a:lumOff val="25000"/>
                  </a:schemeClr>
                </a:solidFill>
                <a:latin typeface="微软雅黑" pitchFamily="34" charset="-122"/>
                <a:ea typeface="微软雅黑" pitchFamily="34" charset="-122"/>
                <a:cs typeface="Arial" panose="020B0604020202020204" pitchFamily="34" charset="0"/>
              </a:rPr>
              <a:t>感恩母亲节</a:t>
            </a:r>
          </a:p>
        </p:txBody>
      </p:sp>
      <p:cxnSp>
        <p:nvCxnSpPr>
          <p:cNvPr id="13" name="直接连接符 12"/>
          <p:cNvCxnSpPr/>
          <p:nvPr/>
        </p:nvCxnSpPr>
        <p:spPr>
          <a:xfrm>
            <a:off x="4728817" y="3387094"/>
            <a:ext cx="399404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7000">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38" presetClass="entr" presetSubtype="0" accel="50000" fill="hold" grpId="0" nodeType="afterEffect">
                                  <p:stCondLst>
                                    <p:cond delay="0"/>
                                  </p:stCondLst>
                                  <p:iterate type="lt">
                                    <p:tmPct val="50000"/>
                                  </p:iterate>
                                  <p:childTnLst>
                                    <p:set>
                                      <p:cBhvr>
                                        <p:cTn id="19" dur="1" fill="hold">
                                          <p:stCondLst>
                                            <p:cond delay="0"/>
                                          </p:stCondLst>
                                        </p:cTn>
                                        <p:tgtEl>
                                          <p:spTgt spid="12"/>
                                        </p:tgtEl>
                                        <p:attrNameLst>
                                          <p:attrName>style.visibility</p:attrName>
                                        </p:attrNameLst>
                                      </p:cBhvr>
                                      <p:to>
                                        <p:strVal val="visible"/>
                                      </p:to>
                                    </p:set>
                                    <p:set>
                                      <p:cBhvr>
                                        <p:cTn id="20" dur="341" fill="hold">
                                          <p:stCondLst>
                                            <p:cond delay="0"/>
                                          </p:stCondLst>
                                        </p:cTn>
                                        <p:tgtEl>
                                          <p:spTgt spid="12"/>
                                        </p:tgtEl>
                                        <p:attrNameLst>
                                          <p:attrName>style.rotation</p:attrName>
                                        </p:attrNameLst>
                                      </p:cBhvr>
                                      <p:to>
                                        <p:strVal val="-45.0"/>
                                      </p:to>
                                    </p:set>
                                    <p:anim calcmode="lin" valueType="num">
                                      <p:cBhvr>
                                        <p:cTn id="21" dur="341" fill="hold">
                                          <p:stCondLst>
                                            <p:cond delay="341"/>
                                          </p:stCondLst>
                                        </p:cTn>
                                        <p:tgtEl>
                                          <p:spTgt spid="12"/>
                                        </p:tgtEl>
                                        <p:attrNameLst>
                                          <p:attrName>style.rotation</p:attrName>
                                        </p:attrNameLst>
                                      </p:cBhvr>
                                      <p:tavLst>
                                        <p:tav tm="0">
                                          <p:val>
                                            <p:fltVal val="-45"/>
                                          </p:val>
                                        </p:tav>
                                        <p:tav tm="69900">
                                          <p:val>
                                            <p:fltVal val="45"/>
                                          </p:val>
                                        </p:tav>
                                        <p:tav tm="100000">
                                          <p:val>
                                            <p:fltVal val="0"/>
                                          </p:val>
                                        </p:tav>
                                      </p:tavLst>
                                    </p:anim>
                                    <p:anim calcmode="lin" valueType="num">
                                      <p:cBhvr>
                                        <p:cTn id="22" dur="341" fill="hold">
                                          <p:stCondLst>
                                            <p:cond delay="0"/>
                                          </p:stCondLst>
                                        </p:cTn>
                                        <p:tgtEl>
                                          <p:spTgt spid="12"/>
                                        </p:tgtEl>
                                        <p:attrNameLst>
                                          <p:attrName>ppt_y</p:attrName>
                                        </p:attrNameLst>
                                      </p:cBhvr>
                                      <p:tavLst>
                                        <p:tav tm="0">
                                          <p:val>
                                            <p:strVal val="#ppt_y-1"/>
                                          </p:val>
                                        </p:tav>
                                        <p:tav tm="100000">
                                          <p:val>
                                            <p:strVal val="#ppt_y-(0.354*#ppt_w-0.172*#ppt_h)"/>
                                          </p:val>
                                        </p:tav>
                                      </p:tavLst>
                                    </p:anim>
                                    <p:anim calcmode="lin" valueType="num">
                                      <p:cBhvr>
                                        <p:cTn id="23" dur="117" decel="50000" autoRev="1" fill="hold">
                                          <p:stCondLst>
                                            <p:cond delay="341"/>
                                          </p:stCondLst>
                                        </p:cTn>
                                        <p:tgtEl>
                                          <p:spTgt spid="12"/>
                                        </p:tgtEl>
                                        <p:attrNameLst>
                                          <p:attrName>ppt_y</p:attrName>
                                        </p:attrNameLst>
                                      </p:cBhvr>
                                      <p:tavLst>
                                        <p:tav tm="0">
                                          <p:val>
                                            <p:strVal val="#ppt_y-(0.354*#ppt_w-0.172*#ppt_h)"/>
                                          </p:val>
                                        </p:tav>
                                        <p:tav tm="100000">
                                          <p:val>
                                            <p:strVal val="#ppt_y-(0.354*#ppt_w-0.172*#ppt_h)-#ppt_h/2"/>
                                          </p:val>
                                        </p:tav>
                                      </p:tavLst>
                                    </p:anim>
                                    <p:anim calcmode="lin" valueType="num">
                                      <p:cBhvr>
                                        <p:cTn id="24" dur="102" fill="hold">
                                          <p:stCondLst>
                                            <p:cond delay="648"/>
                                          </p:stCondLst>
                                        </p:cTn>
                                        <p:tgtEl>
                                          <p:spTgt spid="12"/>
                                        </p:tgtEl>
                                        <p:attrNameLst>
                                          <p:attrName>ppt_y</p:attrName>
                                        </p:attrNameLst>
                                      </p:cBhvr>
                                      <p:tavLst>
                                        <p:tav tm="0">
                                          <p:val>
                                            <p:strVal val="#ppt_y-(0.354*#ppt_w-0.172*#ppt_h)"/>
                                          </p:val>
                                        </p:tav>
                                        <p:tav tm="100000">
                                          <p:val>
                                            <p:strVal val="#ppt_y"/>
                                          </p:val>
                                        </p:tav>
                                      </p:tavLst>
                                    </p:anim>
                                  </p:childTnLst>
                                </p:cTn>
                              </p:par>
                            </p:childTnLst>
                          </p:cTn>
                        </p:par>
                        <p:par>
                          <p:cTn id="25" fill="hold">
                            <p:stCondLst>
                              <p:cond delay="5125"/>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5625"/>
                            </p:stCondLst>
                            <p:childTnLst>
                              <p:par>
                                <p:cTn id="30" presetID="38" presetClass="entr" presetSubtype="0" accel="50000" fill="hold" grpId="0" nodeType="afterEffect">
                                  <p:stCondLst>
                                    <p:cond delay="0"/>
                                  </p:stCondLst>
                                  <p:iterate type="lt">
                                    <p:tmPct val="8667"/>
                                  </p:iterate>
                                  <p:childTnLst>
                                    <p:set>
                                      <p:cBhvr>
                                        <p:cTn id="31" dur="1" fill="hold">
                                          <p:stCondLst>
                                            <p:cond delay="0"/>
                                          </p:stCondLst>
                                        </p:cTn>
                                        <p:tgtEl>
                                          <p:spTgt spid="11"/>
                                        </p:tgtEl>
                                        <p:attrNameLst>
                                          <p:attrName>style.visibility</p:attrName>
                                        </p:attrNameLst>
                                      </p:cBhvr>
                                      <p:to>
                                        <p:strVal val="visible"/>
                                      </p:to>
                                    </p:set>
                                    <p:set>
                                      <p:cBhvr>
                                        <p:cTn id="32" dur="341" fill="hold">
                                          <p:stCondLst>
                                            <p:cond delay="0"/>
                                          </p:stCondLst>
                                        </p:cTn>
                                        <p:tgtEl>
                                          <p:spTgt spid="11"/>
                                        </p:tgtEl>
                                        <p:attrNameLst>
                                          <p:attrName>style.rotation</p:attrName>
                                        </p:attrNameLst>
                                      </p:cBhvr>
                                      <p:to>
                                        <p:strVal val="-45.0"/>
                                      </p:to>
                                    </p:set>
                                    <p:anim calcmode="lin" valueType="num">
                                      <p:cBhvr>
                                        <p:cTn id="33" dur="341" fill="hold">
                                          <p:stCondLst>
                                            <p:cond delay="341"/>
                                          </p:stCondLst>
                                        </p:cTn>
                                        <p:tgtEl>
                                          <p:spTgt spid="11"/>
                                        </p:tgtEl>
                                        <p:attrNameLst>
                                          <p:attrName>style.rotation</p:attrName>
                                        </p:attrNameLst>
                                      </p:cBhvr>
                                      <p:tavLst>
                                        <p:tav tm="0">
                                          <p:val>
                                            <p:fltVal val="-45"/>
                                          </p:val>
                                        </p:tav>
                                        <p:tav tm="69900">
                                          <p:val>
                                            <p:fltVal val="45"/>
                                          </p:val>
                                        </p:tav>
                                        <p:tav tm="100000">
                                          <p:val>
                                            <p:fltVal val="0"/>
                                          </p:val>
                                        </p:tav>
                                      </p:tavLst>
                                    </p:anim>
                                    <p:anim calcmode="lin" valueType="num">
                                      <p:cBhvr>
                                        <p:cTn id="34" dur="341" fill="hold">
                                          <p:stCondLst>
                                            <p:cond delay="0"/>
                                          </p:stCondLst>
                                        </p:cTn>
                                        <p:tgtEl>
                                          <p:spTgt spid="11"/>
                                        </p:tgtEl>
                                        <p:attrNameLst>
                                          <p:attrName>ppt_y</p:attrName>
                                        </p:attrNameLst>
                                      </p:cBhvr>
                                      <p:tavLst>
                                        <p:tav tm="0">
                                          <p:val>
                                            <p:strVal val="#ppt_y-1"/>
                                          </p:val>
                                        </p:tav>
                                        <p:tav tm="100000">
                                          <p:val>
                                            <p:strVal val="#ppt_y-(0.354*#ppt_w-0.172*#ppt_h)"/>
                                          </p:val>
                                        </p:tav>
                                      </p:tavLst>
                                    </p:anim>
                                    <p:anim calcmode="lin" valueType="num">
                                      <p:cBhvr>
                                        <p:cTn id="35" dur="117" decel="50000" autoRev="1" fill="hold">
                                          <p:stCondLst>
                                            <p:cond delay="341"/>
                                          </p:stCondLst>
                                        </p:cTn>
                                        <p:tgtEl>
                                          <p:spTgt spid="11"/>
                                        </p:tgtEl>
                                        <p:attrNameLst>
                                          <p:attrName>ppt_y</p:attrName>
                                        </p:attrNameLst>
                                      </p:cBhvr>
                                      <p:tavLst>
                                        <p:tav tm="0">
                                          <p:val>
                                            <p:strVal val="#ppt_y-(0.354*#ppt_w-0.172*#ppt_h)"/>
                                          </p:val>
                                        </p:tav>
                                        <p:tav tm="100000">
                                          <p:val>
                                            <p:strVal val="#ppt_y-(0.354*#ppt_w-0.172*#ppt_h)-#ppt_h/2"/>
                                          </p:val>
                                        </p:tav>
                                      </p:tavLst>
                                    </p:anim>
                                    <p:anim calcmode="lin" valueType="num">
                                      <p:cBhvr>
                                        <p:cTn id="36" dur="102" fill="hold">
                                          <p:stCondLst>
                                            <p:cond delay="648"/>
                                          </p:stCondLst>
                                        </p:cTn>
                                        <p:tgtEl>
                                          <p:spTgt spid="11"/>
                                        </p:tgtEl>
                                        <p:attrNameLst>
                                          <p:attrName>ppt_y</p:attrName>
                                        </p:attrNameLst>
                                      </p:cBhvr>
                                      <p:tavLst>
                                        <p:tav tm="0">
                                          <p:val>
                                            <p:strVal val="#ppt_y-(0.354*#ppt_w-0.172*#ppt_h)"/>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dministrator\Desktop\04572954ed4af31.jpg"/>
          <p:cNvPicPr>
            <a:picLocks noChangeAspect="1" noChangeArrowheads="1"/>
          </p:cNvPicPr>
          <p:nvPr/>
        </p:nvPicPr>
        <p:blipFill>
          <a:blip r:embed="rId2" cstate="print"/>
          <a:srcRect/>
          <a:stretch>
            <a:fillRect/>
          </a:stretch>
        </p:blipFill>
        <p:spPr bwMode="auto">
          <a:xfrm>
            <a:off x="0" y="1795636"/>
            <a:ext cx="3347864" cy="3347864"/>
          </a:xfrm>
          <a:prstGeom prst="rect">
            <a:avLst/>
          </a:prstGeom>
          <a:noFill/>
        </p:spPr>
      </p:pic>
      <p:sp>
        <p:nvSpPr>
          <p:cNvPr id="6147" name="文本框 3"/>
          <p:cNvSpPr txBox="1">
            <a:spLocks noChangeArrowheads="1"/>
          </p:cNvSpPr>
          <p:nvPr/>
        </p:nvSpPr>
        <p:spPr bwMode="auto">
          <a:xfrm>
            <a:off x="845991" y="685589"/>
            <a:ext cx="2112595" cy="480865"/>
          </a:xfrm>
          <a:prstGeom prst="rect">
            <a:avLst/>
          </a:prstGeom>
          <a:noFill/>
          <a:ln w="9525">
            <a:noFill/>
            <a:miter lim="800000"/>
            <a:headEnd/>
            <a:tailEnd/>
          </a:ln>
        </p:spPr>
        <p:txBody>
          <a:bodyPr lIns="68568" tIns="34285" rIns="68568" bIns="34285">
            <a:spAutoFit/>
          </a:bodyPr>
          <a:lstStyle/>
          <a:p>
            <a:pPr algn="dist" defTabSz="685594"/>
            <a:r>
              <a:rPr lang="zh-CN" altLang="en-US" sz="2700" b="1" dirty="0">
                <a:solidFill>
                  <a:schemeClr val="tx2"/>
                </a:solidFill>
                <a:latin typeface="Agency FB" pitchFamily="34" charset="0"/>
                <a:ea typeface="微软雅黑" pitchFamily="34" charset="-122"/>
              </a:rPr>
              <a:t>目录</a:t>
            </a:r>
          </a:p>
        </p:txBody>
      </p:sp>
      <p:sp>
        <p:nvSpPr>
          <p:cNvPr id="6148" name="矩形 4"/>
          <p:cNvSpPr>
            <a:spLocks noChangeArrowheads="1"/>
          </p:cNvSpPr>
          <p:nvPr/>
        </p:nvSpPr>
        <p:spPr bwMode="auto">
          <a:xfrm>
            <a:off x="845991" y="1207715"/>
            <a:ext cx="2330045" cy="1077579"/>
          </a:xfrm>
          <a:prstGeom prst="rect">
            <a:avLst/>
          </a:prstGeom>
          <a:noFill/>
          <a:ln w="9525">
            <a:noFill/>
            <a:miter lim="800000"/>
            <a:headEnd/>
            <a:tailEnd/>
          </a:ln>
        </p:spPr>
        <p:txBody>
          <a:bodyPr lIns="68568" tIns="34285" rIns="68568" bIns="34285">
            <a:spAutoFit/>
          </a:bodyPr>
          <a:lstStyle/>
          <a:p>
            <a:pPr defTabSz="685594">
              <a:lnSpc>
                <a:spcPct val="120000"/>
              </a:lnSpc>
            </a:pPr>
            <a:r>
              <a:rPr lang="zh-CN" altLang="en-US" sz="1100" dirty="0">
                <a:solidFill>
                  <a:srgbClr val="595959"/>
                </a:solidFill>
                <a:latin typeface="Calibri Light"/>
                <a:ea typeface="微软雅黑 Light"/>
              </a:rPr>
              <a:t>I believe that for his escape he took advantage of the migration of a flock of wild birds. On the morning of his departure he put his planet in perfect order. </a:t>
            </a:r>
          </a:p>
        </p:txBody>
      </p:sp>
      <p:grpSp>
        <p:nvGrpSpPr>
          <p:cNvPr id="2" name="组合 16"/>
          <p:cNvGrpSpPr>
            <a:grpSpLocks/>
          </p:cNvGrpSpPr>
          <p:nvPr/>
        </p:nvGrpSpPr>
        <p:grpSpPr bwMode="auto">
          <a:xfrm>
            <a:off x="4342646" y="691937"/>
            <a:ext cx="4134720" cy="779222"/>
            <a:chOff x="0" y="0"/>
            <a:chExt cx="5511800" cy="1039854"/>
          </a:xfrm>
        </p:grpSpPr>
        <p:grpSp>
          <p:nvGrpSpPr>
            <p:cNvPr id="3" name="组合 8"/>
            <p:cNvGrpSpPr>
              <a:grpSpLocks/>
            </p:cNvGrpSpPr>
            <p:nvPr/>
          </p:nvGrpSpPr>
          <p:grpSpPr bwMode="auto">
            <a:xfrm>
              <a:off x="0" y="0"/>
              <a:ext cx="754743" cy="482600"/>
              <a:chOff x="0" y="0"/>
              <a:chExt cx="754743" cy="482600"/>
            </a:xfrm>
          </p:grpSpPr>
          <p:sp>
            <p:nvSpPr>
              <p:cNvPr id="29742" name="等腰三角形 6"/>
              <p:cNvSpPr>
                <a:spLocks/>
              </p:cNvSpPr>
              <p:nvPr/>
            </p:nvSpPr>
            <p:spPr bwMode="auto">
              <a:xfrm>
                <a:off x="0" y="3629"/>
                <a:ext cx="754743" cy="478971"/>
              </a:xfrm>
              <a:custGeom>
                <a:avLst/>
                <a:gdLst>
                  <a:gd name="T0" fmla="*/ 0 w 754743"/>
                  <a:gd name="T1" fmla="*/ 348342 h 478971"/>
                  <a:gd name="T2" fmla="*/ 246743 w 754743"/>
                  <a:gd name="T3" fmla="*/ 0 h 478971"/>
                  <a:gd name="T4" fmla="*/ 754743 w 754743"/>
                  <a:gd name="T5" fmla="*/ 478971 h 478971"/>
                  <a:gd name="T6" fmla="*/ 0 w 754743"/>
                  <a:gd name="T7" fmla="*/ 348342 h 478971"/>
                  <a:gd name="T8" fmla="*/ 0 60000 65536"/>
                  <a:gd name="T9" fmla="*/ 0 60000 65536"/>
                  <a:gd name="T10" fmla="*/ 0 60000 65536"/>
                  <a:gd name="T11" fmla="*/ 0 60000 65536"/>
                  <a:gd name="T12" fmla="*/ 0 w 754743"/>
                  <a:gd name="T13" fmla="*/ 0 h 478971"/>
                  <a:gd name="T14" fmla="*/ 754743 w 754743"/>
                  <a:gd name="T15" fmla="*/ 478971 h 478971"/>
                </a:gdLst>
                <a:ahLst/>
                <a:cxnLst>
                  <a:cxn ang="T8">
                    <a:pos x="T0" y="T1"/>
                  </a:cxn>
                  <a:cxn ang="T9">
                    <a:pos x="T2" y="T3"/>
                  </a:cxn>
                  <a:cxn ang="T10">
                    <a:pos x="T4" y="T5"/>
                  </a:cxn>
                  <a:cxn ang="T11">
                    <a:pos x="T6" y="T7"/>
                  </a:cxn>
                </a:cxnLst>
                <a:rect l="T12" t="T13" r="T14" b="T15"/>
                <a:pathLst>
                  <a:path w="754743" h="478971">
                    <a:moveTo>
                      <a:pt x="0" y="348342"/>
                    </a:moveTo>
                    <a:lnTo>
                      <a:pt x="246743" y="0"/>
                    </a:lnTo>
                    <a:lnTo>
                      <a:pt x="754743" y="478971"/>
                    </a:lnTo>
                    <a:lnTo>
                      <a:pt x="0" y="348342"/>
                    </a:lnTo>
                    <a:close/>
                  </a:path>
                </a:pathLst>
              </a:custGeom>
              <a:solidFill>
                <a:schemeClr val="accent1"/>
              </a:solidFill>
              <a:ln w="9525">
                <a:noFill/>
                <a:round/>
                <a:headEnd/>
                <a:tailEnd/>
              </a:ln>
            </p:spPr>
            <p:txBody>
              <a:bodyPr anchor="ctr"/>
              <a:lstStyle/>
              <a:p>
                <a:endParaRPr lang="zh-CN" altLang="en-US"/>
              </a:p>
            </p:txBody>
          </p:sp>
          <p:sp>
            <p:nvSpPr>
              <p:cNvPr id="29743" name="等腰三角形 7"/>
              <p:cNvSpPr>
                <a:spLocks/>
              </p:cNvSpPr>
              <p:nvPr/>
            </p:nvSpPr>
            <p:spPr bwMode="auto">
              <a:xfrm>
                <a:off x="242207" y="0"/>
                <a:ext cx="512535" cy="482600"/>
              </a:xfrm>
              <a:custGeom>
                <a:avLst/>
                <a:gdLst>
                  <a:gd name="T0" fmla="*/ 512535 w 512535"/>
                  <a:gd name="T1" fmla="*/ 482600 h 482600"/>
                  <a:gd name="T2" fmla="*/ 0 w 512535"/>
                  <a:gd name="T3" fmla="*/ 12700 h 482600"/>
                  <a:gd name="T4" fmla="*/ 198664 w 512535"/>
                  <a:gd name="T5" fmla="*/ 0 h 482600"/>
                  <a:gd name="T6" fmla="*/ 512535 w 512535"/>
                  <a:gd name="T7" fmla="*/ 482600 h 482600"/>
                  <a:gd name="T8" fmla="*/ 0 60000 65536"/>
                  <a:gd name="T9" fmla="*/ 0 60000 65536"/>
                  <a:gd name="T10" fmla="*/ 0 60000 65536"/>
                  <a:gd name="T11" fmla="*/ 0 60000 65536"/>
                  <a:gd name="T12" fmla="*/ 0 w 512535"/>
                  <a:gd name="T13" fmla="*/ 0 h 482600"/>
                  <a:gd name="T14" fmla="*/ 512535 w 512535"/>
                  <a:gd name="T15" fmla="*/ 482600 h 482600"/>
                </a:gdLst>
                <a:ahLst/>
                <a:cxnLst>
                  <a:cxn ang="T8">
                    <a:pos x="T0" y="T1"/>
                  </a:cxn>
                  <a:cxn ang="T9">
                    <a:pos x="T2" y="T3"/>
                  </a:cxn>
                  <a:cxn ang="T10">
                    <a:pos x="T4" y="T5"/>
                  </a:cxn>
                  <a:cxn ang="T11">
                    <a:pos x="T6" y="T7"/>
                  </a:cxn>
                </a:cxnLst>
                <a:rect l="T12" t="T13" r="T14" b="T15"/>
                <a:pathLst>
                  <a:path w="512535" h="482600">
                    <a:moveTo>
                      <a:pt x="512535" y="482600"/>
                    </a:moveTo>
                    <a:lnTo>
                      <a:pt x="0" y="12700"/>
                    </a:lnTo>
                    <a:lnTo>
                      <a:pt x="198664" y="0"/>
                    </a:lnTo>
                    <a:lnTo>
                      <a:pt x="512535" y="482600"/>
                    </a:lnTo>
                    <a:close/>
                  </a:path>
                </a:pathLst>
              </a:custGeom>
              <a:solidFill>
                <a:srgbClr val="963248"/>
              </a:solidFill>
              <a:ln w="9525">
                <a:noFill/>
                <a:round/>
                <a:headEnd/>
                <a:tailEnd/>
              </a:ln>
            </p:spPr>
            <p:txBody>
              <a:bodyPr anchor="ctr"/>
              <a:lstStyle/>
              <a:p>
                <a:endParaRPr lang="zh-CN" altLang="en-US"/>
              </a:p>
            </p:txBody>
          </p:sp>
        </p:grpSp>
        <p:grpSp>
          <p:nvGrpSpPr>
            <p:cNvPr id="4" name="组合 9"/>
            <p:cNvGrpSpPr>
              <a:grpSpLocks/>
            </p:cNvGrpSpPr>
            <p:nvPr/>
          </p:nvGrpSpPr>
          <p:grpSpPr bwMode="auto">
            <a:xfrm rot="10346141">
              <a:off x="90601" y="581660"/>
              <a:ext cx="573538" cy="235402"/>
              <a:chOff x="0" y="0"/>
              <a:chExt cx="513443" cy="275771"/>
            </a:xfrm>
          </p:grpSpPr>
          <p:sp>
            <p:nvSpPr>
              <p:cNvPr id="29740" name="等腰三角形 6"/>
              <p:cNvSpPr>
                <a:spLocks/>
              </p:cNvSpPr>
              <p:nvPr/>
            </p:nvSpPr>
            <p:spPr bwMode="auto">
              <a:xfrm>
                <a:off x="0" y="16329"/>
                <a:ext cx="513443" cy="259442"/>
              </a:xfrm>
              <a:custGeom>
                <a:avLst/>
                <a:gdLst>
                  <a:gd name="T0" fmla="*/ 0 w 513443"/>
                  <a:gd name="T1" fmla="*/ 259442 h 259442"/>
                  <a:gd name="T2" fmla="*/ 246743 w 513443"/>
                  <a:gd name="T3" fmla="*/ 0 h 259442"/>
                  <a:gd name="T4" fmla="*/ 513443 w 513443"/>
                  <a:gd name="T5" fmla="*/ 240846 h 259442"/>
                  <a:gd name="T6" fmla="*/ 0 w 513443"/>
                  <a:gd name="T7" fmla="*/ 259442 h 259442"/>
                  <a:gd name="T8" fmla="*/ 0 60000 65536"/>
                  <a:gd name="T9" fmla="*/ 0 60000 65536"/>
                  <a:gd name="T10" fmla="*/ 0 60000 65536"/>
                  <a:gd name="T11" fmla="*/ 0 60000 65536"/>
                  <a:gd name="T12" fmla="*/ 0 w 513443"/>
                  <a:gd name="T13" fmla="*/ 0 h 259442"/>
                  <a:gd name="T14" fmla="*/ 513443 w 513443"/>
                  <a:gd name="T15" fmla="*/ 259442 h 259442"/>
                </a:gdLst>
                <a:ahLst/>
                <a:cxnLst>
                  <a:cxn ang="T8">
                    <a:pos x="T0" y="T1"/>
                  </a:cxn>
                  <a:cxn ang="T9">
                    <a:pos x="T2" y="T3"/>
                  </a:cxn>
                  <a:cxn ang="T10">
                    <a:pos x="T4" y="T5"/>
                  </a:cxn>
                  <a:cxn ang="T11">
                    <a:pos x="T6" y="T7"/>
                  </a:cxn>
                </a:cxnLst>
                <a:rect l="T12" t="T13" r="T14" b="T15"/>
                <a:pathLst>
                  <a:path w="513443" h="259442">
                    <a:moveTo>
                      <a:pt x="0" y="259442"/>
                    </a:moveTo>
                    <a:lnTo>
                      <a:pt x="246743" y="0"/>
                    </a:lnTo>
                    <a:lnTo>
                      <a:pt x="513443" y="240846"/>
                    </a:lnTo>
                    <a:lnTo>
                      <a:pt x="0" y="259442"/>
                    </a:lnTo>
                    <a:close/>
                  </a:path>
                </a:pathLst>
              </a:custGeom>
              <a:solidFill>
                <a:schemeClr val="accent2"/>
              </a:solidFill>
              <a:ln w="9525">
                <a:noFill/>
                <a:round/>
                <a:headEnd/>
                <a:tailEnd/>
              </a:ln>
            </p:spPr>
            <p:txBody>
              <a:bodyPr anchor="ctr"/>
              <a:lstStyle/>
              <a:p>
                <a:endParaRPr lang="zh-CN" altLang="en-US"/>
              </a:p>
            </p:txBody>
          </p:sp>
          <p:sp>
            <p:nvSpPr>
              <p:cNvPr id="29741" name="等腰三角形 7"/>
              <p:cNvSpPr>
                <a:spLocks/>
              </p:cNvSpPr>
              <p:nvPr/>
            </p:nvSpPr>
            <p:spPr bwMode="auto">
              <a:xfrm>
                <a:off x="243795" y="0"/>
                <a:ext cx="266472" cy="260350"/>
              </a:xfrm>
              <a:custGeom>
                <a:avLst/>
                <a:gdLst>
                  <a:gd name="T0" fmla="*/ 266472 w 266472"/>
                  <a:gd name="T1" fmla="*/ 260350 h 260350"/>
                  <a:gd name="T2" fmla="*/ 0 w 266472"/>
                  <a:gd name="T3" fmla="*/ 19843 h 260350"/>
                  <a:gd name="T4" fmla="*/ 197076 w 266472"/>
                  <a:gd name="T5" fmla="*/ 0 h 260350"/>
                  <a:gd name="T6" fmla="*/ 266472 w 266472"/>
                  <a:gd name="T7" fmla="*/ 260350 h 260350"/>
                  <a:gd name="T8" fmla="*/ 0 60000 65536"/>
                  <a:gd name="T9" fmla="*/ 0 60000 65536"/>
                  <a:gd name="T10" fmla="*/ 0 60000 65536"/>
                  <a:gd name="T11" fmla="*/ 0 60000 65536"/>
                  <a:gd name="T12" fmla="*/ 0 w 266472"/>
                  <a:gd name="T13" fmla="*/ 0 h 260350"/>
                  <a:gd name="T14" fmla="*/ 266472 w 266472"/>
                  <a:gd name="T15" fmla="*/ 260350 h 260350"/>
                </a:gdLst>
                <a:ahLst/>
                <a:cxnLst>
                  <a:cxn ang="T8">
                    <a:pos x="T0" y="T1"/>
                  </a:cxn>
                  <a:cxn ang="T9">
                    <a:pos x="T2" y="T3"/>
                  </a:cxn>
                  <a:cxn ang="T10">
                    <a:pos x="T4" y="T5"/>
                  </a:cxn>
                  <a:cxn ang="T11">
                    <a:pos x="T6" y="T7"/>
                  </a:cxn>
                </a:cxnLst>
                <a:rect l="T12" t="T13" r="T14" b="T15"/>
                <a:pathLst>
                  <a:path w="266472" h="260350">
                    <a:moveTo>
                      <a:pt x="266472" y="260350"/>
                    </a:moveTo>
                    <a:lnTo>
                      <a:pt x="0" y="19843"/>
                    </a:lnTo>
                    <a:lnTo>
                      <a:pt x="197076" y="0"/>
                    </a:lnTo>
                    <a:lnTo>
                      <a:pt x="266472" y="260350"/>
                    </a:lnTo>
                    <a:close/>
                  </a:path>
                </a:pathLst>
              </a:custGeom>
              <a:solidFill>
                <a:srgbClr val="27345C"/>
              </a:solidFill>
              <a:ln w="9525">
                <a:noFill/>
                <a:round/>
                <a:headEnd/>
                <a:tailEnd/>
              </a:ln>
            </p:spPr>
            <p:txBody>
              <a:bodyPr anchor="ctr"/>
              <a:lstStyle/>
              <a:p>
                <a:endParaRPr lang="zh-CN" altLang="en-US"/>
              </a:p>
            </p:txBody>
          </p:sp>
        </p:grpSp>
        <p:grpSp>
          <p:nvGrpSpPr>
            <p:cNvPr id="5" name="组合 12"/>
            <p:cNvGrpSpPr>
              <a:grpSpLocks/>
            </p:cNvGrpSpPr>
            <p:nvPr/>
          </p:nvGrpSpPr>
          <p:grpSpPr bwMode="auto">
            <a:xfrm>
              <a:off x="754742" y="0"/>
              <a:ext cx="4757058" cy="1039854"/>
              <a:chOff x="0" y="0"/>
              <a:chExt cx="4757058" cy="1039854"/>
            </a:xfrm>
          </p:grpSpPr>
          <p:cxnSp>
            <p:nvCxnSpPr>
              <p:cNvPr id="29737" name="直接连接符 13"/>
              <p:cNvCxnSpPr>
                <a:cxnSpLocks noChangeShapeType="1"/>
              </p:cNvCxnSpPr>
              <p:nvPr/>
            </p:nvCxnSpPr>
            <p:spPr bwMode="auto">
              <a:xfrm>
                <a:off x="96656" y="470009"/>
                <a:ext cx="3698530" cy="0"/>
              </a:xfrm>
              <a:prstGeom prst="line">
                <a:avLst/>
              </a:prstGeom>
              <a:noFill/>
              <a:ln w="6350">
                <a:solidFill>
                  <a:srgbClr val="7F7F7F"/>
                </a:solidFill>
                <a:prstDash val="dash"/>
                <a:round/>
                <a:headEnd/>
                <a:tailEnd/>
              </a:ln>
            </p:spPr>
          </p:cxnSp>
          <p:sp>
            <p:nvSpPr>
              <p:cNvPr id="29738" name="文本框 14"/>
              <p:cNvSpPr txBox="1">
                <a:spLocks noChangeArrowheads="1"/>
              </p:cNvSpPr>
              <p:nvPr/>
            </p:nvSpPr>
            <p:spPr bwMode="auto">
              <a:xfrm>
                <a:off x="0" y="0"/>
                <a:ext cx="3452780" cy="461665"/>
              </a:xfrm>
              <a:prstGeom prst="rect">
                <a:avLst/>
              </a:prstGeom>
              <a:noFill/>
              <a:ln w="9525">
                <a:noFill/>
                <a:miter lim="800000"/>
                <a:headEnd/>
                <a:tailEnd/>
              </a:ln>
            </p:spPr>
            <p:txBody>
              <a:bodyPr lIns="68589" tIns="34295" rIns="68589" bIns="34295">
                <a:spAutoFit/>
              </a:bodyPr>
              <a:lstStyle/>
              <a:p>
                <a:pPr defTabSz="685594"/>
                <a:r>
                  <a:rPr lang="zh-CN" altLang="en-US" b="1" dirty="0">
                    <a:solidFill>
                      <a:srgbClr val="404040"/>
                    </a:solidFill>
                    <a:latin typeface="微软雅黑" pitchFamily="34" charset="-122"/>
                    <a:ea typeface="微软雅黑" pitchFamily="34" charset="-122"/>
                  </a:rPr>
                  <a:t>单击输入您的标题</a:t>
                </a:r>
              </a:p>
            </p:txBody>
          </p:sp>
          <p:sp>
            <p:nvSpPr>
              <p:cNvPr id="29739" name="文本框 15"/>
              <p:cNvSpPr txBox="1">
                <a:spLocks noChangeArrowheads="1"/>
              </p:cNvSpPr>
              <p:nvPr/>
            </p:nvSpPr>
            <p:spPr bwMode="auto">
              <a:xfrm>
                <a:off x="69832" y="497690"/>
                <a:ext cx="4687226" cy="542164"/>
              </a:xfrm>
              <a:prstGeom prst="rect">
                <a:avLst/>
              </a:prstGeom>
              <a:noFill/>
              <a:ln w="9525">
                <a:noFill/>
                <a:miter lim="800000"/>
                <a:headEnd/>
                <a:tailEnd/>
              </a:ln>
            </p:spPr>
            <p:txBody>
              <a:bodyPr lIns="68589" tIns="34295" rIns="68589" bIns="34295">
                <a:spAutoFit/>
              </a:bodyPr>
              <a:lstStyle/>
              <a:p>
                <a:pPr defTabSz="685594"/>
                <a:r>
                  <a:rPr lang="zh-CN" altLang="en-US" sz="1100" dirty="0">
                    <a:solidFill>
                      <a:srgbClr val="7F7F7F"/>
                    </a:solidFill>
                    <a:ea typeface="微软雅黑 Light"/>
                  </a:rPr>
                  <a:t>Once when I was six years old I saw a magnificent picture in a book, called True Stories from Nature</a:t>
                </a:r>
              </a:p>
            </p:txBody>
          </p:sp>
        </p:grpSp>
      </p:grpSp>
      <p:grpSp>
        <p:nvGrpSpPr>
          <p:cNvPr id="6" name="组合 17"/>
          <p:cNvGrpSpPr>
            <a:grpSpLocks/>
          </p:cNvGrpSpPr>
          <p:nvPr/>
        </p:nvGrpSpPr>
        <p:grpSpPr bwMode="auto">
          <a:xfrm>
            <a:off x="4342646" y="1706036"/>
            <a:ext cx="4134720" cy="779221"/>
            <a:chOff x="0" y="0"/>
            <a:chExt cx="5511800" cy="1039854"/>
          </a:xfrm>
        </p:grpSpPr>
        <p:grpSp>
          <p:nvGrpSpPr>
            <p:cNvPr id="7" name="组合 18"/>
            <p:cNvGrpSpPr>
              <a:grpSpLocks/>
            </p:cNvGrpSpPr>
            <p:nvPr/>
          </p:nvGrpSpPr>
          <p:grpSpPr bwMode="auto">
            <a:xfrm>
              <a:off x="0" y="0"/>
              <a:ext cx="754743" cy="482600"/>
              <a:chOff x="0" y="0"/>
              <a:chExt cx="754743" cy="482600"/>
            </a:xfrm>
          </p:grpSpPr>
          <p:sp>
            <p:nvSpPr>
              <p:cNvPr id="29732" name="等腰三角形 6"/>
              <p:cNvSpPr>
                <a:spLocks/>
              </p:cNvSpPr>
              <p:nvPr/>
            </p:nvSpPr>
            <p:spPr bwMode="auto">
              <a:xfrm>
                <a:off x="0" y="3629"/>
                <a:ext cx="754743" cy="478971"/>
              </a:xfrm>
              <a:custGeom>
                <a:avLst/>
                <a:gdLst>
                  <a:gd name="T0" fmla="*/ 0 w 754743"/>
                  <a:gd name="T1" fmla="*/ 348342 h 478971"/>
                  <a:gd name="T2" fmla="*/ 246743 w 754743"/>
                  <a:gd name="T3" fmla="*/ 0 h 478971"/>
                  <a:gd name="T4" fmla="*/ 754743 w 754743"/>
                  <a:gd name="T5" fmla="*/ 478971 h 478971"/>
                  <a:gd name="T6" fmla="*/ 0 w 754743"/>
                  <a:gd name="T7" fmla="*/ 348342 h 478971"/>
                  <a:gd name="T8" fmla="*/ 0 60000 65536"/>
                  <a:gd name="T9" fmla="*/ 0 60000 65536"/>
                  <a:gd name="T10" fmla="*/ 0 60000 65536"/>
                  <a:gd name="T11" fmla="*/ 0 60000 65536"/>
                  <a:gd name="T12" fmla="*/ 0 w 754743"/>
                  <a:gd name="T13" fmla="*/ 0 h 478971"/>
                  <a:gd name="T14" fmla="*/ 754743 w 754743"/>
                  <a:gd name="T15" fmla="*/ 478971 h 478971"/>
                </a:gdLst>
                <a:ahLst/>
                <a:cxnLst>
                  <a:cxn ang="T8">
                    <a:pos x="T0" y="T1"/>
                  </a:cxn>
                  <a:cxn ang="T9">
                    <a:pos x="T2" y="T3"/>
                  </a:cxn>
                  <a:cxn ang="T10">
                    <a:pos x="T4" y="T5"/>
                  </a:cxn>
                  <a:cxn ang="T11">
                    <a:pos x="T6" y="T7"/>
                  </a:cxn>
                </a:cxnLst>
                <a:rect l="T12" t="T13" r="T14" b="T15"/>
                <a:pathLst>
                  <a:path w="754743" h="478971">
                    <a:moveTo>
                      <a:pt x="0" y="348342"/>
                    </a:moveTo>
                    <a:lnTo>
                      <a:pt x="246743" y="0"/>
                    </a:lnTo>
                    <a:lnTo>
                      <a:pt x="754743" y="478971"/>
                    </a:lnTo>
                    <a:lnTo>
                      <a:pt x="0" y="348342"/>
                    </a:lnTo>
                    <a:close/>
                  </a:path>
                </a:pathLst>
              </a:custGeom>
              <a:solidFill>
                <a:schemeClr val="accent1"/>
              </a:solidFill>
              <a:ln w="9525">
                <a:noFill/>
                <a:round/>
                <a:headEnd/>
                <a:tailEnd/>
              </a:ln>
            </p:spPr>
            <p:txBody>
              <a:bodyPr anchor="ctr"/>
              <a:lstStyle/>
              <a:p>
                <a:endParaRPr lang="zh-CN" altLang="en-US"/>
              </a:p>
            </p:txBody>
          </p:sp>
          <p:sp>
            <p:nvSpPr>
              <p:cNvPr id="29733" name="等腰三角形 7"/>
              <p:cNvSpPr>
                <a:spLocks/>
              </p:cNvSpPr>
              <p:nvPr/>
            </p:nvSpPr>
            <p:spPr bwMode="auto">
              <a:xfrm>
                <a:off x="242207" y="0"/>
                <a:ext cx="512535" cy="482600"/>
              </a:xfrm>
              <a:custGeom>
                <a:avLst/>
                <a:gdLst>
                  <a:gd name="T0" fmla="*/ 512535 w 512535"/>
                  <a:gd name="T1" fmla="*/ 482600 h 482600"/>
                  <a:gd name="T2" fmla="*/ 0 w 512535"/>
                  <a:gd name="T3" fmla="*/ 12700 h 482600"/>
                  <a:gd name="T4" fmla="*/ 198664 w 512535"/>
                  <a:gd name="T5" fmla="*/ 0 h 482600"/>
                  <a:gd name="T6" fmla="*/ 512535 w 512535"/>
                  <a:gd name="T7" fmla="*/ 482600 h 482600"/>
                  <a:gd name="T8" fmla="*/ 0 60000 65536"/>
                  <a:gd name="T9" fmla="*/ 0 60000 65536"/>
                  <a:gd name="T10" fmla="*/ 0 60000 65536"/>
                  <a:gd name="T11" fmla="*/ 0 60000 65536"/>
                  <a:gd name="T12" fmla="*/ 0 w 512535"/>
                  <a:gd name="T13" fmla="*/ 0 h 482600"/>
                  <a:gd name="T14" fmla="*/ 512535 w 512535"/>
                  <a:gd name="T15" fmla="*/ 482600 h 482600"/>
                </a:gdLst>
                <a:ahLst/>
                <a:cxnLst>
                  <a:cxn ang="T8">
                    <a:pos x="T0" y="T1"/>
                  </a:cxn>
                  <a:cxn ang="T9">
                    <a:pos x="T2" y="T3"/>
                  </a:cxn>
                  <a:cxn ang="T10">
                    <a:pos x="T4" y="T5"/>
                  </a:cxn>
                  <a:cxn ang="T11">
                    <a:pos x="T6" y="T7"/>
                  </a:cxn>
                </a:cxnLst>
                <a:rect l="T12" t="T13" r="T14" b="T15"/>
                <a:pathLst>
                  <a:path w="512535" h="482600">
                    <a:moveTo>
                      <a:pt x="512535" y="482600"/>
                    </a:moveTo>
                    <a:lnTo>
                      <a:pt x="0" y="12700"/>
                    </a:lnTo>
                    <a:lnTo>
                      <a:pt x="198664" y="0"/>
                    </a:lnTo>
                    <a:lnTo>
                      <a:pt x="512535" y="482600"/>
                    </a:lnTo>
                    <a:close/>
                  </a:path>
                </a:pathLst>
              </a:custGeom>
              <a:solidFill>
                <a:srgbClr val="963248"/>
              </a:solidFill>
              <a:ln w="9525">
                <a:noFill/>
                <a:round/>
                <a:headEnd/>
                <a:tailEnd/>
              </a:ln>
            </p:spPr>
            <p:txBody>
              <a:bodyPr anchor="ctr"/>
              <a:lstStyle/>
              <a:p>
                <a:endParaRPr lang="zh-CN" altLang="en-US"/>
              </a:p>
            </p:txBody>
          </p:sp>
        </p:grpSp>
        <p:grpSp>
          <p:nvGrpSpPr>
            <p:cNvPr id="8" name="组合 19"/>
            <p:cNvGrpSpPr>
              <a:grpSpLocks/>
            </p:cNvGrpSpPr>
            <p:nvPr/>
          </p:nvGrpSpPr>
          <p:grpSpPr bwMode="auto">
            <a:xfrm rot="10346141">
              <a:off x="90601" y="581660"/>
              <a:ext cx="573538" cy="235402"/>
              <a:chOff x="0" y="0"/>
              <a:chExt cx="513443" cy="275771"/>
            </a:xfrm>
          </p:grpSpPr>
          <p:sp>
            <p:nvSpPr>
              <p:cNvPr id="29730" name="等腰三角形 6"/>
              <p:cNvSpPr>
                <a:spLocks/>
              </p:cNvSpPr>
              <p:nvPr/>
            </p:nvSpPr>
            <p:spPr bwMode="auto">
              <a:xfrm>
                <a:off x="0" y="16329"/>
                <a:ext cx="513443" cy="259442"/>
              </a:xfrm>
              <a:custGeom>
                <a:avLst/>
                <a:gdLst>
                  <a:gd name="T0" fmla="*/ 0 w 513443"/>
                  <a:gd name="T1" fmla="*/ 259442 h 259442"/>
                  <a:gd name="T2" fmla="*/ 246743 w 513443"/>
                  <a:gd name="T3" fmla="*/ 0 h 259442"/>
                  <a:gd name="T4" fmla="*/ 513443 w 513443"/>
                  <a:gd name="T5" fmla="*/ 240846 h 259442"/>
                  <a:gd name="T6" fmla="*/ 0 w 513443"/>
                  <a:gd name="T7" fmla="*/ 259442 h 259442"/>
                  <a:gd name="T8" fmla="*/ 0 60000 65536"/>
                  <a:gd name="T9" fmla="*/ 0 60000 65536"/>
                  <a:gd name="T10" fmla="*/ 0 60000 65536"/>
                  <a:gd name="T11" fmla="*/ 0 60000 65536"/>
                  <a:gd name="T12" fmla="*/ 0 w 513443"/>
                  <a:gd name="T13" fmla="*/ 0 h 259442"/>
                  <a:gd name="T14" fmla="*/ 513443 w 513443"/>
                  <a:gd name="T15" fmla="*/ 259442 h 259442"/>
                </a:gdLst>
                <a:ahLst/>
                <a:cxnLst>
                  <a:cxn ang="T8">
                    <a:pos x="T0" y="T1"/>
                  </a:cxn>
                  <a:cxn ang="T9">
                    <a:pos x="T2" y="T3"/>
                  </a:cxn>
                  <a:cxn ang="T10">
                    <a:pos x="T4" y="T5"/>
                  </a:cxn>
                  <a:cxn ang="T11">
                    <a:pos x="T6" y="T7"/>
                  </a:cxn>
                </a:cxnLst>
                <a:rect l="T12" t="T13" r="T14" b="T15"/>
                <a:pathLst>
                  <a:path w="513443" h="259442">
                    <a:moveTo>
                      <a:pt x="0" y="259442"/>
                    </a:moveTo>
                    <a:lnTo>
                      <a:pt x="246743" y="0"/>
                    </a:lnTo>
                    <a:lnTo>
                      <a:pt x="513443" y="240846"/>
                    </a:lnTo>
                    <a:lnTo>
                      <a:pt x="0" y="259442"/>
                    </a:lnTo>
                    <a:close/>
                  </a:path>
                </a:pathLst>
              </a:custGeom>
              <a:solidFill>
                <a:schemeClr val="accent2"/>
              </a:solidFill>
              <a:ln w="9525">
                <a:noFill/>
                <a:round/>
                <a:headEnd/>
                <a:tailEnd/>
              </a:ln>
            </p:spPr>
            <p:txBody>
              <a:bodyPr anchor="ctr"/>
              <a:lstStyle/>
              <a:p>
                <a:endParaRPr lang="zh-CN" altLang="en-US"/>
              </a:p>
            </p:txBody>
          </p:sp>
          <p:sp>
            <p:nvSpPr>
              <p:cNvPr id="29731" name="等腰三角形 7"/>
              <p:cNvSpPr>
                <a:spLocks/>
              </p:cNvSpPr>
              <p:nvPr/>
            </p:nvSpPr>
            <p:spPr bwMode="auto">
              <a:xfrm>
                <a:off x="243795" y="0"/>
                <a:ext cx="266472" cy="260350"/>
              </a:xfrm>
              <a:custGeom>
                <a:avLst/>
                <a:gdLst>
                  <a:gd name="T0" fmla="*/ 266472 w 266472"/>
                  <a:gd name="T1" fmla="*/ 260350 h 260350"/>
                  <a:gd name="T2" fmla="*/ 0 w 266472"/>
                  <a:gd name="T3" fmla="*/ 19843 h 260350"/>
                  <a:gd name="T4" fmla="*/ 197076 w 266472"/>
                  <a:gd name="T5" fmla="*/ 0 h 260350"/>
                  <a:gd name="T6" fmla="*/ 266472 w 266472"/>
                  <a:gd name="T7" fmla="*/ 260350 h 260350"/>
                  <a:gd name="T8" fmla="*/ 0 60000 65536"/>
                  <a:gd name="T9" fmla="*/ 0 60000 65536"/>
                  <a:gd name="T10" fmla="*/ 0 60000 65536"/>
                  <a:gd name="T11" fmla="*/ 0 60000 65536"/>
                  <a:gd name="T12" fmla="*/ 0 w 266472"/>
                  <a:gd name="T13" fmla="*/ 0 h 260350"/>
                  <a:gd name="T14" fmla="*/ 266472 w 266472"/>
                  <a:gd name="T15" fmla="*/ 260350 h 260350"/>
                </a:gdLst>
                <a:ahLst/>
                <a:cxnLst>
                  <a:cxn ang="T8">
                    <a:pos x="T0" y="T1"/>
                  </a:cxn>
                  <a:cxn ang="T9">
                    <a:pos x="T2" y="T3"/>
                  </a:cxn>
                  <a:cxn ang="T10">
                    <a:pos x="T4" y="T5"/>
                  </a:cxn>
                  <a:cxn ang="T11">
                    <a:pos x="T6" y="T7"/>
                  </a:cxn>
                </a:cxnLst>
                <a:rect l="T12" t="T13" r="T14" b="T15"/>
                <a:pathLst>
                  <a:path w="266472" h="260350">
                    <a:moveTo>
                      <a:pt x="266472" y="260350"/>
                    </a:moveTo>
                    <a:lnTo>
                      <a:pt x="0" y="19843"/>
                    </a:lnTo>
                    <a:lnTo>
                      <a:pt x="197076" y="0"/>
                    </a:lnTo>
                    <a:lnTo>
                      <a:pt x="266472" y="260350"/>
                    </a:lnTo>
                    <a:close/>
                  </a:path>
                </a:pathLst>
              </a:custGeom>
              <a:solidFill>
                <a:srgbClr val="27345C"/>
              </a:solidFill>
              <a:ln w="9525">
                <a:noFill/>
                <a:round/>
                <a:headEnd/>
                <a:tailEnd/>
              </a:ln>
            </p:spPr>
            <p:txBody>
              <a:bodyPr anchor="ctr"/>
              <a:lstStyle/>
              <a:p>
                <a:endParaRPr lang="zh-CN" altLang="en-US"/>
              </a:p>
            </p:txBody>
          </p:sp>
        </p:grpSp>
        <p:grpSp>
          <p:nvGrpSpPr>
            <p:cNvPr id="9" name="组合 20"/>
            <p:cNvGrpSpPr>
              <a:grpSpLocks/>
            </p:cNvGrpSpPr>
            <p:nvPr/>
          </p:nvGrpSpPr>
          <p:grpSpPr bwMode="auto">
            <a:xfrm>
              <a:off x="754742" y="0"/>
              <a:ext cx="4757058" cy="1039854"/>
              <a:chOff x="0" y="0"/>
              <a:chExt cx="4757058" cy="1039854"/>
            </a:xfrm>
          </p:grpSpPr>
          <p:cxnSp>
            <p:nvCxnSpPr>
              <p:cNvPr id="29727" name="直接连接符 21"/>
              <p:cNvCxnSpPr>
                <a:cxnSpLocks noChangeShapeType="1"/>
              </p:cNvCxnSpPr>
              <p:nvPr/>
            </p:nvCxnSpPr>
            <p:spPr bwMode="auto">
              <a:xfrm>
                <a:off x="96656" y="470009"/>
                <a:ext cx="3698530" cy="0"/>
              </a:xfrm>
              <a:prstGeom prst="line">
                <a:avLst/>
              </a:prstGeom>
              <a:noFill/>
              <a:ln w="6350">
                <a:solidFill>
                  <a:srgbClr val="7F7F7F"/>
                </a:solidFill>
                <a:prstDash val="dash"/>
                <a:round/>
                <a:headEnd/>
                <a:tailEnd/>
              </a:ln>
            </p:spPr>
          </p:cxnSp>
          <p:sp>
            <p:nvSpPr>
              <p:cNvPr id="29728" name="文本框 22"/>
              <p:cNvSpPr txBox="1">
                <a:spLocks noChangeArrowheads="1"/>
              </p:cNvSpPr>
              <p:nvPr/>
            </p:nvSpPr>
            <p:spPr bwMode="auto">
              <a:xfrm>
                <a:off x="0" y="0"/>
                <a:ext cx="3453523" cy="459569"/>
              </a:xfrm>
              <a:prstGeom prst="rect">
                <a:avLst/>
              </a:prstGeom>
              <a:noFill/>
              <a:ln w="9525">
                <a:noFill/>
                <a:miter lim="800000"/>
                <a:headEnd/>
                <a:tailEnd/>
              </a:ln>
            </p:spPr>
            <p:txBody>
              <a:bodyPr lIns="68589" tIns="34295" rIns="68589" bIns="34295">
                <a:spAutoFit/>
              </a:bodyPr>
              <a:lstStyle/>
              <a:p>
                <a:pPr defTabSz="685594"/>
                <a:r>
                  <a:rPr lang="zh-CN" altLang="en-US" b="1" dirty="0">
                    <a:solidFill>
                      <a:srgbClr val="404040"/>
                    </a:solidFill>
                    <a:ea typeface="微软雅黑" pitchFamily="34" charset="-122"/>
                  </a:rPr>
                  <a:t>单击输入您的标题</a:t>
                </a:r>
              </a:p>
            </p:txBody>
          </p:sp>
          <p:sp>
            <p:nvSpPr>
              <p:cNvPr id="29729" name="文本框 23"/>
              <p:cNvSpPr txBox="1">
                <a:spLocks noChangeArrowheads="1"/>
              </p:cNvSpPr>
              <p:nvPr/>
            </p:nvSpPr>
            <p:spPr bwMode="auto">
              <a:xfrm>
                <a:off x="69832" y="497690"/>
                <a:ext cx="4687226" cy="542164"/>
              </a:xfrm>
              <a:prstGeom prst="rect">
                <a:avLst/>
              </a:prstGeom>
              <a:noFill/>
              <a:ln w="9525">
                <a:noFill/>
                <a:miter lim="800000"/>
                <a:headEnd/>
                <a:tailEnd/>
              </a:ln>
            </p:spPr>
            <p:txBody>
              <a:bodyPr lIns="68589" tIns="34295" rIns="68589" bIns="34295">
                <a:spAutoFit/>
              </a:bodyPr>
              <a:lstStyle/>
              <a:p>
                <a:pPr defTabSz="685594"/>
                <a:r>
                  <a:rPr lang="zh-CN" altLang="en-US" sz="1100" dirty="0">
                    <a:solidFill>
                      <a:srgbClr val="7F7F7F"/>
                    </a:solidFill>
                    <a:ea typeface="微软雅黑 Light"/>
                  </a:rPr>
                  <a:t>Once when I was six years old I saw a magnificent picture in a book, called True Stories from Nature</a:t>
                </a:r>
              </a:p>
            </p:txBody>
          </p:sp>
        </p:grpSp>
      </p:grpSp>
      <p:grpSp>
        <p:nvGrpSpPr>
          <p:cNvPr id="10" name="组合 28"/>
          <p:cNvGrpSpPr>
            <a:grpSpLocks/>
          </p:cNvGrpSpPr>
          <p:nvPr/>
        </p:nvGrpSpPr>
        <p:grpSpPr bwMode="auto">
          <a:xfrm>
            <a:off x="4342646" y="2756637"/>
            <a:ext cx="4134720" cy="779221"/>
            <a:chOff x="0" y="0"/>
            <a:chExt cx="5511800" cy="1039854"/>
          </a:xfrm>
        </p:grpSpPr>
        <p:grpSp>
          <p:nvGrpSpPr>
            <p:cNvPr id="11" name="组合 29"/>
            <p:cNvGrpSpPr>
              <a:grpSpLocks/>
            </p:cNvGrpSpPr>
            <p:nvPr/>
          </p:nvGrpSpPr>
          <p:grpSpPr bwMode="auto">
            <a:xfrm>
              <a:off x="0" y="0"/>
              <a:ext cx="754743" cy="482600"/>
              <a:chOff x="0" y="0"/>
              <a:chExt cx="754743" cy="482600"/>
            </a:xfrm>
          </p:grpSpPr>
          <p:sp>
            <p:nvSpPr>
              <p:cNvPr id="29722" name="等腰三角形 6"/>
              <p:cNvSpPr>
                <a:spLocks/>
              </p:cNvSpPr>
              <p:nvPr/>
            </p:nvSpPr>
            <p:spPr bwMode="auto">
              <a:xfrm>
                <a:off x="0" y="3629"/>
                <a:ext cx="754743" cy="478971"/>
              </a:xfrm>
              <a:custGeom>
                <a:avLst/>
                <a:gdLst>
                  <a:gd name="T0" fmla="*/ 0 w 754743"/>
                  <a:gd name="T1" fmla="*/ 348342 h 478971"/>
                  <a:gd name="T2" fmla="*/ 246743 w 754743"/>
                  <a:gd name="T3" fmla="*/ 0 h 478971"/>
                  <a:gd name="T4" fmla="*/ 754743 w 754743"/>
                  <a:gd name="T5" fmla="*/ 478971 h 478971"/>
                  <a:gd name="T6" fmla="*/ 0 w 754743"/>
                  <a:gd name="T7" fmla="*/ 348342 h 478971"/>
                  <a:gd name="T8" fmla="*/ 0 60000 65536"/>
                  <a:gd name="T9" fmla="*/ 0 60000 65536"/>
                  <a:gd name="T10" fmla="*/ 0 60000 65536"/>
                  <a:gd name="T11" fmla="*/ 0 60000 65536"/>
                  <a:gd name="T12" fmla="*/ 0 w 754743"/>
                  <a:gd name="T13" fmla="*/ 0 h 478971"/>
                  <a:gd name="T14" fmla="*/ 754743 w 754743"/>
                  <a:gd name="T15" fmla="*/ 478971 h 478971"/>
                </a:gdLst>
                <a:ahLst/>
                <a:cxnLst>
                  <a:cxn ang="T8">
                    <a:pos x="T0" y="T1"/>
                  </a:cxn>
                  <a:cxn ang="T9">
                    <a:pos x="T2" y="T3"/>
                  </a:cxn>
                  <a:cxn ang="T10">
                    <a:pos x="T4" y="T5"/>
                  </a:cxn>
                  <a:cxn ang="T11">
                    <a:pos x="T6" y="T7"/>
                  </a:cxn>
                </a:cxnLst>
                <a:rect l="T12" t="T13" r="T14" b="T15"/>
                <a:pathLst>
                  <a:path w="754743" h="478971">
                    <a:moveTo>
                      <a:pt x="0" y="348342"/>
                    </a:moveTo>
                    <a:lnTo>
                      <a:pt x="246743" y="0"/>
                    </a:lnTo>
                    <a:lnTo>
                      <a:pt x="754743" y="478971"/>
                    </a:lnTo>
                    <a:lnTo>
                      <a:pt x="0" y="348342"/>
                    </a:lnTo>
                    <a:close/>
                  </a:path>
                </a:pathLst>
              </a:custGeom>
              <a:solidFill>
                <a:schemeClr val="accent1"/>
              </a:solidFill>
              <a:ln w="9525">
                <a:noFill/>
                <a:round/>
                <a:headEnd/>
                <a:tailEnd/>
              </a:ln>
            </p:spPr>
            <p:txBody>
              <a:bodyPr anchor="ctr"/>
              <a:lstStyle/>
              <a:p>
                <a:endParaRPr lang="zh-CN" altLang="en-US"/>
              </a:p>
            </p:txBody>
          </p:sp>
          <p:sp>
            <p:nvSpPr>
              <p:cNvPr id="29723" name="等腰三角形 7"/>
              <p:cNvSpPr>
                <a:spLocks/>
              </p:cNvSpPr>
              <p:nvPr/>
            </p:nvSpPr>
            <p:spPr bwMode="auto">
              <a:xfrm>
                <a:off x="242207" y="0"/>
                <a:ext cx="512535" cy="482600"/>
              </a:xfrm>
              <a:custGeom>
                <a:avLst/>
                <a:gdLst>
                  <a:gd name="T0" fmla="*/ 512535 w 512535"/>
                  <a:gd name="T1" fmla="*/ 482600 h 482600"/>
                  <a:gd name="T2" fmla="*/ 0 w 512535"/>
                  <a:gd name="T3" fmla="*/ 12700 h 482600"/>
                  <a:gd name="T4" fmla="*/ 198664 w 512535"/>
                  <a:gd name="T5" fmla="*/ 0 h 482600"/>
                  <a:gd name="T6" fmla="*/ 512535 w 512535"/>
                  <a:gd name="T7" fmla="*/ 482600 h 482600"/>
                  <a:gd name="T8" fmla="*/ 0 60000 65536"/>
                  <a:gd name="T9" fmla="*/ 0 60000 65536"/>
                  <a:gd name="T10" fmla="*/ 0 60000 65536"/>
                  <a:gd name="T11" fmla="*/ 0 60000 65536"/>
                  <a:gd name="T12" fmla="*/ 0 w 512535"/>
                  <a:gd name="T13" fmla="*/ 0 h 482600"/>
                  <a:gd name="T14" fmla="*/ 512535 w 512535"/>
                  <a:gd name="T15" fmla="*/ 482600 h 482600"/>
                </a:gdLst>
                <a:ahLst/>
                <a:cxnLst>
                  <a:cxn ang="T8">
                    <a:pos x="T0" y="T1"/>
                  </a:cxn>
                  <a:cxn ang="T9">
                    <a:pos x="T2" y="T3"/>
                  </a:cxn>
                  <a:cxn ang="T10">
                    <a:pos x="T4" y="T5"/>
                  </a:cxn>
                  <a:cxn ang="T11">
                    <a:pos x="T6" y="T7"/>
                  </a:cxn>
                </a:cxnLst>
                <a:rect l="T12" t="T13" r="T14" b="T15"/>
                <a:pathLst>
                  <a:path w="512535" h="482600">
                    <a:moveTo>
                      <a:pt x="512535" y="482600"/>
                    </a:moveTo>
                    <a:lnTo>
                      <a:pt x="0" y="12700"/>
                    </a:lnTo>
                    <a:lnTo>
                      <a:pt x="198664" y="0"/>
                    </a:lnTo>
                    <a:lnTo>
                      <a:pt x="512535" y="482600"/>
                    </a:lnTo>
                    <a:close/>
                  </a:path>
                </a:pathLst>
              </a:custGeom>
              <a:solidFill>
                <a:srgbClr val="963248"/>
              </a:solidFill>
              <a:ln w="9525">
                <a:noFill/>
                <a:round/>
                <a:headEnd/>
                <a:tailEnd/>
              </a:ln>
            </p:spPr>
            <p:txBody>
              <a:bodyPr anchor="ctr"/>
              <a:lstStyle/>
              <a:p>
                <a:endParaRPr lang="zh-CN" altLang="en-US"/>
              </a:p>
            </p:txBody>
          </p:sp>
        </p:grpSp>
        <p:grpSp>
          <p:nvGrpSpPr>
            <p:cNvPr id="12" name="组合 30"/>
            <p:cNvGrpSpPr>
              <a:grpSpLocks/>
            </p:cNvGrpSpPr>
            <p:nvPr/>
          </p:nvGrpSpPr>
          <p:grpSpPr bwMode="auto">
            <a:xfrm rot="10346141">
              <a:off x="90601" y="581660"/>
              <a:ext cx="573538" cy="235402"/>
              <a:chOff x="0" y="0"/>
              <a:chExt cx="513443" cy="275771"/>
            </a:xfrm>
          </p:grpSpPr>
          <p:sp>
            <p:nvSpPr>
              <p:cNvPr id="29720" name="等腰三角形 6"/>
              <p:cNvSpPr>
                <a:spLocks/>
              </p:cNvSpPr>
              <p:nvPr/>
            </p:nvSpPr>
            <p:spPr bwMode="auto">
              <a:xfrm>
                <a:off x="0" y="16329"/>
                <a:ext cx="513443" cy="259442"/>
              </a:xfrm>
              <a:custGeom>
                <a:avLst/>
                <a:gdLst>
                  <a:gd name="T0" fmla="*/ 0 w 513443"/>
                  <a:gd name="T1" fmla="*/ 259442 h 259442"/>
                  <a:gd name="T2" fmla="*/ 246743 w 513443"/>
                  <a:gd name="T3" fmla="*/ 0 h 259442"/>
                  <a:gd name="T4" fmla="*/ 513443 w 513443"/>
                  <a:gd name="T5" fmla="*/ 240846 h 259442"/>
                  <a:gd name="T6" fmla="*/ 0 w 513443"/>
                  <a:gd name="T7" fmla="*/ 259442 h 259442"/>
                  <a:gd name="T8" fmla="*/ 0 60000 65536"/>
                  <a:gd name="T9" fmla="*/ 0 60000 65536"/>
                  <a:gd name="T10" fmla="*/ 0 60000 65536"/>
                  <a:gd name="T11" fmla="*/ 0 60000 65536"/>
                  <a:gd name="T12" fmla="*/ 0 w 513443"/>
                  <a:gd name="T13" fmla="*/ 0 h 259442"/>
                  <a:gd name="T14" fmla="*/ 513443 w 513443"/>
                  <a:gd name="T15" fmla="*/ 259442 h 259442"/>
                </a:gdLst>
                <a:ahLst/>
                <a:cxnLst>
                  <a:cxn ang="T8">
                    <a:pos x="T0" y="T1"/>
                  </a:cxn>
                  <a:cxn ang="T9">
                    <a:pos x="T2" y="T3"/>
                  </a:cxn>
                  <a:cxn ang="T10">
                    <a:pos x="T4" y="T5"/>
                  </a:cxn>
                  <a:cxn ang="T11">
                    <a:pos x="T6" y="T7"/>
                  </a:cxn>
                </a:cxnLst>
                <a:rect l="T12" t="T13" r="T14" b="T15"/>
                <a:pathLst>
                  <a:path w="513443" h="259442">
                    <a:moveTo>
                      <a:pt x="0" y="259442"/>
                    </a:moveTo>
                    <a:lnTo>
                      <a:pt x="246743" y="0"/>
                    </a:lnTo>
                    <a:lnTo>
                      <a:pt x="513443" y="240846"/>
                    </a:lnTo>
                    <a:lnTo>
                      <a:pt x="0" y="259442"/>
                    </a:lnTo>
                    <a:close/>
                  </a:path>
                </a:pathLst>
              </a:custGeom>
              <a:solidFill>
                <a:schemeClr val="accent2"/>
              </a:solidFill>
              <a:ln w="9525">
                <a:noFill/>
                <a:round/>
                <a:headEnd/>
                <a:tailEnd/>
              </a:ln>
            </p:spPr>
            <p:txBody>
              <a:bodyPr anchor="ctr"/>
              <a:lstStyle/>
              <a:p>
                <a:endParaRPr lang="zh-CN" altLang="en-US"/>
              </a:p>
            </p:txBody>
          </p:sp>
          <p:sp>
            <p:nvSpPr>
              <p:cNvPr id="29721" name="等腰三角形 7"/>
              <p:cNvSpPr>
                <a:spLocks/>
              </p:cNvSpPr>
              <p:nvPr/>
            </p:nvSpPr>
            <p:spPr bwMode="auto">
              <a:xfrm>
                <a:off x="243795" y="0"/>
                <a:ext cx="266472" cy="260350"/>
              </a:xfrm>
              <a:custGeom>
                <a:avLst/>
                <a:gdLst>
                  <a:gd name="T0" fmla="*/ 266472 w 266472"/>
                  <a:gd name="T1" fmla="*/ 260350 h 260350"/>
                  <a:gd name="T2" fmla="*/ 0 w 266472"/>
                  <a:gd name="T3" fmla="*/ 19843 h 260350"/>
                  <a:gd name="T4" fmla="*/ 197076 w 266472"/>
                  <a:gd name="T5" fmla="*/ 0 h 260350"/>
                  <a:gd name="T6" fmla="*/ 266472 w 266472"/>
                  <a:gd name="T7" fmla="*/ 260350 h 260350"/>
                  <a:gd name="T8" fmla="*/ 0 60000 65536"/>
                  <a:gd name="T9" fmla="*/ 0 60000 65536"/>
                  <a:gd name="T10" fmla="*/ 0 60000 65536"/>
                  <a:gd name="T11" fmla="*/ 0 60000 65536"/>
                  <a:gd name="T12" fmla="*/ 0 w 266472"/>
                  <a:gd name="T13" fmla="*/ 0 h 260350"/>
                  <a:gd name="T14" fmla="*/ 266472 w 266472"/>
                  <a:gd name="T15" fmla="*/ 260350 h 260350"/>
                </a:gdLst>
                <a:ahLst/>
                <a:cxnLst>
                  <a:cxn ang="T8">
                    <a:pos x="T0" y="T1"/>
                  </a:cxn>
                  <a:cxn ang="T9">
                    <a:pos x="T2" y="T3"/>
                  </a:cxn>
                  <a:cxn ang="T10">
                    <a:pos x="T4" y="T5"/>
                  </a:cxn>
                  <a:cxn ang="T11">
                    <a:pos x="T6" y="T7"/>
                  </a:cxn>
                </a:cxnLst>
                <a:rect l="T12" t="T13" r="T14" b="T15"/>
                <a:pathLst>
                  <a:path w="266472" h="260350">
                    <a:moveTo>
                      <a:pt x="266472" y="260350"/>
                    </a:moveTo>
                    <a:lnTo>
                      <a:pt x="0" y="19843"/>
                    </a:lnTo>
                    <a:lnTo>
                      <a:pt x="197076" y="0"/>
                    </a:lnTo>
                    <a:lnTo>
                      <a:pt x="266472" y="260350"/>
                    </a:lnTo>
                    <a:close/>
                  </a:path>
                </a:pathLst>
              </a:custGeom>
              <a:solidFill>
                <a:srgbClr val="27345C"/>
              </a:solidFill>
              <a:ln w="9525">
                <a:noFill/>
                <a:round/>
                <a:headEnd/>
                <a:tailEnd/>
              </a:ln>
            </p:spPr>
            <p:txBody>
              <a:bodyPr anchor="ctr"/>
              <a:lstStyle/>
              <a:p>
                <a:endParaRPr lang="zh-CN" altLang="en-US"/>
              </a:p>
            </p:txBody>
          </p:sp>
        </p:grpSp>
        <p:grpSp>
          <p:nvGrpSpPr>
            <p:cNvPr id="13" name="组合 31"/>
            <p:cNvGrpSpPr>
              <a:grpSpLocks/>
            </p:cNvGrpSpPr>
            <p:nvPr/>
          </p:nvGrpSpPr>
          <p:grpSpPr bwMode="auto">
            <a:xfrm>
              <a:off x="754742" y="0"/>
              <a:ext cx="4757058" cy="1039854"/>
              <a:chOff x="0" y="0"/>
              <a:chExt cx="4757058" cy="1039854"/>
            </a:xfrm>
          </p:grpSpPr>
          <p:cxnSp>
            <p:nvCxnSpPr>
              <p:cNvPr id="29717" name="直接连接符 32"/>
              <p:cNvCxnSpPr>
                <a:cxnSpLocks noChangeShapeType="1"/>
              </p:cNvCxnSpPr>
              <p:nvPr/>
            </p:nvCxnSpPr>
            <p:spPr bwMode="auto">
              <a:xfrm>
                <a:off x="96656" y="470009"/>
                <a:ext cx="3698530" cy="0"/>
              </a:xfrm>
              <a:prstGeom prst="line">
                <a:avLst/>
              </a:prstGeom>
              <a:noFill/>
              <a:ln w="6350">
                <a:solidFill>
                  <a:srgbClr val="7F7F7F"/>
                </a:solidFill>
                <a:prstDash val="dash"/>
                <a:round/>
                <a:headEnd/>
                <a:tailEnd/>
              </a:ln>
            </p:spPr>
          </p:cxnSp>
          <p:sp>
            <p:nvSpPr>
              <p:cNvPr id="29718" name="文本框 33"/>
              <p:cNvSpPr txBox="1">
                <a:spLocks noChangeArrowheads="1"/>
              </p:cNvSpPr>
              <p:nvPr/>
            </p:nvSpPr>
            <p:spPr bwMode="auto">
              <a:xfrm>
                <a:off x="0" y="0"/>
                <a:ext cx="3453523" cy="459569"/>
              </a:xfrm>
              <a:prstGeom prst="rect">
                <a:avLst/>
              </a:prstGeom>
              <a:noFill/>
              <a:ln w="9525">
                <a:noFill/>
                <a:miter lim="800000"/>
                <a:headEnd/>
                <a:tailEnd/>
              </a:ln>
            </p:spPr>
            <p:txBody>
              <a:bodyPr lIns="68589" tIns="34295" rIns="68589" bIns="34295">
                <a:spAutoFit/>
              </a:bodyPr>
              <a:lstStyle/>
              <a:p>
                <a:pPr defTabSz="685594"/>
                <a:r>
                  <a:rPr lang="zh-CN" altLang="en-US" b="1" dirty="0">
                    <a:solidFill>
                      <a:srgbClr val="404040"/>
                    </a:solidFill>
                    <a:ea typeface="微软雅黑" pitchFamily="34" charset="-122"/>
                  </a:rPr>
                  <a:t>单击输入您的标题</a:t>
                </a:r>
              </a:p>
            </p:txBody>
          </p:sp>
          <p:sp>
            <p:nvSpPr>
              <p:cNvPr id="29719" name="文本框 34"/>
              <p:cNvSpPr txBox="1">
                <a:spLocks noChangeArrowheads="1"/>
              </p:cNvSpPr>
              <p:nvPr/>
            </p:nvSpPr>
            <p:spPr bwMode="auto">
              <a:xfrm>
                <a:off x="69832" y="497690"/>
                <a:ext cx="4687226" cy="542164"/>
              </a:xfrm>
              <a:prstGeom prst="rect">
                <a:avLst/>
              </a:prstGeom>
              <a:noFill/>
              <a:ln w="9525">
                <a:noFill/>
                <a:miter lim="800000"/>
                <a:headEnd/>
                <a:tailEnd/>
              </a:ln>
            </p:spPr>
            <p:txBody>
              <a:bodyPr lIns="68589" tIns="34295" rIns="68589" bIns="34295">
                <a:spAutoFit/>
              </a:bodyPr>
              <a:lstStyle/>
              <a:p>
                <a:pPr defTabSz="685594"/>
                <a:r>
                  <a:rPr lang="zh-CN" altLang="en-US" sz="1100" dirty="0">
                    <a:solidFill>
                      <a:srgbClr val="7F7F7F"/>
                    </a:solidFill>
                    <a:ea typeface="微软雅黑 Light"/>
                  </a:rPr>
                  <a:t>Once when I was six years old I saw a magnificent picture in a book, called True Stories from Nature</a:t>
                </a:r>
              </a:p>
            </p:txBody>
          </p:sp>
        </p:grpSp>
      </p:grpSp>
      <p:grpSp>
        <p:nvGrpSpPr>
          <p:cNvPr id="14" name="组合 61"/>
          <p:cNvGrpSpPr>
            <a:grpSpLocks/>
          </p:cNvGrpSpPr>
          <p:nvPr/>
        </p:nvGrpSpPr>
        <p:grpSpPr bwMode="auto">
          <a:xfrm>
            <a:off x="4342646" y="3772324"/>
            <a:ext cx="4134720" cy="779221"/>
            <a:chOff x="0" y="0"/>
            <a:chExt cx="5511800" cy="1039854"/>
          </a:xfrm>
        </p:grpSpPr>
        <p:grpSp>
          <p:nvGrpSpPr>
            <p:cNvPr id="15" name="组合 62"/>
            <p:cNvGrpSpPr>
              <a:grpSpLocks/>
            </p:cNvGrpSpPr>
            <p:nvPr/>
          </p:nvGrpSpPr>
          <p:grpSpPr bwMode="auto">
            <a:xfrm>
              <a:off x="0" y="0"/>
              <a:ext cx="754743" cy="482600"/>
              <a:chOff x="0" y="0"/>
              <a:chExt cx="754743" cy="482600"/>
            </a:xfrm>
          </p:grpSpPr>
          <p:sp>
            <p:nvSpPr>
              <p:cNvPr id="29712" name="等腰三角形 6"/>
              <p:cNvSpPr>
                <a:spLocks/>
              </p:cNvSpPr>
              <p:nvPr/>
            </p:nvSpPr>
            <p:spPr bwMode="auto">
              <a:xfrm>
                <a:off x="0" y="3629"/>
                <a:ext cx="754743" cy="478971"/>
              </a:xfrm>
              <a:custGeom>
                <a:avLst/>
                <a:gdLst>
                  <a:gd name="T0" fmla="*/ 0 w 754743"/>
                  <a:gd name="T1" fmla="*/ 348342 h 478971"/>
                  <a:gd name="T2" fmla="*/ 246743 w 754743"/>
                  <a:gd name="T3" fmla="*/ 0 h 478971"/>
                  <a:gd name="T4" fmla="*/ 754743 w 754743"/>
                  <a:gd name="T5" fmla="*/ 478971 h 478971"/>
                  <a:gd name="T6" fmla="*/ 0 w 754743"/>
                  <a:gd name="T7" fmla="*/ 348342 h 478971"/>
                  <a:gd name="T8" fmla="*/ 0 60000 65536"/>
                  <a:gd name="T9" fmla="*/ 0 60000 65536"/>
                  <a:gd name="T10" fmla="*/ 0 60000 65536"/>
                  <a:gd name="T11" fmla="*/ 0 60000 65536"/>
                  <a:gd name="T12" fmla="*/ 0 w 754743"/>
                  <a:gd name="T13" fmla="*/ 0 h 478971"/>
                  <a:gd name="T14" fmla="*/ 754743 w 754743"/>
                  <a:gd name="T15" fmla="*/ 478971 h 478971"/>
                </a:gdLst>
                <a:ahLst/>
                <a:cxnLst>
                  <a:cxn ang="T8">
                    <a:pos x="T0" y="T1"/>
                  </a:cxn>
                  <a:cxn ang="T9">
                    <a:pos x="T2" y="T3"/>
                  </a:cxn>
                  <a:cxn ang="T10">
                    <a:pos x="T4" y="T5"/>
                  </a:cxn>
                  <a:cxn ang="T11">
                    <a:pos x="T6" y="T7"/>
                  </a:cxn>
                </a:cxnLst>
                <a:rect l="T12" t="T13" r="T14" b="T15"/>
                <a:pathLst>
                  <a:path w="754743" h="478971">
                    <a:moveTo>
                      <a:pt x="0" y="348342"/>
                    </a:moveTo>
                    <a:lnTo>
                      <a:pt x="246743" y="0"/>
                    </a:lnTo>
                    <a:lnTo>
                      <a:pt x="754743" y="478971"/>
                    </a:lnTo>
                    <a:lnTo>
                      <a:pt x="0" y="348342"/>
                    </a:lnTo>
                    <a:close/>
                  </a:path>
                </a:pathLst>
              </a:custGeom>
              <a:solidFill>
                <a:schemeClr val="accent1"/>
              </a:solidFill>
              <a:ln w="9525">
                <a:noFill/>
                <a:round/>
                <a:headEnd/>
                <a:tailEnd/>
              </a:ln>
            </p:spPr>
            <p:txBody>
              <a:bodyPr anchor="ctr"/>
              <a:lstStyle/>
              <a:p>
                <a:endParaRPr lang="zh-CN" altLang="en-US"/>
              </a:p>
            </p:txBody>
          </p:sp>
          <p:sp>
            <p:nvSpPr>
              <p:cNvPr id="29713" name="等腰三角形 7"/>
              <p:cNvSpPr>
                <a:spLocks/>
              </p:cNvSpPr>
              <p:nvPr/>
            </p:nvSpPr>
            <p:spPr bwMode="auto">
              <a:xfrm>
                <a:off x="242207" y="0"/>
                <a:ext cx="512535" cy="482600"/>
              </a:xfrm>
              <a:custGeom>
                <a:avLst/>
                <a:gdLst>
                  <a:gd name="T0" fmla="*/ 512535 w 512535"/>
                  <a:gd name="T1" fmla="*/ 482600 h 482600"/>
                  <a:gd name="T2" fmla="*/ 0 w 512535"/>
                  <a:gd name="T3" fmla="*/ 12700 h 482600"/>
                  <a:gd name="T4" fmla="*/ 198664 w 512535"/>
                  <a:gd name="T5" fmla="*/ 0 h 482600"/>
                  <a:gd name="T6" fmla="*/ 512535 w 512535"/>
                  <a:gd name="T7" fmla="*/ 482600 h 482600"/>
                  <a:gd name="T8" fmla="*/ 0 60000 65536"/>
                  <a:gd name="T9" fmla="*/ 0 60000 65536"/>
                  <a:gd name="T10" fmla="*/ 0 60000 65536"/>
                  <a:gd name="T11" fmla="*/ 0 60000 65536"/>
                  <a:gd name="T12" fmla="*/ 0 w 512535"/>
                  <a:gd name="T13" fmla="*/ 0 h 482600"/>
                  <a:gd name="T14" fmla="*/ 512535 w 512535"/>
                  <a:gd name="T15" fmla="*/ 482600 h 482600"/>
                </a:gdLst>
                <a:ahLst/>
                <a:cxnLst>
                  <a:cxn ang="T8">
                    <a:pos x="T0" y="T1"/>
                  </a:cxn>
                  <a:cxn ang="T9">
                    <a:pos x="T2" y="T3"/>
                  </a:cxn>
                  <a:cxn ang="T10">
                    <a:pos x="T4" y="T5"/>
                  </a:cxn>
                  <a:cxn ang="T11">
                    <a:pos x="T6" y="T7"/>
                  </a:cxn>
                </a:cxnLst>
                <a:rect l="T12" t="T13" r="T14" b="T15"/>
                <a:pathLst>
                  <a:path w="512535" h="482600">
                    <a:moveTo>
                      <a:pt x="512535" y="482600"/>
                    </a:moveTo>
                    <a:lnTo>
                      <a:pt x="0" y="12700"/>
                    </a:lnTo>
                    <a:lnTo>
                      <a:pt x="198664" y="0"/>
                    </a:lnTo>
                    <a:lnTo>
                      <a:pt x="512535" y="482600"/>
                    </a:lnTo>
                    <a:close/>
                  </a:path>
                </a:pathLst>
              </a:custGeom>
              <a:solidFill>
                <a:srgbClr val="963248"/>
              </a:solidFill>
              <a:ln w="9525">
                <a:noFill/>
                <a:round/>
                <a:headEnd/>
                <a:tailEnd/>
              </a:ln>
            </p:spPr>
            <p:txBody>
              <a:bodyPr anchor="ctr"/>
              <a:lstStyle/>
              <a:p>
                <a:endParaRPr lang="zh-CN" altLang="en-US"/>
              </a:p>
            </p:txBody>
          </p:sp>
        </p:grpSp>
        <p:grpSp>
          <p:nvGrpSpPr>
            <p:cNvPr id="16" name="组合 63"/>
            <p:cNvGrpSpPr>
              <a:grpSpLocks/>
            </p:cNvGrpSpPr>
            <p:nvPr/>
          </p:nvGrpSpPr>
          <p:grpSpPr bwMode="auto">
            <a:xfrm rot="10346141">
              <a:off x="90601" y="581660"/>
              <a:ext cx="573538" cy="235402"/>
              <a:chOff x="0" y="0"/>
              <a:chExt cx="513443" cy="275771"/>
            </a:xfrm>
          </p:grpSpPr>
          <p:sp>
            <p:nvSpPr>
              <p:cNvPr id="29710" name="等腰三角形 6"/>
              <p:cNvSpPr>
                <a:spLocks/>
              </p:cNvSpPr>
              <p:nvPr/>
            </p:nvSpPr>
            <p:spPr bwMode="auto">
              <a:xfrm>
                <a:off x="0" y="16329"/>
                <a:ext cx="513443" cy="259442"/>
              </a:xfrm>
              <a:custGeom>
                <a:avLst/>
                <a:gdLst>
                  <a:gd name="T0" fmla="*/ 0 w 513443"/>
                  <a:gd name="T1" fmla="*/ 259442 h 259442"/>
                  <a:gd name="T2" fmla="*/ 246743 w 513443"/>
                  <a:gd name="T3" fmla="*/ 0 h 259442"/>
                  <a:gd name="T4" fmla="*/ 513443 w 513443"/>
                  <a:gd name="T5" fmla="*/ 240846 h 259442"/>
                  <a:gd name="T6" fmla="*/ 0 w 513443"/>
                  <a:gd name="T7" fmla="*/ 259442 h 259442"/>
                  <a:gd name="T8" fmla="*/ 0 60000 65536"/>
                  <a:gd name="T9" fmla="*/ 0 60000 65536"/>
                  <a:gd name="T10" fmla="*/ 0 60000 65536"/>
                  <a:gd name="T11" fmla="*/ 0 60000 65536"/>
                  <a:gd name="T12" fmla="*/ 0 w 513443"/>
                  <a:gd name="T13" fmla="*/ 0 h 259442"/>
                  <a:gd name="T14" fmla="*/ 513443 w 513443"/>
                  <a:gd name="T15" fmla="*/ 259442 h 259442"/>
                </a:gdLst>
                <a:ahLst/>
                <a:cxnLst>
                  <a:cxn ang="T8">
                    <a:pos x="T0" y="T1"/>
                  </a:cxn>
                  <a:cxn ang="T9">
                    <a:pos x="T2" y="T3"/>
                  </a:cxn>
                  <a:cxn ang="T10">
                    <a:pos x="T4" y="T5"/>
                  </a:cxn>
                  <a:cxn ang="T11">
                    <a:pos x="T6" y="T7"/>
                  </a:cxn>
                </a:cxnLst>
                <a:rect l="T12" t="T13" r="T14" b="T15"/>
                <a:pathLst>
                  <a:path w="513443" h="259442">
                    <a:moveTo>
                      <a:pt x="0" y="259442"/>
                    </a:moveTo>
                    <a:lnTo>
                      <a:pt x="246743" y="0"/>
                    </a:lnTo>
                    <a:lnTo>
                      <a:pt x="513443" y="240846"/>
                    </a:lnTo>
                    <a:lnTo>
                      <a:pt x="0" y="259442"/>
                    </a:lnTo>
                    <a:close/>
                  </a:path>
                </a:pathLst>
              </a:custGeom>
              <a:solidFill>
                <a:schemeClr val="accent2"/>
              </a:solidFill>
              <a:ln w="9525">
                <a:noFill/>
                <a:round/>
                <a:headEnd/>
                <a:tailEnd/>
              </a:ln>
            </p:spPr>
            <p:txBody>
              <a:bodyPr anchor="ctr"/>
              <a:lstStyle/>
              <a:p>
                <a:endParaRPr lang="zh-CN" altLang="en-US"/>
              </a:p>
            </p:txBody>
          </p:sp>
          <p:sp>
            <p:nvSpPr>
              <p:cNvPr id="29711" name="等腰三角形 7"/>
              <p:cNvSpPr>
                <a:spLocks/>
              </p:cNvSpPr>
              <p:nvPr/>
            </p:nvSpPr>
            <p:spPr bwMode="auto">
              <a:xfrm>
                <a:off x="243795" y="0"/>
                <a:ext cx="266472" cy="260350"/>
              </a:xfrm>
              <a:custGeom>
                <a:avLst/>
                <a:gdLst>
                  <a:gd name="T0" fmla="*/ 266472 w 266472"/>
                  <a:gd name="T1" fmla="*/ 260350 h 260350"/>
                  <a:gd name="T2" fmla="*/ 0 w 266472"/>
                  <a:gd name="T3" fmla="*/ 19843 h 260350"/>
                  <a:gd name="T4" fmla="*/ 197076 w 266472"/>
                  <a:gd name="T5" fmla="*/ 0 h 260350"/>
                  <a:gd name="T6" fmla="*/ 266472 w 266472"/>
                  <a:gd name="T7" fmla="*/ 260350 h 260350"/>
                  <a:gd name="T8" fmla="*/ 0 60000 65536"/>
                  <a:gd name="T9" fmla="*/ 0 60000 65536"/>
                  <a:gd name="T10" fmla="*/ 0 60000 65536"/>
                  <a:gd name="T11" fmla="*/ 0 60000 65536"/>
                  <a:gd name="T12" fmla="*/ 0 w 266472"/>
                  <a:gd name="T13" fmla="*/ 0 h 260350"/>
                  <a:gd name="T14" fmla="*/ 266472 w 266472"/>
                  <a:gd name="T15" fmla="*/ 260350 h 260350"/>
                </a:gdLst>
                <a:ahLst/>
                <a:cxnLst>
                  <a:cxn ang="T8">
                    <a:pos x="T0" y="T1"/>
                  </a:cxn>
                  <a:cxn ang="T9">
                    <a:pos x="T2" y="T3"/>
                  </a:cxn>
                  <a:cxn ang="T10">
                    <a:pos x="T4" y="T5"/>
                  </a:cxn>
                  <a:cxn ang="T11">
                    <a:pos x="T6" y="T7"/>
                  </a:cxn>
                </a:cxnLst>
                <a:rect l="T12" t="T13" r="T14" b="T15"/>
                <a:pathLst>
                  <a:path w="266472" h="260350">
                    <a:moveTo>
                      <a:pt x="266472" y="260350"/>
                    </a:moveTo>
                    <a:lnTo>
                      <a:pt x="0" y="19843"/>
                    </a:lnTo>
                    <a:lnTo>
                      <a:pt x="197076" y="0"/>
                    </a:lnTo>
                    <a:lnTo>
                      <a:pt x="266472" y="260350"/>
                    </a:lnTo>
                    <a:close/>
                  </a:path>
                </a:pathLst>
              </a:custGeom>
              <a:solidFill>
                <a:srgbClr val="27345C"/>
              </a:solidFill>
              <a:ln w="9525">
                <a:noFill/>
                <a:round/>
                <a:headEnd/>
                <a:tailEnd/>
              </a:ln>
            </p:spPr>
            <p:txBody>
              <a:bodyPr anchor="ctr"/>
              <a:lstStyle/>
              <a:p>
                <a:endParaRPr lang="zh-CN" altLang="en-US"/>
              </a:p>
            </p:txBody>
          </p:sp>
        </p:grpSp>
        <p:grpSp>
          <p:nvGrpSpPr>
            <p:cNvPr id="17" name="组合 64"/>
            <p:cNvGrpSpPr>
              <a:grpSpLocks/>
            </p:cNvGrpSpPr>
            <p:nvPr/>
          </p:nvGrpSpPr>
          <p:grpSpPr bwMode="auto">
            <a:xfrm>
              <a:off x="754742" y="0"/>
              <a:ext cx="4757058" cy="1039854"/>
              <a:chOff x="0" y="0"/>
              <a:chExt cx="4757058" cy="1039854"/>
            </a:xfrm>
          </p:grpSpPr>
          <p:cxnSp>
            <p:nvCxnSpPr>
              <p:cNvPr id="29707" name="直接连接符 65"/>
              <p:cNvCxnSpPr>
                <a:cxnSpLocks noChangeShapeType="1"/>
              </p:cNvCxnSpPr>
              <p:nvPr/>
            </p:nvCxnSpPr>
            <p:spPr bwMode="auto">
              <a:xfrm>
                <a:off x="96656" y="470009"/>
                <a:ext cx="3698530" cy="0"/>
              </a:xfrm>
              <a:prstGeom prst="line">
                <a:avLst/>
              </a:prstGeom>
              <a:noFill/>
              <a:ln w="6350">
                <a:solidFill>
                  <a:srgbClr val="7F7F7F"/>
                </a:solidFill>
                <a:prstDash val="dash"/>
                <a:round/>
                <a:headEnd/>
                <a:tailEnd/>
              </a:ln>
            </p:spPr>
          </p:cxnSp>
          <p:sp>
            <p:nvSpPr>
              <p:cNvPr id="29708" name="文本框 66"/>
              <p:cNvSpPr txBox="1">
                <a:spLocks noChangeArrowheads="1"/>
              </p:cNvSpPr>
              <p:nvPr/>
            </p:nvSpPr>
            <p:spPr bwMode="auto">
              <a:xfrm>
                <a:off x="0" y="0"/>
                <a:ext cx="3453523" cy="459569"/>
              </a:xfrm>
              <a:prstGeom prst="rect">
                <a:avLst/>
              </a:prstGeom>
              <a:noFill/>
              <a:ln w="9525">
                <a:noFill/>
                <a:miter lim="800000"/>
                <a:headEnd/>
                <a:tailEnd/>
              </a:ln>
            </p:spPr>
            <p:txBody>
              <a:bodyPr lIns="68589" tIns="34295" rIns="68589" bIns="34295">
                <a:spAutoFit/>
              </a:bodyPr>
              <a:lstStyle/>
              <a:p>
                <a:pPr defTabSz="685594"/>
                <a:r>
                  <a:rPr lang="zh-CN" altLang="en-US" b="1" dirty="0">
                    <a:solidFill>
                      <a:srgbClr val="404040"/>
                    </a:solidFill>
                    <a:ea typeface="微软雅黑" pitchFamily="34" charset="-122"/>
                  </a:rPr>
                  <a:t>单击输入您的标题</a:t>
                </a:r>
              </a:p>
            </p:txBody>
          </p:sp>
          <p:sp>
            <p:nvSpPr>
              <p:cNvPr id="29709" name="文本框 67"/>
              <p:cNvSpPr txBox="1">
                <a:spLocks noChangeArrowheads="1"/>
              </p:cNvSpPr>
              <p:nvPr/>
            </p:nvSpPr>
            <p:spPr bwMode="auto">
              <a:xfrm>
                <a:off x="69832" y="497690"/>
                <a:ext cx="4687226" cy="542164"/>
              </a:xfrm>
              <a:prstGeom prst="rect">
                <a:avLst/>
              </a:prstGeom>
              <a:noFill/>
              <a:ln w="9525">
                <a:noFill/>
                <a:miter lim="800000"/>
                <a:headEnd/>
                <a:tailEnd/>
              </a:ln>
            </p:spPr>
            <p:txBody>
              <a:bodyPr lIns="68589" tIns="34295" rIns="68589" bIns="34295">
                <a:spAutoFit/>
              </a:bodyPr>
              <a:lstStyle/>
              <a:p>
                <a:pPr defTabSz="685594"/>
                <a:r>
                  <a:rPr lang="zh-CN" altLang="en-US" sz="1100" dirty="0">
                    <a:solidFill>
                      <a:srgbClr val="7F7F7F"/>
                    </a:solidFill>
                    <a:ea typeface="微软雅黑 Light"/>
                  </a:rPr>
                  <a:t>Once when I was six years old I saw a magnificent picture in a book, called True Stories from Nature</a:t>
                </a:r>
              </a:p>
            </p:txBody>
          </p:sp>
        </p:grpSp>
      </p:grpSp>
    </p:spTree>
  </p:cSld>
  <p:clrMapOvr>
    <a:masterClrMapping/>
  </p:clrMapOvr>
  <p:transition advClick="0" advTm="7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6147"/>
                                        </p:tgtEl>
                                        <p:attrNameLst>
                                          <p:attrName>style.visibility</p:attrName>
                                        </p:attrNameLst>
                                      </p:cBhvr>
                                      <p:to>
                                        <p:strVal val="visible"/>
                                      </p:to>
                                    </p:set>
                                    <p:animEffect transition="in" filter="fade">
                                      <p:cBhvr>
                                        <p:cTn id="13" dur="500"/>
                                        <p:tgtEl>
                                          <p:spTgt spid="6147"/>
                                        </p:tgtEl>
                                      </p:cBhvr>
                                    </p:animEffect>
                                  </p:childTnLst>
                                </p:cTn>
                              </p:par>
                            </p:childTnLst>
                          </p:cTn>
                        </p:par>
                        <p:par>
                          <p:cTn id="14" fill="hold" nodeType="afterGroup">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additive="base">
                                        <p:cTn id="17" dur="500"/>
                                        <p:tgtEl>
                                          <p:spTgt spid="6148"/>
                                        </p:tgtEl>
                                        <p:attrNameLst>
                                          <p:attrName>ppt_y</p:attrName>
                                        </p:attrNameLst>
                                      </p:cBhvr>
                                      <p:tavLst>
                                        <p:tav tm="0">
                                          <p:val>
                                            <p:strVal val="#ppt_y-#ppt_h*1.125000"/>
                                          </p:val>
                                        </p:tav>
                                        <p:tav tm="100000">
                                          <p:val>
                                            <p:strVal val="#ppt_y"/>
                                          </p:val>
                                        </p:tav>
                                      </p:tavLst>
                                    </p:anim>
                                    <p:animEffect transition="in" filter="wipe(down)">
                                      <p:cBhvr>
                                        <p:cTn id="18" dur="500"/>
                                        <p:tgtEl>
                                          <p:spTgt spid="6148"/>
                                        </p:tgtEl>
                                      </p:cBhvr>
                                    </p:animEffect>
                                  </p:childTnLst>
                                </p:cTn>
                              </p:par>
                            </p:childTnLst>
                          </p:cTn>
                        </p:par>
                        <p:par>
                          <p:cTn id="19" fill="hold" nodeType="afterGroup">
                            <p:stCondLst>
                              <p:cond delay="2000"/>
                            </p:stCondLst>
                            <p:childTnLst>
                              <p:par>
                                <p:cTn id="20" presetID="2" presetClass="entr" presetSubtype="2" decel="10000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1+#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10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2" decel="100000" fill="hold" nodeType="withEffect">
                                  <p:stCondLst>
                                    <p:cond delay="2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decel="100000" fill="hold" nodeType="withEffect">
                                  <p:stCondLst>
                                    <p:cond delay="30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utoUpdateAnimBg="0"/>
      <p:bldP spid="6148"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04572954ed4af31.jpg"/>
          <p:cNvPicPr>
            <a:picLocks noChangeAspect="1" noChangeArrowheads="1"/>
          </p:cNvPicPr>
          <p:nvPr/>
        </p:nvPicPr>
        <p:blipFill>
          <a:blip r:embed="rId2" cstate="print"/>
          <a:srcRect/>
          <a:stretch>
            <a:fillRect/>
          </a:stretch>
        </p:blipFill>
        <p:spPr bwMode="auto">
          <a:xfrm>
            <a:off x="0" y="1923678"/>
            <a:ext cx="3219822" cy="3219822"/>
          </a:xfrm>
          <a:prstGeom prst="rect">
            <a:avLst/>
          </a:prstGeom>
          <a:noFill/>
        </p:spPr>
      </p:pic>
      <p:sp>
        <p:nvSpPr>
          <p:cNvPr id="2" name="矩形 9"/>
          <p:cNvSpPr>
            <a:spLocks noChangeArrowheads="1"/>
          </p:cNvSpPr>
          <p:nvPr/>
        </p:nvSpPr>
        <p:spPr bwMode="auto">
          <a:xfrm>
            <a:off x="3436341" y="3129584"/>
            <a:ext cx="3352218" cy="618934"/>
          </a:xfrm>
          <a:prstGeom prst="rect">
            <a:avLst/>
          </a:prstGeom>
          <a:solidFill>
            <a:schemeClr val="accent1"/>
          </a:solidFill>
          <a:ln w="25400">
            <a:noFill/>
            <a:miter lim="800000"/>
            <a:headEnd/>
            <a:tailEnd/>
          </a:ln>
        </p:spPr>
        <p:txBody>
          <a:bodyPr lIns="86376" tIns="43188" rIns="86376" bIns="43188" anchor="ctr"/>
          <a:lstStyle/>
          <a:p>
            <a:pPr algn="ctr" defTabSz="912539"/>
            <a:r>
              <a:rPr lang="en-US" altLang="zh-CN" sz="4200" dirty="0">
                <a:solidFill>
                  <a:srgbClr val="ECECEC"/>
                </a:solidFill>
                <a:cs typeface="Calibri" pitchFamily="34" charset="0"/>
                <a:sym typeface="Calibri" pitchFamily="34" charset="0"/>
              </a:rPr>
              <a:t>The year-end</a:t>
            </a:r>
            <a:endParaRPr lang="zh-CN" altLang="en-US" sz="4200" dirty="0">
              <a:solidFill>
                <a:srgbClr val="ECECEC"/>
              </a:solidFill>
              <a:latin typeface="宋体" pitchFamily="2" charset="-122"/>
              <a:ea typeface="微软雅黑" pitchFamily="34" charset="-122"/>
              <a:cs typeface="Calibri" pitchFamily="34" charset="0"/>
              <a:sym typeface="宋体" pitchFamily="2" charset="-122"/>
            </a:endParaRPr>
          </a:p>
        </p:txBody>
      </p:sp>
      <p:sp>
        <p:nvSpPr>
          <p:cNvPr id="3" name="椭圆 7"/>
          <p:cNvSpPr>
            <a:spLocks noChangeArrowheads="1"/>
          </p:cNvSpPr>
          <p:nvPr/>
        </p:nvSpPr>
        <p:spPr bwMode="auto">
          <a:xfrm>
            <a:off x="3801403" y="403100"/>
            <a:ext cx="2588762" cy="2621741"/>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4" name="椭圆 6"/>
          <p:cNvSpPr>
            <a:spLocks noChangeArrowheads="1"/>
          </p:cNvSpPr>
          <p:nvPr/>
        </p:nvSpPr>
        <p:spPr bwMode="auto">
          <a:xfrm>
            <a:off x="4025202" y="595129"/>
            <a:ext cx="2174497" cy="2202770"/>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5" name="椭圆 5"/>
          <p:cNvSpPr>
            <a:spLocks noChangeArrowheads="1"/>
          </p:cNvSpPr>
          <p:nvPr/>
        </p:nvSpPr>
        <p:spPr bwMode="auto">
          <a:xfrm>
            <a:off x="4199796" y="771287"/>
            <a:ext cx="1826896" cy="1852041"/>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7" name="椭圆 3"/>
          <p:cNvSpPr>
            <a:spLocks noChangeArrowheads="1"/>
          </p:cNvSpPr>
          <p:nvPr/>
        </p:nvSpPr>
        <p:spPr bwMode="auto">
          <a:xfrm>
            <a:off x="4604538" y="1182323"/>
            <a:ext cx="1015824" cy="1029969"/>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r>
              <a:rPr lang="en-US" altLang="zh-CN" sz="7600" b="1" dirty="0">
                <a:solidFill>
                  <a:srgbClr val="F8F8F8"/>
                </a:solidFill>
                <a:latin typeface="Arial" pitchFamily="34" charset="0"/>
                <a:ea typeface="微软雅黑" pitchFamily="34" charset="-122"/>
                <a:sym typeface="Arial" pitchFamily="34" charset="0"/>
              </a:rPr>
              <a:t>1</a:t>
            </a:r>
            <a:endParaRPr lang="zh-CN" altLang="en-US" sz="7600" b="1" dirty="0">
              <a:solidFill>
                <a:srgbClr val="F8F8F8"/>
              </a:solidFill>
              <a:latin typeface="Arial" pitchFamily="34" charset="0"/>
              <a:ea typeface="微软雅黑" pitchFamily="34" charset="-122"/>
              <a:sym typeface="Arial" pitchFamily="34" charset="0"/>
            </a:endParaRPr>
          </a:p>
        </p:txBody>
      </p:sp>
      <p:sp>
        <p:nvSpPr>
          <p:cNvPr id="8" name="矩形 20"/>
          <p:cNvSpPr>
            <a:spLocks noChangeArrowheads="1"/>
          </p:cNvSpPr>
          <p:nvPr/>
        </p:nvSpPr>
        <p:spPr bwMode="auto">
          <a:xfrm>
            <a:off x="3436341" y="3748517"/>
            <a:ext cx="3352218" cy="964383"/>
          </a:xfrm>
          <a:prstGeom prst="rect">
            <a:avLst/>
          </a:prstGeom>
          <a:noFill/>
          <a:ln w="9525">
            <a:noFill/>
            <a:miter lim="800000"/>
            <a:headEnd/>
            <a:tailEnd/>
          </a:ln>
        </p:spPr>
        <p:txBody>
          <a:bodyPr lIns="86376" tIns="43188" rIns="86376" bIns="43188">
            <a:spAutoFit/>
          </a:bodyPr>
          <a:lstStyle/>
          <a:p>
            <a:pPr algn="ctr" defTabSz="912539"/>
            <a:r>
              <a:rPr lang="zh-CN" altLang="en-US" sz="3400" dirty="0">
                <a:solidFill>
                  <a:schemeClr val="accent1"/>
                </a:solidFill>
                <a:latin typeface="微软雅黑" pitchFamily="34" charset="-122"/>
                <a:ea typeface="微软雅黑" pitchFamily="34" charset="-122"/>
                <a:sym typeface="微软雅黑" pitchFamily="34" charset="-122"/>
              </a:rPr>
              <a:t>整体概述</a:t>
            </a:r>
            <a:endParaRPr lang="en-US" altLang="zh-CN" sz="3400" dirty="0">
              <a:solidFill>
                <a:schemeClr val="accent1"/>
              </a:solidFill>
              <a:latin typeface="微软雅黑" pitchFamily="34" charset="-122"/>
              <a:ea typeface="微软雅黑" pitchFamily="34" charset="-122"/>
              <a:sym typeface="微软雅黑" pitchFamily="34" charset="-122"/>
            </a:endParaRPr>
          </a:p>
          <a:p>
            <a:pPr algn="ctr" defTabSz="912539"/>
            <a:r>
              <a:rPr lang="en-US" altLang="zh-CN" sz="2300" dirty="0">
                <a:solidFill>
                  <a:schemeClr val="accent1"/>
                </a:solidFill>
                <a:latin typeface="微软雅黑" pitchFamily="34" charset="-122"/>
                <a:ea typeface="微软雅黑" pitchFamily="34" charset="-122"/>
                <a:sym typeface="微软雅黑" pitchFamily="34" charset="-122"/>
              </a:rPr>
              <a:t>Summary</a:t>
            </a:r>
            <a:endParaRPr lang="zh-CN" altLang="en-US" sz="2300" dirty="0">
              <a:solidFill>
                <a:schemeClr val="accent1"/>
              </a:solidFill>
              <a:latin typeface="微软雅黑" pitchFamily="34" charset="-122"/>
              <a:ea typeface="微软雅黑" pitchFamily="34" charset="-122"/>
              <a:sym typeface="微软雅黑" pitchFamily="34" charset="-122"/>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8)">
                                      <p:cBhvr>
                                        <p:cTn id="13" dur="2000"/>
                                        <p:tgtEl>
                                          <p:spTgt spid="3"/>
                                        </p:tgtEl>
                                      </p:cBhvr>
                                    </p:animEffect>
                                  </p:childTnLst>
                                </p:cTn>
                              </p:par>
                              <p:par>
                                <p:cTn id="14" presetID="21"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2)">
                                      <p:cBhvr>
                                        <p:cTn id="16" dur="1750"/>
                                        <p:tgtEl>
                                          <p:spTgt spid="4"/>
                                        </p:tgtEl>
                                      </p:cBhvr>
                                    </p:animEffect>
                                  </p:childTnLst>
                                </p:cTn>
                              </p:par>
                              <p:par>
                                <p:cTn id="17" presetID="21" presetClass="entr" presetSubtype="3"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3)">
                                      <p:cBhvr>
                                        <p:cTn id="19" dur="1500"/>
                                        <p:tgtEl>
                                          <p:spTgt spid="5"/>
                                        </p:tgtEl>
                                      </p:cBhvr>
                                    </p:animEffect>
                                  </p:childTnLst>
                                </p:cTn>
                              </p:par>
                              <p:par>
                                <p:cTn id="20" presetID="21"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2)">
                                      <p:cBhvr>
                                        <p:cTn id="22" dur="1000"/>
                                        <p:tgtEl>
                                          <p:spTgt spid="7"/>
                                        </p:tgtEl>
                                      </p:cBhvr>
                                    </p:animEffect>
                                  </p:childTnLst>
                                </p:cTn>
                              </p:par>
                            </p:childTnLst>
                          </p:cTn>
                        </p:par>
                        <p:par>
                          <p:cTn id="23" fill="hold">
                            <p:stCondLst>
                              <p:cond delay="3000"/>
                            </p:stCondLst>
                            <p:childTnLst>
                              <p:par>
                                <p:cTn id="24" presetID="42" presetClass="entr" presetSubtype="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p:cBhvr>
                                        <p:cTn id="26" dur="750"/>
                                        <p:tgtEl>
                                          <p:spTgt spid="2"/>
                                        </p:tgtEl>
                                      </p:cBhvr>
                                    </p:animEffect>
                                    <p:anim calcmode="lin" valueType="num">
                                      <p:cBhvr>
                                        <p:cTn id="27" dur="750" fill="hold"/>
                                        <p:tgtEl>
                                          <p:spTgt spid="2"/>
                                        </p:tgtEl>
                                        <p:attrNameLst>
                                          <p:attrName>ppt_x</p:attrName>
                                        </p:attrNameLst>
                                      </p:cBhvr>
                                      <p:tavLst>
                                        <p:tav tm="0">
                                          <p:val>
                                            <p:strVal val="#ppt_x"/>
                                          </p:val>
                                        </p:tav>
                                        <p:tav tm="100000">
                                          <p:val>
                                            <p:strVal val="#ppt_x"/>
                                          </p:val>
                                        </p:tav>
                                      </p:tavLst>
                                    </p:anim>
                                    <p:anim calcmode="lin" valueType="num">
                                      <p:cBhvr>
                                        <p:cTn id="28" dur="750" fill="hold"/>
                                        <p:tgtEl>
                                          <p:spTgt spid="2"/>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Effect>
                                      <p:cBhvr>
                                        <p:cTn id="31" dur="750"/>
                                        <p:tgtEl>
                                          <p:spTgt spid="8"/>
                                        </p:tgtEl>
                                      </p:cBhvr>
                                    </p:animEffect>
                                    <p:anim calcmode="lin" valueType="num">
                                      <p:cBhvr>
                                        <p:cTn id="32" dur="750" fill="hold"/>
                                        <p:tgtEl>
                                          <p:spTgt spid="8"/>
                                        </p:tgtEl>
                                        <p:attrNameLst>
                                          <p:attrName>ppt_x</p:attrName>
                                        </p:attrNameLst>
                                      </p:cBhvr>
                                      <p:tavLst>
                                        <p:tav tm="0">
                                          <p:val>
                                            <p:strVal val="#ppt_x"/>
                                          </p:val>
                                        </p:tav>
                                        <p:tav tm="100000">
                                          <p:val>
                                            <p:strVal val="#ppt_x"/>
                                          </p:val>
                                        </p:tav>
                                      </p:tavLst>
                                    </p:anim>
                                    <p:anim calcmode="lin" valueType="num">
                                      <p:cBhvr>
                                        <p:cTn id="33"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bldLvl="0" animBg="1" autoUpdateAnimBg="0"/>
      <p:bldP spid="4" grpId="0" bldLvl="0" animBg="1" autoUpdateAnimBg="0"/>
      <p:bldP spid="5" grpId="0" bldLvl="0" animBg="1" autoUpdateAnimBg="0"/>
      <p:bldP spid="7" grpId="0" bldLvl="0" animBg="1" autoUpdateAnimBg="0"/>
      <p:bldP spid="8" grpId="0" bldLvl="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a:grpSpLocks/>
          </p:cNvGrpSpPr>
          <p:nvPr/>
        </p:nvGrpSpPr>
        <p:grpSpPr bwMode="auto">
          <a:xfrm>
            <a:off x="6324600" y="1506142"/>
            <a:ext cx="1524000" cy="1524000"/>
            <a:chOff x="6324600" y="1506086"/>
            <a:chExt cx="1524000" cy="1524000"/>
          </a:xfrm>
        </p:grpSpPr>
        <p:sp>
          <p:nvSpPr>
            <p:cNvPr id="34" name="Oval 55"/>
            <p:cNvSpPr/>
            <p:nvPr/>
          </p:nvSpPr>
          <p:spPr>
            <a:xfrm>
              <a:off x="6324600" y="1506086"/>
              <a:ext cx="1524000" cy="1524000"/>
            </a:xfrm>
            <a:prstGeom prst="ellipse">
              <a:avLst/>
            </a:prstGeom>
            <a:solidFill>
              <a:schemeClr val="accent1">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35" name="Freeform 11"/>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3" name="Group 12"/>
          <p:cNvGrpSpPr>
            <a:grpSpLocks/>
          </p:cNvGrpSpPr>
          <p:nvPr/>
        </p:nvGrpSpPr>
        <p:grpSpPr bwMode="auto">
          <a:xfrm>
            <a:off x="4993481" y="1506142"/>
            <a:ext cx="1524000" cy="1524000"/>
            <a:chOff x="4993943" y="1506086"/>
            <a:chExt cx="1524000" cy="1524000"/>
          </a:xfrm>
        </p:grpSpPr>
        <p:sp>
          <p:nvSpPr>
            <p:cNvPr id="37" name="Oval 50"/>
            <p:cNvSpPr/>
            <p:nvPr/>
          </p:nvSpPr>
          <p:spPr>
            <a:xfrm>
              <a:off x="4993943" y="1506086"/>
              <a:ext cx="1524000" cy="1524000"/>
            </a:xfrm>
            <a:prstGeom prst="ellipse">
              <a:avLst/>
            </a:prstGeom>
            <a:solidFill>
              <a:schemeClr val="accent4">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4" name="Group 10"/>
          <p:cNvGrpSpPr>
            <a:grpSpLocks/>
          </p:cNvGrpSpPr>
          <p:nvPr/>
        </p:nvGrpSpPr>
        <p:grpSpPr bwMode="auto">
          <a:xfrm>
            <a:off x="3733800" y="1506142"/>
            <a:ext cx="1524000" cy="1524000"/>
            <a:chOff x="3733800" y="1506086"/>
            <a:chExt cx="1524000" cy="1524000"/>
          </a:xfrm>
        </p:grpSpPr>
        <p:sp>
          <p:nvSpPr>
            <p:cNvPr id="57" name="Oval 49"/>
            <p:cNvSpPr/>
            <p:nvPr/>
          </p:nvSpPr>
          <p:spPr>
            <a:xfrm>
              <a:off x="3733800" y="1506086"/>
              <a:ext cx="1524000" cy="1524000"/>
            </a:xfrm>
            <a:prstGeom prst="ellipse">
              <a:avLst/>
            </a:prstGeom>
            <a:solidFill>
              <a:schemeClr val="accent3">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5" name="Group 4"/>
          <p:cNvGrpSpPr>
            <a:grpSpLocks/>
          </p:cNvGrpSpPr>
          <p:nvPr/>
        </p:nvGrpSpPr>
        <p:grpSpPr bwMode="auto">
          <a:xfrm>
            <a:off x="2438400" y="1506142"/>
            <a:ext cx="1524000" cy="1524000"/>
            <a:chOff x="2438400" y="1506086"/>
            <a:chExt cx="1524000" cy="1524000"/>
          </a:xfrm>
        </p:grpSpPr>
        <p:sp>
          <p:nvSpPr>
            <p:cNvPr id="60" name="Oval 47"/>
            <p:cNvSpPr/>
            <p:nvPr/>
          </p:nvSpPr>
          <p:spPr>
            <a:xfrm>
              <a:off x="2438400" y="1506086"/>
              <a:ext cx="1524000" cy="1524000"/>
            </a:xfrm>
            <a:prstGeom prst="ellipse">
              <a:avLst/>
            </a:prstGeom>
            <a:solidFill>
              <a:schemeClr val="accent2">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61" name="Freeform 11"/>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6" name="Group 1"/>
          <p:cNvGrpSpPr>
            <a:grpSpLocks/>
          </p:cNvGrpSpPr>
          <p:nvPr/>
        </p:nvGrpSpPr>
        <p:grpSpPr bwMode="auto">
          <a:xfrm>
            <a:off x="1295401" y="1506142"/>
            <a:ext cx="1524000" cy="1524000"/>
            <a:chOff x="1295400" y="1506086"/>
            <a:chExt cx="1524000" cy="1524000"/>
          </a:xfrm>
        </p:grpSpPr>
        <p:sp>
          <p:nvSpPr>
            <p:cNvPr id="63" name="Oval 2"/>
            <p:cNvSpPr/>
            <p:nvPr/>
          </p:nvSpPr>
          <p:spPr>
            <a:xfrm>
              <a:off x="1295400" y="1506086"/>
              <a:ext cx="1524000" cy="1524000"/>
            </a:xfrm>
            <a:prstGeom prst="ellipse">
              <a:avLst/>
            </a:prstGeom>
            <a:solidFill>
              <a:schemeClr val="accent1">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64" name="Freeform 16"/>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sp>
        <p:nvSpPr>
          <p:cNvPr id="65" name="Content Placeholder 2"/>
          <p:cNvSpPr txBox="1">
            <a:spLocks noChangeArrowheads="1"/>
          </p:cNvSpPr>
          <p:nvPr/>
        </p:nvSpPr>
        <p:spPr bwMode="auto">
          <a:xfrm>
            <a:off x="607219" y="3867150"/>
            <a:ext cx="7929563" cy="816769"/>
          </a:xfrm>
          <a:prstGeom prst="rect">
            <a:avLst/>
          </a:prstGeom>
          <a:noFill/>
          <a:ln w="9525">
            <a:noFill/>
            <a:miter lim="800000"/>
            <a:headEnd/>
            <a:tailEnd/>
          </a:ln>
        </p:spPr>
        <p:txBody>
          <a:bodyPr lIns="91425" tIns="45712" rIns="91425" bIns="45712"/>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cxnSp>
        <p:nvCxnSpPr>
          <p:cNvPr id="66" name="Straight Connector 83"/>
          <p:cNvCxnSpPr>
            <a:cxnSpLocks noChangeShapeType="1"/>
          </p:cNvCxnSpPr>
          <p:nvPr/>
        </p:nvCxnSpPr>
        <p:spPr bwMode="auto">
          <a:xfrm flipH="1">
            <a:off x="667941" y="3714750"/>
            <a:ext cx="7654528" cy="0"/>
          </a:xfrm>
          <a:prstGeom prst="line">
            <a:avLst/>
          </a:prstGeom>
          <a:noFill/>
          <a:ln w="9525">
            <a:solidFill>
              <a:srgbClr val="D9D9D9"/>
            </a:solidFill>
            <a:prstDash val="sysDot"/>
            <a:round/>
            <a:headEnd/>
            <a:tailEnd/>
          </a:ln>
        </p:spPr>
      </p:cxnSp>
      <p:sp>
        <p:nvSpPr>
          <p:cNvPr id="67" name="Rectangle 1436"/>
          <p:cNvSpPr>
            <a:spLocks noChangeArrowheads="1"/>
          </p:cNvSpPr>
          <p:nvPr/>
        </p:nvSpPr>
        <p:spPr bwMode="auto">
          <a:xfrm>
            <a:off x="1816894" y="3356373"/>
            <a:ext cx="410766"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53,231 K</a:t>
            </a:r>
            <a:endParaRPr lang="en-US"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1938337"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1"/>
          </a:solidFill>
          <a:ln>
            <a:noFill/>
          </a:ln>
        </p:spPr>
        <p:txBody>
          <a:bodyPr lIns="91425" tIns="45712" rIns="91425" bIns="45712"/>
          <a:lstStyle/>
          <a:p>
            <a:pPr defTabSz="913772">
              <a:defRPr/>
            </a:pPr>
            <a:endParaRPr lang="en-US" sz="2400" kern="0" dirty="0">
              <a:solidFill>
                <a:srgbClr val="95A5A6"/>
              </a:solidFill>
            </a:endParaRPr>
          </a:p>
        </p:txBody>
      </p:sp>
      <p:sp>
        <p:nvSpPr>
          <p:cNvPr id="69" name="Rectangle 1436"/>
          <p:cNvSpPr>
            <a:spLocks noChangeArrowheads="1"/>
          </p:cNvSpPr>
          <p:nvPr/>
        </p:nvSpPr>
        <p:spPr bwMode="auto">
          <a:xfrm>
            <a:off x="2946797" y="3356373"/>
            <a:ext cx="544116"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5.3 Millions</a:t>
            </a:r>
            <a:endParaRPr lang="en-US"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3134917"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2"/>
          </a:solidFill>
          <a:ln>
            <a:noFill/>
          </a:ln>
        </p:spPr>
        <p:txBody>
          <a:bodyPr lIns="91425" tIns="45712" rIns="91425" bIns="45712"/>
          <a:lstStyle/>
          <a:p>
            <a:pPr defTabSz="913772">
              <a:defRPr/>
            </a:pPr>
            <a:endParaRPr lang="en-US" sz="2400" kern="0" dirty="0">
              <a:solidFill>
                <a:srgbClr val="95A5A6"/>
              </a:solidFill>
            </a:endParaRPr>
          </a:p>
        </p:txBody>
      </p:sp>
      <p:sp>
        <p:nvSpPr>
          <p:cNvPr id="71" name="Rectangle 1436"/>
          <p:cNvSpPr>
            <a:spLocks noChangeArrowheads="1"/>
          </p:cNvSpPr>
          <p:nvPr/>
        </p:nvSpPr>
        <p:spPr bwMode="auto">
          <a:xfrm>
            <a:off x="4312444" y="3356373"/>
            <a:ext cx="325041"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2,356K</a:t>
            </a:r>
            <a:endParaRPr lang="en-US"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4391025"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3"/>
          </a:solidFill>
          <a:ln>
            <a:noFill/>
          </a:ln>
        </p:spPr>
        <p:txBody>
          <a:bodyPr lIns="91425" tIns="45712" rIns="91425" bIns="45712"/>
          <a:lstStyle/>
          <a:p>
            <a:pPr defTabSz="913772">
              <a:defRPr/>
            </a:pPr>
            <a:endParaRPr lang="en-US" sz="2400" kern="0" dirty="0">
              <a:solidFill>
                <a:srgbClr val="95A5A6"/>
              </a:solidFill>
            </a:endParaRPr>
          </a:p>
        </p:txBody>
      </p:sp>
      <p:sp>
        <p:nvSpPr>
          <p:cNvPr id="73" name="Rectangle 1436"/>
          <p:cNvSpPr>
            <a:spLocks noChangeArrowheads="1"/>
          </p:cNvSpPr>
          <p:nvPr/>
        </p:nvSpPr>
        <p:spPr bwMode="auto">
          <a:xfrm>
            <a:off x="5528072" y="3356373"/>
            <a:ext cx="457200"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3 Millions</a:t>
            </a:r>
            <a:endParaRPr lang="en-US"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5672137" y="3182540"/>
            <a:ext cx="167879"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4"/>
          </a:solidFill>
          <a:ln>
            <a:noFill/>
          </a:ln>
        </p:spPr>
        <p:txBody>
          <a:bodyPr lIns="91425" tIns="45712" rIns="91425" bIns="45712"/>
          <a:lstStyle/>
          <a:p>
            <a:pPr defTabSz="913772">
              <a:defRPr/>
            </a:pPr>
            <a:endParaRPr lang="en-US" sz="2400" kern="0" dirty="0">
              <a:solidFill>
                <a:srgbClr val="95A5A6"/>
              </a:solidFill>
            </a:endParaRPr>
          </a:p>
        </p:txBody>
      </p:sp>
      <p:sp>
        <p:nvSpPr>
          <p:cNvPr id="75" name="Rectangle 1436"/>
          <p:cNvSpPr>
            <a:spLocks noChangeArrowheads="1"/>
          </p:cNvSpPr>
          <p:nvPr/>
        </p:nvSpPr>
        <p:spPr bwMode="auto">
          <a:xfrm>
            <a:off x="6959204" y="3356373"/>
            <a:ext cx="236934"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458K</a:t>
            </a:r>
            <a:endParaRPr lang="en-US"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6993731"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1"/>
          </a:solidFill>
          <a:ln>
            <a:noFill/>
          </a:ln>
        </p:spPr>
        <p:txBody>
          <a:bodyPr lIns="91425" tIns="45712" rIns="91425" bIns="45712"/>
          <a:lstStyle/>
          <a:p>
            <a:pPr defTabSz="913772">
              <a:defRPr/>
            </a:pPr>
            <a:endParaRPr lang="en-US" sz="2400" kern="0" dirty="0">
              <a:solidFill>
                <a:srgbClr val="95A5A6"/>
              </a:solidFill>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animEffect transition="in" filter="fade">
                                      <p:cBhvr>
                                        <p:cTn id="27" dur="500"/>
                                        <p:tgtEl>
                                          <p:spTgt spid="3"/>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箭头3"/>
          <p:cNvSpPr>
            <a:spLocks noChangeArrowheads="1"/>
          </p:cNvSpPr>
          <p:nvPr/>
        </p:nvSpPr>
        <p:spPr bwMode="auto">
          <a:xfrm flipV="1">
            <a:off x="1531938" y="2745484"/>
            <a:ext cx="819150" cy="1141413"/>
          </a:xfrm>
          <a:custGeom>
            <a:avLst/>
            <a:gdLst/>
            <a:ahLst/>
            <a:cxnLst>
              <a:cxn ang="0">
                <a:pos x="118" y="1044"/>
              </a:cxn>
              <a:cxn ang="0">
                <a:pos x="128" y="340"/>
              </a:cxn>
              <a:cxn ang="0">
                <a:pos x="264" y="210"/>
              </a:cxn>
              <a:cxn ang="0">
                <a:pos x="720" y="202"/>
              </a:cxn>
              <a:cxn ang="0">
                <a:pos x="720" y="320"/>
              </a:cxn>
              <a:cxn ang="0">
                <a:pos x="933" y="153"/>
              </a:cxn>
              <a:cxn ang="0">
                <a:pos x="712" y="0"/>
              </a:cxn>
              <a:cxn ang="0">
                <a:pos x="714" y="92"/>
              </a:cxn>
              <a:cxn ang="0">
                <a:pos x="234" y="94"/>
              </a:cxn>
              <a:cxn ang="0">
                <a:pos x="0" y="298"/>
              </a:cxn>
              <a:cxn ang="0">
                <a:pos x="0" y="1058"/>
              </a:cxn>
              <a:cxn ang="0">
                <a:pos x="118" y="1044"/>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28" name="箭头2"/>
          <p:cNvSpPr>
            <a:spLocks noChangeArrowheads="1"/>
          </p:cNvSpPr>
          <p:nvPr/>
        </p:nvSpPr>
        <p:spPr bwMode="auto">
          <a:xfrm rot="-5400000">
            <a:off x="1747839" y="2270821"/>
            <a:ext cx="244475" cy="974725"/>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29" name="箭头1"/>
          <p:cNvSpPr>
            <a:spLocks noChangeArrowheads="1"/>
          </p:cNvSpPr>
          <p:nvPr/>
        </p:nvSpPr>
        <p:spPr bwMode="auto">
          <a:xfrm>
            <a:off x="1527175" y="1499296"/>
            <a:ext cx="819150" cy="1322387"/>
          </a:xfrm>
          <a:custGeom>
            <a:avLst/>
            <a:gdLst/>
            <a:ahLst/>
            <a:cxnLst>
              <a:cxn ang="0">
                <a:pos x="118" y="1044"/>
              </a:cxn>
              <a:cxn ang="0">
                <a:pos x="128" y="340"/>
              </a:cxn>
              <a:cxn ang="0">
                <a:pos x="264" y="210"/>
              </a:cxn>
              <a:cxn ang="0">
                <a:pos x="720" y="202"/>
              </a:cxn>
              <a:cxn ang="0">
                <a:pos x="720" y="320"/>
              </a:cxn>
              <a:cxn ang="0">
                <a:pos x="933" y="153"/>
              </a:cxn>
              <a:cxn ang="0">
                <a:pos x="712" y="0"/>
              </a:cxn>
              <a:cxn ang="0">
                <a:pos x="714" y="92"/>
              </a:cxn>
              <a:cxn ang="0">
                <a:pos x="234" y="94"/>
              </a:cxn>
              <a:cxn ang="0">
                <a:pos x="0" y="298"/>
              </a:cxn>
              <a:cxn ang="0">
                <a:pos x="0" y="1058"/>
              </a:cxn>
              <a:cxn ang="0">
                <a:pos x="118" y="1044"/>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30" name="文本1"/>
          <p:cNvSpPr>
            <a:spLocks noChangeArrowheads="1"/>
          </p:cNvSpPr>
          <p:nvPr/>
        </p:nvSpPr>
        <p:spPr bwMode="auto">
          <a:xfrm>
            <a:off x="3378200" y="1208783"/>
            <a:ext cx="4433888" cy="896938"/>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r>
              <a:rPr lang="zh-CN" altLang="en-US" sz="1200" dirty="0">
                <a:solidFill>
                  <a:srgbClr val="404040"/>
                </a:solidFill>
                <a:latin typeface="微软雅黑" pitchFamily="34" charset="-122"/>
                <a:ea typeface="微软雅黑" pitchFamily="34" charset="-122"/>
              </a:rPr>
              <a:t>。</a:t>
            </a:r>
            <a:endParaRPr lang="zh-CN" altLang="zh-CN" sz="1200" dirty="0">
              <a:solidFill>
                <a:srgbClr val="404040"/>
              </a:solidFill>
              <a:latin typeface="微软雅黑" pitchFamily="34" charset="-122"/>
              <a:ea typeface="微软雅黑" pitchFamily="34" charset="-122"/>
            </a:endParaRPr>
          </a:p>
        </p:txBody>
      </p:sp>
      <p:sp>
        <p:nvSpPr>
          <p:cNvPr id="31" name="标题1"/>
          <p:cNvSpPr>
            <a:spLocks noChangeArrowheads="1"/>
          </p:cNvSpPr>
          <p:nvPr/>
        </p:nvSpPr>
        <p:spPr bwMode="auto">
          <a:xfrm>
            <a:off x="2446338" y="1204020"/>
            <a:ext cx="931862" cy="901700"/>
          </a:xfrm>
          <a:prstGeom prst="roundRect">
            <a:avLst>
              <a:gd name="adj" fmla="val 11921"/>
            </a:avLst>
          </a:prstGeom>
          <a:solidFill>
            <a:schemeClr val="accent2"/>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2" name="文本2"/>
          <p:cNvSpPr>
            <a:spLocks noChangeArrowheads="1"/>
          </p:cNvSpPr>
          <p:nvPr/>
        </p:nvSpPr>
        <p:spPr bwMode="auto">
          <a:xfrm>
            <a:off x="3378200" y="2297807"/>
            <a:ext cx="4433888" cy="895350"/>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zh-CN" sz="800" dirty="0">
              <a:solidFill>
                <a:schemeClr val="bg1">
                  <a:lumMod val="50000"/>
                </a:schemeClr>
              </a:solidFill>
              <a:latin typeface="微软雅黑" pitchFamily="34" charset="-122"/>
              <a:ea typeface="微软雅黑" pitchFamily="34" charset="-122"/>
            </a:endParaRPr>
          </a:p>
        </p:txBody>
      </p:sp>
      <p:sp>
        <p:nvSpPr>
          <p:cNvPr id="33" name="标题2"/>
          <p:cNvSpPr>
            <a:spLocks noChangeArrowheads="1"/>
          </p:cNvSpPr>
          <p:nvPr/>
        </p:nvSpPr>
        <p:spPr bwMode="auto">
          <a:xfrm>
            <a:off x="2446338" y="2297807"/>
            <a:ext cx="931862" cy="895350"/>
          </a:xfrm>
          <a:prstGeom prst="roundRect">
            <a:avLst>
              <a:gd name="adj" fmla="val 11921"/>
            </a:avLst>
          </a:prstGeom>
          <a:solidFill>
            <a:schemeClr val="accent3"/>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4" name="文本3"/>
          <p:cNvSpPr>
            <a:spLocks noChangeArrowheads="1"/>
          </p:cNvSpPr>
          <p:nvPr/>
        </p:nvSpPr>
        <p:spPr bwMode="auto">
          <a:xfrm>
            <a:off x="3378200" y="3378896"/>
            <a:ext cx="4433888" cy="885825"/>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800" dirty="0">
              <a:solidFill>
                <a:schemeClr val="bg1">
                  <a:lumMod val="50000"/>
                </a:schemeClr>
              </a:solidFill>
              <a:latin typeface="微软雅黑" pitchFamily="34" charset="-122"/>
              <a:ea typeface="微软雅黑" pitchFamily="34" charset="-122"/>
            </a:endParaRPr>
          </a:p>
        </p:txBody>
      </p:sp>
      <p:sp>
        <p:nvSpPr>
          <p:cNvPr id="35" name="标题3"/>
          <p:cNvSpPr>
            <a:spLocks noChangeArrowheads="1"/>
          </p:cNvSpPr>
          <p:nvPr/>
        </p:nvSpPr>
        <p:spPr bwMode="auto">
          <a:xfrm>
            <a:off x="2446338" y="3378896"/>
            <a:ext cx="931862" cy="885825"/>
          </a:xfrm>
          <a:prstGeom prst="roundRect">
            <a:avLst>
              <a:gd name="adj" fmla="val 11921"/>
            </a:avLst>
          </a:prstGeom>
          <a:solidFill>
            <a:schemeClr val="accent4"/>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6" name="Oval 19"/>
          <p:cNvSpPr>
            <a:spLocks noChangeArrowheads="1"/>
          </p:cNvSpPr>
          <p:nvPr/>
        </p:nvSpPr>
        <p:spPr bwMode="auto">
          <a:xfrm>
            <a:off x="1111251" y="2297807"/>
            <a:ext cx="893763" cy="895350"/>
          </a:xfrm>
          <a:prstGeom prst="ellipse">
            <a:avLst/>
          </a:prstGeom>
          <a:solidFill>
            <a:schemeClr val="accent1"/>
          </a:solidFill>
          <a:ln w="9525">
            <a:noFill/>
            <a:round/>
            <a:headEnd/>
            <a:tailEnd/>
          </a:ln>
        </p:spPr>
        <p:txBody>
          <a:bodyPr lIns="62111" tIns="31055" rIns="62111" bIns="31055" anchor="ctr"/>
          <a:lstStyle/>
          <a:p>
            <a:pPr algn="ctr">
              <a:lnSpc>
                <a:spcPct val="120000"/>
              </a:lnSpc>
            </a:pPr>
            <a:r>
              <a:rPr lang="zh-CN" altLang="en-US" sz="1900" b="1" dirty="0">
                <a:solidFill>
                  <a:schemeClr val="bg1"/>
                </a:solidFill>
                <a:latin typeface="Arial" pitchFamily="34" charset="0"/>
                <a:ea typeface="微软雅黑" pitchFamily="34" charset="-122"/>
              </a:rPr>
              <a:t>工作</a:t>
            </a:r>
            <a:endParaRPr lang="en-US" altLang="zh-CN" sz="1900" b="1" dirty="0">
              <a:solidFill>
                <a:schemeClr val="bg1"/>
              </a:solidFill>
              <a:latin typeface="Arial" pitchFamily="34" charset="0"/>
              <a:ea typeface="微软雅黑" pitchFamily="34" charset="-122"/>
            </a:endParaRPr>
          </a:p>
          <a:p>
            <a:pPr algn="ctr">
              <a:lnSpc>
                <a:spcPct val="120000"/>
              </a:lnSpc>
            </a:pPr>
            <a:r>
              <a:rPr lang="zh-CN" altLang="en-US" sz="1900" b="1" dirty="0">
                <a:solidFill>
                  <a:schemeClr val="bg1"/>
                </a:solidFill>
                <a:latin typeface="Arial" pitchFamily="34" charset="0"/>
                <a:ea typeface="微软雅黑" pitchFamily="34" charset="-122"/>
              </a:rPr>
              <a:t>概述</a:t>
            </a: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Connector 30"/>
          <p:cNvCxnSpPr/>
          <p:nvPr/>
        </p:nvCxnSpPr>
        <p:spPr>
          <a:xfrm>
            <a:off x="17192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35"/>
          <p:cNvCxnSpPr/>
          <p:nvPr/>
        </p:nvCxnSpPr>
        <p:spPr>
          <a:xfrm>
            <a:off x="31670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noChangeArrowheads="1"/>
          </p:cNvSpPr>
          <p:nvPr/>
        </p:nvSpPr>
        <p:spPr bwMode="auto">
          <a:xfrm>
            <a:off x="1608139" y="3862389"/>
            <a:ext cx="6326187" cy="796925"/>
          </a:xfrm>
          <a:prstGeom prst="rect">
            <a:avLst/>
          </a:prstGeom>
          <a:noFill/>
          <a:ln w="9525">
            <a:noFill/>
            <a:miter lim="800000"/>
            <a:headEnd/>
            <a:tailEnd/>
          </a:ln>
        </p:spPr>
        <p:txBody>
          <a:bodyPr lIns="62111" tIns="31055" rIns="62111" bIns="31055"/>
          <a:lstStyle/>
          <a:p>
            <a:pPr>
              <a:lnSpc>
                <a:spcPct val="130000"/>
              </a:lnSpc>
              <a:spcBef>
                <a:spcPct val="20000"/>
              </a:spcBef>
              <a:buFont typeface="Arial" pitchFamily="34" charset="0"/>
              <a:buNone/>
            </a:pPr>
            <a:r>
              <a:rPr lang="zh-CN" altLang="en-US" sz="1200" b="1" dirty="0">
                <a:solidFill>
                  <a:schemeClr val="bg1">
                    <a:lumMod val="50000"/>
                  </a:schemeClr>
                </a:solidFill>
                <a:latin typeface="微软雅黑" pitchFamily="34" charset="-122"/>
                <a:ea typeface="微软雅黑" pitchFamily="34" charset="-122"/>
              </a:rPr>
              <a:t>单击此处添加标题</a:t>
            </a:r>
          </a:p>
          <a:p>
            <a:pPr>
              <a:lnSpc>
                <a:spcPct val="130000"/>
              </a:lnSpc>
              <a:spcBef>
                <a:spcPct val="20000"/>
              </a:spcBef>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a:t>
            </a:r>
          </a:p>
        </p:txBody>
      </p:sp>
      <p:cxnSp>
        <p:nvCxnSpPr>
          <p:cNvPr id="47" name="Straight Connector 52"/>
          <p:cNvCxnSpPr/>
          <p:nvPr/>
        </p:nvCxnSpPr>
        <p:spPr>
          <a:xfrm>
            <a:off x="45767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63"/>
          <p:cNvCxnSpPr/>
          <p:nvPr/>
        </p:nvCxnSpPr>
        <p:spPr>
          <a:xfrm>
            <a:off x="6116638"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67"/>
          <p:cNvCxnSpPr/>
          <p:nvPr/>
        </p:nvCxnSpPr>
        <p:spPr>
          <a:xfrm>
            <a:off x="7470775"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Content Placeholder 2"/>
          <p:cNvSpPr txBox="1">
            <a:spLocks noChangeArrowheads="1"/>
          </p:cNvSpPr>
          <p:nvPr/>
        </p:nvSpPr>
        <p:spPr bwMode="auto">
          <a:xfrm>
            <a:off x="6889750" y="2063751"/>
            <a:ext cx="1485900" cy="530225"/>
          </a:xfrm>
          <a:prstGeom prst="rect">
            <a:avLst/>
          </a:prstGeom>
          <a:noFill/>
          <a:ln w="9525">
            <a:noFill/>
            <a:miter lim="800000"/>
            <a:headEnd/>
            <a:tailEnd/>
          </a:ln>
        </p:spPr>
        <p:txBody>
          <a:bodyPr lIns="62111" tIns="31055" rIns="62111" bIns="31055"/>
          <a:lstStyle/>
          <a:p>
            <a:pPr algn="ctr">
              <a:spcBef>
                <a:spcPct val="20000"/>
              </a:spcBef>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zh-CN" sz="800" dirty="0">
              <a:solidFill>
                <a:schemeClr val="bg1">
                  <a:lumMod val="50000"/>
                </a:schemeClr>
              </a:solidFill>
              <a:latin typeface="微软雅黑" pitchFamily="34" charset="-122"/>
              <a:ea typeface="微软雅黑" pitchFamily="34" charset="-122"/>
            </a:endParaRPr>
          </a:p>
        </p:txBody>
      </p:sp>
      <p:pic>
        <p:nvPicPr>
          <p:cNvPr id="51" name="Picture 77" descr="F:\Trabajos\Envato\Graphic River\Mica PPT\mountains.png"/>
          <p:cNvPicPr>
            <a:picLocks noChangeAspect="1" noChangeArrowheads="1"/>
          </p:cNvPicPr>
          <p:nvPr/>
        </p:nvPicPr>
        <p:blipFill>
          <a:blip r:embed="rId3" cstate="print"/>
          <a:srcRect/>
          <a:stretch>
            <a:fillRect/>
          </a:stretch>
        </p:blipFill>
        <p:spPr bwMode="auto">
          <a:xfrm>
            <a:off x="107950" y="3165476"/>
            <a:ext cx="7885113" cy="493713"/>
          </a:xfrm>
          <a:prstGeom prst="rect">
            <a:avLst/>
          </a:prstGeom>
          <a:noFill/>
          <a:ln w="9525">
            <a:noFill/>
            <a:miter lim="800000"/>
            <a:headEnd/>
            <a:tailEnd/>
          </a:ln>
        </p:spPr>
      </p:pic>
      <p:sp>
        <p:nvSpPr>
          <p:cNvPr id="52" name="Content Placeholder 2"/>
          <p:cNvSpPr txBox="1">
            <a:spLocks noChangeArrowheads="1"/>
          </p:cNvSpPr>
          <p:nvPr/>
        </p:nvSpPr>
        <p:spPr bwMode="auto">
          <a:xfrm>
            <a:off x="5399089" y="2063751"/>
            <a:ext cx="1425575" cy="530225"/>
          </a:xfrm>
          <a:prstGeom prst="rect">
            <a:avLst/>
          </a:prstGeom>
          <a:noFill/>
          <a:ln w="9525">
            <a:noFill/>
            <a:miter lim="800000"/>
            <a:headEnd/>
            <a:tailEnd/>
          </a:ln>
        </p:spPr>
        <p:txBody>
          <a:bodyPr lIns="62111" tIns="31055" rIns="62111" bIns="31055"/>
          <a:lstStyle/>
          <a:p>
            <a:pPr algn="ctr">
              <a:spcBef>
                <a:spcPct val="20000"/>
              </a:spcBef>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a:t>
            </a:r>
            <a:endParaRPr lang="en-US" altLang="zh-CN" sz="800" dirty="0">
              <a:solidFill>
                <a:schemeClr val="bg1">
                  <a:lumMod val="50000"/>
                </a:schemeClr>
              </a:solidFill>
              <a:latin typeface="微软雅黑" pitchFamily="34" charset="-122"/>
              <a:ea typeface="微软雅黑" pitchFamily="34" charset="-122"/>
            </a:endParaRPr>
          </a:p>
        </p:txBody>
      </p:sp>
      <p:sp>
        <p:nvSpPr>
          <p:cNvPr id="53" name="Content Placeholder 2"/>
          <p:cNvSpPr txBox="1">
            <a:spLocks noChangeArrowheads="1"/>
          </p:cNvSpPr>
          <p:nvPr/>
        </p:nvSpPr>
        <p:spPr bwMode="auto">
          <a:xfrm>
            <a:off x="3997326" y="2063751"/>
            <a:ext cx="1427163" cy="530225"/>
          </a:xfrm>
          <a:prstGeom prst="rect">
            <a:avLst/>
          </a:prstGeom>
          <a:noFill/>
          <a:ln w="9525">
            <a:noFill/>
            <a:miter lim="800000"/>
            <a:headEnd/>
            <a:tailEnd/>
          </a:ln>
        </p:spPr>
        <p:txBody>
          <a:bodyPr lIns="62111" tIns="31055" rIns="62111" bIns="31055"/>
          <a:lstStyle/>
          <a:p>
            <a:pPr algn="ctr">
              <a:spcBef>
                <a:spcPct val="20000"/>
              </a:spcBef>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a:t>
            </a:r>
            <a:endParaRPr lang="en-US" altLang="zh-CN" sz="800" dirty="0">
              <a:solidFill>
                <a:schemeClr val="bg1">
                  <a:lumMod val="50000"/>
                </a:schemeClr>
              </a:solidFill>
              <a:latin typeface="微软雅黑" pitchFamily="34" charset="-122"/>
              <a:ea typeface="微软雅黑" pitchFamily="34" charset="-122"/>
            </a:endParaRPr>
          </a:p>
        </p:txBody>
      </p:sp>
      <p:sp>
        <p:nvSpPr>
          <p:cNvPr id="54" name="Content Placeholder 2"/>
          <p:cNvSpPr txBox="1">
            <a:spLocks noChangeArrowheads="1"/>
          </p:cNvSpPr>
          <p:nvPr/>
        </p:nvSpPr>
        <p:spPr bwMode="auto">
          <a:xfrm>
            <a:off x="2455864" y="2063751"/>
            <a:ext cx="1492250" cy="530225"/>
          </a:xfrm>
          <a:prstGeom prst="rect">
            <a:avLst/>
          </a:prstGeom>
          <a:noFill/>
          <a:ln w="9525">
            <a:noFill/>
            <a:miter lim="800000"/>
            <a:headEnd/>
            <a:tailEnd/>
          </a:ln>
        </p:spPr>
        <p:txBody>
          <a:bodyPr lIns="62111" tIns="31055" rIns="62111" bIns="31055"/>
          <a:lstStyle/>
          <a:p>
            <a:pPr algn="ctr">
              <a:spcBef>
                <a:spcPct val="20000"/>
              </a:spcBef>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zh-CN" sz="800" dirty="0">
              <a:solidFill>
                <a:schemeClr val="bg1">
                  <a:lumMod val="50000"/>
                </a:schemeClr>
              </a:solidFill>
              <a:latin typeface="微软雅黑" pitchFamily="34" charset="-122"/>
              <a:ea typeface="微软雅黑" pitchFamily="34" charset="-122"/>
            </a:endParaRPr>
          </a:p>
        </p:txBody>
      </p:sp>
      <p:sp>
        <p:nvSpPr>
          <p:cNvPr id="55" name="Content Placeholder 2"/>
          <p:cNvSpPr txBox="1">
            <a:spLocks noChangeArrowheads="1"/>
          </p:cNvSpPr>
          <p:nvPr/>
        </p:nvSpPr>
        <p:spPr bwMode="auto">
          <a:xfrm>
            <a:off x="1022350" y="2063751"/>
            <a:ext cx="1457325" cy="530225"/>
          </a:xfrm>
          <a:prstGeom prst="rect">
            <a:avLst/>
          </a:prstGeom>
          <a:noFill/>
          <a:ln w="9525">
            <a:noFill/>
            <a:miter lim="800000"/>
            <a:headEnd/>
            <a:tailEnd/>
          </a:ln>
        </p:spPr>
        <p:txBody>
          <a:bodyPr lIns="62111" tIns="31055" rIns="62111" bIns="31055"/>
          <a:lstStyle/>
          <a:p>
            <a:pPr algn="ctr">
              <a:spcBef>
                <a:spcPct val="20000"/>
              </a:spcBef>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en-US" sz="800" dirty="0">
              <a:solidFill>
                <a:schemeClr val="bg1">
                  <a:lumMod val="50000"/>
                </a:schemeClr>
              </a:solidFill>
              <a:latin typeface="微软雅黑" pitchFamily="34" charset="-122"/>
              <a:ea typeface="微软雅黑" pitchFamily="34" charset="-122"/>
            </a:endParaRPr>
          </a:p>
        </p:txBody>
      </p:sp>
      <p:grpSp>
        <p:nvGrpSpPr>
          <p:cNvPr id="2" name="组合 55"/>
          <p:cNvGrpSpPr>
            <a:grpSpLocks/>
          </p:cNvGrpSpPr>
          <p:nvPr/>
        </p:nvGrpSpPr>
        <p:grpSpPr bwMode="auto">
          <a:xfrm>
            <a:off x="1358901" y="1306514"/>
            <a:ext cx="701675" cy="585787"/>
            <a:chOff x="2677316" y="1530277"/>
            <a:chExt cx="1031953" cy="860599"/>
          </a:xfrm>
        </p:grpSpPr>
        <p:sp>
          <p:nvSpPr>
            <p:cNvPr id="57" name="Teardrop 36"/>
            <p:cNvSpPr/>
            <p:nvPr/>
          </p:nvSpPr>
          <p:spPr>
            <a:xfrm rot="8100000">
              <a:off x="2759032" y="1530277"/>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1" name="TextBox 57"/>
            <p:cNvSpPr txBox="1">
              <a:spLocks noChangeArrowheads="1"/>
            </p:cNvSpPr>
            <p:nvPr/>
          </p:nvSpPr>
          <p:spPr bwMode="auto">
            <a:xfrm>
              <a:off x="2677316" y="1819793"/>
              <a:ext cx="1031953" cy="384799"/>
            </a:xfrm>
            <a:prstGeom prst="rect">
              <a:avLst/>
            </a:prstGeom>
            <a:noFill/>
            <a:ln w="9525">
              <a:noFill/>
              <a:miter lim="800000"/>
              <a:headEnd/>
              <a:tailEnd/>
            </a:ln>
          </p:spPr>
          <p:txBody>
            <a:bodyPr>
              <a:spAutoFit/>
            </a:bodyPr>
            <a:lstStyle/>
            <a:p>
              <a:pPr algn="ctr"/>
              <a:r>
                <a:rPr lang="en-US" altLang="zh-CN" sz="1100" b="1" dirty="0">
                  <a:solidFill>
                    <a:schemeClr val="bg1"/>
                  </a:solidFill>
                  <a:latin typeface="微软雅黑" pitchFamily="34" charset="-122"/>
                  <a:ea typeface="微软雅黑" pitchFamily="34" charset="-122"/>
                </a:rPr>
                <a:t>2012</a:t>
              </a:r>
              <a:r>
                <a:rPr lang="zh-CN" altLang="en-US" sz="1100" b="1" dirty="0">
                  <a:solidFill>
                    <a:schemeClr val="bg1"/>
                  </a:solidFill>
                  <a:latin typeface="微软雅黑" pitchFamily="34" charset="-122"/>
                  <a:ea typeface="微软雅黑" pitchFamily="34" charset="-122"/>
                </a:rPr>
                <a:t>年</a:t>
              </a:r>
              <a:endParaRPr lang="zh-CN" altLang="en-US" sz="1100" dirty="0">
                <a:solidFill>
                  <a:schemeClr val="bg1"/>
                </a:solidFill>
              </a:endParaRPr>
            </a:p>
          </p:txBody>
        </p:sp>
      </p:grpSp>
      <p:grpSp>
        <p:nvGrpSpPr>
          <p:cNvPr id="3" name="组合 58"/>
          <p:cNvGrpSpPr>
            <a:grpSpLocks/>
          </p:cNvGrpSpPr>
          <p:nvPr/>
        </p:nvGrpSpPr>
        <p:grpSpPr bwMode="auto">
          <a:xfrm>
            <a:off x="2852739" y="1309689"/>
            <a:ext cx="700087" cy="585787"/>
            <a:chOff x="4532339" y="1534510"/>
            <a:chExt cx="1031953" cy="860599"/>
          </a:xfrm>
        </p:grpSpPr>
        <p:sp>
          <p:nvSpPr>
            <p:cNvPr id="60" name="Teardrop 44"/>
            <p:cNvSpPr/>
            <p:nvPr/>
          </p:nvSpPr>
          <p:spPr>
            <a:xfrm rot="8100000">
              <a:off x="4607220" y="1534510"/>
              <a:ext cx="882191"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4" name="TextBox 60"/>
            <p:cNvSpPr txBox="1">
              <a:spLocks noChangeArrowheads="1"/>
            </p:cNvSpPr>
            <p:nvPr/>
          </p:nvSpPr>
          <p:spPr bwMode="auto">
            <a:xfrm>
              <a:off x="4532339" y="1823935"/>
              <a:ext cx="1031953" cy="384799"/>
            </a:xfrm>
            <a:prstGeom prst="rect">
              <a:avLst/>
            </a:prstGeom>
            <a:noFill/>
            <a:ln w="9525">
              <a:noFill/>
              <a:miter lim="800000"/>
              <a:headEnd/>
              <a:tailEnd/>
            </a:ln>
          </p:spPr>
          <p:txBody>
            <a:bodyPr>
              <a:spAutoFit/>
            </a:bodyPr>
            <a:lstStyle/>
            <a:p>
              <a:pPr algn="ctr"/>
              <a:r>
                <a:rPr lang="en-US" altLang="zh-CN" sz="1100" b="1" dirty="0">
                  <a:solidFill>
                    <a:schemeClr val="bg1"/>
                  </a:solidFill>
                  <a:latin typeface="微软雅黑" pitchFamily="34" charset="-122"/>
                  <a:ea typeface="微软雅黑" pitchFamily="34" charset="-122"/>
                </a:rPr>
                <a:t>2013</a:t>
              </a:r>
              <a:r>
                <a:rPr lang="zh-CN" altLang="en-US" sz="1100" b="1" dirty="0">
                  <a:solidFill>
                    <a:schemeClr val="bg1"/>
                  </a:solidFill>
                  <a:latin typeface="微软雅黑" pitchFamily="34" charset="-122"/>
                  <a:ea typeface="微软雅黑" pitchFamily="34" charset="-122"/>
                </a:rPr>
                <a:t>年</a:t>
              </a:r>
              <a:endParaRPr lang="zh-CN" altLang="en-US" sz="1100" dirty="0">
                <a:solidFill>
                  <a:schemeClr val="bg1"/>
                </a:solidFill>
              </a:endParaRPr>
            </a:p>
          </p:txBody>
        </p:sp>
      </p:grpSp>
      <p:grpSp>
        <p:nvGrpSpPr>
          <p:cNvPr id="4" name="组合 61"/>
          <p:cNvGrpSpPr>
            <a:grpSpLocks/>
          </p:cNvGrpSpPr>
          <p:nvPr/>
        </p:nvGrpSpPr>
        <p:grpSpPr bwMode="auto">
          <a:xfrm>
            <a:off x="4262439" y="1309689"/>
            <a:ext cx="701675" cy="585787"/>
            <a:chOff x="6416419" y="1534510"/>
            <a:chExt cx="1031953" cy="860599"/>
          </a:xfrm>
        </p:grpSpPr>
        <p:sp>
          <p:nvSpPr>
            <p:cNvPr id="63" name="Teardrop 58"/>
            <p:cNvSpPr/>
            <p:nvPr/>
          </p:nvSpPr>
          <p:spPr>
            <a:xfrm rot="8100000">
              <a:off x="6491131" y="1534510"/>
              <a:ext cx="882530" cy="860599"/>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7" name="TextBox 63"/>
            <p:cNvSpPr txBox="1">
              <a:spLocks noChangeArrowheads="1"/>
            </p:cNvSpPr>
            <p:nvPr/>
          </p:nvSpPr>
          <p:spPr bwMode="auto">
            <a:xfrm>
              <a:off x="6416419" y="1816551"/>
              <a:ext cx="1031953" cy="384799"/>
            </a:xfrm>
            <a:prstGeom prst="rect">
              <a:avLst/>
            </a:prstGeom>
            <a:noFill/>
            <a:ln w="9525">
              <a:noFill/>
              <a:miter lim="800000"/>
              <a:headEnd/>
              <a:tailEnd/>
            </a:ln>
          </p:spPr>
          <p:txBody>
            <a:bodyPr>
              <a:spAutoFit/>
            </a:bodyPr>
            <a:lstStyle/>
            <a:p>
              <a:pPr algn="ctr"/>
              <a:r>
                <a:rPr lang="en-US" altLang="zh-CN" sz="1100" b="1" dirty="0">
                  <a:solidFill>
                    <a:schemeClr val="bg1"/>
                  </a:solidFill>
                  <a:latin typeface="微软雅黑" pitchFamily="34" charset="-122"/>
                  <a:ea typeface="微软雅黑" pitchFamily="34" charset="-122"/>
                </a:rPr>
                <a:t>2014</a:t>
              </a:r>
              <a:r>
                <a:rPr lang="zh-CN" altLang="en-US" sz="1100" b="1" dirty="0">
                  <a:solidFill>
                    <a:schemeClr val="bg1"/>
                  </a:solidFill>
                  <a:latin typeface="微软雅黑" pitchFamily="34" charset="-122"/>
                  <a:ea typeface="微软雅黑" pitchFamily="34" charset="-122"/>
                </a:rPr>
                <a:t>年</a:t>
              </a:r>
              <a:endParaRPr lang="zh-CN" altLang="en-US" sz="1100" dirty="0">
                <a:solidFill>
                  <a:schemeClr val="bg1"/>
                </a:solidFill>
              </a:endParaRPr>
            </a:p>
          </p:txBody>
        </p:sp>
      </p:grpSp>
      <p:grpSp>
        <p:nvGrpSpPr>
          <p:cNvPr id="5" name="组合 64"/>
          <p:cNvGrpSpPr>
            <a:grpSpLocks/>
          </p:cNvGrpSpPr>
          <p:nvPr/>
        </p:nvGrpSpPr>
        <p:grpSpPr bwMode="auto">
          <a:xfrm>
            <a:off x="5800726" y="1309689"/>
            <a:ext cx="701675" cy="585787"/>
            <a:chOff x="8271039" y="1534510"/>
            <a:chExt cx="1031953" cy="860599"/>
          </a:xfrm>
        </p:grpSpPr>
        <p:sp>
          <p:nvSpPr>
            <p:cNvPr id="66" name="Teardrop 65"/>
            <p:cNvSpPr/>
            <p:nvPr/>
          </p:nvSpPr>
          <p:spPr>
            <a:xfrm rot="8100000">
              <a:off x="8345751" y="1534510"/>
              <a:ext cx="882530" cy="860599"/>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0" name="TextBox 66"/>
            <p:cNvSpPr txBox="1">
              <a:spLocks noChangeArrowheads="1"/>
            </p:cNvSpPr>
            <p:nvPr/>
          </p:nvSpPr>
          <p:spPr bwMode="auto">
            <a:xfrm>
              <a:off x="8271039" y="1823410"/>
              <a:ext cx="1031953" cy="384799"/>
            </a:xfrm>
            <a:prstGeom prst="rect">
              <a:avLst/>
            </a:prstGeom>
            <a:noFill/>
            <a:ln w="9525">
              <a:noFill/>
              <a:miter lim="800000"/>
              <a:headEnd/>
              <a:tailEnd/>
            </a:ln>
          </p:spPr>
          <p:txBody>
            <a:bodyPr>
              <a:spAutoFit/>
            </a:bodyPr>
            <a:lstStyle/>
            <a:p>
              <a:pPr algn="ctr"/>
              <a:r>
                <a:rPr lang="en-US" altLang="zh-CN" sz="1100" b="1" dirty="0">
                  <a:solidFill>
                    <a:schemeClr val="bg1"/>
                  </a:solidFill>
                  <a:latin typeface="微软雅黑" pitchFamily="34" charset="-122"/>
                  <a:ea typeface="微软雅黑" pitchFamily="34" charset="-122"/>
                </a:rPr>
                <a:t>2017</a:t>
              </a:r>
              <a:r>
                <a:rPr lang="zh-CN" altLang="en-US" sz="1100" b="1" dirty="0">
                  <a:solidFill>
                    <a:schemeClr val="bg1"/>
                  </a:solidFill>
                  <a:latin typeface="微软雅黑" pitchFamily="34" charset="-122"/>
                  <a:ea typeface="微软雅黑" pitchFamily="34" charset="-122"/>
                </a:rPr>
                <a:t>年</a:t>
              </a:r>
              <a:endParaRPr lang="zh-CN" altLang="en-US" sz="1100" dirty="0">
                <a:solidFill>
                  <a:schemeClr val="bg1"/>
                </a:solidFill>
              </a:endParaRPr>
            </a:p>
          </p:txBody>
        </p:sp>
      </p:grpSp>
      <p:grpSp>
        <p:nvGrpSpPr>
          <p:cNvPr id="6" name="组合 67"/>
          <p:cNvGrpSpPr>
            <a:grpSpLocks/>
          </p:cNvGrpSpPr>
          <p:nvPr/>
        </p:nvGrpSpPr>
        <p:grpSpPr bwMode="auto">
          <a:xfrm>
            <a:off x="7156450" y="1309689"/>
            <a:ext cx="700088" cy="585787"/>
            <a:chOff x="10099471" y="1534510"/>
            <a:chExt cx="1031953" cy="860599"/>
          </a:xfrm>
        </p:grpSpPr>
        <p:sp>
          <p:nvSpPr>
            <p:cNvPr id="69" name="Teardrop 69"/>
            <p:cNvSpPr/>
            <p:nvPr/>
          </p:nvSpPr>
          <p:spPr>
            <a:xfrm rot="8100000">
              <a:off x="10174352" y="1534510"/>
              <a:ext cx="882191"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3" name="TextBox 69"/>
            <p:cNvSpPr txBox="1">
              <a:spLocks noChangeArrowheads="1"/>
            </p:cNvSpPr>
            <p:nvPr/>
          </p:nvSpPr>
          <p:spPr bwMode="auto">
            <a:xfrm>
              <a:off x="10099471" y="1812320"/>
              <a:ext cx="1031953" cy="384799"/>
            </a:xfrm>
            <a:prstGeom prst="rect">
              <a:avLst/>
            </a:prstGeom>
            <a:noFill/>
            <a:ln w="9525">
              <a:noFill/>
              <a:miter lim="800000"/>
              <a:headEnd/>
              <a:tailEnd/>
            </a:ln>
          </p:spPr>
          <p:txBody>
            <a:bodyPr>
              <a:spAutoFit/>
            </a:bodyPr>
            <a:lstStyle/>
            <a:p>
              <a:pPr algn="ctr"/>
              <a:r>
                <a:rPr lang="en-US" altLang="zh-CN" sz="1100" b="1" dirty="0">
                  <a:solidFill>
                    <a:schemeClr val="bg1"/>
                  </a:solidFill>
                  <a:latin typeface="微软雅黑" pitchFamily="34" charset="-122"/>
                  <a:ea typeface="微软雅黑" pitchFamily="34" charset="-122"/>
                </a:rPr>
                <a:t>2018</a:t>
              </a:r>
              <a:r>
                <a:rPr lang="zh-CN" altLang="en-US" sz="1100" b="1" dirty="0">
                  <a:solidFill>
                    <a:schemeClr val="bg1"/>
                  </a:solidFill>
                  <a:latin typeface="微软雅黑" pitchFamily="34" charset="-122"/>
                  <a:ea typeface="微软雅黑" pitchFamily="34" charset="-122"/>
                </a:rPr>
                <a:t>年</a:t>
              </a:r>
              <a:endParaRPr lang="zh-CN" altLang="en-US" sz="1100" dirty="0">
                <a:solidFill>
                  <a:schemeClr val="bg1"/>
                </a:solidFill>
              </a:endParaRPr>
            </a:p>
          </p:txBody>
        </p:sp>
      </p:grpSp>
      <p:pic>
        <p:nvPicPr>
          <p:cNvPr id="71" name="Picture 77" descr="F:\Trabajos\Envato\Graphic River\Mica PPT\mountains.png"/>
          <p:cNvPicPr>
            <a:picLocks noChangeAspect="1" noChangeArrowheads="1"/>
          </p:cNvPicPr>
          <p:nvPr/>
        </p:nvPicPr>
        <p:blipFill>
          <a:blip r:embed="rId3" cstate="print"/>
          <a:srcRect l="50681"/>
          <a:stretch>
            <a:fillRect/>
          </a:stretch>
        </p:blipFill>
        <p:spPr bwMode="auto">
          <a:xfrm rot="10800000" flipV="1">
            <a:off x="6838950" y="3052764"/>
            <a:ext cx="2308225" cy="611187"/>
          </a:xfrm>
          <a:prstGeom prst="rect">
            <a:avLst/>
          </a:prstGeom>
          <a:noFill/>
          <a:ln w="9525">
            <a:noFill/>
            <a:miter lim="800000"/>
            <a:headEnd/>
            <a:tailEnd/>
          </a:ln>
        </p:spPr>
      </p:pic>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0"/>
                                  </p:stCondLst>
                                  <p:childTnLst>
                                    <p:set>
                                      <p:cBhvr>
                                        <p:cTn id="9" dur="1" fill="hold">
                                          <p:stCondLst>
                                            <p:cond delay="0"/>
                                          </p:stCondLst>
                                        </p:cTn>
                                        <p:tgtEl>
                                          <p:spTgt spid="71"/>
                                        </p:tgtEl>
                                        <p:attrNameLst>
                                          <p:attrName>style.visibility</p:attrName>
                                        </p:attrNameLst>
                                      </p:cBhvr>
                                      <p:to>
                                        <p:strVal val="visible"/>
                                      </p:to>
                                    </p:set>
                                    <p:animEffect transition="in" filter="wipe(down)">
                                      <p:cBhvr>
                                        <p:cTn id="10" dur="500"/>
                                        <p:tgtEl>
                                          <p:spTgt spid="71"/>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anim calcmode="lin" valueType="num">
                                      <p:cBhvr>
                                        <p:cTn id="22" dur="500" fill="hold"/>
                                        <p:tgtEl>
                                          <p:spTgt spid="2"/>
                                        </p:tgtEl>
                                        <p:attrNameLst>
                                          <p:attrName>ppt_x</p:attrName>
                                        </p:attrNameLst>
                                      </p:cBhvr>
                                      <p:tavLst>
                                        <p:tav tm="0">
                                          <p:val>
                                            <p:strVal val="#ppt_x"/>
                                          </p:val>
                                        </p:tav>
                                        <p:tav tm="100000">
                                          <p:val>
                                            <p:strVal val="#ppt_x"/>
                                          </p:val>
                                        </p:tav>
                                      </p:tavLst>
                                    </p:anim>
                                    <p:anim calcmode="lin" valueType="num">
                                      <p:cBhvr>
                                        <p:cTn id="23" dur="500" fill="hold"/>
                                        <p:tgtEl>
                                          <p:spTgt spid="2"/>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2" presetClass="entr" presetSubtype="4"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down)">
                                      <p:cBhvr>
                                        <p:cTn id="27" dur="500"/>
                                        <p:tgtEl>
                                          <p:spTgt spid="45"/>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47" presetClass="entr" presetSubtype="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anim calcmode="lin" valueType="num">
                                      <p:cBhvr>
                                        <p:cTn id="35" dur="500" fill="hold"/>
                                        <p:tgtEl>
                                          <p:spTgt spid="3"/>
                                        </p:tgtEl>
                                        <p:attrNameLst>
                                          <p:attrName>ppt_x</p:attrName>
                                        </p:attrNameLst>
                                      </p:cBhvr>
                                      <p:tavLst>
                                        <p:tav tm="0">
                                          <p:val>
                                            <p:strVal val="#ppt_x"/>
                                          </p:val>
                                        </p:tav>
                                        <p:tav tm="100000">
                                          <p:val>
                                            <p:strVal val="#ppt_x"/>
                                          </p:val>
                                        </p:tav>
                                      </p:tavLst>
                                    </p:anim>
                                    <p:anim calcmode="lin" valueType="num">
                                      <p:cBhvr>
                                        <p:cTn id="36" dur="500" fill="hold"/>
                                        <p:tgtEl>
                                          <p:spTgt spid="3"/>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22" presetClass="entr" presetSubtype="4"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47"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anim calcmode="lin" valueType="num">
                                      <p:cBhvr>
                                        <p:cTn id="48" dur="500" fill="hold"/>
                                        <p:tgtEl>
                                          <p:spTgt spid="4"/>
                                        </p:tgtEl>
                                        <p:attrNameLst>
                                          <p:attrName>ppt_x</p:attrName>
                                        </p:attrNameLst>
                                      </p:cBhvr>
                                      <p:tavLst>
                                        <p:tav tm="0">
                                          <p:val>
                                            <p:strVal val="#ppt_x"/>
                                          </p:val>
                                        </p:tav>
                                        <p:tav tm="100000">
                                          <p:val>
                                            <p:strVal val="#ppt_x"/>
                                          </p:val>
                                        </p:tav>
                                      </p:tavLst>
                                    </p:anim>
                                    <p:anim calcmode="lin" valueType="num">
                                      <p:cBhvr>
                                        <p:cTn id="49" dur="5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35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fade">
                                      <p:cBhvr>
                                        <p:cTn id="57" dur="500"/>
                                        <p:tgtEl>
                                          <p:spTgt spid="52"/>
                                        </p:tgtEl>
                                      </p:cBhvr>
                                    </p:animEffect>
                                  </p:childTnLst>
                                </p:cTn>
                              </p:par>
                              <p:par>
                                <p:cTn id="58" presetID="47" presetClass="entr" presetSubtype="0"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500"/>
                                        <p:tgtEl>
                                          <p:spTgt spid="5"/>
                                        </p:tgtEl>
                                      </p:cBhvr>
                                    </p:animEffect>
                                    <p:anim calcmode="lin" valueType="num">
                                      <p:cBhvr>
                                        <p:cTn id="61" dur="500" fill="hold"/>
                                        <p:tgtEl>
                                          <p:spTgt spid="5"/>
                                        </p:tgtEl>
                                        <p:attrNameLst>
                                          <p:attrName>ppt_x</p:attrName>
                                        </p:attrNameLst>
                                      </p:cBhvr>
                                      <p:tavLst>
                                        <p:tav tm="0">
                                          <p:val>
                                            <p:strVal val="#ppt_x"/>
                                          </p:val>
                                        </p:tav>
                                        <p:tav tm="100000">
                                          <p:val>
                                            <p:strVal val="#ppt_x"/>
                                          </p:val>
                                        </p:tav>
                                      </p:tavLst>
                                    </p:anim>
                                    <p:anim calcmode="lin" valueType="num">
                                      <p:cBhvr>
                                        <p:cTn id="62" dur="500" fill="hold"/>
                                        <p:tgtEl>
                                          <p:spTgt spid="5"/>
                                        </p:tgtEl>
                                        <p:attrNameLst>
                                          <p:attrName>ppt_y</p:attrName>
                                        </p:attrNameLst>
                                      </p:cBhvr>
                                      <p:tavLst>
                                        <p:tav tm="0">
                                          <p:val>
                                            <p:strVal val="#ppt_y-.1"/>
                                          </p:val>
                                        </p:tav>
                                        <p:tav tm="100000">
                                          <p:val>
                                            <p:strVal val="#ppt_y"/>
                                          </p:val>
                                        </p:tav>
                                      </p:tavLst>
                                    </p:anim>
                                  </p:childTnLst>
                                </p:cTn>
                              </p:par>
                            </p:childTnLst>
                          </p:cTn>
                        </p:par>
                        <p:par>
                          <p:cTn id="63" fill="hold">
                            <p:stCondLst>
                              <p:cond delay="4500"/>
                            </p:stCondLst>
                            <p:childTnLst>
                              <p:par>
                                <p:cTn id="64" presetID="22" presetClass="entr" presetSubtype="4"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fade">
                                      <p:cBhvr>
                                        <p:cTn id="70" dur="500"/>
                                        <p:tgtEl>
                                          <p:spTgt spid="50"/>
                                        </p:tgtEl>
                                      </p:cBhvr>
                                    </p:animEffect>
                                  </p:childTnLst>
                                </p:cTn>
                              </p:par>
                              <p:par>
                                <p:cTn id="71" presetID="47" presetClass="entr" presetSubtype="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500"/>
                                        <p:tgtEl>
                                          <p:spTgt spid="6"/>
                                        </p:tgtEl>
                                      </p:cBhvr>
                                    </p:animEffect>
                                    <p:anim calcmode="lin" valueType="num">
                                      <p:cBhvr>
                                        <p:cTn id="74" dur="500" fill="hold"/>
                                        <p:tgtEl>
                                          <p:spTgt spid="6"/>
                                        </p:tgtEl>
                                        <p:attrNameLst>
                                          <p:attrName>ppt_x</p:attrName>
                                        </p:attrNameLst>
                                      </p:cBhvr>
                                      <p:tavLst>
                                        <p:tav tm="0">
                                          <p:val>
                                            <p:strVal val="#ppt_x"/>
                                          </p:val>
                                        </p:tav>
                                        <p:tav tm="100000">
                                          <p:val>
                                            <p:strVal val="#ppt_x"/>
                                          </p:val>
                                        </p:tav>
                                      </p:tavLst>
                                    </p:anim>
                                    <p:anim calcmode="lin" valueType="num">
                                      <p:cBhvr>
                                        <p:cTn id="75" dur="500" fill="hold"/>
                                        <p:tgtEl>
                                          <p:spTgt spid="6"/>
                                        </p:tgtEl>
                                        <p:attrNameLst>
                                          <p:attrName>ppt_y</p:attrName>
                                        </p:attrNameLst>
                                      </p:cBhvr>
                                      <p:tavLst>
                                        <p:tav tm="0">
                                          <p:val>
                                            <p:strVal val="#ppt_y-.1"/>
                                          </p:val>
                                        </p:tav>
                                        <p:tav tm="100000">
                                          <p:val>
                                            <p:strVal val="#ppt_y"/>
                                          </p:val>
                                        </p:tav>
                                      </p:tavLst>
                                    </p:anim>
                                  </p:childTnLst>
                                </p:cTn>
                              </p:par>
                              <p:par>
                                <p:cTn id="76" presetID="12" presetClass="entr" presetSubtype="4" fill="hold" grpId="0" nodeType="withEffect">
                                  <p:stCondLst>
                                    <p:cond delay="0"/>
                                  </p:stCondLst>
                                  <p:iterate type="lt">
                                    <p:tmPct val="13248"/>
                                  </p:iterate>
                                  <p:childTnLst>
                                    <p:set>
                                      <p:cBhvr>
                                        <p:cTn id="77" dur="1" fill="hold">
                                          <p:stCondLst>
                                            <p:cond delay="0"/>
                                          </p:stCondLst>
                                        </p:cTn>
                                        <p:tgtEl>
                                          <p:spTgt spid="46"/>
                                        </p:tgtEl>
                                        <p:attrNameLst>
                                          <p:attrName>style.visibility</p:attrName>
                                        </p:attrNameLst>
                                      </p:cBhvr>
                                      <p:to>
                                        <p:strVal val="visible"/>
                                      </p:to>
                                    </p:set>
                                    <p:anim calcmode="lin" valueType="num">
                                      <p:cBhvr>
                                        <p:cTn id="78" dur="300"/>
                                        <p:tgtEl>
                                          <p:spTgt spid="46"/>
                                        </p:tgtEl>
                                        <p:attrNameLst>
                                          <p:attrName>ppt_y</p:attrName>
                                        </p:attrNameLst>
                                      </p:cBhvr>
                                      <p:tavLst>
                                        <p:tav tm="0">
                                          <p:val>
                                            <p:strVal val="#ppt_y+#ppt_h*1.125000"/>
                                          </p:val>
                                        </p:tav>
                                        <p:tav tm="100000">
                                          <p:val>
                                            <p:strVal val="#ppt_y"/>
                                          </p:val>
                                        </p:tav>
                                      </p:tavLst>
                                    </p:anim>
                                    <p:animEffect transition="in" filter="wipe(up)">
                                      <p:cBhvr>
                                        <p:cTn id="79"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2" grpId="0"/>
      <p:bldP spid="53" grpId="0"/>
      <p:bldP spid="54"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1201" y="2836863"/>
            <a:ext cx="2251075"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4" name="五边形 3"/>
          <p:cNvSpPr/>
          <p:nvPr/>
        </p:nvSpPr>
        <p:spPr>
          <a:xfrm flipH="1">
            <a:off x="2847975" y="3292475"/>
            <a:ext cx="1384300" cy="38258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5" name="五边形 4"/>
          <p:cNvSpPr/>
          <p:nvPr/>
        </p:nvSpPr>
        <p:spPr>
          <a:xfrm flipH="1">
            <a:off x="2320925" y="3746501"/>
            <a:ext cx="1911350" cy="384175"/>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6" name="五边形 5"/>
          <p:cNvSpPr/>
          <p:nvPr/>
        </p:nvSpPr>
        <p:spPr>
          <a:xfrm flipH="1">
            <a:off x="1476375" y="4202114"/>
            <a:ext cx="2755900" cy="382587"/>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7" name="TextBox 159"/>
          <p:cNvSpPr txBox="1">
            <a:spLocks noChangeArrowheads="1"/>
          </p:cNvSpPr>
          <p:nvPr/>
        </p:nvSpPr>
        <p:spPr bwMode="auto">
          <a:xfrm>
            <a:off x="3602039" y="2874963"/>
            <a:ext cx="582612" cy="315912"/>
          </a:xfrm>
          <a:prstGeom prst="rect">
            <a:avLst/>
          </a:prstGeom>
          <a:noFill/>
          <a:ln w="9525">
            <a:noFill/>
            <a:miter lim="800000"/>
            <a:headEnd/>
            <a:tailEnd/>
          </a:ln>
        </p:spPr>
        <p:txBody>
          <a:bodyPr wrap="none" lIns="68573" tIns="34287" rIns="68573" bIns="34287">
            <a:spAutoFit/>
          </a:bodyPr>
          <a:lstStyle/>
          <a:p>
            <a:pPr algn="ctr"/>
            <a:r>
              <a:rPr lang="en-US" altLang="zh-CN" sz="1600" b="1" dirty="0">
                <a:solidFill>
                  <a:schemeClr val="bg1"/>
                </a:solidFill>
                <a:latin typeface="微软雅黑" pitchFamily="34" charset="-122"/>
                <a:ea typeface="微软雅黑" pitchFamily="34" charset="-122"/>
              </a:rPr>
              <a:t>73%</a:t>
            </a:r>
            <a:endParaRPr lang="zh-CN" altLang="en-US" sz="1600" b="1" dirty="0">
              <a:solidFill>
                <a:schemeClr val="bg1"/>
              </a:solidFill>
              <a:latin typeface="微软雅黑" pitchFamily="34" charset="-122"/>
              <a:ea typeface="微软雅黑" pitchFamily="34" charset="-122"/>
            </a:endParaRPr>
          </a:p>
        </p:txBody>
      </p:sp>
      <p:sp>
        <p:nvSpPr>
          <p:cNvPr id="9" name="TextBox 160"/>
          <p:cNvSpPr txBox="1">
            <a:spLocks noChangeArrowheads="1"/>
          </p:cNvSpPr>
          <p:nvPr/>
        </p:nvSpPr>
        <p:spPr bwMode="auto">
          <a:xfrm>
            <a:off x="3595689" y="3333751"/>
            <a:ext cx="582612" cy="315913"/>
          </a:xfrm>
          <a:prstGeom prst="rect">
            <a:avLst/>
          </a:prstGeom>
          <a:noFill/>
          <a:ln w="9525">
            <a:noFill/>
            <a:miter lim="800000"/>
            <a:headEnd/>
            <a:tailEnd/>
          </a:ln>
        </p:spPr>
        <p:txBody>
          <a:bodyPr wrap="none" lIns="68573" tIns="34287" rIns="68573" bIns="34287">
            <a:spAutoFit/>
          </a:bodyPr>
          <a:lstStyle/>
          <a:p>
            <a:pPr algn="ctr"/>
            <a:r>
              <a:rPr lang="en-US" altLang="zh-CN" sz="1600" b="1" dirty="0">
                <a:solidFill>
                  <a:schemeClr val="bg1"/>
                </a:solidFill>
                <a:latin typeface="微软雅黑" pitchFamily="34" charset="-122"/>
                <a:ea typeface="微软雅黑" pitchFamily="34" charset="-122"/>
              </a:rPr>
              <a:t>30%</a:t>
            </a:r>
            <a:endParaRPr lang="zh-CN" altLang="en-US" sz="1600" b="1" dirty="0">
              <a:solidFill>
                <a:schemeClr val="bg1"/>
              </a:solidFill>
              <a:latin typeface="微软雅黑" pitchFamily="34" charset="-122"/>
              <a:ea typeface="微软雅黑" pitchFamily="34" charset="-122"/>
            </a:endParaRPr>
          </a:p>
        </p:txBody>
      </p:sp>
      <p:sp>
        <p:nvSpPr>
          <p:cNvPr id="10" name="TextBox 161"/>
          <p:cNvSpPr txBox="1">
            <a:spLocks noChangeArrowheads="1"/>
          </p:cNvSpPr>
          <p:nvPr/>
        </p:nvSpPr>
        <p:spPr bwMode="auto">
          <a:xfrm>
            <a:off x="3595689" y="3789363"/>
            <a:ext cx="582612" cy="314325"/>
          </a:xfrm>
          <a:prstGeom prst="rect">
            <a:avLst/>
          </a:prstGeom>
          <a:noFill/>
          <a:ln w="9525">
            <a:noFill/>
            <a:miter lim="800000"/>
            <a:headEnd/>
            <a:tailEnd/>
          </a:ln>
        </p:spPr>
        <p:txBody>
          <a:bodyPr wrap="none" lIns="68573" tIns="34287" rIns="68573" bIns="34287">
            <a:spAutoFit/>
          </a:bodyPr>
          <a:lstStyle/>
          <a:p>
            <a:pPr algn="ctr"/>
            <a:r>
              <a:rPr lang="en-US" altLang="zh-CN" sz="1600" b="1" dirty="0">
                <a:solidFill>
                  <a:schemeClr val="bg1"/>
                </a:solidFill>
                <a:latin typeface="微软雅黑" pitchFamily="34" charset="-122"/>
                <a:ea typeface="微软雅黑" pitchFamily="34" charset="-122"/>
              </a:rPr>
              <a:t>50%</a:t>
            </a:r>
            <a:endParaRPr lang="zh-CN" altLang="en-US" sz="1600" b="1" dirty="0">
              <a:solidFill>
                <a:schemeClr val="bg1"/>
              </a:solidFill>
              <a:latin typeface="微软雅黑" pitchFamily="34" charset="-122"/>
              <a:ea typeface="微软雅黑" pitchFamily="34" charset="-122"/>
            </a:endParaRPr>
          </a:p>
        </p:txBody>
      </p:sp>
      <p:sp>
        <p:nvSpPr>
          <p:cNvPr id="11" name="TextBox 162"/>
          <p:cNvSpPr txBox="1">
            <a:spLocks noChangeArrowheads="1"/>
          </p:cNvSpPr>
          <p:nvPr/>
        </p:nvSpPr>
        <p:spPr bwMode="auto">
          <a:xfrm>
            <a:off x="3614739" y="4248151"/>
            <a:ext cx="582612" cy="315913"/>
          </a:xfrm>
          <a:prstGeom prst="rect">
            <a:avLst/>
          </a:prstGeom>
          <a:noFill/>
          <a:ln w="9525">
            <a:noFill/>
            <a:miter lim="800000"/>
            <a:headEnd/>
            <a:tailEnd/>
          </a:ln>
        </p:spPr>
        <p:txBody>
          <a:bodyPr wrap="none" lIns="68573" tIns="34287" rIns="68573" bIns="34287">
            <a:spAutoFit/>
          </a:bodyPr>
          <a:lstStyle/>
          <a:p>
            <a:pPr algn="ctr"/>
            <a:r>
              <a:rPr lang="en-US" altLang="zh-CN" sz="1600" b="1" dirty="0">
                <a:solidFill>
                  <a:schemeClr val="bg1"/>
                </a:solidFill>
                <a:latin typeface="微软雅黑" pitchFamily="34" charset="-122"/>
                <a:ea typeface="微软雅黑" pitchFamily="34" charset="-122"/>
              </a:rPr>
              <a:t>75%</a:t>
            </a:r>
            <a:endParaRPr lang="zh-CN" altLang="en-US" sz="1600" b="1" dirty="0">
              <a:solidFill>
                <a:schemeClr val="bg1"/>
              </a:solidFill>
              <a:latin typeface="微软雅黑" pitchFamily="34" charset="-122"/>
              <a:ea typeface="微软雅黑" pitchFamily="34" charset="-122"/>
            </a:endParaRPr>
          </a:p>
        </p:txBody>
      </p:sp>
      <p:sp>
        <p:nvSpPr>
          <p:cNvPr id="12" name="五边形 11"/>
          <p:cNvSpPr/>
          <p:nvPr/>
        </p:nvSpPr>
        <p:spPr>
          <a:xfrm>
            <a:off x="4959350" y="2840039"/>
            <a:ext cx="1149350" cy="382587"/>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3" name="五边形 12"/>
          <p:cNvSpPr/>
          <p:nvPr/>
        </p:nvSpPr>
        <p:spPr>
          <a:xfrm>
            <a:off x="4959351" y="3294064"/>
            <a:ext cx="2170113" cy="382587"/>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4" name="五边形 13"/>
          <p:cNvSpPr/>
          <p:nvPr/>
        </p:nvSpPr>
        <p:spPr>
          <a:xfrm>
            <a:off x="4959350" y="3749675"/>
            <a:ext cx="1360488" cy="382588"/>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5" name="五边形 14"/>
          <p:cNvSpPr/>
          <p:nvPr/>
        </p:nvSpPr>
        <p:spPr>
          <a:xfrm>
            <a:off x="4959351" y="4203700"/>
            <a:ext cx="2900363" cy="382588"/>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6" name="TextBox 173"/>
          <p:cNvSpPr txBox="1">
            <a:spLocks noChangeArrowheads="1"/>
          </p:cNvSpPr>
          <p:nvPr/>
        </p:nvSpPr>
        <p:spPr bwMode="auto">
          <a:xfrm>
            <a:off x="5029201" y="2881313"/>
            <a:ext cx="582613" cy="315912"/>
          </a:xfrm>
          <a:prstGeom prst="rect">
            <a:avLst/>
          </a:prstGeom>
          <a:noFill/>
          <a:ln w="9525">
            <a:noFill/>
            <a:miter lim="800000"/>
            <a:headEnd/>
            <a:tailEnd/>
          </a:ln>
        </p:spPr>
        <p:txBody>
          <a:bodyPr wrap="none" lIns="68573" tIns="34287" rIns="68573" bIns="34287">
            <a:spAutoFit/>
          </a:bodyPr>
          <a:lstStyle/>
          <a:p>
            <a:pPr algn="ctr"/>
            <a:r>
              <a:rPr lang="en-US" altLang="zh-CN" sz="1600" b="1" dirty="0">
                <a:solidFill>
                  <a:schemeClr val="bg1"/>
                </a:solidFill>
                <a:latin typeface="微软雅黑" pitchFamily="34" charset="-122"/>
                <a:ea typeface="微软雅黑" pitchFamily="34" charset="-122"/>
              </a:rPr>
              <a:t>20%</a:t>
            </a:r>
            <a:endParaRPr lang="zh-CN" altLang="en-US" sz="1600" b="1" dirty="0">
              <a:solidFill>
                <a:schemeClr val="bg1"/>
              </a:solidFill>
              <a:latin typeface="微软雅黑" pitchFamily="34" charset="-122"/>
              <a:ea typeface="微软雅黑" pitchFamily="34" charset="-122"/>
            </a:endParaRPr>
          </a:p>
        </p:txBody>
      </p:sp>
      <p:sp>
        <p:nvSpPr>
          <p:cNvPr id="17" name="TextBox 174"/>
          <p:cNvSpPr txBox="1">
            <a:spLocks noChangeArrowheads="1"/>
          </p:cNvSpPr>
          <p:nvPr/>
        </p:nvSpPr>
        <p:spPr bwMode="auto">
          <a:xfrm>
            <a:off x="5029201" y="3328988"/>
            <a:ext cx="582613" cy="315912"/>
          </a:xfrm>
          <a:prstGeom prst="rect">
            <a:avLst/>
          </a:prstGeom>
          <a:noFill/>
          <a:ln w="9525">
            <a:noFill/>
            <a:miter lim="800000"/>
            <a:headEnd/>
            <a:tailEnd/>
          </a:ln>
        </p:spPr>
        <p:txBody>
          <a:bodyPr wrap="none" lIns="68573" tIns="34287" rIns="68573" bIns="34287">
            <a:spAutoFit/>
          </a:bodyPr>
          <a:lstStyle/>
          <a:p>
            <a:pPr algn="ctr"/>
            <a:r>
              <a:rPr lang="en-US" altLang="zh-CN" sz="1600" b="1" dirty="0">
                <a:solidFill>
                  <a:schemeClr val="bg1"/>
                </a:solidFill>
                <a:latin typeface="微软雅黑" pitchFamily="34" charset="-122"/>
                <a:ea typeface="微软雅黑" pitchFamily="34" charset="-122"/>
              </a:rPr>
              <a:t>56%</a:t>
            </a:r>
            <a:endParaRPr lang="zh-CN" altLang="en-US" sz="1600" b="1" dirty="0">
              <a:solidFill>
                <a:schemeClr val="bg1"/>
              </a:solidFill>
              <a:latin typeface="微软雅黑" pitchFamily="34" charset="-122"/>
              <a:ea typeface="微软雅黑" pitchFamily="34" charset="-122"/>
            </a:endParaRPr>
          </a:p>
        </p:txBody>
      </p:sp>
      <p:sp>
        <p:nvSpPr>
          <p:cNvPr id="18" name="TextBox 175"/>
          <p:cNvSpPr txBox="1">
            <a:spLocks noChangeArrowheads="1"/>
          </p:cNvSpPr>
          <p:nvPr/>
        </p:nvSpPr>
        <p:spPr bwMode="auto">
          <a:xfrm>
            <a:off x="5029201" y="3789363"/>
            <a:ext cx="582613" cy="314325"/>
          </a:xfrm>
          <a:prstGeom prst="rect">
            <a:avLst/>
          </a:prstGeom>
          <a:noFill/>
          <a:ln w="9525">
            <a:noFill/>
            <a:miter lim="800000"/>
            <a:headEnd/>
            <a:tailEnd/>
          </a:ln>
        </p:spPr>
        <p:txBody>
          <a:bodyPr wrap="none" lIns="68573" tIns="34287" rIns="68573" bIns="34287">
            <a:spAutoFit/>
          </a:bodyPr>
          <a:lstStyle/>
          <a:p>
            <a:pPr algn="ctr"/>
            <a:r>
              <a:rPr lang="en-US" altLang="zh-CN" sz="1600" b="1" dirty="0">
                <a:solidFill>
                  <a:schemeClr val="bg1"/>
                </a:solidFill>
                <a:latin typeface="微软雅黑" pitchFamily="34" charset="-122"/>
                <a:ea typeface="微软雅黑" pitchFamily="34" charset="-122"/>
              </a:rPr>
              <a:t>29%</a:t>
            </a:r>
            <a:endParaRPr lang="zh-CN" altLang="en-US" sz="1600" b="1" dirty="0">
              <a:solidFill>
                <a:schemeClr val="bg1"/>
              </a:solidFill>
              <a:latin typeface="微软雅黑" pitchFamily="34" charset="-122"/>
              <a:ea typeface="微软雅黑" pitchFamily="34" charset="-122"/>
            </a:endParaRPr>
          </a:p>
        </p:txBody>
      </p:sp>
      <p:sp>
        <p:nvSpPr>
          <p:cNvPr id="19" name="TextBox 176"/>
          <p:cNvSpPr txBox="1">
            <a:spLocks noChangeArrowheads="1"/>
          </p:cNvSpPr>
          <p:nvPr/>
        </p:nvSpPr>
        <p:spPr bwMode="auto">
          <a:xfrm>
            <a:off x="5041900" y="4244976"/>
            <a:ext cx="582613" cy="315913"/>
          </a:xfrm>
          <a:prstGeom prst="rect">
            <a:avLst/>
          </a:prstGeom>
          <a:noFill/>
          <a:ln w="9525">
            <a:noFill/>
            <a:miter lim="800000"/>
            <a:headEnd/>
            <a:tailEnd/>
          </a:ln>
        </p:spPr>
        <p:txBody>
          <a:bodyPr wrap="none" lIns="68573" tIns="34287" rIns="68573" bIns="34287">
            <a:spAutoFit/>
          </a:bodyPr>
          <a:lstStyle/>
          <a:p>
            <a:pPr algn="ctr"/>
            <a:r>
              <a:rPr lang="en-US" altLang="zh-CN" sz="1600" b="1" dirty="0">
                <a:solidFill>
                  <a:schemeClr val="bg1"/>
                </a:solidFill>
                <a:latin typeface="微软雅黑" pitchFamily="34" charset="-122"/>
                <a:ea typeface="微软雅黑" pitchFamily="34" charset="-122"/>
              </a:rPr>
              <a:t>77%</a:t>
            </a:r>
            <a:endParaRPr lang="zh-CN" altLang="en-US" sz="1600" b="1" dirty="0">
              <a:solidFill>
                <a:schemeClr val="bg1"/>
              </a:solidFill>
              <a:latin typeface="微软雅黑" pitchFamily="34" charset="-122"/>
              <a:ea typeface="微软雅黑" pitchFamily="34" charset="-122"/>
            </a:endParaRPr>
          </a:p>
        </p:txBody>
      </p:sp>
      <p:sp>
        <p:nvSpPr>
          <p:cNvPr id="20" name="TextBox 180"/>
          <p:cNvSpPr txBox="1">
            <a:spLocks noChangeArrowheads="1"/>
          </p:cNvSpPr>
          <p:nvPr/>
        </p:nvSpPr>
        <p:spPr bwMode="auto">
          <a:xfrm>
            <a:off x="4310064" y="2916239"/>
            <a:ext cx="571500" cy="242887"/>
          </a:xfrm>
          <a:prstGeom prst="rect">
            <a:avLst/>
          </a:prstGeom>
          <a:noFill/>
          <a:ln w="9525">
            <a:noFill/>
            <a:miter lim="800000"/>
            <a:headEnd/>
            <a:tailEnd/>
          </a:ln>
        </p:spPr>
        <p:txBody>
          <a:bodyPr wrap="none" lIns="68573" tIns="34287" rIns="68573" bIns="34287">
            <a:spAutoFit/>
          </a:bodyPr>
          <a:lstStyle/>
          <a:p>
            <a:pPr algn="ctr"/>
            <a:r>
              <a:rPr lang="zh-CN" altLang="en-US" sz="1100" b="1" dirty="0">
                <a:solidFill>
                  <a:schemeClr val="bg1">
                    <a:lumMod val="50000"/>
                  </a:schemeClr>
                </a:solidFill>
                <a:latin typeface="微软雅黑" pitchFamily="34" charset="-122"/>
                <a:ea typeface="微软雅黑" pitchFamily="34" charset="-122"/>
              </a:rPr>
              <a:t>项目一</a:t>
            </a:r>
          </a:p>
        </p:txBody>
      </p:sp>
      <p:sp>
        <p:nvSpPr>
          <p:cNvPr id="21" name="TextBox 181"/>
          <p:cNvSpPr txBox="1">
            <a:spLocks noChangeArrowheads="1"/>
          </p:cNvSpPr>
          <p:nvPr/>
        </p:nvSpPr>
        <p:spPr bwMode="auto">
          <a:xfrm>
            <a:off x="4310064" y="3368675"/>
            <a:ext cx="571500" cy="241300"/>
          </a:xfrm>
          <a:prstGeom prst="rect">
            <a:avLst/>
          </a:prstGeom>
          <a:noFill/>
          <a:ln w="9525">
            <a:noFill/>
            <a:miter lim="800000"/>
            <a:headEnd/>
            <a:tailEnd/>
          </a:ln>
        </p:spPr>
        <p:txBody>
          <a:bodyPr wrap="none" lIns="68573" tIns="34287" rIns="68573" bIns="34287">
            <a:spAutoFit/>
          </a:bodyPr>
          <a:lstStyle/>
          <a:p>
            <a:pPr algn="ctr"/>
            <a:r>
              <a:rPr lang="zh-CN" altLang="en-US" sz="1100" b="1" dirty="0">
                <a:solidFill>
                  <a:schemeClr val="bg1">
                    <a:lumMod val="50000"/>
                  </a:schemeClr>
                </a:solidFill>
                <a:latin typeface="微软雅黑" pitchFamily="34" charset="-122"/>
                <a:ea typeface="微软雅黑" pitchFamily="34" charset="-122"/>
              </a:rPr>
              <a:t>项目二</a:t>
            </a:r>
          </a:p>
        </p:txBody>
      </p:sp>
      <p:sp>
        <p:nvSpPr>
          <p:cNvPr id="22" name="TextBox 182"/>
          <p:cNvSpPr txBox="1">
            <a:spLocks noChangeArrowheads="1"/>
          </p:cNvSpPr>
          <p:nvPr/>
        </p:nvSpPr>
        <p:spPr bwMode="auto">
          <a:xfrm>
            <a:off x="4311650" y="3822700"/>
            <a:ext cx="569913" cy="242888"/>
          </a:xfrm>
          <a:prstGeom prst="rect">
            <a:avLst/>
          </a:prstGeom>
          <a:noFill/>
          <a:ln w="9525">
            <a:noFill/>
            <a:miter lim="800000"/>
            <a:headEnd/>
            <a:tailEnd/>
          </a:ln>
        </p:spPr>
        <p:txBody>
          <a:bodyPr wrap="none" lIns="68573" tIns="34287" rIns="68573" bIns="34287">
            <a:spAutoFit/>
          </a:bodyPr>
          <a:lstStyle/>
          <a:p>
            <a:pPr algn="ctr"/>
            <a:r>
              <a:rPr lang="zh-CN" altLang="en-US" sz="1100" b="1" dirty="0">
                <a:solidFill>
                  <a:schemeClr val="bg1">
                    <a:lumMod val="50000"/>
                  </a:schemeClr>
                </a:solidFill>
                <a:latin typeface="微软雅黑" pitchFamily="34" charset="-122"/>
                <a:ea typeface="微软雅黑" pitchFamily="34" charset="-122"/>
              </a:rPr>
              <a:t>项目三</a:t>
            </a:r>
          </a:p>
        </p:txBody>
      </p:sp>
      <p:sp>
        <p:nvSpPr>
          <p:cNvPr id="23" name="TextBox 183"/>
          <p:cNvSpPr txBox="1">
            <a:spLocks noChangeArrowheads="1"/>
          </p:cNvSpPr>
          <p:nvPr/>
        </p:nvSpPr>
        <p:spPr bwMode="auto">
          <a:xfrm>
            <a:off x="4311650" y="4279900"/>
            <a:ext cx="569913" cy="242888"/>
          </a:xfrm>
          <a:prstGeom prst="rect">
            <a:avLst/>
          </a:prstGeom>
          <a:noFill/>
          <a:ln w="9525">
            <a:noFill/>
            <a:miter lim="800000"/>
            <a:headEnd/>
            <a:tailEnd/>
          </a:ln>
        </p:spPr>
        <p:txBody>
          <a:bodyPr wrap="none" lIns="68573" tIns="34287" rIns="68573" bIns="34287">
            <a:spAutoFit/>
          </a:bodyPr>
          <a:lstStyle/>
          <a:p>
            <a:pPr algn="ctr"/>
            <a:r>
              <a:rPr lang="zh-CN" altLang="en-US" sz="1100" b="1" dirty="0">
                <a:solidFill>
                  <a:schemeClr val="bg1">
                    <a:lumMod val="50000"/>
                  </a:schemeClr>
                </a:solidFill>
                <a:latin typeface="微软雅黑" pitchFamily="34" charset="-122"/>
                <a:ea typeface="微软雅黑" pitchFamily="34" charset="-122"/>
              </a:rPr>
              <a:t>项目四</a:t>
            </a:r>
          </a:p>
        </p:txBody>
      </p:sp>
      <p:sp>
        <p:nvSpPr>
          <p:cNvPr id="24" name="Oval 4"/>
          <p:cNvSpPr/>
          <p:nvPr/>
        </p:nvSpPr>
        <p:spPr>
          <a:xfrm>
            <a:off x="4957763" y="1131889"/>
            <a:ext cx="838200" cy="790575"/>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73" tIns="34287" rIns="68573" bIns="34287" anchor="ctr"/>
          <a:lstStyle/>
          <a:p>
            <a:pPr algn="ctr" fontAlgn="auto"/>
            <a:r>
              <a:rPr lang="en-US" sz="1400" b="1" noProof="1">
                <a:solidFill>
                  <a:schemeClr val="bg1"/>
                </a:solidFill>
                <a:latin typeface="微软雅黑" panose="020B0503020204020204" pitchFamily="34" charset="-122"/>
                <a:ea typeface="微软雅黑" panose="020B0503020204020204" pitchFamily="34" charset="-122"/>
              </a:rPr>
              <a:t>2017</a:t>
            </a:r>
          </a:p>
        </p:txBody>
      </p:sp>
      <p:sp>
        <p:nvSpPr>
          <p:cNvPr id="25" name="Oval 5"/>
          <p:cNvSpPr/>
          <p:nvPr/>
        </p:nvSpPr>
        <p:spPr>
          <a:xfrm>
            <a:off x="3411538" y="1131889"/>
            <a:ext cx="838200" cy="790575"/>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73" tIns="34287" rIns="68573" bIns="34287" anchor="ctr"/>
          <a:lstStyle/>
          <a:p>
            <a:pPr algn="ctr" fontAlgn="auto"/>
            <a:r>
              <a:rPr lang="en-US" altLang="zh-CN" sz="1400" b="1" noProof="1">
                <a:solidFill>
                  <a:schemeClr val="bg1"/>
                </a:solidFill>
                <a:latin typeface="微软雅黑" panose="020B0503020204020204" pitchFamily="34" charset="-122"/>
                <a:ea typeface="微软雅黑" panose="020B0503020204020204" pitchFamily="34" charset="-122"/>
              </a:rPr>
              <a:t>2016</a:t>
            </a:r>
            <a:endParaRPr lang="en-US" sz="1400" b="1" noProof="1">
              <a:solidFill>
                <a:schemeClr val="bg1"/>
              </a:solidFill>
              <a:latin typeface="微软雅黑" panose="020B0503020204020204" pitchFamily="34" charset="-122"/>
              <a:ea typeface="微软雅黑" panose="020B0503020204020204" pitchFamily="34" charset="-122"/>
            </a:endParaRPr>
          </a:p>
        </p:txBody>
      </p:sp>
      <p:sp>
        <p:nvSpPr>
          <p:cNvPr id="26" name="Text Box 10"/>
          <p:cNvSpPr txBox="1">
            <a:spLocks noChangeArrowheads="1"/>
          </p:cNvSpPr>
          <p:nvPr/>
        </p:nvSpPr>
        <p:spPr bwMode="auto">
          <a:xfrm>
            <a:off x="4959350" y="2019301"/>
            <a:ext cx="3428412" cy="594600"/>
          </a:xfrm>
          <a:prstGeom prst="rect">
            <a:avLst/>
          </a:prstGeom>
          <a:noFill/>
          <a:ln w="9525">
            <a:noFill/>
            <a:miter lim="800000"/>
            <a:headEnd/>
            <a:tailEnd/>
          </a:ln>
        </p:spPr>
        <p:txBody>
          <a:bodyPr wrap="square" lIns="34287" tIns="17143" rIns="34287" bIns="17143">
            <a:spAutoFit/>
          </a:bodyPr>
          <a:lstStyle/>
          <a:p>
            <a:pPr defTabSz="815893">
              <a:lnSpc>
                <a:spcPct val="130000"/>
              </a:lnSpc>
            </a:pPr>
            <a:r>
              <a:rPr lang="zh-CN" altLang="en-US" sz="1200" b="1" dirty="0">
                <a:solidFill>
                  <a:schemeClr val="bg1">
                    <a:lumMod val="50000"/>
                  </a:schemeClr>
                </a:solidFill>
                <a:latin typeface="微软雅黑" pitchFamily="34" charset="-122"/>
                <a:ea typeface="微软雅黑" pitchFamily="34" charset="-122"/>
              </a:rPr>
              <a:t>单击此处添加标题</a:t>
            </a:r>
            <a:endParaRPr lang="en-US" altLang="zh-CN" sz="1200" b="1" dirty="0">
              <a:solidFill>
                <a:schemeClr val="bg1">
                  <a:lumMod val="50000"/>
                </a:schemeClr>
              </a:solidFill>
              <a:latin typeface="微软雅黑" pitchFamily="34" charset="-122"/>
              <a:ea typeface="微软雅黑" pitchFamily="34" charset="-122"/>
            </a:endParaRPr>
          </a:p>
          <a:p>
            <a:pPr defTabSz="815893">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800" dirty="0">
                <a:solidFill>
                  <a:srgbClr val="404040"/>
                </a:solidFill>
                <a:latin typeface="微软雅黑" pitchFamily="34" charset="-122"/>
                <a:ea typeface="微软雅黑" pitchFamily="34" charset="-122"/>
              </a:rPr>
              <a:t>。</a:t>
            </a:r>
            <a:endParaRPr lang="en-US" altLang="en-US" sz="800" dirty="0">
              <a:solidFill>
                <a:srgbClr val="404040"/>
              </a:solidFill>
              <a:latin typeface="微软雅黑" pitchFamily="34" charset="-122"/>
              <a:ea typeface="微软雅黑" pitchFamily="34" charset="-122"/>
            </a:endParaRPr>
          </a:p>
        </p:txBody>
      </p:sp>
      <p:sp>
        <p:nvSpPr>
          <p:cNvPr id="27" name="Text Box 10"/>
          <p:cNvSpPr txBox="1">
            <a:spLocks noChangeArrowheads="1"/>
          </p:cNvSpPr>
          <p:nvPr/>
        </p:nvSpPr>
        <p:spPr bwMode="auto">
          <a:xfrm>
            <a:off x="828235" y="2019301"/>
            <a:ext cx="3415154" cy="594600"/>
          </a:xfrm>
          <a:prstGeom prst="rect">
            <a:avLst/>
          </a:prstGeom>
          <a:noFill/>
          <a:ln w="9525">
            <a:noFill/>
            <a:miter lim="800000"/>
            <a:headEnd/>
            <a:tailEnd/>
          </a:ln>
        </p:spPr>
        <p:txBody>
          <a:bodyPr wrap="square" lIns="34287" tIns="17143" rIns="34287" bIns="17143">
            <a:spAutoFit/>
          </a:bodyPr>
          <a:lstStyle/>
          <a:p>
            <a:pPr algn="r" defTabSz="815893">
              <a:lnSpc>
                <a:spcPct val="130000"/>
              </a:lnSpc>
            </a:pPr>
            <a:r>
              <a:rPr lang="zh-CN" altLang="en-US" sz="1200" b="1" dirty="0">
                <a:solidFill>
                  <a:schemeClr val="bg1">
                    <a:lumMod val="50000"/>
                  </a:schemeClr>
                </a:solidFill>
                <a:latin typeface="微软雅黑" pitchFamily="34" charset="-122"/>
                <a:ea typeface="微软雅黑" pitchFamily="34" charset="-122"/>
              </a:rPr>
              <a:t>单击此处添加标题</a:t>
            </a:r>
            <a:endParaRPr lang="en-US" altLang="zh-CN" sz="1200" b="1" dirty="0">
              <a:solidFill>
                <a:schemeClr val="bg1">
                  <a:lumMod val="50000"/>
                </a:schemeClr>
              </a:solidFill>
              <a:latin typeface="微软雅黑" pitchFamily="34" charset="-122"/>
              <a:ea typeface="微软雅黑" pitchFamily="34" charset="-122"/>
            </a:endParaRPr>
          </a:p>
          <a:p>
            <a:pPr algn="r" defTabSz="815893">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en-US"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0-#ppt_w/2"/>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ppt_x</p:attrName>
                                        </p:attrNameLst>
                                      </p:cBhvr>
                                      <p:tavLst>
                                        <p:tav tm="0">
                                          <p:val>
                                            <p:strVal val="1+#ppt_w/2"/>
                                          </p:val>
                                        </p:tav>
                                        <p:tav tm="100000">
                                          <p:val>
                                            <p:strVal val="#ppt_x"/>
                                          </p:val>
                                        </p:tav>
                                      </p:tavLst>
                                    </p:anim>
                                    <p:anim calcmode="lin" valueType="num">
                                      <p:cBhvr>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ppt_x</p:attrName>
                                        </p:attrNameLst>
                                      </p:cBhvr>
                                      <p:tavLst>
                                        <p:tav tm="0">
                                          <p:val>
                                            <p:strVal val="#ppt_x"/>
                                          </p:val>
                                        </p:tav>
                                        <p:tav tm="100000">
                                          <p:val>
                                            <p:strVal val="#ppt_x"/>
                                          </p:val>
                                        </p:tav>
                                      </p:tavLst>
                                    </p:anim>
                                    <p:anim calcmode="lin" valueType="num">
                                      <p:cBhvr>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ppt_x</p:attrName>
                                        </p:attrNameLst>
                                      </p:cBhvr>
                                      <p:tavLst>
                                        <p:tav tm="0">
                                          <p:val>
                                            <p:strVal val="#ppt_x"/>
                                          </p:val>
                                        </p:tav>
                                        <p:tav tm="100000">
                                          <p:val>
                                            <p:strVal val="#ppt_x"/>
                                          </p:val>
                                        </p:tav>
                                      </p:tavLst>
                                    </p:anim>
                                    <p:anim calcmode="lin" valueType="num">
                                      <p:cBhvr>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ppt_x</p:attrName>
                                        </p:attrNameLst>
                                      </p:cBhvr>
                                      <p:tavLst>
                                        <p:tav tm="0">
                                          <p:val>
                                            <p:strVal val="#ppt_x"/>
                                          </p:val>
                                        </p:tav>
                                        <p:tav tm="100000">
                                          <p:val>
                                            <p:strVal val="#ppt_x"/>
                                          </p:val>
                                        </p:tav>
                                      </p:tavLst>
                                    </p:anim>
                                    <p:anim calcmode="lin" valueType="num">
                                      <p:cBhvr>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ppt_x</p:attrName>
                                        </p:attrNameLst>
                                      </p:cBhvr>
                                      <p:tavLst>
                                        <p:tav tm="0">
                                          <p:val>
                                            <p:strVal val="#ppt_x"/>
                                          </p:val>
                                        </p:tav>
                                        <p:tav tm="100000">
                                          <p:val>
                                            <p:strVal val="#ppt_x"/>
                                          </p:val>
                                        </p:tav>
                                      </p:tavLst>
                                    </p:anim>
                                    <p:anim calcmode="lin" valueType="num">
                                      <p:cBhvr>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04572954ed4af31.jpg"/>
          <p:cNvPicPr>
            <a:picLocks noChangeAspect="1" noChangeArrowheads="1"/>
          </p:cNvPicPr>
          <p:nvPr/>
        </p:nvPicPr>
        <p:blipFill>
          <a:blip r:embed="rId2" cstate="print"/>
          <a:srcRect/>
          <a:stretch>
            <a:fillRect/>
          </a:stretch>
        </p:blipFill>
        <p:spPr bwMode="auto">
          <a:xfrm>
            <a:off x="0" y="1923678"/>
            <a:ext cx="3219822" cy="3219822"/>
          </a:xfrm>
          <a:prstGeom prst="rect">
            <a:avLst/>
          </a:prstGeom>
          <a:noFill/>
        </p:spPr>
      </p:pic>
      <p:sp>
        <p:nvSpPr>
          <p:cNvPr id="2" name="矩形 9"/>
          <p:cNvSpPr>
            <a:spLocks noChangeArrowheads="1"/>
          </p:cNvSpPr>
          <p:nvPr/>
        </p:nvSpPr>
        <p:spPr bwMode="auto">
          <a:xfrm>
            <a:off x="3436341" y="3129584"/>
            <a:ext cx="3352218" cy="618934"/>
          </a:xfrm>
          <a:prstGeom prst="rect">
            <a:avLst/>
          </a:prstGeom>
          <a:solidFill>
            <a:schemeClr val="accent1"/>
          </a:solidFill>
          <a:ln w="25400">
            <a:noFill/>
            <a:miter lim="800000"/>
            <a:headEnd/>
            <a:tailEnd/>
          </a:ln>
        </p:spPr>
        <p:txBody>
          <a:bodyPr lIns="86376" tIns="43188" rIns="86376" bIns="43188" anchor="ctr"/>
          <a:lstStyle/>
          <a:p>
            <a:pPr algn="ctr" defTabSz="912539"/>
            <a:r>
              <a:rPr lang="en-US" altLang="zh-CN" sz="4200" dirty="0">
                <a:solidFill>
                  <a:srgbClr val="ECECEC"/>
                </a:solidFill>
                <a:cs typeface="Calibri" pitchFamily="34" charset="0"/>
                <a:sym typeface="Calibri" pitchFamily="34" charset="0"/>
              </a:rPr>
              <a:t>The year-end</a:t>
            </a:r>
            <a:endParaRPr lang="zh-CN" altLang="en-US" sz="4200" dirty="0">
              <a:solidFill>
                <a:srgbClr val="ECECEC"/>
              </a:solidFill>
              <a:latin typeface="宋体" pitchFamily="2" charset="-122"/>
              <a:ea typeface="微软雅黑" pitchFamily="34" charset="-122"/>
              <a:cs typeface="Calibri" pitchFamily="34" charset="0"/>
              <a:sym typeface="宋体" pitchFamily="2" charset="-122"/>
            </a:endParaRPr>
          </a:p>
        </p:txBody>
      </p:sp>
      <p:sp>
        <p:nvSpPr>
          <p:cNvPr id="3" name="椭圆 7"/>
          <p:cNvSpPr>
            <a:spLocks noChangeArrowheads="1"/>
          </p:cNvSpPr>
          <p:nvPr/>
        </p:nvSpPr>
        <p:spPr bwMode="auto">
          <a:xfrm>
            <a:off x="3801403" y="403100"/>
            <a:ext cx="2588762" cy="2621741"/>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4" name="椭圆 6"/>
          <p:cNvSpPr>
            <a:spLocks noChangeArrowheads="1"/>
          </p:cNvSpPr>
          <p:nvPr/>
        </p:nvSpPr>
        <p:spPr bwMode="auto">
          <a:xfrm>
            <a:off x="4025202" y="595129"/>
            <a:ext cx="2174497" cy="2202770"/>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5" name="椭圆 5"/>
          <p:cNvSpPr>
            <a:spLocks noChangeArrowheads="1"/>
          </p:cNvSpPr>
          <p:nvPr/>
        </p:nvSpPr>
        <p:spPr bwMode="auto">
          <a:xfrm>
            <a:off x="4199796" y="771287"/>
            <a:ext cx="1826896" cy="1852041"/>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7" name="椭圆 3"/>
          <p:cNvSpPr>
            <a:spLocks noChangeArrowheads="1"/>
          </p:cNvSpPr>
          <p:nvPr/>
        </p:nvSpPr>
        <p:spPr bwMode="auto">
          <a:xfrm>
            <a:off x="4604538" y="1182323"/>
            <a:ext cx="1015824" cy="1029969"/>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r>
              <a:rPr lang="en-US" altLang="zh-CN" sz="7600" b="1" dirty="0">
                <a:solidFill>
                  <a:srgbClr val="F8F8F8"/>
                </a:solidFill>
                <a:latin typeface="Arial" pitchFamily="34" charset="0"/>
                <a:ea typeface="微软雅黑" pitchFamily="34" charset="-122"/>
                <a:sym typeface="Arial" pitchFamily="34" charset="0"/>
              </a:rPr>
              <a:t>2</a:t>
            </a:r>
            <a:endParaRPr lang="zh-CN" altLang="en-US" sz="7600" b="1" dirty="0">
              <a:solidFill>
                <a:srgbClr val="F8F8F8"/>
              </a:solidFill>
              <a:latin typeface="Arial" pitchFamily="34" charset="0"/>
              <a:ea typeface="微软雅黑" pitchFamily="34" charset="-122"/>
              <a:sym typeface="Arial" pitchFamily="34" charset="0"/>
            </a:endParaRPr>
          </a:p>
        </p:txBody>
      </p:sp>
      <p:sp>
        <p:nvSpPr>
          <p:cNvPr id="8" name="矩形 20"/>
          <p:cNvSpPr>
            <a:spLocks noChangeArrowheads="1"/>
          </p:cNvSpPr>
          <p:nvPr/>
        </p:nvSpPr>
        <p:spPr bwMode="auto">
          <a:xfrm>
            <a:off x="3436341" y="3748517"/>
            <a:ext cx="3352218" cy="964383"/>
          </a:xfrm>
          <a:prstGeom prst="rect">
            <a:avLst/>
          </a:prstGeom>
          <a:noFill/>
          <a:ln w="9525">
            <a:noFill/>
            <a:miter lim="800000"/>
            <a:headEnd/>
            <a:tailEnd/>
          </a:ln>
        </p:spPr>
        <p:txBody>
          <a:bodyPr lIns="86376" tIns="43188" rIns="86376" bIns="43188">
            <a:spAutoFit/>
          </a:bodyPr>
          <a:lstStyle/>
          <a:p>
            <a:pPr algn="ctr" defTabSz="912539"/>
            <a:r>
              <a:rPr lang="zh-CN" altLang="en-US" sz="3400" dirty="0">
                <a:solidFill>
                  <a:schemeClr val="accent1"/>
                </a:solidFill>
                <a:latin typeface="微软雅黑" pitchFamily="34" charset="-122"/>
                <a:ea typeface="微软雅黑" pitchFamily="34" charset="-122"/>
                <a:sym typeface="微软雅黑" pitchFamily="34" charset="-122"/>
              </a:rPr>
              <a:t>整体概述</a:t>
            </a:r>
            <a:endParaRPr lang="en-US" altLang="zh-CN" sz="3400" dirty="0">
              <a:solidFill>
                <a:schemeClr val="accent1"/>
              </a:solidFill>
              <a:latin typeface="微软雅黑" pitchFamily="34" charset="-122"/>
              <a:ea typeface="微软雅黑" pitchFamily="34" charset="-122"/>
              <a:sym typeface="微软雅黑" pitchFamily="34" charset="-122"/>
            </a:endParaRPr>
          </a:p>
          <a:p>
            <a:pPr algn="ctr" defTabSz="912539"/>
            <a:r>
              <a:rPr lang="en-US" altLang="zh-CN" sz="2300" dirty="0">
                <a:solidFill>
                  <a:schemeClr val="accent1"/>
                </a:solidFill>
                <a:latin typeface="微软雅黑" pitchFamily="34" charset="-122"/>
                <a:ea typeface="微软雅黑" pitchFamily="34" charset="-122"/>
                <a:sym typeface="微软雅黑" pitchFamily="34" charset="-122"/>
              </a:rPr>
              <a:t>Summary</a:t>
            </a:r>
            <a:endParaRPr lang="zh-CN" altLang="en-US" sz="2300" dirty="0">
              <a:solidFill>
                <a:schemeClr val="accent1"/>
              </a:solidFill>
              <a:latin typeface="微软雅黑" pitchFamily="34" charset="-122"/>
              <a:ea typeface="微软雅黑" pitchFamily="34" charset="-122"/>
              <a:sym typeface="微软雅黑" pitchFamily="34" charset="-122"/>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8)">
                                      <p:cBhvr>
                                        <p:cTn id="13" dur="2000"/>
                                        <p:tgtEl>
                                          <p:spTgt spid="3"/>
                                        </p:tgtEl>
                                      </p:cBhvr>
                                    </p:animEffect>
                                  </p:childTnLst>
                                </p:cTn>
                              </p:par>
                              <p:par>
                                <p:cTn id="14" presetID="21"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2)">
                                      <p:cBhvr>
                                        <p:cTn id="16" dur="1750"/>
                                        <p:tgtEl>
                                          <p:spTgt spid="4"/>
                                        </p:tgtEl>
                                      </p:cBhvr>
                                    </p:animEffect>
                                  </p:childTnLst>
                                </p:cTn>
                              </p:par>
                              <p:par>
                                <p:cTn id="17" presetID="21" presetClass="entr" presetSubtype="3"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3)">
                                      <p:cBhvr>
                                        <p:cTn id="19" dur="1500"/>
                                        <p:tgtEl>
                                          <p:spTgt spid="5"/>
                                        </p:tgtEl>
                                      </p:cBhvr>
                                    </p:animEffect>
                                  </p:childTnLst>
                                </p:cTn>
                              </p:par>
                              <p:par>
                                <p:cTn id="20" presetID="21"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2)">
                                      <p:cBhvr>
                                        <p:cTn id="22" dur="1000"/>
                                        <p:tgtEl>
                                          <p:spTgt spid="7"/>
                                        </p:tgtEl>
                                      </p:cBhvr>
                                    </p:animEffect>
                                  </p:childTnLst>
                                </p:cTn>
                              </p:par>
                            </p:childTnLst>
                          </p:cTn>
                        </p:par>
                        <p:par>
                          <p:cTn id="23" fill="hold">
                            <p:stCondLst>
                              <p:cond delay="3000"/>
                            </p:stCondLst>
                            <p:childTnLst>
                              <p:par>
                                <p:cTn id="24" presetID="42" presetClass="entr" presetSubtype="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p:cBhvr>
                                        <p:cTn id="26" dur="750"/>
                                        <p:tgtEl>
                                          <p:spTgt spid="2"/>
                                        </p:tgtEl>
                                      </p:cBhvr>
                                    </p:animEffect>
                                    <p:anim calcmode="lin" valueType="num">
                                      <p:cBhvr>
                                        <p:cTn id="27" dur="750" fill="hold"/>
                                        <p:tgtEl>
                                          <p:spTgt spid="2"/>
                                        </p:tgtEl>
                                        <p:attrNameLst>
                                          <p:attrName>ppt_x</p:attrName>
                                        </p:attrNameLst>
                                      </p:cBhvr>
                                      <p:tavLst>
                                        <p:tav tm="0">
                                          <p:val>
                                            <p:strVal val="#ppt_x"/>
                                          </p:val>
                                        </p:tav>
                                        <p:tav tm="100000">
                                          <p:val>
                                            <p:strVal val="#ppt_x"/>
                                          </p:val>
                                        </p:tav>
                                      </p:tavLst>
                                    </p:anim>
                                    <p:anim calcmode="lin" valueType="num">
                                      <p:cBhvr>
                                        <p:cTn id="28" dur="750" fill="hold"/>
                                        <p:tgtEl>
                                          <p:spTgt spid="2"/>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Effect>
                                      <p:cBhvr>
                                        <p:cTn id="31" dur="750"/>
                                        <p:tgtEl>
                                          <p:spTgt spid="8"/>
                                        </p:tgtEl>
                                      </p:cBhvr>
                                    </p:animEffect>
                                    <p:anim calcmode="lin" valueType="num">
                                      <p:cBhvr>
                                        <p:cTn id="32" dur="750" fill="hold"/>
                                        <p:tgtEl>
                                          <p:spTgt spid="8"/>
                                        </p:tgtEl>
                                        <p:attrNameLst>
                                          <p:attrName>ppt_x</p:attrName>
                                        </p:attrNameLst>
                                      </p:cBhvr>
                                      <p:tavLst>
                                        <p:tav tm="0">
                                          <p:val>
                                            <p:strVal val="#ppt_x"/>
                                          </p:val>
                                        </p:tav>
                                        <p:tav tm="100000">
                                          <p:val>
                                            <p:strVal val="#ppt_x"/>
                                          </p:val>
                                        </p:tav>
                                      </p:tavLst>
                                    </p:anim>
                                    <p:anim calcmode="lin" valueType="num">
                                      <p:cBhvr>
                                        <p:cTn id="33"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bldLvl="0" animBg="1" autoUpdateAnimBg="0"/>
      <p:bldP spid="4" grpId="0" bldLvl="0" animBg="1" autoUpdateAnimBg="0"/>
      <p:bldP spid="5" grpId="0" bldLvl="0" animBg="1" autoUpdateAnimBg="0"/>
      <p:bldP spid="7" grpId="0" bldLvl="0" animBg="1" autoUpdateAnimBg="0"/>
      <p:bldP spid="8"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noChangeArrowheads="1"/>
          </p:cNvSpPr>
          <p:nvPr/>
        </p:nvSpPr>
        <p:spPr bwMode="auto">
          <a:xfrm>
            <a:off x="1843089" y="1131888"/>
            <a:ext cx="4384675" cy="3697287"/>
          </a:xfrm>
          <a:custGeom>
            <a:avLst/>
            <a:gdLst/>
            <a:ahLst/>
            <a:cxnLst>
              <a:cxn ang="0">
                <a:pos x="0" y="2742"/>
              </a:cxn>
              <a:cxn ang="0">
                <a:pos x="253" y="2556"/>
              </a:cxn>
              <a:cxn ang="0">
                <a:pos x="515" y="2395"/>
              </a:cxn>
              <a:cxn ang="0">
                <a:pos x="798" y="2223"/>
              </a:cxn>
              <a:cxn ang="0">
                <a:pos x="1152" y="2000"/>
              </a:cxn>
              <a:cxn ang="0">
                <a:pos x="1587" y="1728"/>
              </a:cxn>
              <a:cxn ang="0">
                <a:pos x="1869" y="1525"/>
              </a:cxn>
              <a:cxn ang="0">
                <a:pos x="2061" y="1394"/>
              </a:cxn>
              <a:cxn ang="0">
                <a:pos x="2324" y="1182"/>
              </a:cxn>
              <a:cxn ang="0">
                <a:pos x="2557" y="980"/>
              </a:cxn>
              <a:cxn ang="0">
                <a:pos x="2769" y="768"/>
              </a:cxn>
              <a:cxn ang="0">
                <a:pos x="2941" y="606"/>
              </a:cxn>
              <a:cxn ang="0">
                <a:pos x="3193" y="353"/>
              </a:cxn>
              <a:cxn ang="0">
                <a:pos x="3011" y="252"/>
              </a:cxn>
              <a:cxn ang="0">
                <a:pos x="3648" y="0"/>
              </a:cxn>
              <a:cxn ang="0">
                <a:pos x="3668" y="687"/>
              </a:cxn>
              <a:cxn ang="0">
                <a:pos x="3466" y="525"/>
              </a:cxn>
              <a:cxn ang="0">
                <a:pos x="3213" y="828"/>
              </a:cxn>
              <a:cxn ang="0">
                <a:pos x="2910" y="1202"/>
              </a:cxn>
              <a:cxn ang="0">
                <a:pos x="2698" y="1515"/>
              </a:cxn>
              <a:cxn ang="0">
                <a:pos x="2597" y="1738"/>
              </a:cxn>
              <a:cxn ang="0">
                <a:pos x="2496" y="1970"/>
              </a:cxn>
              <a:cxn ang="0">
                <a:pos x="2435" y="2182"/>
              </a:cxn>
              <a:cxn ang="0">
                <a:pos x="2375" y="2384"/>
              </a:cxn>
              <a:cxn ang="0">
                <a:pos x="2264" y="2779"/>
              </a:cxn>
              <a:cxn ang="0">
                <a:pos x="2183" y="3152"/>
              </a:cxn>
              <a:cxn ang="0">
                <a:pos x="2122" y="3445"/>
              </a:cxn>
              <a:cxn ang="0">
                <a:pos x="2042" y="3785"/>
              </a:cxn>
              <a:cxn ang="0">
                <a:pos x="0" y="3785"/>
              </a:cxn>
              <a:cxn ang="0">
                <a:pos x="0" y="2742"/>
              </a:cxn>
            </a:cxnLst>
            <a:rect l="0" t="0" r="r" b="b"/>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rgbClr val="BFBFBF"/>
              </a:gs>
              <a:gs pos="100000">
                <a:srgbClr val="FFFFFF">
                  <a:alpha val="0"/>
                </a:srgbClr>
              </a:gs>
            </a:gsLst>
            <a:lin ang="5400000" scaled="1"/>
          </a:gradFill>
          <a:ln w="9525">
            <a:noFill/>
            <a:round/>
            <a:headEnd/>
            <a:tailEnd/>
          </a:ln>
        </p:spPr>
        <p:txBody>
          <a:bodyPr wrap="none" lIns="62867" tIns="31434" rIns="62867" bIns="31434" anchor="ctr"/>
          <a:lstStyle/>
          <a:p>
            <a:pPr algn="ctr"/>
            <a:endParaRPr lang="zh-CN" altLang="en-US" sz="1300" b="1" dirty="0">
              <a:solidFill>
                <a:srgbClr val="000000"/>
              </a:solidFill>
              <a:latin typeface="微软雅黑" pitchFamily="34" charset="-122"/>
              <a:ea typeface="微软雅黑" pitchFamily="34" charset="-122"/>
            </a:endParaRPr>
          </a:p>
        </p:txBody>
      </p:sp>
      <p:sp>
        <p:nvSpPr>
          <p:cNvPr id="4" name="圆角矩形 3"/>
          <p:cNvSpPr/>
          <p:nvPr/>
        </p:nvSpPr>
        <p:spPr>
          <a:xfrm>
            <a:off x="2990851" y="3478213"/>
            <a:ext cx="1590675" cy="293687"/>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67" tIns="31434" rIns="62867" bIns="31434" anchor="ctr"/>
          <a:lstStyle/>
          <a:p>
            <a:pPr algn="ctr" fontAlgn="auto"/>
            <a:r>
              <a:rPr lang="en-US" altLang="zh-CN" sz="1300" noProof="1">
                <a:latin typeface="微软雅黑" panose="020B0503020204020204" pitchFamily="34" charset="-122"/>
                <a:ea typeface="微软雅黑" panose="020B0503020204020204" pitchFamily="34" charset="-122"/>
              </a:rPr>
              <a:t>2012</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4</a:t>
            </a:r>
            <a:r>
              <a:rPr lang="zh-CN" altLang="en-US" sz="1300" noProof="1">
                <a:latin typeface="微软雅黑" panose="020B0503020204020204" pitchFamily="34" charset="-122"/>
                <a:ea typeface="微软雅黑" panose="020B0503020204020204" pitchFamily="34" charset="-122"/>
              </a:rPr>
              <a:t>月</a:t>
            </a:r>
          </a:p>
        </p:txBody>
      </p:sp>
      <p:sp>
        <p:nvSpPr>
          <p:cNvPr id="5" name="圆角矩形 4"/>
          <p:cNvSpPr/>
          <p:nvPr/>
        </p:nvSpPr>
        <p:spPr>
          <a:xfrm>
            <a:off x="3657600" y="2843213"/>
            <a:ext cx="1592263" cy="293687"/>
          </a:xfrm>
          <a:prstGeom prst="roundRect">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67" tIns="31434" rIns="62867" bIns="31434" anchor="ctr"/>
          <a:lstStyle/>
          <a:p>
            <a:pPr algn="ctr" fontAlgn="auto"/>
            <a:r>
              <a:rPr lang="en-US" altLang="zh-CN" sz="1300" noProof="1">
                <a:latin typeface="微软雅黑" panose="020B0503020204020204" pitchFamily="34" charset="-122"/>
                <a:ea typeface="微软雅黑" panose="020B0503020204020204" pitchFamily="34" charset="-122"/>
              </a:rPr>
              <a:t>2015</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5</a:t>
            </a:r>
            <a:r>
              <a:rPr lang="zh-CN" altLang="en-US" sz="1300" noProof="1">
                <a:latin typeface="微软雅黑" panose="020B0503020204020204" pitchFamily="34" charset="-122"/>
                <a:ea typeface="微软雅黑" panose="020B0503020204020204" pitchFamily="34" charset="-122"/>
              </a:rPr>
              <a:t>月</a:t>
            </a:r>
          </a:p>
        </p:txBody>
      </p:sp>
      <p:sp>
        <p:nvSpPr>
          <p:cNvPr id="6" name="圆角矩形 5"/>
          <p:cNvSpPr/>
          <p:nvPr/>
        </p:nvSpPr>
        <p:spPr>
          <a:xfrm>
            <a:off x="4154488" y="2230438"/>
            <a:ext cx="1592262" cy="295275"/>
          </a:xfrm>
          <a:prstGeom prst="roundRect">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67" tIns="31434" rIns="62867" bIns="31434" anchor="ctr"/>
          <a:lstStyle/>
          <a:p>
            <a:pPr algn="ctr" fontAlgn="auto"/>
            <a:r>
              <a:rPr lang="en-US" altLang="zh-CN" sz="1300" noProof="1">
                <a:latin typeface="微软雅黑" panose="020B0503020204020204" pitchFamily="34" charset="-122"/>
                <a:ea typeface="微软雅黑" panose="020B0503020204020204" pitchFamily="34" charset="-122"/>
              </a:rPr>
              <a:t>2016</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6</a:t>
            </a:r>
            <a:r>
              <a:rPr lang="zh-CN" altLang="en-US" sz="1300" noProof="1">
                <a:latin typeface="微软雅黑" panose="020B0503020204020204" pitchFamily="34" charset="-122"/>
                <a:ea typeface="微软雅黑" panose="020B0503020204020204" pitchFamily="34" charset="-122"/>
              </a:rPr>
              <a:t>月</a:t>
            </a:r>
          </a:p>
        </p:txBody>
      </p:sp>
      <p:sp>
        <p:nvSpPr>
          <p:cNvPr id="7" name="圆角矩形 6"/>
          <p:cNvSpPr/>
          <p:nvPr/>
        </p:nvSpPr>
        <p:spPr>
          <a:xfrm>
            <a:off x="4713289" y="1652589"/>
            <a:ext cx="1590675"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67" tIns="31434" rIns="62867" bIns="31434" anchor="ctr"/>
          <a:lstStyle/>
          <a:p>
            <a:pPr algn="ctr" fontAlgn="auto"/>
            <a:r>
              <a:rPr lang="en-US" altLang="zh-CN" sz="1300" noProof="1">
                <a:latin typeface="微软雅黑" panose="020B0503020204020204" pitchFamily="34" charset="-122"/>
                <a:ea typeface="微软雅黑" panose="020B0503020204020204" pitchFamily="34" charset="-122"/>
              </a:rPr>
              <a:t>2017</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12</a:t>
            </a:r>
            <a:r>
              <a:rPr lang="zh-CN" altLang="en-US" sz="1300" noProof="1">
                <a:latin typeface="微软雅黑" panose="020B0503020204020204" pitchFamily="34" charset="-122"/>
                <a:ea typeface="微软雅黑" panose="020B0503020204020204" pitchFamily="34" charset="-122"/>
              </a:rPr>
              <a:t>月</a:t>
            </a:r>
          </a:p>
        </p:txBody>
      </p:sp>
      <p:sp>
        <p:nvSpPr>
          <p:cNvPr id="9" name="圆角矩形 8"/>
          <p:cNvSpPr/>
          <p:nvPr/>
        </p:nvSpPr>
        <p:spPr>
          <a:xfrm>
            <a:off x="2359026" y="4059239"/>
            <a:ext cx="1590675" cy="295275"/>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67" tIns="31434" rIns="62867" bIns="31434" anchor="ctr"/>
          <a:lstStyle/>
          <a:p>
            <a:pPr algn="ctr" fontAlgn="auto"/>
            <a:r>
              <a:rPr lang="en-US" altLang="zh-CN" sz="1300" noProof="1">
                <a:latin typeface="微软雅黑" panose="020B0503020204020204" pitchFamily="34" charset="-122"/>
                <a:ea typeface="微软雅黑" panose="020B0503020204020204" pitchFamily="34" charset="-122"/>
              </a:rPr>
              <a:t>2011</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3</a:t>
            </a:r>
            <a:r>
              <a:rPr lang="zh-CN" altLang="en-US" sz="1300" noProof="1">
                <a:latin typeface="微软雅黑" panose="020B0503020204020204" pitchFamily="34" charset="-122"/>
                <a:ea typeface="微软雅黑" panose="020B0503020204020204" pitchFamily="34" charset="-122"/>
              </a:rPr>
              <a:t>月</a:t>
            </a:r>
          </a:p>
        </p:txBody>
      </p:sp>
      <p:sp>
        <p:nvSpPr>
          <p:cNvPr id="10" name="矩形 9"/>
          <p:cNvSpPr>
            <a:spLocks noChangeArrowheads="1"/>
          </p:cNvSpPr>
          <p:nvPr/>
        </p:nvSpPr>
        <p:spPr bwMode="auto">
          <a:xfrm>
            <a:off x="4713289" y="4040189"/>
            <a:ext cx="1577975" cy="309625"/>
          </a:xfrm>
          <a:prstGeom prst="rect">
            <a:avLst/>
          </a:prstGeom>
          <a:noFill/>
          <a:ln w="9525">
            <a:solidFill>
              <a:srgbClr val="01458E"/>
            </a:solidFill>
            <a:prstDash val="dash"/>
            <a:round/>
            <a:headEnd/>
            <a:tailEnd/>
          </a:ln>
        </p:spPr>
        <p:txBody>
          <a:bodyPr lIns="62867" tIns="31434" rIns="62867" bIns="31434">
            <a:spAutoFit/>
          </a:bodyPr>
          <a:lstStyle/>
          <a:p>
            <a:pPr algn="ct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单击此处添加文本</a:t>
            </a:r>
          </a:p>
        </p:txBody>
      </p:sp>
      <p:sp>
        <p:nvSpPr>
          <p:cNvPr id="11" name="矩形 10"/>
          <p:cNvSpPr>
            <a:spLocks noChangeArrowheads="1"/>
          </p:cNvSpPr>
          <p:nvPr/>
        </p:nvSpPr>
        <p:spPr bwMode="auto">
          <a:xfrm>
            <a:off x="5133976" y="3416301"/>
            <a:ext cx="1577975" cy="309625"/>
          </a:xfrm>
          <a:prstGeom prst="rect">
            <a:avLst/>
          </a:prstGeom>
          <a:noFill/>
          <a:ln w="9525">
            <a:solidFill>
              <a:srgbClr val="01458E"/>
            </a:solidFill>
            <a:prstDash val="dash"/>
            <a:round/>
            <a:headEnd/>
            <a:tailEnd/>
          </a:ln>
        </p:spPr>
        <p:txBody>
          <a:bodyPr lIns="62867" tIns="31434" rIns="62867" bIns="31434">
            <a:spAutoFit/>
          </a:bodyPr>
          <a:lstStyle/>
          <a:p>
            <a:pPr algn="ct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单击此处添加文本</a:t>
            </a:r>
          </a:p>
        </p:txBody>
      </p:sp>
      <p:sp>
        <p:nvSpPr>
          <p:cNvPr id="12" name="矩形 11"/>
          <p:cNvSpPr>
            <a:spLocks noChangeArrowheads="1"/>
          </p:cNvSpPr>
          <p:nvPr/>
        </p:nvSpPr>
        <p:spPr bwMode="auto">
          <a:xfrm>
            <a:off x="5541964" y="2792414"/>
            <a:ext cx="1577975" cy="309625"/>
          </a:xfrm>
          <a:prstGeom prst="rect">
            <a:avLst/>
          </a:prstGeom>
          <a:noFill/>
          <a:ln w="9525">
            <a:solidFill>
              <a:srgbClr val="01458E"/>
            </a:solidFill>
            <a:prstDash val="dash"/>
            <a:round/>
            <a:headEnd/>
            <a:tailEnd/>
          </a:ln>
        </p:spPr>
        <p:txBody>
          <a:bodyPr lIns="62867" tIns="31434" rIns="62867" bIns="31434">
            <a:spAutoFit/>
          </a:bodyPr>
          <a:lstStyle/>
          <a:p>
            <a:pPr algn="ct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单击此处添加文本</a:t>
            </a:r>
          </a:p>
        </p:txBody>
      </p:sp>
      <p:sp>
        <p:nvSpPr>
          <p:cNvPr id="13" name="矩形 12"/>
          <p:cNvSpPr>
            <a:spLocks noChangeArrowheads="1"/>
          </p:cNvSpPr>
          <p:nvPr/>
        </p:nvSpPr>
        <p:spPr bwMode="auto">
          <a:xfrm>
            <a:off x="5922963" y="2168526"/>
            <a:ext cx="1579562" cy="309625"/>
          </a:xfrm>
          <a:prstGeom prst="rect">
            <a:avLst/>
          </a:prstGeom>
          <a:noFill/>
          <a:ln w="9525">
            <a:solidFill>
              <a:srgbClr val="01458E"/>
            </a:solidFill>
            <a:prstDash val="dash"/>
            <a:round/>
            <a:headEnd/>
            <a:tailEnd/>
          </a:ln>
        </p:spPr>
        <p:txBody>
          <a:bodyPr lIns="62867" tIns="31434" rIns="62867" bIns="31434">
            <a:spAutoFit/>
          </a:bodyPr>
          <a:lstStyle/>
          <a:p>
            <a:pPr algn="ct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单击此处添加文本</a:t>
            </a:r>
          </a:p>
        </p:txBody>
      </p:sp>
      <p:sp>
        <p:nvSpPr>
          <p:cNvPr id="14" name="矩形 13"/>
          <p:cNvSpPr>
            <a:spLocks noChangeArrowheads="1"/>
          </p:cNvSpPr>
          <p:nvPr/>
        </p:nvSpPr>
        <p:spPr bwMode="auto">
          <a:xfrm>
            <a:off x="6521451" y="1601789"/>
            <a:ext cx="1579563" cy="309625"/>
          </a:xfrm>
          <a:prstGeom prst="rect">
            <a:avLst/>
          </a:prstGeom>
          <a:noFill/>
          <a:ln w="9525">
            <a:solidFill>
              <a:srgbClr val="01458E"/>
            </a:solidFill>
            <a:prstDash val="dash"/>
            <a:round/>
            <a:headEnd/>
            <a:tailEnd/>
          </a:ln>
        </p:spPr>
        <p:txBody>
          <a:bodyPr lIns="62867" tIns="31434" rIns="62867" bIns="31434">
            <a:spAutoFit/>
          </a:bodyPr>
          <a:lstStyle/>
          <a:p>
            <a:pPr algn="ct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单击此处添加文本</a:t>
            </a:r>
          </a:p>
        </p:txBody>
      </p:sp>
      <p:sp>
        <p:nvSpPr>
          <p:cNvPr id="15" name="Content Placeholder 2"/>
          <p:cNvSpPr txBox="1">
            <a:spLocks noChangeArrowheads="1"/>
          </p:cNvSpPr>
          <p:nvPr/>
        </p:nvSpPr>
        <p:spPr bwMode="auto">
          <a:xfrm>
            <a:off x="1017588" y="1760538"/>
            <a:ext cx="2546350" cy="904875"/>
          </a:xfrm>
          <a:prstGeom prst="rect">
            <a:avLst/>
          </a:prstGeom>
          <a:noFill/>
          <a:ln w="9525">
            <a:noFill/>
            <a:miter lim="800000"/>
            <a:headEnd/>
            <a:tailEnd/>
          </a:ln>
        </p:spPr>
        <p:txBody>
          <a:bodyPr lIns="68573" tIns="34287" rIns="68573" bIns="34287"/>
          <a:lstStyle/>
          <a:p>
            <a:pPr>
              <a:lnSpc>
                <a:spcPct val="130000"/>
              </a:lnSpc>
              <a:spcBef>
                <a:spcPts val="1000"/>
              </a:spcBef>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en-US" altLang="en-US" sz="800" dirty="0">
              <a:solidFill>
                <a:schemeClr val="bg1">
                  <a:lumMod val="50000"/>
                </a:schemeClr>
              </a:solidFill>
              <a:latin typeface="微软雅黑" pitchFamily="34" charset="-122"/>
              <a:ea typeface="微软雅黑" pitchFamily="34" charset="-122"/>
            </a:endParaRPr>
          </a:p>
        </p:txBody>
      </p:sp>
      <p:sp>
        <p:nvSpPr>
          <p:cNvPr id="16" name="Title 13"/>
          <p:cNvSpPr txBox="1">
            <a:spLocks noChangeArrowheads="1"/>
          </p:cNvSpPr>
          <p:nvPr/>
        </p:nvSpPr>
        <p:spPr bwMode="auto">
          <a:xfrm>
            <a:off x="1039813" y="1381125"/>
            <a:ext cx="2163762" cy="439738"/>
          </a:xfrm>
          <a:prstGeom prst="rect">
            <a:avLst/>
          </a:prstGeom>
          <a:noFill/>
          <a:ln w="9525">
            <a:noFill/>
            <a:miter lim="800000"/>
            <a:headEnd/>
            <a:tailEnd/>
          </a:ln>
        </p:spPr>
        <p:txBody>
          <a:bodyPr lIns="68573" tIns="34287" rIns="68573" bIns="34287" anchor="ctr"/>
          <a:lstStyle/>
          <a:p>
            <a:r>
              <a:rPr lang="zh-CN" altLang="en-US" sz="1200" b="1" dirty="0">
                <a:solidFill>
                  <a:schemeClr val="bg1">
                    <a:lumMod val="50000"/>
                  </a:schemeClr>
                </a:solidFill>
                <a:latin typeface="微软雅黑" pitchFamily="34" charset="-122"/>
                <a:ea typeface="微软雅黑" pitchFamily="34" charset="-122"/>
              </a:rPr>
              <a:t>添加标题内容文字</a:t>
            </a:r>
            <a:endParaRPr lang="en-US" altLang="en-US" sz="1200" b="1" dirty="0">
              <a:solidFill>
                <a:schemeClr val="bg1">
                  <a:lumMod val="50000"/>
                </a:schemeClr>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ppt_x</p:attrName>
                                        </p:attrNameLst>
                                      </p:cBhvr>
                                      <p:tavLst>
                                        <p:tav tm="0">
                                          <p:val>
                                            <p:strVal val="0-#ppt_w/2"/>
                                          </p:val>
                                        </p:tav>
                                        <p:tav tm="100000">
                                          <p:val>
                                            <p:strVal val="#ppt_x"/>
                                          </p:val>
                                        </p:tav>
                                      </p:tavLst>
                                    </p:anim>
                                    <p:anim calcmode="lin" valueType="num">
                                      <p:cBhvr>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1+#ppt_w/2"/>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ppt_x</p:attrName>
                                        </p:attrNameLst>
                                      </p:cBhvr>
                                      <p:tavLst>
                                        <p:tav tm="0">
                                          <p:val>
                                            <p:strVal val="0-#ppt_w/2"/>
                                          </p:val>
                                        </p:tav>
                                        <p:tav tm="100000">
                                          <p:val>
                                            <p:strVal val="#ppt_x"/>
                                          </p:val>
                                        </p:tav>
                                      </p:tavLst>
                                    </p:anim>
                                    <p:anim calcmode="lin" valueType="num">
                                      <p:cBhvr>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ppt_x</p:attrName>
                                        </p:attrNameLst>
                                      </p:cBhvr>
                                      <p:tavLst>
                                        <p:tav tm="0">
                                          <p:val>
                                            <p:strVal val="1+#ppt_w/2"/>
                                          </p:val>
                                        </p:tav>
                                        <p:tav tm="100000">
                                          <p:val>
                                            <p:strVal val="#ppt_x"/>
                                          </p:val>
                                        </p:tav>
                                      </p:tavLst>
                                    </p:anim>
                                    <p:anim calcmode="lin" valueType="num">
                                      <p:cBhvr>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0-#ppt_w/2"/>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1+#ppt_w/2"/>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ppt_x</p:attrName>
                                        </p:attrNameLst>
                                      </p:cBhvr>
                                      <p:tavLst>
                                        <p:tav tm="0">
                                          <p:val>
                                            <p:strVal val="0-#ppt_w/2"/>
                                          </p:val>
                                        </p:tav>
                                        <p:tav tm="100000">
                                          <p:val>
                                            <p:strVal val="#ppt_x"/>
                                          </p:val>
                                        </p:tav>
                                      </p:tavLst>
                                    </p:anim>
                                    <p:anim calcmode="lin" valueType="num">
                                      <p:cBhvr>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1+#ppt_w/2"/>
                                          </p:val>
                                        </p:tav>
                                        <p:tav tm="100000">
                                          <p:val>
                                            <p:strVal val="#ppt_x"/>
                                          </p:val>
                                        </p:tav>
                                      </p:tavLst>
                                    </p:anim>
                                    <p:anim calcmode="lin" valueType="num">
                                      <p:cBhvr>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ppt_x</p:attrName>
                                        </p:attrNameLst>
                                      </p:cBhvr>
                                      <p:tavLst>
                                        <p:tav tm="0">
                                          <p:val>
                                            <p:strVal val="0-#ppt_w/2"/>
                                          </p:val>
                                        </p:tav>
                                        <p:tav tm="100000">
                                          <p:val>
                                            <p:strVal val="#ppt_x"/>
                                          </p:val>
                                        </p:tav>
                                      </p:tavLst>
                                    </p:anim>
                                    <p:anim calcmode="lin" valueType="num">
                                      <p:cBhvr>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ppt_x</p:attrName>
                                        </p:attrNameLst>
                                      </p:cBhvr>
                                      <p:tavLst>
                                        <p:tav tm="0">
                                          <p:val>
                                            <p:strVal val="1+#ppt_w/2"/>
                                          </p:val>
                                        </p:tav>
                                        <p:tav tm="100000">
                                          <p:val>
                                            <p:strVal val="#ppt_x"/>
                                          </p:val>
                                        </p:tav>
                                      </p:tavLst>
                                    </p:anim>
                                    <p:anim calcmode="lin" valueType="num">
                                      <p:cBhvr>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2730854" y="1283611"/>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5" name="TextBox 4"/>
            <p:cNvSpPr txBox="1"/>
            <p:nvPr/>
          </p:nvSpPr>
          <p:spPr>
            <a:xfrm>
              <a:off x="3033222" y="1474124"/>
              <a:ext cx="5688632" cy="293181"/>
            </a:xfrm>
            <a:prstGeom prst="rect">
              <a:avLst/>
            </a:prstGeom>
            <a:noFill/>
          </p:spPr>
          <p:txBody>
            <a:bodyPr>
              <a:spAutoFit/>
            </a:bodyPr>
            <a:lstStyle/>
            <a:p>
              <a:pPr fontAlgn="auto"/>
              <a:r>
                <a:rPr lang="zh-CN" altLang="en-US" sz="1200" b="1" noProof="1">
                  <a:solidFill>
                    <a:srgbClr val="F8F8F8"/>
                  </a:solidFill>
                  <a:latin typeface="微软雅黑" panose="020B0503020204020204" pitchFamily="34" charset="-122"/>
                  <a:ea typeface="微软雅黑" panose="020B0503020204020204" pitchFamily="34" charset="-122"/>
                </a:rPr>
                <a:t>单击此处添加标题</a:t>
              </a:r>
            </a:p>
          </p:txBody>
        </p:sp>
      </p:grpSp>
      <p:grpSp>
        <p:nvGrpSpPr>
          <p:cNvPr id="3" name="组合 5"/>
          <p:cNvGrpSpPr/>
          <p:nvPr/>
        </p:nvGrpSpPr>
        <p:grpSpPr>
          <a:xfrm>
            <a:off x="2730854" y="2981927"/>
            <a:ext cx="5153514" cy="348839"/>
            <a:chOff x="3002037" y="3922395"/>
            <a:chExt cx="7067433" cy="369332"/>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9" name="TextBox 8"/>
            <p:cNvSpPr txBox="1"/>
            <p:nvPr/>
          </p:nvSpPr>
          <p:spPr>
            <a:xfrm>
              <a:off x="3023808" y="3939648"/>
              <a:ext cx="4085844" cy="293181"/>
            </a:xfrm>
            <a:prstGeom prst="rect">
              <a:avLst/>
            </a:prstGeom>
            <a:noFill/>
          </p:spPr>
          <p:txBody>
            <a:bodyPr>
              <a:spAutoFit/>
            </a:bodyPr>
            <a:lstStyle/>
            <a:p>
              <a:pPr fontAlgn="auto"/>
              <a:r>
                <a:rPr lang="zh-CN" altLang="en-US" sz="1200" b="1" noProof="1">
                  <a:solidFill>
                    <a:srgbClr val="F8F8F8"/>
                  </a:solidFill>
                  <a:latin typeface="微软雅黑" panose="020B0503020204020204" pitchFamily="34" charset="-122"/>
                  <a:ea typeface="微软雅黑" panose="020B0503020204020204" pitchFamily="34" charset="-122"/>
                </a:rPr>
                <a:t>单击此处添加标题</a:t>
              </a:r>
            </a:p>
          </p:txBody>
        </p:sp>
      </p:grpSp>
      <p:sp>
        <p:nvSpPr>
          <p:cNvPr id="10" name="TextBox 9"/>
          <p:cNvSpPr txBox="1">
            <a:spLocks noChangeArrowheads="1"/>
          </p:cNvSpPr>
          <p:nvPr/>
        </p:nvSpPr>
        <p:spPr bwMode="auto">
          <a:xfrm>
            <a:off x="2730501" y="1816101"/>
            <a:ext cx="5154613" cy="549375"/>
          </a:xfrm>
          <a:prstGeom prst="rect">
            <a:avLst/>
          </a:prstGeom>
          <a:noFill/>
          <a:ln w="9525">
            <a:noFill/>
            <a:miter lim="800000"/>
            <a:headEnd/>
            <a:tailEnd/>
          </a:ln>
        </p:spPr>
        <p:txBody>
          <a:bodyPr lIns="68573" tIns="34287" rIns="68573" bIns="3428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a:spLocks noChangeArrowheads="1"/>
          </p:cNvSpPr>
          <p:nvPr/>
        </p:nvSpPr>
        <p:spPr bwMode="auto">
          <a:xfrm>
            <a:off x="2730501" y="3486150"/>
            <a:ext cx="5154613" cy="549375"/>
          </a:xfrm>
          <a:prstGeom prst="rect">
            <a:avLst/>
          </a:prstGeom>
          <a:noFill/>
          <a:ln w="9525">
            <a:noFill/>
            <a:miter lim="800000"/>
            <a:headEnd/>
            <a:tailEnd/>
          </a:ln>
        </p:spPr>
        <p:txBody>
          <a:bodyPr lIns="68573" tIns="34287" rIns="68573" bIns="3428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2" name="等腰三角形 2"/>
          <p:cNvSpPr>
            <a:spLocks noChangeArrowheads="1"/>
          </p:cNvSpPr>
          <p:nvPr/>
        </p:nvSpPr>
        <p:spPr bwMode="auto">
          <a:xfrm rot="2747878">
            <a:off x="1522414" y="1241425"/>
            <a:ext cx="992187" cy="1147763"/>
          </a:xfrm>
          <a:custGeom>
            <a:avLst/>
            <a:gdLst/>
            <a:ahLst/>
            <a:cxnLst>
              <a:cxn ang="0">
                <a:pos x="576064" y="0"/>
              </a:cxn>
              <a:cxn ang="0">
                <a:pos x="687529" y="192182"/>
              </a:cxn>
              <a:cxn ang="0">
                <a:pos x="1152128" y="757009"/>
              </a:cxn>
              <a:cxn ang="0">
                <a:pos x="576064" y="1333073"/>
              </a:cxn>
              <a:cxn ang="0">
                <a:pos x="0" y="757009"/>
              </a:cxn>
              <a:cxn ang="0">
                <a:pos x="464599" y="192182"/>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9525">
            <a:noFill/>
            <a:round/>
            <a:headEnd/>
            <a:tailEnd/>
          </a:ln>
        </p:spPr>
        <p:txBody>
          <a:bodyPr wrap="none" lIns="68573" tIns="34287" rIns="68573" bIns="34287" anchor="ctr"/>
          <a:lstStyle/>
          <a:p>
            <a:pPr algn="ctr"/>
            <a:endParaRPr lang="zh-CN" altLang="en-US" sz="1100" dirty="0">
              <a:solidFill>
                <a:srgbClr val="FFFFFF"/>
              </a:solidFill>
              <a:latin typeface="微软雅黑" pitchFamily="34" charset="-122"/>
              <a:ea typeface="微软雅黑" pitchFamily="34" charset="-122"/>
            </a:endParaRPr>
          </a:p>
        </p:txBody>
      </p:sp>
      <p:sp>
        <p:nvSpPr>
          <p:cNvPr id="13" name="TextBox 12"/>
          <p:cNvSpPr txBox="1">
            <a:spLocks noChangeArrowheads="1"/>
          </p:cNvSpPr>
          <p:nvPr/>
        </p:nvSpPr>
        <p:spPr bwMode="auto">
          <a:xfrm>
            <a:off x="1628775" y="1682750"/>
            <a:ext cx="642938" cy="368300"/>
          </a:xfrm>
          <a:prstGeom prst="rect">
            <a:avLst/>
          </a:prstGeom>
          <a:noFill/>
          <a:ln w="9525">
            <a:noFill/>
            <a:miter lim="800000"/>
            <a:headEnd/>
            <a:tailEnd/>
          </a:ln>
        </p:spPr>
        <p:txBody>
          <a:bodyPr wrap="none" lIns="68573" tIns="34287" rIns="68573" bIns="34287" anchor="ctr"/>
          <a:lstStyle/>
          <a:p>
            <a:pPr algn="ctr"/>
            <a:r>
              <a:rPr lang="zh-CN" altLang="en-US" b="1" dirty="0">
                <a:solidFill>
                  <a:srgbClr val="FFFFFF"/>
                </a:solidFill>
                <a:latin typeface="微软雅黑" pitchFamily="34" charset="-122"/>
                <a:ea typeface="微软雅黑" pitchFamily="34" charset="-122"/>
              </a:rPr>
              <a:t>正面</a:t>
            </a:r>
            <a:endParaRPr lang="en-US" altLang="zh-CN" b="1" dirty="0">
              <a:solidFill>
                <a:srgbClr val="FFFFFF"/>
              </a:solidFill>
              <a:latin typeface="微软雅黑" pitchFamily="34" charset="-122"/>
              <a:ea typeface="微软雅黑" pitchFamily="34" charset="-122"/>
            </a:endParaRPr>
          </a:p>
          <a:p>
            <a:pPr algn="ctr"/>
            <a:r>
              <a:rPr lang="zh-CN" altLang="en-US" b="1" dirty="0">
                <a:solidFill>
                  <a:srgbClr val="FFFFFF"/>
                </a:solidFill>
                <a:latin typeface="微软雅黑" pitchFamily="34" charset="-122"/>
                <a:ea typeface="微软雅黑" pitchFamily="34" charset="-122"/>
              </a:rPr>
              <a:t>观点</a:t>
            </a:r>
          </a:p>
        </p:txBody>
      </p:sp>
      <p:sp>
        <p:nvSpPr>
          <p:cNvPr id="14" name="等腰三角形 2"/>
          <p:cNvSpPr>
            <a:spLocks noChangeArrowheads="1"/>
          </p:cNvSpPr>
          <p:nvPr/>
        </p:nvSpPr>
        <p:spPr bwMode="auto">
          <a:xfrm rot="3036074">
            <a:off x="1522413" y="2986087"/>
            <a:ext cx="992188" cy="1147763"/>
          </a:xfrm>
          <a:custGeom>
            <a:avLst/>
            <a:gdLst/>
            <a:ahLst/>
            <a:cxnLst>
              <a:cxn ang="0">
                <a:pos x="576064" y="0"/>
              </a:cxn>
              <a:cxn ang="0">
                <a:pos x="687529" y="192182"/>
              </a:cxn>
              <a:cxn ang="0">
                <a:pos x="1152128" y="757009"/>
              </a:cxn>
              <a:cxn ang="0">
                <a:pos x="576064" y="1333073"/>
              </a:cxn>
              <a:cxn ang="0">
                <a:pos x="0" y="757009"/>
              </a:cxn>
              <a:cxn ang="0">
                <a:pos x="464599" y="192182"/>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9525">
            <a:noFill/>
            <a:round/>
            <a:headEnd/>
            <a:tailEnd/>
          </a:ln>
        </p:spPr>
        <p:txBody>
          <a:bodyPr wrap="none" lIns="68573" tIns="34287" rIns="68573" bIns="34287" anchor="ctr"/>
          <a:lstStyle/>
          <a:p>
            <a:pPr algn="ctr"/>
            <a:endParaRPr lang="zh-CN" altLang="en-US" sz="1100" dirty="0">
              <a:solidFill>
                <a:srgbClr val="FFFFFF"/>
              </a:solidFill>
              <a:latin typeface="微软雅黑" pitchFamily="34" charset="-122"/>
              <a:ea typeface="微软雅黑" pitchFamily="34" charset="-122"/>
            </a:endParaRPr>
          </a:p>
        </p:txBody>
      </p:sp>
      <p:sp>
        <p:nvSpPr>
          <p:cNvPr id="15" name="TextBox 14"/>
          <p:cNvSpPr txBox="1">
            <a:spLocks noChangeArrowheads="1"/>
          </p:cNvSpPr>
          <p:nvPr/>
        </p:nvSpPr>
        <p:spPr bwMode="auto">
          <a:xfrm>
            <a:off x="1628775" y="3421064"/>
            <a:ext cx="642938" cy="369887"/>
          </a:xfrm>
          <a:prstGeom prst="rect">
            <a:avLst/>
          </a:prstGeom>
          <a:noFill/>
          <a:ln w="9525">
            <a:noFill/>
            <a:miter lim="800000"/>
            <a:headEnd/>
            <a:tailEnd/>
          </a:ln>
        </p:spPr>
        <p:txBody>
          <a:bodyPr wrap="none" lIns="68573" tIns="34287" rIns="68573" bIns="34287" anchor="ctr"/>
          <a:lstStyle/>
          <a:p>
            <a:pPr algn="ctr"/>
            <a:r>
              <a:rPr lang="zh-CN" altLang="en-US" b="1" dirty="0">
                <a:solidFill>
                  <a:srgbClr val="FFFFFF"/>
                </a:solidFill>
                <a:latin typeface="微软雅黑" pitchFamily="34" charset="-122"/>
                <a:ea typeface="微软雅黑" pitchFamily="34" charset="-122"/>
              </a:rPr>
              <a:t>负面</a:t>
            </a:r>
            <a:endParaRPr lang="en-US" altLang="zh-CN" b="1" dirty="0">
              <a:solidFill>
                <a:srgbClr val="FFFFFF"/>
              </a:solidFill>
              <a:latin typeface="微软雅黑" pitchFamily="34" charset="-122"/>
              <a:ea typeface="微软雅黑" pitchFamily="34" charset="-122"/>
            </a:endParaRPr>
          </a:p>
          <a:p>
            <a:pPr algn="ctr"/>
            <a:r>
              <a:rPr lang="zh-CN" altLang="en-US" b="1" dirty="0">
                <a:solidFill>
                  <a:srgbClr val="FFFFFF"/>
                </a:solidFill>
                <a:latin typeface="微软雅黑" pitchFamily="34" charset="-122"/>
                <a:ea typeface="微软雅黑" pitchFamily="34" charset="-122"/>
              </a:rPr>
              <a:t>观点</a:t>
            </a: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2"/>
                                        </p:tgtEl>
                                        <p:attrNameLst>
                                          <p:attrName>style.visibility</p:attrName>
                                        </p:attrNameLst>
                                      </p:cBhvr>
                                      <p:to>
                                        <p:strVal val="visible"/>
                                      </p:to>
                                    </p:set>
                                    <p:animEffect transition="in" filter="wipe(left)">
                                      <p:cBhvr>
                                        <p:cTn id="72" dur="1000"/>
                                        <p:tgtEl>
                                          <p:spTgt spid="2"/>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3"/>
                                        </p:tgtEl>
                                        <p:attrNameLst>
                                          <p:attrName>style.visibility</p:attrName>
                                        </p:attrNameLst>
                                      </p:cBhvr>
                                      <p:to>
                                        <p:strVal val="visible"/>
                                      </p:to>
                                    </p:set>
                                    <p:animEffect transition="in" filter="wipe(left)">
                                      <p:cBhvr>
                                        <p:cTn id="79" dur="1000"/>
                                        <p:tgtEl>
                                          <p:spTgt spid="3"/>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9" y="1176338"/>
            <a:ext cx="8016875" cy="461655"/>
          </a:xfrm>
          <a:prstGeom prst="rect">
            <a:avLst/>
          </a:prstGeom>
          <a:noFill/>
          <a:ln w="9525">
            <a:noFill/>
            <a:miter lim="800000"/>
            <a:headEnd/>
            <a:tailEnd/>
          </a:ln>
        </p:spPr>
        <p:txBody>
          <a:bodyPr lIns="91431" tIns="45715" rIns="91431" bIns="45715">
            <a:spAutoFit/>
          </a:bodyPr>
          <a:lstStyle/>
          <a:p>
            <a:pPr>
              <a:lnSpc>
                <a:spcPct val="150000"/>
              </a:lnSpc>
              <a:spcBef>
                <a:spcPts val="600"/>
              </a:spcBef>
              <a:spcAft>
                <a:spcPts val="600"/>
              </a:spcAft>
            </a:pPr>
            <a:r>
              <a:rPr lang="zh-CN" altLang="en-US" sz="8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print"/>
          <a:stretch>
            <a:fillRect/>
          </a:stretch>
        </p:blipFill>
        <p:spPr bwMode="auto">
          <a:xfrm>
            <a:off x="683568" y="2106613"/>
            <a:ext cx="2419350" cy="2419350"/>
          </a:xfrm>
          <a:prstGeom prst="rect">
            <a:avLst/>
          </a:prstGeom>
          <a:noFill/>
          <a:ln w="9525">
            <a:noFill/>
            <a:miter lim="800000"/>
            <a:headEnd/>
            <a:tailEnd/>
          </a:ln>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52" tIns="68576" rIns="34289" bIns="34289"/>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w="9525">
            <a:noFill/>
            <a:miter lim="800000"/>
            <a:headEnd/>
            <a:tailEnd/>
          </a:ln>
        </p:spPr>
        <p:txBody>
          <a:bodyPr lIns="91431" tIns="45715" rIns="91431" bIns="45715"/>
          <a:lstStyle/>
          <a:p>
            <a:pPr>
              <a:lnSpc>
                <a:spcPct val="150000"/>
              </a:lnSpc>
            </a:pPr>
            <a:r>
              <a:rPr lang="zh-CN" altLang="en-US" sz="800" dirty="0">
                <a:solidFill>
                  <a:schemeClr val="bg1"/>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a:t>
            </a:r>
          </a:p>
        </p:txBody>
      </p:sp>
      <p:pic>
        <p:nvPicPr>
          <p:cNvPr id="6" name="图片 5"/>
          <p:cNvPicPr>
            <a:picLocks noChangeAspect="1" noChangeArrowheads="1"/>
          </p:cNvPicPr>
          <p:nvPr/>
        </p:nvPicPr>
        <p:blipFill>
          <a:blip r:embed="rId4" cstate="print"/>
          <a:stretch>
            <a:fillRect/>
          </a:stretch>
        </p:blipFill>
        <p:spPr bwMode="auto">
          <a:xfrm>
            <a:off x="3279567" y="2139702"/>
            <a:ext cx="2411928" cy="2419350"/>
          </a:xfrm>
          <a:prstGeom prst="rect">
            <a:avLst/>
          </a:prstGeom>
          <a:noFill/>
          <a:ln w="9525">
            <a:noFill/>
            <a:miter lim="800000"/>
            <a:headEnd/>
            <a:tailEnd/>
          </a:ln>
        </p:spPr>
      </p:pic>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childTnLst>
                          </p:cTn>
                        </p:par>
                        <p:par>
                          <p:cTn id="12" fill="hold">
                            <p:stCondLst>
                              <p:cond delay="3080"/>
                            </p:stCondLst>
                            <p:childTnLst>
                              <p:par>
                                <p:cTn id="13" presetID="22" presetClass="entr" presetSubtype="2"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right)">
                                      <p:cBhvr>
                                        <p:cTn id="15" dur="500"/>
                                        <p:tgtEl>
                                          <p:spTgt spid="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left)">
                                      <p:cBhvr>
                                        <p:cTn id="18" dur="500"/>
                                        <p:tgtEl>
                                          <p:spTgt spid="29"/>
                                        </p:tgtEl>
                                      </p:cBhvr>
                                    </p:animEffect>
                                  </p:childTnLst>
                                </p:cTn>
                              </p:par>
                            </p:childTnLst>
                          </p:cTn>
                        </p:par>
                        <p:par>
                          <p:cTn id="19" fill="hold">
                            <p:stCondLst>
                              <p:cond delay="3580"/>
                            </p:stCondLst>
                            <p:childTnLst>
                              <p:par>
                                <p:cTn id="20" presetID="22" presetClass="entr" presetSubtype="2"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right)">
                                      <p:cBhvr>
                                        <p:cTn id="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a:grpSpLocks/>
          </p:cNvGrpSpPr>
          <p:nvPr/>
        </p:nvGrpSpPr>
        <p:grpSpPr bwMode="auto">
          <a:xfrm>
            <a:off x="2863851" y="1408114"/>
            <a:ext cx="1919288" cy="681037"/>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5" name="文本框 35"/>
            <p:cNvSpPr txBox="1">
              <a:spLocks noChangeArrowheads="1"/>
            </p:cNvSpPr>
            <p:nvPr/>
          </p:nvSpPr>
          <p:spPr bwMode="auto">
            <a:xfrm>
              <a:off x="3971726" y="2364755"/>
              <a:ext cx="2230360" cy="687235"/>
            </a:xfrm>
            <a:prstGeom prst="rect">
              <a:avLst/>
            </a:prstGeom>
            <a:noFill/>
            <a:ln w="9525">
              <a:noFill/>
              <a:miter lim="800000"/>
              <a:headEnd/>
              <a:tailEnd/>
            </a:ln>
          </p:spPr>
          <p:txBody>
            <a:bodyPr anchor="ctr">
              <a:spAutoFit/>
            </a:bodyPr>
            <a:lstStyle/>
            <a:p>
              <a:pPr algn="ctr"/>
              <a:r>
                <a:rPr lang="zh-CN" altLang="en-US" sz="1500" b="1" dirty="0">
                  <a:solidFill>
                    <a:srgbClr val="F2F2F2"/>
                  </a:solidFill>
                  <a:latin typeface="Arial" pitchFamily="34" charset="0"/>
                  <a:ea typeface="微软雅黑" pitchFamily="34" charset="-122"/>
                </a:rPr>
                <a:t>第二季度</a:t>
              </a:r>
              <a:endParaRPr lang="zh-CN" altLang="en-US" sz="1500" b="1" baseline="-3000" dirty="0">
                <a:solidFill>
                  <a:srgbClr val="F2F2F2"/>
                </a:solidFill>
                <a:latin typeface="Arial" pitchFamily="34" charset="0"/>
                <a:ea typeface="微软雅黑" pitchFamily="34" charset="-122"/>
              </a:endParaRPr>
            </a:p>
          </p:txBody>
        </p:sp>
      </p:grpSp>
      <p:grpSp>
        <p:nvGrpSpPr>
          <p:cNvPr id="3" name="组合 5"/>
          <p:cNvGrpSpPr>
            <a:grpSpLocks/>
          </p:cNvGrpSpPr>
          <p:nvPr/>
        </p:nvGrpSpPr>
        <p:grpSpPr bwMode="auto">
          <a:xfrm>
            <a:off x="1262063" y="1408114"/>
            <a:ext cx="1917700" cy="681037"/>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8" name="文本框 43"/>
            <p:cNvSpPr txBox="1">
              <a:spLocks noChangeArrowheads="1"/>
            </p:cNvSpPr>
            <p:nvPr/>
          </p:nvSpPr>
          <p:spPr bwMode="auto">
            <a:xfrm>
              <a:off x="1709209" y="2315792"/>
              <a:ext cx="2293959" cy="785154"/>
            </a:xfrm>
            <a:prstGeom prst="rect">
              <a:avLst/>
            </a:prstGeom>
            <a:noFill/>
            <a:ln w="9525">
              <a:noFill/>
              <a:miter lim="800000"/>
              <a:headEnd/>
              <a:tailEnd/>
            </a:ln>
          </p:spPr>
          <p:txBody>
            <a:bodyPr anchor="ctr">
              <a:spAutoFit/>
            </a:bodyPr>
            <a:lstStyle/>
            <a:p>
              <a:pPr algn="ctr">
                <a:lnSpc>
                  <a:spcPct val="120000"/>
                </a:lnSpc>
              </a:pPr>
              <a:r>
                <a:rPr lang="zh-CN" altLang="en-US" sz="1500" b="1" dirty="0">
                  <a:solidFill>
                    <a:srgbClr val="F2F2F2"/>
                  </a:solidFill>
                  <a:latin typeface="Arial" pitchFamily="34" charset="0"/>
                  <a:ea typeface="微软雅黑" pitchFamily="34" charset="-122"/>
                </a:rPr>
                <a:t>第一季度</a:t>
              </a:r>
              <a:endParaRPr lang="zh-CN" altLang="en-US" sz="1500" b="1" baseline="-3000" dirty="0">
                <a:solidFill>
                  <a:srgbClr val="F2F2F2"/>
                </a:solidFill>
                <a:latin typeface="Arial" pitchFamily="34" charset="0"/>
                <a:ea typeface="微软雅黑" pitchFamily="34" charset="-122"/>
              </a:endParaRPr>
            </a:p>
          </p:txBody>
        </p:sp>
      </p:grpSp>
      <p:grpSp>
        <p:nvGrpSpPr>
          <p:cNvPr id="5" name="组合 9"/>
          <p:cNvGrpSpPr>
            <a:grpSpLocks/>
          </p:cNvGrpSpPr>
          <p:nvPr/>
        </p:nvGrpSpPr>
        <p:grpSpPr bwMode="auto">
          <a:xfrm>
            <a:off x="6070600" y="1408114"/>
            <a:ext cx="1917700" cy="681037"/>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1" name="文本框 46"/>
            <p:cNvSpPr txBox="1">
              <a:spLocks noChangeArrowheads="1"/>
            </p:cNvSpPr>
            <p:nvPr/>
          </p:nvSpPr>
          <p:spPr bwMode="auto">
            <a:xfrm>
              <a:off x="8439017" y="2315792"/>
              <a:ext cx="2230360" cy="785154"/>
            </a:xfrm>
            <a:prstGeom prst="rect">
              <a:avLst/>
            </a:prstGeom>
            <a:noFill/>
            <a:ln w="9525">
              <a:noFill/>
              <a:miter lim="800000"/>
              <a:headEnd/>
              <a:tailEnd/>
            </a:ln>
          </p:spPr>
          <p:txBody>
            <a:bodyPr anchor="ctr">
              <a:spAutoFit/>
            </a:bodyPr>
            <a:lstStyle/>
            <a:p>
              <a:pPr algn="ctr">
                <a:lnSpc>
                  <a:spcPct val="120000"/>
                </a:lnSpc>
              </a:pPr>
              <a:r>
                <a:rPr lang="zh-CN" altLang="en-US" sz="1500" b="1" dirty="0">
                  <a:solidFill>
                    <a:srgbClr val="F2F2F2"/>
                  </a:solidFill>
                  <a:latin typeface="Arial" pitchFamily="34" charset="0"/>
                  <a:ea typeface="微软雅黑" pitchFamily="34" charset="-122"/>
                </a:rPr>
                <a:t>第四季度</a:t>
              </a:r>
              <a:endParaRPr lang="zh-CN" altLang="en-US" sz="1500" b="1" baseline="-3000" dirty="0">
                <a:solidFill>
                  <a:srgbClr val="F2F2F2"/>
                </a:solidFill>
                <a:latin typeface="Arial" pitchFamily="34" charset="0"/>
                <a:ea typeface="微软雅黑" pitchFamily="34" charset="-122"/>
              </a:endParaRPr>
            </a:p>
          </p:txBody>
        </p:sp>
      </p:grpSp>
      <p:grpSp>
        <p:nvGrpSpPr>
          <p:cNvPr id="6" name="组合 12"/>
          <p:cNvGrpSpPr>
            <a:grpSpLocks/>
          </p:cNvGrpSpPr>
          <p:nvPr/>
        </p:nvGrpSpPr>
        <p:grpSpPr bwMode="auto">
          <a:xfrm>
            <a:off x="4467226" y="1408114"/>
            <a:ext cx="1917700" cy="681037"/>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4" name="文本框 49"/>
            <p:cNvSpPr txBox="1">
              <a:spLocks noChangeArrowheads="1"/>
            </p:cNvSpPr>
            <p:nvPr/>
          </p:nvSpPr>
          <p:spPr bwMode="auto">
            <a:xfrm>
              <a:off x="6227711" y="2315796"/>
              <a:ext cx="2205654" cy="785154"/>
            </a:xfrm>
            <a:prstGeom prst="rect">
              <a:avLst/>
            </a:prstGeom>
            <a:noFill/>
            <a:ln w="9525">
              <a:noFill/>
              <a:miter lim="800000"/>
              <a:headEnd/>
              <a:tailEnd/>
            </a:ln>
          </p:spPr>
          <p:txBody>
            <a:bodyPr anchor="ctr">
              <a:spAutoFit/>
            </a:bodyPr>
            <a:lstStyle/>
            <a:p>
              <a:pPr algn="ctr">
                <a:lnSpc>
                  <a:spcPct val="120000"/>
                </a:lnSpc>
              </a:pPr>
              <a:r>
                <a:rPr lang="zh-CN" altLang="en-US" sz="1500" b="1" dirty="0">
                  <a:solidFill>
                    <a:srgbClr val="F2F2F2"/>
                  </a:solidFill>
                  <a:latin typeface="Arial" pitchFamily="34" charset="0"/>
                  <a:ea typeface="微软雅黑" pitchFamily="34" charset="-122"/>
                </a:rPr>
                <a:t>第三季度</a:t>
              </a:r>
              <a:endParaRPr lang="zh-CN" altLang="en-US" sz="1500" b="1" baseline="-3000" dirty="0">
                <a:solidFill>
                  <a:srgbClr val="F2F2F2"/>
                </a:solidFill>
                <a:latin typeface="Arial" pitchFamily="34" charset="0"/>
                <a:ea typeface="微软雅黑" pitchFamily="34" charset="-122"/>
              </a:endParaRPr>
            </a:p>
          </p:txBody>
        </p:sp>
      </p:grpSp>
      <p:sp>
        <p:nvSpPr>
          <p:cNvPr id="16" name="矩形 47"/>
          <p:cNvSpPr>
            <a:spLocks noChangeArrowheads="1"/>
          </p:cNvSpPr>
          <p:nvPr/>
        </p:nvSpPr>
        <p:spPr bwMode="auto">
          <a:xfrm>
            <a:off x="1062039" y="3815597"/>
            <a:ext cx="7038975" cy="364703"/>
          </a:xfrm>
          <a:prstGeom prst="rect">
            <a:avLst/>
          </a:prstGeom>
          <a:noFill/>
          <a:ln w="9525">
            <a:noFill/>
            <a:miter lim="800000"/>
            <a:headEnd/>
            <a:tailEnd/>
          </a:ln>
        </p:spPr>
        <p:txBody>
          <a:bodyPr lIns="68566" tIns="34284" rIns="68566" bIns="34284">
            <a:spAutoFit/>
          </a:bodyPr>
          <a:lstStyle/>
          <a:p>
            <a:pPr algn="ct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1638300" y="2297113"/>
            <a:ext cx="1062038" cy="254000"/>
          </a:xfrm>
          <a:prstGeom prst="rect">
            <a:avLst/>
          </a:prstGeom>
          <a:noFill/>
          <a:ln w="9525">
            <a:noFill/>
            <a:miter lim="800000"/>
            <a:headEnd/>
            <a:tailEnd/>
          </a:ln>
        </p:spPr>
        <p:txBody>
          <a:bodyPr wrap="none" lIns="68566" tIns="34284" rIns="68566" bIns="34284">
            <a:spAutoFit/>
          </a:bodyPr>
          <a:lstStyle/>
          <a:p>
            <a:pPr algn="ctr"/>
            <a:r>
              <a:rPr lang="zh-CN" altLang="en-US" sz="1200" b="1" dirty="0">
                <a:solidFill>
                  <a:schemeClr val="bg1">
                    <a:lumMod val="50000"/>
                  </a:schemeClr>
                </a:solidFill>
                <a:latin typeface="微软雅黑" pitchFamily="34" charset="-122"/>
                <a:ea typeface="微软雅黑" pitchFamily="34" charset="-122"/>
              </a:rPr>
              <a:t>单击添加标题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18" name="矩形 47"/>
          <p:cNvSpPr>
            <a:spLocks noChangeArrowheads="1"/>
          </p:cNvSpPr>
          <p:nvPr/>
        </p:nvSpPr>
        <p:spPr bwMode="auto">
          <a:xfrm>
            <a:off x="1455739" y="2655888"/>
            <a:ext cx="1430337" cy="660169"/>
          </a:xfrm>
          <a:prstGeom prst="rect">
            <a:avLst/>
          </a:prstGeom>
          <a:noFill/>
          <a:ln w="9525">
            <a:noFill/>
            <a:miter lim="800000"/>
            <a:headEnd/>
            <a:tailEnd/>
          </a:ln>
        </p:spPr>
        <p:txBody>
          <a:bodyPr lIns="68566" tIns="34284" rIns="68566" bIns="34284">
            <a:spAutoFit/>
          </a:bodyPr>
          <a:lstStyle/>
          <a:p>
            <a:pPr algn="ct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3263900" y="2297113"/>
            <a:ext cx="1060450" cy="254000"/>
          </a:xfrm>
          <a:prstGeom prst="rect">
            <a:avLst/>
          </a:prstGeom>
          <a:noFill/>
          <a:ln w="9525">
            <a:noFill/>
            <a:miter lim="800000"/>
            <a:headEnd/>
            <a:tailEnd/>
          </a:ln>
        </p:spPr>
        <p:txBody>
          <a:bodyPr wrap="none" lIns="68566" tIns="34284" rIns="68566" bIns="34284">
            <a:spAutoFit/>
          </a:bodyPr>
          <a:lstStyle/>
          <a:p>
            <a:pPr algn="ctr"/>
            <a:r>
              <a:rPr lang="zh-CN" altLang="en-US" sz="1200" b="1" dirty="0">
                <a:solidFill>
                  <a:schemeClr val="bg1">
                    <a:lumMod val="50000"/>
                  </a:schemeClr>
                </a:solidFill>
                <a:latin typeface="微软雅黑" pitchFamily="34" charset="-122"/>
                <a:ea typeface="微软雅黑" pitchFamily="34" charset="-122"/>
              </a:rPr>
              <a:t>单击添加标题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3113089" y="2655888"/>
            <a:ext cx="1406525" cy="660169"/>
          </a:xfrm>
          <a:prstGeom prst="rect">
            <a:avLst/>
          </a:prstGeom>
          <a:noFill/>
          <a:ln w="9525">
            <a:noFill/>
            <a:miter lim="800000"/>
            <a:headEnd/>
            <a:tailEnd/>
          </a:ln>
        </p:spPr>
        <p:txBody>
          <a:bodyPr lIns="68566" tIns="34284" rIns="68566" bIns="34284">
            <a:spAutoFit/>
          </a:bodyPr>
          <a:lstStyle/>
          <a:p>
            <a:pPr algn="ct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4889500" y="2297113"/>
            <a:ext cx="1060450" cy="254000"/>
          </a:xfrm>
          <a:prstGeom prst="rect">
            <a:avLst/>
          </a:prstGeom>
          <a:noFill/>
          <a:ln w="9525">
            <a:noFill/>
            <a:miter lim="800000"/>
            <a:headEnd/>
            <a:tailEnd/>
          </a:ln>
        </p:spPr>
        <p:txBody>
          <a:bodyPr wrap="none" lIns="68566" tIns="34284" rIns="68566" bIns="34284">
            <a:spAutoFit/>
          </a:bodyPr>
          <a:lstStyle/>
          <a:p>
            <a:pPr algn="ctr"/>
            <a:r>
              <a:rPr lang="zh-CN" altLang="en-US" sz="1200" b="1" dirty="0">
                <a:solidFill>
                  <a:schemeClr val="bg1">
                    <a:lumMod val="50000"/>
                  </a:schemeClr>
                </a:solidFill>
                <a:latin typeface="微软雅黑" pitchFamily="34" charset="-122"/>
                <a:ea typeface="微软雅黑" pitchFamily="34" charset="-122"/>
              </a:rPr>
              <a:t>单击添加标题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22" name="矩形 47"/>
          <p:cNvSpPr>
            <a:spLocks noChangeArrowheads="1"/>
          </p:cNvSpPr>
          <p:nvPr/>
        </p:nvSpPr>
        <p:spPr bwMode="auto">
          <a:xfrm>
            <a:off x="4746626" y="2655888"/>
            <a:ext cx="1419225" cy="660169"/>
          </a:xfrm>
          <a:prstGeom prst="rect">
            <a:avLst/>
          </a:prstGeom>
          <a:noFill/>
          <a:ln w="9525">
            <a:noFill/>
            <a:miter lim="800000"/>
            <a:headEnd/>
            <a:tailEnd/>
          </a:ln>
        </p:spPr>
        <p:txBody>
          <a:bodyPr lIns="68566" tIns="34284" rIns="68566" bIns="34284">
            <a:spAutoFit/>
          </a:bodyPr>
          <a:lstStyle/>
          <a:p>
            <a:pPr algn="ct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6513514" y="2297113"/>
            <a:ext cx="1062037" cy="254000"/>
          </a:xfrm>
          <a:prstGeom prst="rect">
            <a:avLst/>
          </a:prstGeom>
          <a:noFill/>
          <a:ln w="9525">
            <a:noFill/>
            <a:miter lim="800000"/>
            <a:headEnd/>
            <a:tailEnd/>
          </a:ln>
        </p:spPr>
        <p:txBody>
          <a:bodyPr wrap="none" lIns="68566" tIns="34284" rIns="68566" bIns="34284">
            <a:spAutoFit/>
          </a:bodyPr>
          <a:lstStyle/>
          <a:p>
            <a:pPr algn="ctr"/>
            <a:r>
              <a:rPr lang="zh-CN" altLang="en-US" sz="1200" b="1" dirty="0">
                <a:solidFill>
                  <a:schemeClr val="bg1">
                    <a:lumMod val="50000"/>
                  </a:schemeClr>
                </a:solidFill>
                <a:latin typeface="微软雅黑" pitchFamily="34" charset="-122"/>
                <a:ea typeface="微软雅黑" pitchFamily="34" charset="-122"/>
              </a:rPr>
              <a:t>单击添加标题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24" name="矩形 47"/>
          <p:cNvSpPr>
            <a:spLocks noChangeArrowheads="1"/>
          </p:cNvSpPr>
          <p:nvPr/>
        </p:nvSpPr>
        <p:spPr bwMode="auto">
          <a:xfrm>
            <a:off x="6392864" y="2655888"/>
            <a:ext cx="1404937" cy="660169"/>
          </a:xfrm>
          <a:prstGeom prst="rect">
            <a:avLst/>
          </a:prstGeom>
          <a:noFill/>
          <a:ln w="9525">
            <a:noFill/>
            <a:miter lim="800000"/>
            <a:headEnd/>
            <a:tailEnd/>
          </a:ln>
        </p:spPr>
        <p:txBody>
          <a:bodyPr lIns="68566" tIns="34284" rIns="68566" bIns="34284">
            <a:spAutoFit/>
          </a:bodyPr>
          <a:lstStyle/>
          <a:p>
            <a:pPr algn="ct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1564" y="3723522"/>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 fill="hold"/>
                                        <p:tgtEl>
                                          <p:spTgt spid="3"/>
                                        </p:tgtEl>
                                        <p:attrNameLst>
                                          <p:attrName>ppt_x</p:attrName>
                                        </p:attrNameLst>
                                      </p:cBhvr>
                                      <p:tavLst>
                                        <p:tav tm="0">
                                          <p:val>
                                            <p:strVal val="0-#ppt_w/2"/>
                                          </p:val>
                                        </p:tav>
                                        <p:tav tm="100000">
                                          <p:val>
                                            <p:strVal val="#ppt_x"/>
                                          </p:val>
                                        </p:tav>
                                      </p:tavLst>
                                    </p:anim>
                                    <p:anim calcmode="lin" valueType="num">
                                      <p:cBhvr>
                                        <p:cTn id="8" dur="400" fill="hold"/>
                                        <p:tgtEl>
                                          <p:spTgt spid="3"/>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
                                        <p:tgtEl>
                                          <p:spTgt spid="2"/>
                                        </p:tgtEl>
                                        <p:attrNameLst>
                                          <p:attrName>ppt_x</p:attrName>
                                        </p:attrNameLst>
                                      </p:cBhvr>
                                      <p:tavLst>
                                        <p:tav tm="0">
                                          <p:val>
                                            <p:strVal val="#ppt_x-#ppt_w*1.125000"/>
                                          </p:val>
                                        </p:tav>
                                        <p:tav tm="100000">
                                          <p:val>
                                            <p:strVal val="#ppt_x"/>
                                          </p:val>
                                        </p:tav>
                                      </p:tavLst>
                                    </p:anim>
                                    <p:animEffect transition="in" filter="wipe(right)">
                                      <p:cBhvr>
                                        <p:cTn id="21" dur="400"/>
                                        <p:tgtEl>
                                          <p:spTgt spid="2"/>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400"/>
                                        <p:tgtEl>
                                          <p:spTgt spid="6"/>
                                        </p:tgtEl>
                                        <p:attrNameLst>
                                          <p:attrName>ppt_x</p:attrName>
                                        </p:attrNameLst>
                                      </p:cBhvr>
                                      <p:tavLst>
                                        <p:tav tm="0">
                                          <p:val>
                                            <p:strVal val="#ppt_x-#ppt_w*1.125000"/>
                                          </p:val>
                                        </p:tav>
                                        <p:tav tm="100000">
                                          <p:val>
                                            <p:strVal val="#ppt_x"/>
                                          </p:val>
                                        </p:tav>
                                      </p:tavLst>
                                    </p:anim>
                                    <p:animEffect transition="in" filter="wipe(right)">
                                      <p:cBhvr>
                                        <p:cTn id="34" dur="400"/>
                                        <p:tgtEl>
                                          <p:spTgt spid="6"/>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400"/>
                                        <p:tgtEl>
                                          <p:spTgt spid="5"/>
                                        </p:tgtEl>
                                        <p:attrNameLst>
                                          <p:attrName>ppt_x</p:attrName>
                                        </p:attrNameLst>
                                      </p:cBhvr>
                                      <p:tavLst>
                                        <p:tav tm="0">
                                          <p:val>
                                            <p:strVal val="#ppt_x-#ppt_w*1.125000"/>
                                          </p:val>
                                        </p:tav>
                                        <p:tav tm="100000">
                                          <p:val>
                                            <p:strVal val="#ppt_x"/>
                                          </p:val>
                                        </p:tav>
                                      </p:tavLst>
                                    </p:anim>
                                    <p:animEffect transition="in" filter="wipe(right)">
                                      <p:cBhvr>
                                        <p:cTn id="47" dur="400"/>
                                        <p:tgtEl>
                                          <p:spTgt spid="5"/>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04572954ed4af31.jpg"/>
          <p:cNvPicPr>
            <a:picLocks noChangeAspect="1" noChangeArrowheads="1"/>
          </p:cNvPicPr>
          <p:nvPr/>
        </p:nvPicPr>
        <p:blipFill>
          <a:blip r:embed="rId2" cstate="print"/>
          <a:srcRect/>
          <a:stretch>
            <a:fillRect/>
          </a:stretch>
        </p:blipFill>
        <p:spPr bwMode="auto">
          <a:xfrm>
            <a:off x="0" y="1923678"/>
            <a:ext cx="3219822" cy="3219822"/>
          </a:xfrm>
          <a:prstGeom prst="rect">
            <a:avLst/>
          </a:prstGeom>
          <a:noFill/>
        </p:spPr>
      </p:pic>
      <p:sp>
        <p:nvSpPr>
          <p:cNvPr id="2" name="矩形 9"/>
          <p:cNvSpPr>
            <a:spLocks noChangeArrowheads="1"/>
          </p:cNvSpPr>
          <p:nvPr/>
        </p:nvSpPr>
        <p:spPr bwMode="auto">
          <a:xfrm>
            <a:off x="3436341" y="3129584"/>
            <a:ext cx="3352218" cy="618934"/>
          </a:xfrm>
          <a:prstGeom prst="rect">
            <a:avLst/>
          </a:prstGeom>
          <a:solidFill>
            <a:schemeClr val="accent1"/>
          </a:solidFill>
          <a:ln w="25400">
            <a:noFill/>
            <a:miter lim="800000"/>
            <a:headEnd/>
            <a:tailEnd/>
          </a:ln>
        </p:spPr>
        <p:txBody>
          <a:bodyPr lIns="86376" tIns="43188" rIns="86376" bIns="43188" anchor="ctr"/>
          <a:lstStyle/>
          <a:p>
            <a:pPr algn="ctr" defTabSz="912539"/>
            <a:r>
              <a:rPr lang="en-US" altLang="zh-CN" sz="4200" dirty="0">
                <a:solidFill>
                  <a:srgbClr val="ECECEC"/>
                </a:solidFill>
                <a:cs typeface="Calibri" pitchFamily="34" charset="0"/>
                <a:sym typeface="Calibri" pitchFamily="34" charset="0"/>
              </a:rPr>
              <a:t>The year-end</a:t>
            </a:r>
            <a:endParaRPr lang="zh-CN" altLang="en-US" sz="4200" dirty="0">
              <a:solidFill>
                <a:srgbClr val="ECECEC"/>
              </a:solidFill>
              <a:latin typeface="宋体" pitchFamily="2" charset="-122"/>
              <a:ea typeface="微软雅黑" pitchFamily="34" charset="-122"/>
              <a:cs typeface="Calibri" pitchFamily="34" charset="0"/>
              <a:sym typeface="宋体" pitchFamily="2" charset="-122"/>
            </a:endParaRPr>
          </a:p>
        </p:txBody>
      </p:sp>
      <p:sp>
        <p:nvSpPr>
          <p:cNvPr id="3" name="椭圆 7"/>
          <p:cNvSpPr>
            <a:spLocks noChangeArrowheads="1"/>
          </p:cNvSpPr>
          <p:nvPr/>
        </p:nvSpPr>
        <p:spPr bwMode="auto">
          <a:xfrm>
            <a:off x="3801403" y="403100"/>
            <a:ext cx="2588762" cy="2621741"/>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4" name="椭圆 6"/>
          <p:cNvSpPr>
            <a:spLocks noChangeArrowheads="1"/>
          </p:cNvSpPr>
          <p:nvPr/>
        </p:nvSpPr>
        <p:spPr bwMode="auto">
          <a:xfrm>
            <a:off x="4025202" y="595129"/>
            <a:ext cx="2174497" cy="2202770"/>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5" name="椭圆 5"/>
          <p:cNvSpPr>
            <a:spLocks noChangeArrowheads="1"/>
          </p:cNvSpPr>
          <p:nvPr/>
        </p:nvSpPr>
        <p:spPr bwMode="auto">
          <a:xfrm>
            <a:off x="4199796" y="771287"/>
            <a:ext cx="1826896" cy="1852041"/>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7" name="椭圆 3"/>
          <p:cNvSpPr>
            <a:spLocks noChangeArrowheads="1"/>
          </p:cNvSpPr>
          <p:nvPr/>
        </p:nvSpPr>
        <p:spPr bwMode="auto">
          <a:xfrm>
            <a:off x="4604538" y="1182323"/>
            <a:ext cx="1015824" cy="1029969"/>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r>
              <a:rPr lang="en-US" altLang="zh-CN" sz="7600" b="1" dirty="0">
                <a:solidFill>
                  <a:srgbClr val="F8F8F8"/>
                </a:solidFill>
                <a:latin typeface="Arial" pitchFamily="34" charset="0"/>
                <a:ea typeface="微软雅黑" pitchFamily="34" charset="-122"/>
                <a:sym typeface="Arial" pitchFamily="34" charset="0"/>
              </a:rPr>
              <a:t>3</a:t>
            </a:r>
            <a:endParaRPr lang="zh-CN" altLang="en-US" sz="7600" b="1" dirty="0">
              <a:solidFill>
                <a:srgbClr val="F8F8F8"/>
              </a:solidFill>
              <a:latin typeface="Arial" pitchFamily="34" charset="0"/>
              <a:ea typeface="微软雅黑" pitchFamily="34" charset="-122"/>
              <a:sym typeface="Arial" pitchFamily="34" charset="0"/>
            </a:endParaRPr>
          </a:p>
        </p:txBody>
      </p:sp>
      <p:sp>
        <p:nvSpPr>
          <p:cNvPr id="8" name="矩形 20"/>
          <p:cNvSpPr>
            <a:spLocks noChangeArrowheads="1"/>
          </p:cNvSpPr>
          <p:nvPr/>
        </p:nvSpPr>
        <p:spPr bwMode="auto">
          <a:xfrm>
            <a:off x="3436341" y="3748517"/>
            <a:ext cx="3352218" cy="964383"/>
          </a:xfrm>
          <a:prstGeom prst="rect">
            <a:avLst/>
          </a:prstGeom>
          <a:noFill/>
          <a:ln w="9525">
            <a:noFill/>
            <a:miter lim="800000"/>
            <a:headEnd/>
            <a:tailEnd/>
          </a:ln>
        </p:spPr>
        <p:txBody>
          <a:bodyPr lIns="86376" tIns="43188" rIns="86376" bIns="43188">
            <a:spAutoFit/>
          </a:bodyPr>
          <a:lstStyle/>
          <a:p>
            <a:pPr algn="ctr" defTabSz="912539"/>
            <a:r>
              <a:rPr lang="zh-CN" altLang="en-US" sz="3400" dirty="0">
                <a:solidFill>
                  <a:schemeClr val="accent1"/>
                </a:solidFill>
                <a:latin typeface="微软雅黑" pitchFamily="34" charset="-122"/>
                <a:ea typeface="微软雅黑" pitchFamily="34" charset="-122"/>
                <a:sym typeface="微软雅黑" pitchFamily="34" charset="-122"/>
              </a:rPr>
              <a:t>整体概述</a:t>
            </a:r>
            <a:endParaRPr lang="en-US" altLang="zh-CN" sz="3400" dirty="0">
              <a:solidFill>
                <a:schemeClr val="accent1"/>
              </a:solidFill>
              <a:latin typeface="微软雅黑" pitchFamily="34" charset="-122"/>
              <a:ea typeface="微软雅黑" pitchFamily="34" charset="-122"/>
              <a:sym typeface="微软雅黑" pitchFamily="34" charset="-122"/>
            </a:endParaRPr>
          </a:p>
          <a:p>
            <a:pPr algn="ctr" defTabSz="912539"/>
            <a:r>
              <a:rPr lang="en-US" altLang="zh-CN" sz="2300" dirty="0">
                <a:solidFill>
                  <a:schemeClr val="accent1"/>
                </a:solidFill>
                <a:latin typeface="微软雅黑" pitchFamily="34" charset="-122"/>
                <a:ea typeface="微软雅黑" pitchFamily="34" charset="-122"/>
                <a:sym typeface="微软雅黑" pitchFamily="34" charset="-122"/>
              </a:rPr>
              <a:t>Summary</a:t>
            </a:r>
            <a:endParaRPr lang="zh-CN" altLang="en-US" sz="2300" dirty="0">
              <a:solidFill>
                <a:schemeClr val="accent1"/>
              </a:solidFill>
              <a:latin typeface="微软雅黑" pitchFamily="34" charset="-122"/>
              <a:ea typeface="微软雅黑" pitchFamily="34" charset="-122"/>
              <a:sym typeface="微软雅黑" pitchFamily="34" charset="-122"/>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8)">
                                      <p:cBhvr>
                                        <p:cTn id="13" dur="2000"/>
                                        <p:tgtEl>
                                          <p:spTgt spid="3"/>
                                        </p:tgtEl>
                                      </p:cBhvr>
                                    </p:animEffect>
                                  </p:childTnLst>
                                </p:cTn>
                              </p:par>
                              <p:par>
                                <p:cTn id="14" presetID="21"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2)">
                                      <p:cBhvr>
                                        <p:cTn id="16" dur="1750"/>
                                        <p:tgtEl>
                                          <p:spTgt spid="4"/>
                                        </p:tgtEl>
                                      </p:cBhvr>
                                    </p:animEffect>
                                  </p:childTnLst>
                                </p:cTn>
                              </p:par>
                              <p:par>
                                <p:cTn id="17" presetID="21" presetClass="entr" presetSubtype="3"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3)">
                                      <p:cBhvr>
                                        <p:cTn id="19" dur="1500"/>
                                        <p:tgtEl>
                                          <p:spTgt spid="5"/>
                                        </p:tgtEl>
                                      </p:cBhvr>
                                    </p:animEffect>
                                  </p:childTnLst>
                                </p:cTn>
                              </p:par>
                              <p:par>
                                <p:cTn id="20" presetID="21"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2)">
                                      <p:cBhvr>
                                        <p:cTn id="22" dur="1000"/>
                                        <p:tgtEl>
                                          <p:spTgt spid="7"/>
                                        </p:tgtEl>
                                      </p:cBhvr>
                                    </p:animEffect>
                                  </p:childTnLst>
                                </p:cTn>
                              </p:par>
                            </p:childTnLst>
                          </p:cTn>
                        </p:par>
                        <p:par>
                          <p:cTn id="23" fill="hold">
                            <p:stCondLst>
                              <p:cond delay="3000"/>
                            </p:stCondLst>
                            <p:childTnLst>
                              <p:par>
                                <p:cTn id="24" presetID="42" presetClass="entr" presetSubtype="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p:cBhvr>
                                        <p:cTn id="26" dur="750"/>
                                        <p:tgtEl>
                                          <p:spTgt spid="2"/>
                                        </p:tgtEl>
                                      </p:cBhvr>
                                    </p:animEffect>
                                    <p:anim calcmode="lin" valueType="num">
                                      <p:cBhvr>
                                        <p:cTn id="27" dur="750" fill="hold"/>
                                        <p:tgtEl>
                                          <p:spTgt spid="2"/>
                                        </p:tgtEl>
                                        <p:attrNameLst>
                                          <p:attrName>ppt_x</p:attrName>
                                        </p:attrNameLst>
                                      </p:cBhvr>
                                      <p:tavLst>
                                        <p:tav tm="0">
                                          <p:val>
                                            <p:strVal val="#ppt_x"/>
                                          </p:val>
                                        </p:tav>
                                        <p:tav tm="100000">
                                          <p:val>
                                            <p:strVal val="#ppt_x"/>
                                          </p:val>
                                        </p:tav>
                                      </p:tavLst>
                                    </p:anim>
                                    <p:anim calcmode="lin" valueType="num">
                                      <p:cBhvr>
                                        <p:cTn id="28" dur="750" fill="hold"/>
                                        <p:tgtEl>
                                          <p:spTgt spid="2"/>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Effect>
                                      <p:cBhvr>
                                        <p:cTn id="31" dur="750"/>
                                        <p:tgtEl>
                                          <p:spTgt spid="8"/>
                                        </p:tgtEl>
                                      </p:cBhvr>
                                    </p:animEffect>
                                    <p:anim calcmode="lin" valueType="num">
                                      <p:cBhvr>
                                        <p:cTn id="32" dur="750" fill="hold"/>
                                        <p:tgtEl>
                                          <p:spTgt spid="8"/>
                                        </p:tgtEl>
                                        <p:attrNameLst>
                                          <p:attrName>ppt_x</p:attrName>
                                        </p:attrNameLst>
                                      </p:cBhvr>
                                      <p:tavLst>
                                        <p:tav tm="0">
                                          <p:val>
                                            <p:strVal val="#ppt_x"/>
                                          </p:val>
                                        </p:tav>
                                        <p:tav tm="100000">
                                          <p:val>
                                            <p:strVal val="#ppt_x"/>
                                          </p:val>
                                        </p:tav>
                                      </p:tavLst>
                                    </p:anim>
                                    <p:anim calcmode="lin" valueType="num">
                                      <p:cBhvr>
                                        <p:cTn id="33"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bldLvl="0" animBg="1" autoUpdateAnimBg="0"/>
      <p:bldP spid="4" grpId="0" bldLvl="0" animBg="1" autoUpdateAnimBg="0"/>
      <p:bldP spid="5" grpId="0" bldLvl="0" animBg="1" autoUpdateAnimBg="0"/>
      <p:bldP spid="7" grpId="0" bldLvl="0" animBg="1" autoUpdateAnimBg="0"/>
      <p:bldP spid="8"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
          <p:cNvGrpSpPr/>
          <p:nvPr/>
        </p:nvGrpSpPr>
        <p:grpSpPr>
          <a:xfrm rot="16200000">
            <a:off x="4783889" y="1729092"/>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grpSp>
      <p:grpSp>
        <p:nvGrpSpPr>
          <p:cNvPr id="3"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grpSp>
      <p:cxnSp>
        <p:nvCxnSpPr>
          <p:cNvPr id="92" name="直接连接符 91"/>
          <p:cNvCxnSpPr>
            <a:cxnSpLocks noChangeShapeType="1"/>
            <a:stCxn id="96" idx="1"/>
          </p:cNvCxnSpPr>
          <p:nvPr/>
        </p:nvCxnSpPr>
        <p:spPr bwMode="auto">
          <a:xfrm flipH="1" flipV="1">
            <a:off x="3889375" y="2827338"/>
            <a:ext cx="401638" cy="315912"/>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1828800" y="3416300"/>
            <a:ext cx="904875" cy="669925"/>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4027488" y="3424238"/>
            <a:ext cx="533400" cy="728662"/>
          </a:xfrm>
          <a:prstGeom prst="line">
            <a:avLst/>
          </a:prstGeom>
          <a:noFill/>
          <a:ln w="6350">
            <a:solidFill>
              <a:schemeClr val="accent2"/>
            </a:solidFill>
            <a:round/>
            <a:headEnd/>
            <a:tailEnd type="oval" w="lg" len="lg"/>
          </a:ln>
        </p:spPr>
      </p:cxnSp>
      <p:grpSp>
        <p:nvGrpSpPr>
          <p:cNvPr id="4" name="组合 94"/>
          <p:cNvGrpSpPr>
            <a:grpSpLocks/>
          </p:cNvGrpSpPr>
          <p:nvPr/>
        </p:nvGrpSpPr>
        <p:grpSpPr bwMode="auto">
          <a:xfrm>
            <a:off x="4287839" y="3016247"/>
            <a:ext cx="1247775" cy="255587"/>
            <a:chOff x="7185993" y="3672893"/>
            <a:chExt cx="2428160" cy="669528"/>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28" name="文本框 180"/>
            <p:cNvSpPr txBox="1">
              <a:spLocks noChangeArrowheads="1"/>
            </p:cNvSpPr>
            <p:nvPr/>
          </p:nvSpPr>
          <p:spPr bwMode="auto">
            <a:xfrm>
              <a:off x="7591674" y="3679717"/>
              <a:ext cx="2022479"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1</a:t>
              </a:r>
              <a:endParaRPr lang="zh-CN" altLang="en-US" noProof="1"/>
            </a:p>
          </p:txBody>
        </p:sp>
      </p:grpSp>
      <p:sp>
        <p:nvSpPr>
          <p:cNvPr id="99" name="TextBox 98"/>
          <p:cNvSpPr txBox="1">
            <a:spLocks noChangeArrowheads="1"/>
          </p:cNvSpPr>
          <p:nvPr/>
        </p:nvSpPr>
        <p:spPr bwMode="auto">
          <a:xfrm>
            <a:off x="5797550" y="1898012"/>
            <a:ext cx="1989138" cy="2257425"/>
          </a:xfrm>
          <a:prstGeom prst="rect">
            <a:avLst/>
          </a:prstGeom>
          <a:noFill/>
          <a:ln w="9525">
            <a:noFill/>
            <a:miter lim="800000"/>
            <a:headEnd/>
            <a:tailEnd/>
          </a:ln>
        </p:spPr>
        <p:txBody>
          <a:bodyPr lIns="62111" tIns="31055" rIns="62111" bIns="31055">
            <a:spAutoFit/>
          </a:bodyPr>
          <a:lstStyle/>
          <a:p>
            <a:pPr>
              <a:lnSpc>
                <a:spcPct val="130000"/>
              </a:lnSpc>
            </a:pPr>
            <a:r>
              <a:rPr lang="en-US" altLang="zh-CN" sz="1000" b="1" dirty="0">
                <a:solidFill>
                  <a:schemeClr val="bg1"/>
                </a:solidFill>
                <a:latin typeface="微软雅黑" pitchFamily="34" charset="-122"/>
                <a:ea typeface="微软雅黑" pitchFamily="34" charset="-122"/>
              </a:rPr>
              <a:t>1</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40%</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2</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35%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endParaRPr lang="en-US" altLang="zh-CN" sz="1000" dirty="0">
              <a:solidFill>
                <a:schemeClr val="bg1"/>
              </a:solidFill>
              <a:latin typeface="微软雅黑" pitchFamily="34" charset="-122"/>
              <a:ea typeface="微软雅黑" pitchFamily="34" charset="-122"/>
            </a:endParaRPr>
          </a:p>
          <a:p>
            <a:pPr>
              <a:lnSpc>
                <a:spcPct val="130000"/>
              </a:lnSpc>
            </a:pPr>
            <a:endParaRPr lang="en-US" altLang="zh-CN" sz="1000" dirty="0">
              <a:solidFill>
                <a:schemeClr val="bg1"/>
              </a:solidFill>
              <a:latin typeface="微软雅黑" pitchFamily="34" charset="-122"/>
              <a:ea typeface="微软雅黑" pitchFamily="34" charset="-122"/>
            </a:endParaRPr>
          </a:p>
          <a:p>
            <a:pPr>
              <a:lnSpc>
                <a:spcPct val="130000"/>
              </a:lnSpc>
            </a:pPr>
            <a:r>
              <a:rPr lang="en-US" altLang="zh-CN" sz="1000" b="1" dirty="0">
                <a:solidFill>
                  <a:schemeClr val="bg1"/>
                </a:solidFill>
                <a:latin typeface="微软雅黑" pitchFamily="34" charset="-122"/>
                <a:ea typeface="微软雅黑" pitchFamily="34" charset="-122"/>
              </a:rPr>
              <a:t>3</a:t>
            </a:r>
            <a:r>
              <a:rPr lang="zh-CN" altLang="en-US" sz="1000" b="1" dirty="0">
                <a:solidFill>
                  <a:schemeClr val="bg1"/>
                </a:solidFill>
                <a:latin typeface="微软雅黑" pitchFamily="34" charset="-122"/>
                <a:ea typeface="微软雅黑" pitchFamily="34" charset="-122"/>
              </a:rPr>
              <a:t>、</a:t>
            </a:r>
            <a:r>
              <a:rPr lang="en-US" altLang="zh-CN" sz="1000" b="1" dirty="0">
                <a:solidFill>
                  <a:schemeClr val="bg1"/>
                </a:solidFill>
                <a:latin typeface="微软雅黑" pitchFamily="34" charset="-122"/>
                <a:ea typeface="微软雅黑" pitchFamily="34" charset="-122"/>
              </a:rPr>
              <a:t>25%</a:t>
            </a:r>
          </a:p>
          <a:p>
            <a:pPr>
              <a:lnSpc>
                <a:spcPct val="130000"/>
              </a:lnSpc>
            </a:pPr>
            <a:r>
              <a:rPr lang="zh-CN" altLang="en-US" sz="1000" dirty="0">
                <a:solidFill>
                  <a:schemeClr val="bg1"/>
                </a:solidFill>
                <a:latin typeface="微软雅黑" pitchFamily="34" charset="-122"/>
                <a:ea typeface="微软雅黑" pitchFamily="34" charset="-122"/>
              </a:rPr>
              <a:t>您的内容打在这里，或者通过复制您的文本</a:t>
            </a:r>
          </a:p>
        </p:txBody>
      </p:sp>
      <p:grpSp>
        <p:nvGrpSpPr>
          <p:cNvPr id="5" name="组合 99"/>
          <p:cNvGrpSpPr>
            <a:grpSpLocks/>
          </p:cNvGrpSpPr>
          <p:nvPr/>
        </p:nvGrpSpPr>
        <p:grpSpPr bwMode="auto">
          <a:xfrm>
            <a:off x="3992564" y="4149723"/>
            <a:ext cx="1246187" cy="255587"/>
            <a:chOff x="7185990" y="3672893"/>
            <a:chExt cx="2428163" cy="669528"/>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3" name="文本框 180"/>
            <p:cNvSpPr txBox="1">
              <a:spLocks noChangeArrowheads="1"/>
            </p:cNvSpPr>
            <p:nvPr/>
          </p:nvSpPr>
          <p:spPr bwMode="auto">
            <a:xfrm>
              <a:off x="7591676" y="3679714"/>
              <a:ext cx="2022477"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3</a:t>
              </a:r>
              <a:endParaRPr lang="zh-CN" altLang="en-US" noProof="1"/>
            </a:p>
          </p:txBody>
        </p:sp>
      </p:grpSp>
      <p:grpSp>
        <p:nvGrpSpPr>
          <p:cNvPr id="6" name="组合 104"/>
          <p:cNvGrpSpPr>
            <a:grpSpLocks/>
          </p:cNvGrpSpPr>
          <p:nvPr/>
        </p:nvGrpSpPr>
        <p:grpSpPr bwMode="auto">
          <a:xfrm>
            <a:off x="1258889" y="4083046"/>
            <a:ext cx="1247775" cy="255587"/>
            <a:chOff x="7185993" y="3672893"/>
            <a:chExt cx="2428160" cy="669528"/>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8" name="文本框 180"/>
            <p:cNvSpPr txBox="1">
              <a:spLocks noChangeArrowheads="1"/>
            </p:cNvSpPr>
            <p:nvPr/>
          </p:nvSpPr>
          <p:spPr bwMode="auto">
            <a:xfrm>
              <a:off x="7591674" y="3679717"/>
              <a:ext cx="2022479" cy="661077"/>
            </a:xfrm>
            <a:prstGeom prst="rect">
              <a:avLst/>
            </a:prstGeom>
            <a:noFill/>
            <a:ln w="12700">
              <a:noFill/>
              <a:miter lim="800000"/>
              <a:headEnd/>
              <a:tailEnd/>
            </a:ln>
          </p:spPr>
          <p:txBody>
            <a:bodyPr lIns="91424" tIns="45712" rIns="91424" bIns="45712">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此处添加标题</a:t>
              </a:r>
              <a:endParaRPr lang="en-US" altLang="zh-CN" sz="800" dirty="0">
                <a:solidFill>
                  <a:schemeClr val="bg1">
                    <a:lumMod val="50000"/>
                  </a:schemeClr>
                </a:solidFill>
                <a:latin typeface="微软雅黑" pitchFamily="34" charset="-122"/>
                <a:ea typeface="微软雅黑" pitchFamily="34" charset="-122"/>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2</a:t>
              </a:r>
              <a:endParaRPr lang="zh-CN" altLang="en-US" noProof="1"/>
            </a:p>
          </p:txBody>
        </p:sp>
      </p:gr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12" presetClass="entr" presetSubtype="4" fill="hold" grpId="0" nodeType="withEffect">
                                  <p:stCondLst>
                                    <p:cond delay="0"/>
                                  </p:stCondLst>
                                  <p:iterate type="lt">
                                    <p:tmPct val="5983"/>
                                  </p:iterate>
                                  <p:childTnLst>
                                    <p:set>
                                      <p:cBhvr>
                                        <p:cTn id="39" dur="1" fill="hold">
                                          <p:stCondLst>
                                            <p:cond delay="0"/>
                                          </p:stCondLst>
                                        </p:cTn>
                                        <p:tgtEl>
                                          <p:spTgt spid="99"/>
                                        </p:tgtEl>
                                        <p:attrNameLst>
                                          <p:attrName>style.visibility</p:attrName>
                                        </p:attrNameLst>
                                      </p:cBhvr>
                                      <p:to>
                                        <p:strVal val="visible"/>
                                      </p:to>
                                    </p:set>
                                    <p:anim calcmode="lin" valueType="num">
                                      <p:cBhvr>
                                        <p:cTn id="40" dur="300"/>
                                        <p:tgtEl>
                                          <p:spTgt spid="99"/>
                                        </p:tgtEl>
                                        <p:attrNameLst>
                                          <p:attrName>ppt_y</p:attrName>
                                        </p:attrNameLst>
                                      </p:cBhvr>
                                      <p:tavLst>
                                        <p:tav tm="0">
                                          <p:val>
                                            <p:strVal val="#ppt_y+#ppt_h*1.125000"/>
                                          </p:val>
                                        </p:tav>
                                        <p:tav tm="100000">
                                          <p:val>
                                            <p:strVal val="#ppt_y"/>
                                          </p:val>
                                        </p:tav>
                                      </p:tavLst>
                                    </p:anim>
                                    <p:animEffect transition="in" filter="wipe(up)">
                                      <p:cBhvr>
                                        <p:cTn id="41"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705475" y="1450975"/>
            <a:ext cx="1062038" cy="254000"/>
          </a:xfrm>
          <a:prstGeom prst="rect">
            <a:avLst/>
          </a:prstGeom>
          <a:noFill/>
          <a:ln w="9525">
            <a:noFill/>
            <a:miter lim="800000"/>
            <a:headEnd/>
            <a:tailEnd/>
          </a:ln>
        </p:spPr>
        <p:txBody>
          <a:bodyPr wrap="none" lIns="68566" tIns="34284" rIns="68566" bIns="34284">
            <a:spAutoFit/>
          </a:bodyPr>
          <a:lstStyle/>
          <a:p>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4" name="矩形 3"/>
          <p:cNvSpPr>
            <a:spLocks noChangeArrowheads="1"/>
          </p:cNvSpPr>
          <p:nvPr/>
        </p:nvSpPr>
        <p:spPr bwMode="auto">
          <a:xfrm>
            <a:off x="5695950" y="3084513"/>
            <a:ext cx="1062038" cy="254000"/>
          </a:xfrm>
          <a:prstGeom prst="rect">
            <a:avLst/>
          </a:prstGeom>
          <a:noFill/>
          <a:ln w="9525">
            <a:noFill/>
            <a:miter lim="800000"/>
            <a:headEnd/>
            <a:tailEnd/>
          </a:ln>
        </p:spPr>
        <p:txBody>
          <a:bodyPr wrap="none" lIns="68566" tIns="34284" rIns="68566" bIns="34284">
            <a:spAutoFit/>
          </a:bodyPr>
          <a:lstStyle/>
          <a:p>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5" name="矩形 4"/>
          <p:cNvSpPr>
            <a:spLocks noChangeArrowheads="1"/>
          </p:cNvSpPr>
          <p:nvPr/>
        </p:nvSpPr>
        <p:spPr bwMode="auto">
          <a:xfrm>
            <a:off x="1979614" y="2243138"/>
            <a:ext cx="1062037" cy="254000"/>
          </a:xfrm>
          <a:prstGeom prst="rect">
            <a:avLst/>
          </a:prstGeom>
          <a:noFill/>
          <a:ln w="9525">
            <a:noFill/>
            <a:miter lim="800000"/>
            <a:headEnd/>
            <a:tailEnd/>
          </a:ln>
        </p:spPr>
        <p:txBody>
          <a:bodyPr wrap="none" lIns="68566" tIns="34284" rIns="68566" bIns="34284">
            <a:spAutoFit/>
          </a:bodyPr>
          <a:lstStyle/>
          <a:p>
            <a:pPr algn="r"/>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6" name="等腰三角形 5"/>
          <p:cNvSpPr>
            <a:spLocks noChangeAspect="1" noChangeArrowheads="1"/>
          </p:cNvSpPr>
          <p:nvPr/>
        </p:nvSpPr>
        <p:spPr bwMode="auto">
          <a:xfrm rot="5400000" flipV="1">
            <a:off x="5472907" y="1832769"/>
            <a:ext cx="180975" cy="153988"/>
          </a:xfrm>
          <a:prstGeom prst="triangle">
            <a:avLst>
              <a:gd name="adj" fmla="val 50000"/>
            </a:avLst>
          </a:prstGeom>
          <a:solidFill>
            <a:schemeClr val="accent1"/>
          </a:solidFill>
          <a:ln w="9525">
            <a:noFill/>
            <a:miter lim="800000"/>
            <a:headEnd/>
            <a:tailEnd/>
          </a:ln>
        </p:spPr>
        <p:txBody>
          <a:bodyPr lIns="68566" tIns="34284" rIns="68566" bIns="34284" anchor="ctr"/>
          <a:lstStyle/>
          <a:p>
            <a:pPr algn="ctr">
              <a:buFont typeface="Arial" pitchFamily="34" charset="0"/>
              <a:buNone/>
            </a:pPr>
            <a:endParaRPr lang="zh-CN" altLang="zh-CN" sz="1500" dirty="0">
              <a:solidFill>
                <a:srgbClr val="595959"/>
              </a:solidFill>
              <a:latin typeface="微软雅黑" pitchFamily="34" charset="-122"/>
              <a:ea typeface="微软雅黑" pitchFamily="34" charset="-122"/>
              <a:sym typeface="微软雅黑" pitchFamily="34" charset="-122"/>
            </a:endParaRPr>
          </a:p>
        </p:txBody>
      </p:sp>
      <p:sp>
        <p:nvSpPr>
          <p:cNvPr id="7" name="矩形 47"/>
          <p:cNvSpPr>
            <a:spLocks noChangeArrowheads="1"/>
          </p:cNvSpPr>
          <p:nvPr/>
        </p:nvSpPr>
        <p:spPr bwMode="auto">
          <a:xfrm>
            <a:off x="5695950" y="1762126"/>
            <a:ext cx="2116138" cy="512436"/>
          </a:xfrm>
          <a:prstGeom prst="rect">
            <a:avLst/>
          </a:prstGeom>
          <a:noFill/>
          <a:ln w="9525">
            <a:noFill/>
            <a:miter lim="800000"/>
            <a:headEnd/>
            <a:tailEnd/>
          </a:ln>
        </p:spPr>
        <p:txBody>
          <a:bodyPr lIns="68566" tIns="34284" rIns="68566" bIns="34284">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3701" y="3470276"/>
            <a:ext cx="179388" cy="153988"/>
          </a:xfrm>
          <a:prstGeom prst="triangle">
            <a:avLst>
              <a:gd name="adj" fmla="val 50000"/>
            </a:avLst>
          </a:prstGeom>
          <a:solidFill>
            <a:schemeClr val="accent3"/>
          </a:solidFill>
          <a:ln w="9525">
            <a:noFill/>
            <a:miter lim="800000"/>
            <a:headEnd/>
            <a:tailEnd/>
          </a:ln>
        </p:spPr>
        <p:txBody>
          <a:bodyPr lIns="68566" tIns="34284" rIns="68566" bIns="34284" anchor="ctr"/>
          <a:lstStyle/>
          <a:p>
            <a:pPr algn="ctr">
              <a:buFont typeface="Arial" pitchFamily="34" charset="0"/>
              <a:buNone/>
            </a:pPr>
            <a:endParaRPr lang="zh-CN" altLang="zh-CN" sz="1500" dirty="0">
              <a:solidFill>
                <a:srgbClr val="595959"/>
              </a:solidFill>
              <a:latin typeface="微软雅黑" pitchFamily="34" charset="-122"/>
              <a:ea typeface="微软雅黑" pitchFamily="34" charset="-122"/>
              <a:sym typeface="微软雅黑" pitchFamily="34" charset="-122"/>
            </a:endParaRPr>
          </a:p>
        </p:txBody>
      </p:sp>
      <p:sp>
        <p:nvSpPr>
          <p:cNvPr id="10" name="矩形 47"/>
          <p:cNvSpPr>
            <a:spLocks noChangeArrowheads="1"/>
          </p:cNvSpPr>
          <p:nvPr/>
        </p:nvSpPr>
        <p:spPr bwMode="auto">
          <a:xfrm>
            <a:off x="5695950" y="3398838"/>
            <a:ext cx="2116138" cy="512436"/>
          </a:xfrm>
          <a:prstGeom prst="rect">
            <a:avLst/>
          </a:prstGeom>
          <a:noFill/>
          <a:ln w="9525">
            <a:noFill/>
            <a:miter lim="800000"/>
            <a:headEnd/>
            <a:tailEnd/>
          </a:ln>
        </p:spPr>
        <p:txBody>
          <a:bodyPr lIns="68566" tIns="34284" rIns="68566" bIns="34284">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033" y="2621756"/>
            <a:ext cx="179388" cy="155575"/>
          </a:xfrm>
          <a:prstGeom prst="triangle">
            <a:avLst>
              <a:gd name="adj" fmla="val 50000"/>
            </a:avLst>
          </a:prstGeom>
          <a:solidFill>
            <a:schemeClr val="accent1"/>
          </a:solidFill>
          <a:ln>
            <a:noFill/>
          </a:ln>
        </p:spPr>
        <p:txBody>
          <a:bodyPr lIns="68566" tIns="34284" rIns="68566" bIns="34284"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auto">
              <a:spcBef>
                <a:spcPct val="0"/>
              </a:spcBef>
              <a:buFont typeface="Arial" panose="020B0604020202020204" pitchFamily="34" charset="0"/>
              <a:buNone/>
            </a:pPr>
            <a:endParaRPr lang="zh-CN" altLang="zh-CN" sz="1500" noProof="1">
              <a:solidFill>
                <a:schemeClr val="accent3">
                  <a:lumMod val="75000"/>
                </a:schemeClr>
              </a:solidFill>
              <a:sym typeface="微软雅黑" panose="020B0503020204020204" pitchFamily="34" charset="-122"/>
            </a:endParaRPr>
          </a:p>
        </p:txBody>
      </p:sp>
      <p:sp>
        <p:nvSpPr>
          <p:cNvPr id="12" name="矩形 47"/>
          <p:cNvSpPr>
            <a:spLocks noChangeArrowheads="1"/>
          </p:cNvSpPr>
          <p:nvPr/>
        </p:nvSpPr>
        <p:spPr bwMode="auto">
          <a:xfrm>
            <a:off x="1301751" y="2551113"/>
            <a:ext cx="1833563" cy="512436"/>
          </a:xfrm>
          <a:prstGeom prst="rect">
            <a:avLst/>
          </a:prstGeom>
          <a:noFill/>
          <a:ln w="9525">
            <a:noFill/>
            <a:miter lim="800000"/>
            <a:headEnd/>
            <a:tailEnd/>
          </a:ln>
        </p:spPr>
        <p:txBody>
          <a:bodyPr lIns="68566" tIns="34284" rIns="68566" bIns="34284">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a:t>
            </a:r>
          </a:p>
        </p:txBody>
      </p:sp>
      <p:sp>
        <p:nvSpPr>
          <p:cNvPr id="13" name="形状 12"/>
          <p:cNvSpPr/>
          <p:nvPr/>
        </p:nvSpPr>
        <p:spPr>
          <a:xfrm>
            <a:off x="3446463" y="2189164"/>
            <a:ext cx="1400175" cy="1401762"/>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113" y="3106739"/>
            <a:ext cx="1203325" cy="1203325"/>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113" y="3106739"/>
            <a:ext cx="1203325" cy="1203325"/>
          </a:xfrm>
          <a:prstGeom prst="blockArc">
            <a:avLst>
              <a:gd name="adj1" fmla="val 17085111"/>
              <a:gd name="adj2" fmla="val 10799997"/>
              <a:gd name="adj3" fmla="val 11504"/>
            </a:avLst>
          </a:prstGeom>
          <a:solidFill>
            <a:schemeClr val="accent3"/>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400" y="1800225"/>
            <a:ext cx="1214438" cy="655638"/>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900" noProof="1">
              <a:solidFill>
                <a:schemeClr val="accent1">
                  <a:lumMod val="75000"/>
                </a:schemeClr>
              </a:solidFill>
            </a:endParaRPr>
          </a:p>
        </p:txBody>
      </p:sp>
      <p:sp>
        <p:nvSpPr>
          <p:cNvPr id="17" name="任意多边形 16"/>
          <p:cNvSpPr/>
          <p:nvPr/>
        </p:nvSpPr>
        <p:spPr>
          <a:xfrm rot="17307692">
            <a:off x="3918744" y="1462882"/>
            <a:ext cx="798513" cy="558800"/>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zh-CN" altLang="en-US" sz="1900" noProof="1">
              <a:solidFill>
                <a:schemeClr val="accent1">
                  <a:lumMod val="75000"/>
                </a:schemeClr>
              </a:solidFill>
            </a:endParaRPr>
          </a:p>
        </p:txBody>
      </p:sp>
      <p:sp>
        <p:nvSpPr>
          <p:cNvPr id="18" name="TextBox 17"/>
          <p:cNvSpPr txBox="1">
            <a:spLocks noChangeArrowheads="1"/>
          </p:cNvSpPr>
          <p:nvPr/>
        </p:nvSpPr>
        <p:spPr bwMode="auto">
          <a:xfrm>
            <a:off x="4333876" y="1689100"/>
            <a:ext cx="506413" cy="654050"/>
          </a:xfrm>
          <a:prstGeom prst="rect">
            <a:avLst/>
          </a:prstGeom>
          <a:noFill/>
          <a:ln w="9525">
            <a:noFill/>
            <a:miter lim="800000"/>
            <a:headEnd/>
            <a:tailEnd/>
          </a:ln>
        </p:spPr>
        <p:txBody>
          <a:bodyPr wrap="none" lIns="68573" tIns="34287" rIns="68573" bIns="34287">
            <a:spAutoFit/>
          </a:bodyPr>
          <a:lstStyle/>
          <a:p>
            <a:r>
              <a:rPr lang="en-US" altLang="zh-CN" sz="3800" b="1" dirty="0">
                <a:solidFill>
                  <a:schemeClr val="accent1"/>
                </a:solidFill>
                <a:latin typeface="微软雅黑" pitchFamily="34" charset="-122"/>
                <a:ea typeface="微软雅黑" pitchFamily="34" charset="-122"/>
              </a:rPr>
              <a:t>A</a:t>
            </a:r>
            <a:endParaRPr lang="zh-CN" altLang="en-US" sz="3800" b="1" dirty="0">
              <a:solidFill>
                <a:schemeClr val="accent1"/>
              </a:solidFill>
              <a:latin typeface="微软雅黑" pitchFamily="34" charset="-122"/>
              <a:ea typeface="微软雅黑" pitchFamily="34" charset="-122"/>
            </a:endParaRPr>
          </a:p>
        </p:txBody>
      </p:sp>
      <p:sp>
        <p:nvSpPr>
          <p:cNvPr id="19" name="TextBox 18"/>
          <p:cNvSpPr txBox="1">
            <a:spLocks noChangeArrowheads="1"/>
          </p:cNvSpPr>
          <p:nvPr/>
        </p:nvSpPr>
        <p:spPr bwMode="auto">
          <a:xfrm>
            <a:off x="3894139" y="2551113"/>
            <a:ext cx="473075" cy="654050"/>
          </a:xfrm>
          <a:prstGeom prst="rect">
            <a:avLst/>
          </a:prstGeom>
          <a:noFill/>
          <a:ln w="9525">
            <a:noFill/>
            <a:miter lim="800000"/>
            <a:headEnd/>
            <a:tailEnd/>
          </a:ln>
        </p:spPr>
        <p:txBody>
          <a:bodyPr wrap="none" lIns="68573" tIns="34287" rIns="68573" bIns="34287">
            <a:spAutoFit/>
          </a:bodyPr>
          <a:lstStyle/>
          <a:p>
            <a:r>
              <a:rPr lang="en-US" altLang="zh-CN" sz="3800" b="1" dirty="0">
                <a:solidFill>
                  <a:schemeClr val="accent2"/>
                </a:solidFill>
                <a:latin typeface="微软雅黑" pitchFamily="34" charset="-122"/>
                <a:ea typeface="微软雅黑" pitchFamily="34" charset="-122"/>
              </a:rPr>
              <a:t>B</a:t>
            </a:r>
            <a:endParaRPr lang="zh-CN" altLang="en-US" sz="3800" b="1" dirty="0">
              <a:solidFill>
                <a:schemeClr val="accent2"/>
              </a:solidFill>
              <a:latin typeface="微软雅黑" pitchFamily="34" charset="-122"/>
              <a:ea typeface="微软雅黑" pitchFamily="34" charset="-122"/>
            </a:endParaRPr>
          </a:p>
        </p:txBody>
      </p:sp>
      <p:sp>
        <p:nvSpPr>
          <p:cNvPr id="20" name="TextBox 19"/>
          <p:cNvSpPr txBox="1">
            <a:spLocks noChangeArrowheads="1"/>
          </p:cNvSpPr>
          <p:nvPr/>
        </p:nvSpPr>
        <p:spPr bwMode="auto">
          <a:xfrm>
            <a:off x="4321176" y="3408363"/>
            <a:ext cx="466725" cy="654050"/>
          </a:xfrm>
          <a:prstGeom prst="rect">
            <a:avLst/>
          </a:prstGeom>
          <a:noFill/>
          <a:ln w="9525">
            <a:noFill/>
            <a:miter lim="800000"/>
            <a:headEnd/>
            <a:tailEnd/>
          </a:ln>
        </p:spPr>
        <p:txBody>
          <a:bodyPr wrap="none" lIns="68573" tIns="34287" rIns="68573" bIns="34287">
            <a:spAutoFit/>
          </a:bodyPr>
          <a:lstStyle/>
          <a:p>
            <a:r>
              <a:rPr lang="en-US" altLang="zh-CN" sz="3800" b="1" dirty="0">
                <a:solidFill>
                  <a:schemeClr val="accent1"/>
                </a:solidFill>
                <a:latin typeface="微软雅黑" pitchFamily="34" charset="-122"/>
                <a:ea typeface="微软雅黑" pitchFamily="34" charset="-122"/>
              </a:rPr>
              <a:t>C</a:t>
            </a:r>
            <a:endParaRPr lang="zh-CN" altLang="en-US" sz="3800" b="1" dirty="0">
              <a:solidFill>
                <a:schemeClr val="accent1"/>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1364" y="3305175"/>
            <a:ext cx="41592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59325" y="4137025"/>
            <a:ext cx="8778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8289" y="331787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8289" y="238442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 name="组合 50"/>
          <p:cNvGrpSpPr>
            <a:grpSpLocks/>
          </p:cNvGrpSpPr>
          <p:nvPr/>
        </p:nvGrpSpPr>
        <p:grpSpPr bwMode="auto">
          <a:xfrm>
            <a:off x="3592513" y="1341438"/>
            <a:ext cx="708025" cy="177800"/>
            <a:chOff x="4470269" y="1661160"/>
            <a:chExt cx="1290451" cy="262890"/>
          </a:xfrm>
        </p:grpSpPr>
        <p:cxnSp>
          <p:nvCxnSpPr>
            <p:cNvPr id="52" name="直接连接符 51"/>
            <p:cNvCxnSpPr/>
            <p:nvPr/>
          </p:nvCxnSpPr>
          <p:spPr>
            <a:xfrm flipH="1" flipV="1">
              <a:off x="5410619" y="1661160"/>
              <a:ext cx="350101"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06"/>
              <a:ext cx="9432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02</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 name="组合 56"/>
          <p:cNvGrpSpPr/>
          <p:nvPr/>
        </p:nvGrpSpPr>
        <p:grpSpPr>
          <a:xfrm>
            <a:off x="4119540" y="1510453"/>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87704"/>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87704"/>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62"/>
          <p:cNvGrpSpPr/>
          <p:nvPr/>
        </p:nvGrpSpPr>
        <p:grpSpPr>
          <a:xfrm>
            <a:off x="3223302" y="2958417"/>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87704"/>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05</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7"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06</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8"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04</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a:spLocks noChangeArrowheads="1"/>
          </p:cNvSpPr>
          <p:nvPr/>
        </p:nvSpPr>
        <p:spPr bwMode="auto">
          <a:xfrm>
            <a:off x="2516916" y="1182688"/>
            <a:ext cx="1048609" cy="247321"/>
          </a:xfrm>
          <a:prstGeom prst="rect">
            <a:avLst/>
          </a:prstGeom>
          <a:noFill/>
          <a:ln w="9525">
            <a:noFill/>
            <a:miter lim="800000"/>
            <a:headEnd/>
            <a:tailEnd/>
          </a:ln>
        </p:spPr>
        <p:txBody>
          <a:bodyPr wrap="none" lIns="62105" tIns="31053" rIns="62105" bIns="31053">
            <a:spAutoFit/>
          </a:bodyPr>
          <a:lstStyle/>
          <a:p>
            <a:pPr algn="r"/>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73" name="矩形 47"/>
          <p:cNvSpPr>
            <a:spLocks noChangeArrowheads="1"/>
          </p:cNvSpPr>
          <p:nvPr/>
        </p:nvSpPr>
        <p:spPr bwMode="auto">
          <a:xfrm>
            <a:off x="1331913" y="1430339"/>
            <a:ext cx="2233612" cy="358178"/>
          </a:xfrm>
          <a:prstGeom prst="rect">
            <a:avLst/>
          </a:prstGeom>
          <a:noFill/>
          <a:ln w="9525">
            <a:noFill/>
            <a:miter lim="800000"/>
            <a:headEnd/>
            <a:tailEnd/>
          </a:ln>
        </p:spPr>
        <p:txBody>
          <a:bodyPr lIns="62105" tIns="31053" rIns="62105" bIns="31053">
            <a:spAutoFit/>
          </a:bodyPr>
          <a:lstStyle/>
          <a:p>
            <a:pPr algn="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a:t>
            </a:r>
          </a:p>
        </p:txBody>
      </p:sp>
      <p:sp>
        <p:nvSpPr>
          <p:cNvPr id="74" name="矩形 73"/>
          <p:cNvSpPr>
            <a:spLocks noChangeArrowheads="1"/>
          </p:cNvSpPr>
          <p:nvPr/>
        </p:nvSpPr>
        <p:spPr bwMode="auto">
          <a:xfrm>
            <a:off x="1705704" y="2103438"/>
            <a:ext cx="1048609" cy="247321"/>
          </a:xfrm>
          <a:prstGeom prst="rect">
            <a:avLst/>
          </a:prstGeom>
          <a:noFill/>
          <a:ln w="9525">
            <a:noFill/>
            <a:miter lim="800000"/>
            <a:headEnd/>
            <a:tailEnd/>
          </a:ln>
        </p:spPr>
        <p:txBody>
          <a:bodyPr wrap="none" lIns="62105" tIns="31053" rIns="62105" bIns="31053">
            <a:spAutoFit/>
          </a:bodyPr>
          <a:lstStyle/>
          <a:p>
            <a:pPr algn="r"/>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75" name="矩形 47"/>
          <p:cNvSpPr>
            <a:spLocks noChangeArrowheads="1"/>
          </p:cNvSpPr>
          <p:nvPr/>
        </p:nvSpPr>
        <p:spPr bwMode="auto">
          <a:xfrm>
            <a:off x="1042989" y="2352675"/>
            <a:ext cx="1708150" cy="358178"/>
          </a:xfrm>
          <a:prstGeom prst="rect">
            <a:avLst/>
          </a:prstGeom>
          <a:noFill/>
          <a:ln w="9525">
            <a:noFill/>
            <a:miter lim="800000"/>
            <a:headEnd/>
            <a:tailEnd/>
          </a:ln>
        </p:spPr>
        <p:txBody>
          <a:bodyPr lIns="62105" tIns="31053" rIns="62105" bIns="31053">
            <a:spAutoFit/>
          </a:bodyPr>
          <a:lstStyle/>
          <a:p>
            <a:pPr algn="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a:t>
            </a:r>
          </a:p>
        </p:txBody>
      </p:sp>
      <p:sp>
        <p:nvSpPr>
          <p:cNvPr id="76" name="矩形 75"/>
          <p:cNvSpPr>
            <a:spLocks noChangeArrowheads="1"/>
          </p:cNvSpPr>
          <p:nvPr/>
        </p:nvSpPr>
        <p:spPr bwMode="auto">
          <a:xfrm>
            <a:off x="1705704" y="3068639"/>
            <a:ext cx="1048609" cy="247321"/>
          </a:xfrm>
          <a:prstGeom prst="rect">
            <a:avLst/>
          </a:prstGeom>
          <a:noFill/>
          <a:ln w="9525">
            <a:noFill/>
            <a:miter lim="800000"/>
            <a:headEnd/>
            <a:tailEnd/>
          </a:ln>
        </p:spPr>
        <p:txBody>
          <a:bodyPr wrap="none" lIns="62105" tIns="31053" rIns="62105" bIns="31053">
            <a:spAutoFit/>
          </a:bodyPr>
          <a:lstStyle/>
          <a:p>
            <a:pPr algn="r"/>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77" name="矩形 47"/>
          <p:cNvSpPr>
            <a:spLocks noChangeArrowheads="1"/>
          </p:cNvSpPr>
          <p:nvPr/>
        </p:nvSpPr>
        <p:spPr bwMode="auto">
          <a:xfrm>
            <a:off x="1042989" y="3317875"/>
            <a:ext cx="1708150" cy="358178"/>
          </a:xfrm>
          <a:prstGeom prst="rect">
            <a:avLst/>
          </a:prstGeom>
          <a:noFill/>
          <a:ln w="9525">
            <a:noFill/>
            <a:miter lim="800000"/>
            <a:headEnd/>
            <a:tailEnd/>
          </a:ln>
        </p:spPr>
        <p:txBody>
          <a:bodyPr lIns="62105" tIns="31053" rIns="62105" bIns="31053">
            <a:spAutoFit/>
          </a:bodyPr>
          <a:lstStyle/>
          <a:p>
            <a:pPr algn="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a:t>
            </a:r>
          </a:p>
        </p:txBody>
      </p:sp>
      <p:sp>
        <p:nvSpPr>
          <p:cNvPr id="78" name="矩形 77"/>
          <p:cNvSpPr>
            <a:spLocks noChangeArrowheads="1"/>
          </p:cNvSpPr>
          <p:nvPr/>
        </p:nvSpPr>
        <p:spPr bwMode="auto">
          <a:xfrm>
            <a:off x="6182455" y="1701801"/>
            <a:ext cx="1048609" cy="247321"/>
          </a:xfrm>
          <a:prstGeom prst="rect">
            <a:avLst/>
          </a:prstGeom>
          <a:noFill/>
          <a:ln w="9525">
            <a:noFill/>
            <a:miter lim="800000"/>
            <a:headEnd/>
            <a:tailEnd/>
          </a:ln>
        </p:spPr>
        <p:txBody>
          <a:bodyPr wrap="none" lIns="62105" tIns="31053" rIns="62105" bIns="31053">
            <a:spAutoFit/>
          </a:bodyPr>
          <a:lstStyle/>
          <a:p>
            <a:pPr algn="r"/>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79" name="矩形 47"/>
          <p:cNvSpPr>
            <a:spLocks noChangeArrowheads="1"/>
          </p:cNvSpPr>
          <p:nvPr/>
        </p:nvSpPr>
        <p:spPr bwMode="auto">
          <a:xfrm>
            <a:off x="6280151" y="1960563"/>
            <a:ext cx="1820863" cy="358178"/>
          </a:xfrm>
          <a:prstGeom prst="rect">
            <a:avLst/>
          </a:prstGeom>
          <a:noFill/>
          <a:ln w="9525">
            <a:noFill/>
            <a:miter lim="800000"/>
            <a:headEnd/>
            <a:tailEnd/>
          </a:ln>
        </p:spPr>
        <p:txBody>
          <a:bodyPr lIns="62105" tIns="31053" rIns="62105" bIns="31053">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a:t>
            </a:r>
          </a:p>
        </p:txBody>
      </p:sp>
      <p:sp>
        <p:nvSpPr>
          <p:cNvPr id="80" name="矩形 79"/>
          <p:cNvSpPr>
            <a:spLocks noChangeArrowheads="1"/>
          </p:cNvSpPr>
          <p:nvPr/>
        </p:nvSpPr>
        <p:spPr bwMode="auto">
          <a:xfrm>
            <a:off x="6201504" y="2846389"/>
            <a:ext cx="1048609" cy="247321"/>
          </a:xfrm>
          <a:prstGeom prst="rect">
            <a:avLst/>
          </a:prstGeom>
          <a:noFill/>
          <a:ln w="9525">
            <a:noFill/>
            <a:miter lim="800000"/>
            <a:headEnd/>
            <a:tailEnd/>
          </a:ln>
        </p:spPr>
        <p:txBody>
          <a:bodyPr wrap="none" lIns="62105" tIns="31053" rIns="62105" bIns="31053">
            <a:spAutoFit/>
          </a:bodyPr>
          <a:lstStyle/>
          <a:p>
            <a:pPr algn="r"/>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81" name="矩形 47"/>
          <p:cNvSpPr>
            <a:spLocks noChangeArrowheads="1"/>
          </p:cNvSpPr>
          <p:nvPr/>
        </p:nvSpPr>
        <p:spPr bwMode="auto">
          <a:xfrm>
            <a:off x="6291263" y="3105151"/>
            <a:ext cx="1820862" cy="358178"/>
          </a:xfrm>
          <a:prstGeom prst="rect">
            <a:avLst/>
          </a:prstGeom>
          <a:noFill/>
          <a:ln w="9525">
            <a:noFill/>
            <a:miter lim="800000"/>
            <a:headEnd/>
            <a:tailEnd/>
          </a:ln>
        </p:spPr>
        <p:txBody>
          <a:bodyPr lIns="62105" tIns="31053" rIns="62105" bIns="31053">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a:t>
            </a:r>
          </a:p>
        </p:txBody>
      </p:sp>
      <p:sp>
        <p:nvSpPr>
          <p:cNvPr id="82" name="矩形 81"/>
          <p:cNvSpPr>
            <a:spLocks noChangeArrowheads="1"/>
          </p:cNvSpPr>
          <p:nvPr/>
        </p:nvSpPr>
        <p:spPr bwMode="auto">
          <a:xfrm>
            <a:off x="5601430" y="3786188"/>
            <a:ext cx="1048609" cy="247321"/>
          </a:xfrm>
          <a:prstGeom prst="rect">
            <a:avLst/>
          </a:prstGeom>
          <a:noFill/>
          <a:ln w="9525">
            <a:noFill/>
            <a:miter lim="800000"/>
            <a:headEnd/>
            <a:tailEnd/>
          </a:ln>
        </p:spPr>
        <p:txBody>
          <a:bodyPr wrap="none" lIns="62105" tIns="31053" rIns="62105" bIns="31053">
            <a:spAutoFit/>
          </a:bodyPr>
          <a:lstStyle/>
          <a:p>
            <a:pPr algn="r"/>
            <a:r>
              <a:rPr lang="zh-CN" altLang="en-US" sz="1200" b="1" dirty="0">
                <a:solidFill>
                  <a:schemeClr val="bg1">
                    <a:lumMod val="50000"/>
                  </a:schemeClr>
                </a:solidFill>
                <a:latin typeface="微软雅黑" pitchFamily="34" charset="-122"/>
                <a:ea typeface="微软雅黑" pitchFamily="34" charset="-122"/>
              </a:rPr>
              <a:t>此处添加标题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83" name="矩形 47"/>
          <p:cNvSpPr>
            <a:spLocks noChangeArrowheads="1"/>
          </p:cNvSpPr>
          <p:nvPr/>
        </p:nvSpPr>
        <p:spPr bwMode="auto">
          <a:xfrm>
            <a:off x="5697539" y="4044951"/>
            <a:ext cx="2198687" cy="358178"/>
          </a:xfrm>
          <a:prstGeom prst="rect">
            <a:avLst/>
          </a:prstGeom>
          <a:noFill/>
          <a:ln w="9525">
            <a:noFill/>
            <a:miter lim="800000"/>
            <a:headEnd/>
            <a:tailEnd/>
          </a:ln>
        </p:spPr>
        <p:txBody>
          <a:bodyPr lIns="62105" tIns="31053" rIns="62105" bIns="31053">
            <a:spAutoFit/>
          </a:bodyPr>
          <a:lstStyle/>
          <a:p>
            <a:pPr>
              <a:lnSpc>
                <a:spcPct val="12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a:t>
            </a:r>
          </a:p>
        </p:txBody>
      </p:sp>
      <p:grpSp>
        <p:nvGrpSpPr>
          <p:cNvPr id="9" name="组合 83"/>
          <p:cNvGrpSpPr>
            <a:grpSpLocks/>
          </p:cNvGrpSpPr>
          <p:nvPr/>
        </p:nvGrpSpPr>
        <p:grpSpPr bwMode="auto">
          <a:xfrm flipH="1">
            <a:off x="5646739" y="1857375"/>
            <a:ext cx="600075" cy="177800"/>
            <a:chOff x="4255294" y="1661160"/>
            <a:chExt cx="1505426" cy="262890"/>
          </a:xfrm>
        </p:grpSpPr>
        <p:cxnSp>
          <p:nvCxnSpPr>
            <p:cNvPr id="85" name="直接连接符 84"/>
            <p:cNvCxnSpPr/>
            <p:nvPr/>
          </p:nvCxnSpPr>
          <p:spPr>
            <a:xfrm flipH="1" flipV="1">
              <a:off x="5410250" y="1661160"/>
              <a:ext cx="35047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08"/>
              <a:ext cx="115894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 name="组合 86"/>
          <p:cNvGrpSpPr/>
          <p:nvPr/>
        </p:nvGrpSpPr>
        <p:grpSpPr>
          <a:xfrm>
            <a:off x="3887578" y="2289633"/>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700"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6" y="3451751"/>
              <a:ext cx="1157999" cy="859874"/>
            </a:xfrm>
            <a:prstGeom prst="rect">
              <a:avLst/>
            </a:prstGeom>
            <a:noFill/>
          </p:spPr>
          <p:txBody>
            <a:bodyPr>
              <a:spAutoFit/>
            </a:bodyPr>
            <a:lstStyle/>
            <a:p>
              <a:pPr algn="ctr" fontAlgn="auto"/>
              <a:r>
                <a:rPr lang="zh-CN" altLang="en-US" sz="1600" b="1" noProof="1">
                  <a:solidFill>
                    <a:schemeClr val="bg1"/>
                  </a:solidFill>
                  <a:latin typeface="微软雅黑" panose="020B0503020204020204" pitchFamily="34" charset="-122"/>
                  <a:ea typeface="微软雅黑" panose="020B0503020204020204" pitchFamily="34" charset="-122"/>
                </a:rPr>
                <a:t>项目情况</a:t>
              </a:r>
            </a:p>
          </p:txBody>
        </p:sp>
      </p:gr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50" fill="hold"/>
                                        <p:tgtEl>
                                          <p:spTgt spid="10"/>
                                        </p:tgtEl>
                                        <p:attrNameLst>
                                          <p:attrName>ppt_w</p:attrName>
                                        </p:attrNameLst>
                                      </p:cBhvr>
                                      <p:tavLst>
                                        <p:tav tm="0">
                                          <p:val>
                                            <p:fltVal val="0"/>
                                          </p:val>
                                        </p:tav>
                                        <p:tav tm="100000">
                                          <p:val>
                                            <p:strVal val="#ppt_w"/>
                                          </p:val>
                                        </p:tav>
                                      </p:tavLst>
                                    </p:anim>
                                    <p:anim calcmode="lin" valueType="num">
                                      <p:cBhvr>
                                        <p:cTn id="8" dur="350" fill="hold"/>
                                        <p:tgtEl>
                                          <p:spTgt spid="10"/>
                                        </p:tgtEl>
                                        <p:attrNameLst>
                                          <p:attrName>ppt_h</p:attrName>
                                        </p:attrNameLst>
                                      </p:cBhvr>
                                      <p:tavLst>
                                        <p:tav tm="0">
                                          <p:val>
                                            <p:fltVal val="0"/>
                                          </p:val>
                                        </p:tav>
                                        <p:tav tm="100000">
                                          <p:val>
                                            <p:strVal val="#ppt_h"/>
                                          </p:val>
                                        </p:tav>
                                      </p:tavLst>
                                    </p:anim>
                                    <p:anim calcmode="lin" valueType="num">
                                      <p:cBhvr>
                                        <p:cTn id="9" dur="350" fill="hold"/>
                                        <p:tgtEl>
                                          <p:spTgt spid="10"/>
                                        </p:tgtEl>
                                        <p:attrNameLst>
                                          <p:attrName>ppt_x</p:attrName>
                                        </p:attrNameLst>
                                      </p:cBhvr>
                                      <p:tavLst>
                                        <p:tav tm="0">
                                          <p:val>
                                            <p:fltVal val="0.5"/>
                                          </p:val>
                                        </p:tav>
                                        <p:tav tm="100000">
                                          <p:val>
                                            <p:strVal val="#ppt_x"/>
                                          </p:val>
                                        </p:tav>
                                      </p:tavLst>
                                    </p:anim>
                                    <p:anim calcmode="lin" valueType="num">
                                      <p:cBhvr>
                                        <p:cTn id="10" dur="350" fill="hold"/>
                                        <p:tgtEl>
                                          <p:spTgt spid="10"/>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4"/>
                                        </p:tgtEl>
                                        <p:attrNameLst>
                                          <p:attrName>style.visibility</p:attrName>
                                        </p:attrNameLst>
                                      </p:cBhvr>
                                      <p:to>
                                        <p:strVal val="visible"/>
                                      </p:to>
                                    </p:set>
                                    <p:anim calcmode="lin" valueType="num">
                                      <p:cBhvr>
                                        <p:cTn id="13" dur="250" fill="hold"/>
                                        <p:tgtEl>
                                          <p:spTgt spid="4"/>
                                        </p:tgtEl>
                                        <p:attrNameLst>
                                          <p:attrName>ppt_x</p:attrName>
                                        </p:attrNameLst>
                                      </p:cBhvr>
                                      <p:tavLst>
                                        <p:tav tm="0">
                                          <p:val>
                                            <p:strVal val="#ppt_x"/>
                                          </p:val>
                                        </p:tav>
                                        <p:tav tm="100000">
                                          <p:val>
                                            <p:strVal val="#ppt_x"/>
                                          </p:val>
                                        </p:tav>
                                      </p:tavLst>
                                    </p:anim>
                                    <p:anim calcmode="lin" valueType="num">
                                      <p:cBhvr>
                                        <p:cTn id="14" dur="250" fill="hold"/>
                                        <p:tgtEl>
                                          <p:spTgt spid="4"/>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2"/>
                                        </p:tgtEl>
                                        <p:attrNameLst>
                                          <p:attrName>style.visibility</p:attrName>
                                        </p:attrNameLst>
                                      </p:cBhvr>
                                      <p:to>
                                        <p:strVal val="visible"/>
                                      </p:to>
                                    </p:set>
                                    <p:animEffect transition="in" filter="wipe(right)">
                                      <p:cBhvr>
                                        <p:cTn id="18" dur="500"/>
                                        <p:tgtEl>
                                          <p:spTgt spid="2"/>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3"/>
                                        </p:tgtEl>
                                        <p:attrNameLst>
                                          <p:attrName>style.visibility</p:attrName>
                                        </p:attrNameLst>
                                      </p:cBhvr>
                                      <p:to>
                                        <p:strVal val="visible"/>
                                      </p:to>
                                    </p:set>
                                    <p:anim calcmode="lin" valueType="num">
                                      <p:cBhvr>
                                        <p:cTn id="29" dur="250" fill="hold"/>
                                        <p:tgtEl>
                                          <p:spTgt spid="3"/>
                                        </p:tgtEl>
                                        <p:attrNameLst>
                                          <p:attrName>ppt_x</p:attrName>
                                        </p:attrNameLst>
                                      </p:cBhvr>
                                      <p:tavLst>
                                        <p:tav tm="0">
                                          <p:val>
                                            <p:strVal val="1+#ppt_w/2"/>
                                          </p:val>
                                        </p:tav>
                                        <p:tav tm="100000">
                                          <p:val>
                                            <p:strVal val="#ppt_x"/>
                                          </p:val>
                                        </p:tav>
                                      </p:tavLst>
                                    </p:anim>
                                    <p:anim calcmode="lin" valueType="num">
                                      <p:cBhvr>
                                        <p:cTn id="30" dur="250" fill="hold"/>
                                        <p:tgtEl>
                                          <p:spTgt spid="3"/>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5"/>
                                        </p:tgtEl>
                                        <p:attrNameLst>
                                          <p:attrName>style.visibility</p:attrName>
                                        </p:attrNameLst>
                                      </p:cBhvr>
                                      <p:to>
                                        <p:strVal val="visible"/>
                                      </p:to>
                                    </p:set>
                                    <p:anim calcmode="lin" valueType="num">
                                      <p:cBhvr>
                                        <p:cTn id="45" dur="250" fill="hold"/>
                                        <p:tgtEl>
                                          <p:spTgt spid="5"/>
                                        </p:tgtEl>
                                        <p:attrNameLst>
                                          <p:attrName>ppt_x</p:attrName>
                                        </p:attrNameLst>
                                      </p:cBhvr>
                                      <p:tavLst>
                                        <p:tav tm="0">
                                          <p:val>
                                            <p:strVal val="1+#ppt_w/2"/>
                                          </p:val>
                                        </p:tav>
                                        <p:tav tm="100000">
                                          <p:val>
                                            <p:strVal val="#ppt_x"/>
                                          </p:val>
                                        </p:tav>
                                      </p:tavLst>
                                    </p:anim>
                                    <p:anim calcmode="lin" valueType="num">
                                      <p:cBhvr>
                                        <p:cTn id="46" dur="250" fill="hold"/>
                                        <p:tgtEl>
                                          <p:spTgt spid="5"/>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8"/>
                                        </p:tgtEl>
                                        <p:attrNameLst>
                                          <p:attrName>style.visibility</p:attrName>
                                        </p:attrNameLst>
                                      </p:cBhvr>
                                      <p:to>
                                        <p:strVal val="visible"/>
                                      </p:to>
                                    </p:set>
                                    <p:anim calcmode="lin" valueType="num">
                                      <p:cBhvr>
                                        <p:cTn id="61" dur="250" fill="hold"/>
                                        <p:tgtEl>
                                          <p:spTgt spid="8"/>
                                        </p:tgtEl>
                                        <p:attrNameLst>
                                          <p:attrName>ppt_x</p:attrName>
                                        </p:attrNameLst>
                                      </p:cBhvr>
                                      <p:tavLst>
                                        <p:tav tm="0">
                                          <p:val>
                                            <p:strVal val="#ppt_x"/>
                                          </p:val>
                                        </p:tav>
                                        <p:tav tm="100000">
                                          <p:val>
                                            <p:strVal val="#ppt_x"/>
                                          </p:val>
                                        </p:tav>
                                      </p:tavLst>
                                    </p:anim>
                                    <p:anim calcmode="lin" valueType="num">
                                      <p:cBhvr>
                                        <p:cTn id="62" dur="250" fill="hold"/>
                                        <p:tgtEl>
                                          <p:spTgt spid="8"/>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
                                        </p:tgtEl>
                                        <p:attrNameLst>
                                          <p:attrName>style.visibility</p:attrName>
                                        </p:attrNameLst>
                                      </p:cBhvr>
                                      <p:to>
                                        <p:strVal val="visible"/>
                                      </p:to>
                                    </p:set>
                                    <p:anim calcmode="lin" valueType="num">
                                      <p:cBhvr>
                                        <p:cTn id="77" dur="250" fill="hold"/>
                                        <p:tgtEl>
                                          <p:spTgt spid="6"/>
                                        </p:tgtEl>
                                        <p:attrNameLst>
                                          <p:attrName>ppt_x</p:attrName>
                                        </p:attrNameLst>
                                      </p:cBhvr>
                                      <p:tavLst>
                                        <p:tav tm="0">
                                          <p:val>
                                            <p:strVal val="0-#ppt_w/2"/>
                                          </p:val>
                                        </p:tav>
                                        <p:tav tm="100000">
                                          <p:val>
                                            <p:strVal val="#ppt_x"/>
                                          </p:val>
                                        </p:tav>
                                      </p:tavLst>
                                    </p:anim>
                                    <p:anim calcmode="lin" valueType="num">
                                      <p:cBhvr>
                                        <p:cTn id="78" dur="250" fill="hold"/>
                                        <p:tgtEl>
                                          <p:spTgt spid="6"/>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7"/>
                                        </p:tgtEl>
                                        <p:attrNameLst>
                                          <p:attrName>style.visibility</p:attrName>
                                        </p:attrNameLst>
                                      </p:cBhvr>
                                      <p:to>
                                        <p:strVal val="visible"/>
                                      </p:to>
                                    </p:set>
                                    <p:anim calcmode="lin" valueType="num">
                                      <p:cBhvr>
                                        <p:cTn id="93" dur="250" fill="hold"/>
                                        <p:tgtEl>
                                          <p:spTgt spid="7"/>
                                        </p:tgtEl>
                                        <p:attrNameLst>
                                          <p:attrName>ppt_x</p:attrName>
                                        </p:attrNameLst>
                                      </p:cBhvr>
                                      <p:tavLst>
                                        <p:tav tm="0">
                                          <p:val>
                                            <p:strVal val="0-#ppt_w/2"/>
                                          </p:val>
                                        </p:tav>
                                        <p:tav tm="100000">
                                          <p:val>
                                            <p:strVal val="#ppt_x"/>
                                          </p:val>
                                        </p:tav>
                                      </p:tavLst>
                                    </p:anim>
                                    <p:anim calcmode="lin" valueType="num">
                                      <p:cBhvr>
                                        <p:cTn id="94" dur="250" fill="hold"/>
                                        <p:tgtEl>
                                          <p:spTgt spid="7"/>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370"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2445"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363" y="1477963"/>
            <a:ext cx="1976437"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64" tIns="34282" rIns="68564" bIns="34282"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 name="组合 20"/>
          <p:cNvGrpSpPr>
            <a:grpSpLocks/>
          </p:cNvGrpSpPr>
          <p:nvPr/>
        </p:nvGrpSpPr>
        <p:grpSpPr bwMode="auto">
          <a:xfrm>
            <a:off x="868363" y="2732089"/>
            <a:ext cx="1833562" cy="819028"/>
            <a:chOff x="503238" y="2548494"/>
            <a:chExt cx="2191599" cy="818840"/>
          </a:xfrm>
        </p:grpSpPr>
        <p:sp>
          <p:nvSpPr>
            <p:cNvPr id="36871" name="矩形 21"/>
            <p:cNvSpPr>
              <a:spLocks noChangeArrowheads="1"/>
            </p:cNvSpPr>
            <p:nvPr/>
          </p:nvSpPr>
          <p:spPr bwMode="auto">
            <a:xfrm>
              <a:off x="503238" y="2548494"/>
              <a:ext cx="956311" cy="276850"/>
            </a:xfrm>
            <a:prstGeom prst="rect">
              <a:avLst/>
            </a:prstGeom>
            <a:noFill/>
            <a:ln w="9525">
              <a:noFill/>
              <a:miter lim="800000"/>
              <a:headEnd/>
              <a:tailEnd/>
            </a:ln>
          </p:spPr>
          <p:txBody>
            <a:bodyPr wrap="none">
              <a:spAutoFit/>
            </a:bodyPr>
            <a:lstStyle/>
            <a:p>
              <a:pPr eaLnBrk="0" hangingPunct="0"/>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36872" name="矩形 22"/>
            <p:cNvSpPr>
              <a:spLocks noChangeArrowheads="1"/>
            </p:cNvSpPr>
            <p:nvPr/>
          </p:nvSpPr>
          <p:spPr bwMode="auto">
            <a:xfrm>
              <a:off x="503238" y="2905918"/>
              <a:ext cx="2191599" cy="461416"/>
            </a:xfrm>
            <a:prstGeom prst="rect">
              <a:avLst/>
            </a:prstGeom>
            <a:noFill/>
            <a:ln w="9525">
              <a:noFill/>
              <a:miter lim="800000"/>
              <a:headEnd/>
              <a:tailEnd/>
            </a:ln>
          </p:spPr>
          <p:txBody>
            <a:bodyPr>
              <a:spAutoFit/>
            </a:bodyPr>
            <a:lstStyle/>
            <a:p>
              <a:r>
                <a:rPr lang="zh-CN" altLang="en-US" sz="800" dirty="0">
                  <a:solidFill>
                    <a:schemeClr val="bg1">
                      <a:lumMod val="50000"/>
                    </a:scheme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grpSp>
      <p:sp>
        <p:nvSpPr>
          <p:cNvPr id="24" name="42 Rectángulo"/>
          <p:cNvSpPr/>
          <p:nvPr/>
        </p:nvSpPr>
        <p:spPr>
          <a:xfrm>
            <a:off x="3392489" y="1477963"/>
            <a:ext cx="1976437" cy="78740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64" tIns="34282" rIns="68564" bIns="34282" anchor="ctr"/>
          <a:lstStyle/>
          <a:p>
            <a:pPr algn="ctr" eaLnBrk="0" hangingPunct="0">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3" name="组合 24"/>
          <p:cNvGrpSpPr>
            <a:grpSpLocks/>
          </p:cNvGrpSpPr>
          <p:nvPr/>
        </p:nvGrpSpPr>
        <p:grpSpPr bwMode="auto">
          <a:xfrm>
            <a:off x="3392488" y="2732089"/>
            <a:ext cx="1833562" cy="819029"/>
            <a:chOff x="471218" y="2548494"/>
            <a:chExt cx="2191599" cy="818842"/>
          </a:xfrm>
        </p:grpSpPr>
        <p:sp>
          <p:nvSpPr>
            <p:cNvPr id="36875" name="矩形 25"/>
            <p:cNvSpPr>
              <a:spLocks noChangeArrowheads="1"/>
            </p:cNvSpPr>
            <p:nvPr/>
          </p:nvSpPr>
          <p:spPr bwMode="auto">
            <a:xfrm>
              <a:off x="471218" y="2548494"/>
              <a:ext cx="956311" cy="276850"/>
            </a:xfrm>
            <a:prstGeom prst="rect">
              <a:avLst/>
            </a:prstGeom>
            <a:noFill/>
            <a:ln w="9525">
              <a:noFill/>
              <a:miter lim="800000"/>
              <a:headEnd/>
              <a:tailEnd/>
            </a:ln>
          </p:spPr>
          <p:txBody>
            <a:bodyPr wrap="none">
              <a:spAutoFit/>
            </a:bodyPr>
            <a:lstStyle/>
            <a:p>
              <a:pPr eaLnBrk="0" hangingPunct="0"/>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36876" name="矩形 26"/>
            <p:cNvSpPr>
              <a:spLocks noChangeArrowheads="1"/>
            </p:cNvSpPr>
            <p:nvPr/>
          </p:nvSpPr>
          <p:spPr bwMode="auto">
            <a:xfrm>
              <a:off x="471218" y="2905919"/>
              <a:ext cx="2191599" cy="461417"/>
            </a:xfrm>
            <a:prstGeom prst="rect">
              <a:avLst/>
            </a:prstGeom>
            <a:noFill/>
            <a:ln w="9525">
              <a:noFill/>
              <a:miter lim="800000"/>
              <a:headEnd/>
              <a:tailEnd/>
            </a:ln>
          </p:spPr>
          <p:txBody>
            <a:bodyPr>
              <a:spAutoFit/>
            </a:bodyPr>
            <a:lstStyle/>
            <a:p>
              <a:r>
                <a:rPr lang="zh-CN" altLang="en-US" sz="800" dirty="0">
                  <a:solidFill>
                    <a:schemeClr val="bg1">
                      <a:lumMod val="50000"/>
                    </a:scheme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grpSp>
      <p:sp>
        <p:nvSpPr>
          <p:cNvPr id="28" name="51 Rectángulo"/>
          <p:cNvSpPr/>
          <p:nvPr/>
        </p:nvSpPr>
        <p:spPr>
          <a:xfrm>
            <a:off x="5907089" y="1477963"/>
            <a:ext cx="1978025" cy="787400"/>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lIns="68564" tIns="34282" rIns="68564" bIns="34282" anchor="ctr"/>
          <a:lstStyle/>
          <a:p>
            <a:pPr algn="ctr" eaLnBrk="0" hangingPunct="0">
              <a:defRPr/>
            </a:pPr>
            <a:r>
              <a:rPr lang="zh-CN" altLang="en-US" sz="1200" b="1" kern="0" noProof="1">
                <a:solidFill>
                  <a:schemeClr val="bg1"/>
                </a:solidFill>
                <a:latin typeface="微软雅黑" panose="020B0503020204020204" pitchFamily="34" charset="-122"/>
                <a:ea typeface="微软雅黑" panose="020B0503020204020204" pitchFamily="34" charset="-122"/>
              </a:rPr>
              <a:t>添加标题</a:t>
            </a:r>
            <a:endParaRPr lang="en-US" altLang="zh-CN" sz="1200"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8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4" name="组合 28"/>
          <p:cNvGrpSpPr>
            <a:grpSpLocks/>
          </p:cNvGrpSpPr>
          <p:nvPr/>
        </p:nvGrpSpPr>
        <p:grpSpPr bwMode="auto">
          <a:xfrm>
            <a:off x="5907088" y="2732089"/>
            <a:ext cx="1833562" cy="819029"/>
            <a:chOff x="467746" y="2548494"/>
            <a:chExt cx="2191599" cy="818842"/>
          </a:xfrm>
        </p:grpSpPr>
        <p:sp>
          <p:nvSpPr>
            <p:cNvPr id="36879" name="矩形 29"/>
            <p:cNvSpPr>
              <a:spLocks noChangeArrowheads="1"/>
            </p:cNvSpPr>
            <p:nvPr/>
          </p:nvSpPr>
          <p:spPr bwMode="auto">
            <a:xfrm>
              <a:off x="467746" y="2548494"/>
              <a:ext cx="956311" cy="276850"/>
            </a:xfrm>
            <a:prstGeom prst="rect">
              <a:avLst/>
            </a:prstGeom>
            <a:noFill/>
            <a:ln w="9525">
              <a:noFill/>
              <a:miter lim="800000"/>
              <a:headEnd/>
              <a:tailEnd/>
            </a:ln>
          </p:spPr>
          <p:txBody>
            <a:bodyPr wrap="none">
              <a:spAutoFit/>
            </a:bodyPr>
            <a:lstStyle/>
            <a:p>
              <a:pPr eaLnBrk="0" hangingPunct="0"/>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36880" name="矩形 30"/>
            <p:cNvSpPr>
              <a:spLocks noChangeArrowheads="1"/>
            </p:cNvSpPr>
            <p:nvPr/>
          </p:nvSpPr>
          <p:spPr bwMode="auto">
            <a:xfrm>
              <a:off x="467746" y="2905919"/>
              <a:ext cx="2191599" cy="461417"/>
            </a:xfrm>
            <a:prstGeom prst="rect">
              <a:avLst/>
            </a:prstGeom>
            <a:noFill/>
            <a:ln w="9525">
              <a:noFill/>
              <a:miter lim="800000"/>
              <a:headEnd/>
              <a:tailEnd/>
            </a:ln>
          </p:spPr>
          <p:txBody>
            <a:bodyPr>
              <a:spAutoFit/>
            </a:bodyPr>
            <a:lstStyle/>
            <a:p>
              <a:r>
                <a:rPr lang="zh-CN" altLang="en-US" sz="800" dirty="0">
                  <a:solidFill>
                    <a:schemeClr val="bg1">
                      <a:lumMod val="50000"/>
                    </a:scheme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gr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100000">
                                          <p:val>
                                            <p:strVal val="#ppt_x"/>
                                          </p:val>
                                        </p:tav>
                                      </p:tavLst>
                                    </p:anim>
                                    <p:anim calcmode="lin" valueType="num">
                                      <p:cBhvr>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ppt_x</p:attrName>
                                        </p:attrNameLst>
                                      </p:cBhvr>
                                      <p:tavLst>
                                        <p:tav tm="0">
                                          <p:val>
                                            <p:strVal val="#ppt_x"/>
                                          </p:val>
                                        </p:tav>
                                        <p:tav tm="100000">
                                          <p:val>
                                            <p:strVal val="#ppt_x"/>
                                          </p:val>
                                        </p:tav>
                                      </p:tavLst>
                                    </p:anim>
                                    <p:anim calcmode="lin" valueType="num">
                                      <p:cBhvr>
                                        <p:cTn id="25" dur="500" fill="hold"/>
                                        <p:tgtEl>
                                          <p:spTgt spid="3"/>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ppt_x</p:attrName>
                                        </p:attrNameLst>
                                      </p:cBhvr>
                                      <p:tavLst>
                                        <p:tav tm="0">
                                          <p:val>
                                            <p:strVal val="#ppt_x"/>
                                          </p:val>
                                        </p:tav>
                                        <p:tav tm="100000">
                                          <p:val>
                                            <p:strVal val="#ppt_x"/>
                                          </p:val>
                                        </p:tav>
                                      </p:tavLst>
                                    </p:anim>
                                    <p:anim calcmode="lin" valueType="num">
                                      <p:cBhvr>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04572954ed4af31.jpg"/>
          <p:cNvPicPr>
            <a:picLocks noChangeAspect="1" noChangeArrowheads="1"/>
          </p:cNvPicPr>
          <p:nvPr/>
        </p:nvPicPr>
        <p:blipFill>
          <a:blip r:embed="rId2" cstate="print"/>
          <a:srcRect/>
          <a:stretch>
            <a:fillRect/>
          </a:stretch>
        </p:blipFill>
        <p:spPr bwMode="auto">
          <a:xfrm>
            <a:off x="0" y="1923678"/>
            <a:ext cx="3219822" cy="3219822"/>
          </a:xfrm>
          <a:prstGeom prst="rect">
            <a:avLst/>
          </a:prstGeom>
          <a:noFill/>
        </p:spPr>
      </p:pic>
      <p:sp>
        <p:nvSpPr>
          <p:cNvPr id="2" name="矩形 9"/>
          <p:cNvSpPr>
            <a:spLocks noChangeArrowheads="1"/>
          </p:cNvSpPr>
          <p:nvPr/>
        </p:nvSpPr>
        <p:spPr bwMode="auto">
          <a:xfrm>
            <a:off x="3436341" y="3129584"/>
            <a:ext cx="3352218" cy="618934"/>
          </a:xfrm>
          <a:prstGeom prst="rect">
            <a:avLst/>
          </a:prstGeom>
          <a:solidFill>
            <a:schemeClr val="accent1"/>
          </a:solidFill>
          <a:ln w="25400">
            <a:noFill/>
            <a:miter lim="800000"/>
            <a:headEnd/>
            <a:tailEnd/>
          </a:ln>
        </p:spPr>
        <p:txBody>
          <a:bodyPr lIns="86376" tIns="43188" rIns="86376" bIns="43188" anchor="ctr"/>
          <a:lstStyle/>
          <a:p>
            <a:pPr algn="ctr" defTabSz="912539"/>
            <a:r>
              <a:rPr lang="en-US" altLang="zh-CN" sz="4200" dirty="0">
                <a:solidFill>
                  <a:srgbClr val="ECECEC"/>
                </a:solidFill>
                <a:cs typeface="Calibri" pitchFamily="34" charset="0"/>
                <a:sym typeface="Calibri" pitchFamily="34" charset="0"/>
              </a:rPr>
              <a:t>The year-end</a:t>
            </a:r>
            <a:endParaRPr lang="zh-CN" altLang="en-US" sz="4200" dirty="0">
              <a:solidFill>
                <a:srgbClr val="ECECEC"/>
              </a:solidFill>
              <a:latin typeface="宋体" pitchFamily="2" charset="-122"/>
              <a:ea typeface="微软雅黑" pitchFamily="34" charset="-122"/>
              <a:cs typeface="Calibri" pitchFamily="34" charset="0"/>
              <a:sym typeface="宋体" pitchFamily="2" charset="-122"/>
            </a:endParaRPr>
          </a:p>
        </p:txBody>
      </p:sp>
      <p:sp>
        <p:nvSpPr>
          <p:cNvPr id="3" name="椭圆 7"/>
          <p:cNvSpPr>
            <a:spLocks noChangeArrowheads="1"/>
          </p:cNvSpPr>
          <p:nvPr/>
        </p:nvSpPr>
        <p:spPr bwMode="auto">
          <a:xfrm>
            <a:off x="3801403" y="403100"/>
            <a:ext cx="2588762" cy="2621741"/>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4" name="椭圆 6"/>
          <p:cNvSpPr>
            <a:spLocks noChangeArrowheads="1"/>
          </p:cNvSpPr>
          <p:nvPr/>
        </p:nvSpPr>
        <p:spPr bwMode="auto">
          <a:xfrm>
            <a:off x="4025202" y="595129"/>
            <a:ext cx="2174497" cy="2202770"/>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5" name="椭圆 5"/>
          <p:cNvSpPr>
            <a:spLocks noChangeArrowheads="1"/>
          </p:cNvSpPr>
          <p:nvPr/>
        </p:nvSpPr>
        <p:spPr bwMode="auto">
          <a:xfrm>
            <a:off x="4199796" y="771287"/>
            <a:ext cx="1826896" cy="1852041"/>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endParaRPr lang="zh-CN" altLang="zh-CN" dirty="0">
              <a:solidFill>
                <a:srgbClr val="FFFFFF"/>
              </a:solidFill>
              <a:latin typeface="宋体" pitchFamily="2" charset="-122"/>
              <a:ea typeface="微软雅黑" pitchFamily="34" charset="-122"/>
              <a:sym typeface="宋体" pitchFamily="2" charset="-122"/>
            </a:endParaRPr>
          </a:p>
        </p:txBody>
      </p:sp>
      <p:sp>
        <p:nvSpPr>
          <p:cNvPr id="7" name="椭圆 3"/>
          <p:cNvSpPr>
            <a:spLocks noChangeArrowheads="1"/>
          </p:cNvSpPr>
          <p:nvPr/>
        </p:nvSpPr>
        <p:spPr bwMode="auto">
          <a:xfrm>
            <a:off x="4604538" y="1182323"/>
            <a:ext cx="1015824" cy="1029969"/>
          </a:xfrm>
          <a:prstGeom prst="ellipse">
            <a:avLst/>
          </a:prstGeom>
          <a:solidFill>
            <a:schemeClr val="accent1"/>
          </a:solidFill>
          <a:ln w="76200">
            <a:solidFill>
              <a:srgbClr val="F6F6F6"/>
            </a:solidFill>
            <a:round/>
            <a:headEnd/>
            <a:tailEnd/>
          </a:ln>
        </p:spPr>
        <p:txBody>
          <a:bodyPr lIns="86376" tIns="43188" rIns="86376" bIns="43188" anchor="ctr"/>
          <a:lstStyle/>
          <a:p>
            <a:pPr algn="ctr" defTabSz="912539"/>
            <a:r>
              <a:rPr lang="en-US" altLang="zh-CN" sz="7600" b="1" dirty="0">
                <a:solidFill>
                  <a:srgbClr val="F8F8F8"/>
                </a:solidFill>
                <a:latin typeface="Arial" pitchFamily="34" charset="0"/>
                <a:ea typeface="微软雅黑" pitchFamily="34" charset="-122"/>
                <a:sym typeface="Arial" pitchFamily="34" charset="0"/>
              </a:rPr>
              <a:t>4</a:t>
            </a:r>
            <a:endParaRPr lang="zh-CN" altLang="en-US" sz="7600" b="1" dirty="0">
              <a:solidFill>
                <a:srgbClr val="F8F8F8"/>
              </a:solidFill>
              <a:latin typeface="Arial" pitchFamily="34" charset="0"/>
              <a:ea typeface="微软雅黑" pitchFamily="34" charset="-122"/>
              <a:sym typeface="Arial" pitchFamily="34" charset="0"/>
            </a:endParaRPr>
          </a:p>
        </p:txBody>
      </p:sp>
      <p:sp>
        <p:nvSpPr>
          <p:cNvPr id="8" name="矩形 20"/>
          <p:cNvSpPr>
            <a:spLocks noChangeArrowheads="1"/>
          </p:cNvSpPr>
          <p:nvPr/>
        </p:nvSpPr>
        <p:spPr bwMode="auto">
          <a:xfrm>
            <a:off x="3436341" y="3748517"/>
            <a:ext cx="3352218" cy="964383"/>
          </a:xfrm>
          <a:prstGeom prst="rect">
            <a:avLst/>
          </a:prstGeom>
          <a:noFill/>
          <a:ln w="9525">
            <a:noFill/>
            <a:miter lim="800000"/>
            <a:headEnd/>
            <a:tailEnd/>
          </a:ln>
        </p:spPr>
        <p:txBody>
          <a:bodyPr lIns="86376" tIns="43188" rIns="86376" bIns="43188">
            <a:spAutoFit/>
          </a:bodyPr>
          <a:lstStyle/>
          <a:p>
            <a:pPr algn="ctr" defTabSz="912539"/>
            <a:r>
              <a:rPr lang="zh-CN" altLang="en-US" sz="3400" dirty="0">
                <a:solidFill>
                  <a:schemeClr val="accent1"/>
                </a:solidFill>
                <a:latin typeface="微软雅黑" pitchFamily="34" charset="-122"/>
                <a:ea typeface="微软雅黑" pitchFamily="34" charset="-122"/>
                <a:sym typeface="微软雅黑" pitchFamily="34" charset="-122"/>
              </a:rPr>
              <a:t>整体概述</a:t>
            </a:r>
            <a:endParaRPr lang="en-US" altLang="zh-CN" sz="3400" dirty="0">
              <a:solidFill>
                <a:schemeClr val="accent1"/>
              </a:solidFill>
              <a:latin typeface="微软雅黑" pitchFamily="34" charset="-122"/>
              <a:ea typeface="微软雅黑" pitchFamily="34" charset="-122"/>
              <a:sym typeface="微软雅黑" pitchFamily="34" charset="-122"/>
            </a:endParaRPr>
          </a:p>
          <a:p>
            <a:pPr algn="ctr" defTabSz="912539"/>
            <a:r>
              <a:rPr lang="en-US" altLang="zh-CN" sz="2300" dirty="0">
                <a:solidFill>
                  <a:schemeClr val="accent1"/>
                </a:solidFill>
                <a:latin typeface="微软雅黑" pitchFamily="34" charset="-122"/>
                <a:ea typeface="微软雅黑" pitchFamily="34" charset="-122"/>
                <a:sym typeface="微软雅黑" pitchFamily="34" charset="-122"/>
              </a:rPr>
              <a:t>Summary</a:t>
            </a:r>
            <a:endParaRPr lang="zh-CN" altLang="en-US" sz="2300" dirty="0">
              <a:solidFill>
                <a:schemeClr val="accent1"/>
              </a:solidFill>
              <a:latin typeface="微软雅黑" pitchFamily="34" charset="-122"/>
              <a:ea typeface="微软雅黑" pitchFamily="34" charset="-122"/>
              <a:sym typeface="微软雅黑" pitchFamily="34" charset="-122"/>
            </a:endParaRPr>
          </a:p>
        </p:txBody>
      </p:sp>
    </p:spTree>
  </p:cSld>
  <p:clrMapOvr>
    <a:masterClrMapping/>
  </p:clrMapOvr>
  <p:transition advClick="0" advTm="7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8)">
                                      <p:cBhvr>
                                        <p:cTn id="13" dur="2000"/>
                                        <p:tgtEl>
                                          <p:spTgt spid="3"/>
                                        </p:tgtEl>
                                      </p:cBhvr>
                                    </p:animEffect>
                                  </p:childTnLst>
                                </p:cTn>
                              </p:par>
                              <p:par>
                                <p:cTn id="14" presetID="21" presetClass="entr" presetSubtype="2"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2)">
                                      <p:cBhvr>
                                        <p:cTn id="16" dur="1750"/>
                                        <p:tgtEl>
                                          <p:spTgt spid="4"/>
                                        </p:tgtEl>
                                      </p:cBhvr>
                                    </p:animEffect>
                                  </p:childTnLst>
                                </p:cTn>
                              </p:par>
                              <p:par>
                                <p:cTn id="17" presetID="21" presetClass="entr" presetSubtype="3"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3)">
                                      <p:cBhvr>
                                        <p:cTn id="19" dur="1500"/>
                                        <p:tgtEl>
                                          <p:spTgt spid="5"/>
                                        </p:tgtEl>
                                      </p:cBhvr>
                                    </p:animEffect>
                                  </p:childTnLst>
                                </p:cTn>
                              </p:par>
                              <p:par>
                                <p:cTn id="20" presetID="21"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2)">
                                      <p:cBhvr>
                                        <p:cTn id="22" dur="1000"/>
                                        <p:tgtEl>
                                          <p:spTgt spid="7"/>
                                        </p:tgtEl>
                                      </p:cBhvr>
                                    </p:animEffect>
                                  </p:childTnLst>
                                </p:cTn>
                              </p:par>
                            </p:childTnLst>
                          </p:cTn>
                        </p:par>
                        <p:par>
                          <p:cTn id="23" fill="hold">
                            <p:stCondLst>
                              <p:cond delay="3000"/>
                            </p:stCondLst>
                            <p:childTnLst>
                              <p:par>
                                <p:cTn id="24" presetID="42" presetClass="entr" presetSubtype="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p:cBhvr>
                                        <p:cTn id="26" dur="750"/>
                                        <p:tgtEl>
                                          <p:spTgt spid="2"/>
                                        </p:tgtEl>
                                      </p:cBhvr>
                                    </p:animEffect>
                                    <p:anim calcmode="lin" valueType="num">
                                      <p:cBhvr>
                                        <p:cTn id="27" dur="750" fill="hold"/>
                                        <p:tgtEl>
                                          <p:spTgt spid="2"/>
                                        </p:tgtEl>
                                        <p:attrNameLst>
                                          <p:attrName>ppt_x</p:attrName>
                                        </p:attrNameLst>
                                      </p:cBhvr>
                                      <p:tavLst>
                                        <p:tav tm="0">
                                          <p:val>
                                            <p:strVal val="#ppt_x"/>
                                          </p:val>
                                        </p:tav>
                                        <p:tav tm="100000">
                                          <p:val>
                                            <p:strVal val="#ppt_x"/>
                                          </p:val>
                                        </p:tav>
                                      </p:tavLst>
                                    </p:anim>
                                    <p:anim calcmode="lin" valueType="num">
                                      <p:cBhvr>
                                        <p:cTn id="28" dur="750" fill="hold"/>
                                        <p:tgtEl>
                                          <p:spTgt spid="2"/>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Effect>
                                      <p:cBhvr>
                                        <p:cTn id="31" dur="750"/>
                                        <p:tgtEl>
                                          <p:spTgt spid="8"/>
                                        </p:tgtEl>
                                      </p:cBhvr>
                                    </p:animEffect>
                                    <p:anim calcmode="lin" valueType="num">
                                      <p:cBhvr>
                                        <p:cTn id="32" dur="750" fill="hold"/>
                                        <p:tgtEl>
                                          <p:spTgt spid="8"/>
                                        </p:tgtEl>
                                        <p:attrNameLst>
                                          <p:attrName>ppt_x</p:attrName>
                                        </p:attrNameLst>
                                      </p:cBhvr>
                                      <p:tavLst>
                                        <p:tav tm="0">
                                          <p:val>
                                            <p:strVal val="#ppt_x"/>
                                          </p:val>
                                        </p:tav>
                                        <p:tav tm="100000">
                                          <p:val>
                                            <p:strVal val="#ppt_x"/>
                                          </p:val>
                                        </p:tav>
                                      </p:tavLst>
                                    </p:anim>
                                    <p:anim calcmode="lin" valueType="num">
                                      <p:cBhvr>
                                        <p:cTn id="33"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bldLvl="0" animBg="1" autoUpdateAnimBg="0"/>
      <p:bldP spid="4" grpId="0" bldLvl="0" animBg="1" autoUpdateAnimBg="0"/>
      <p:bldP spid="5" grpId="0" bldLvl="0" animBg="1" autoUpdateAnimBg="0"/>
      <p:bldP spid="7" grpId="0" bldLvl="0" animBg="1" autoUpdateAnimBg="0"/>
      <p:bldP spid="8"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p:cNvGrpSpPr>
          <p:nvPr/>
        </p:nvGrpSpPr>
        <p:grpSpPr bwMode="auto">
          <a:xfrm>
            <a:off x="1020763" y="1525589"/>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01</a:t>
              </a:r>
              <a:endParaRPr lang="zh-HK" altLang="en-US" sz="3300" dirty="0">
                <a:solidFill>
                  <a:schemeClr val="bg1"/>
                </a:solidFill>
                <a:latin typeface="Impact"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19" name="文本框 65"/>
            <p:cNvSpPr txBox="1">
              <a:spLocks noChangeArrowheads="1"/>
            </p:cNvSpPr>
            <p:nvPr/>
          </p:nvSpPr>
          <p:spPr bwMode="auto">
            <a:xfrm>
              <a:off x="1139623" y="2788385"/>
              <a:ext cx="1127111"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完成模高和</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图高的作业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争取尽快做</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好不能再拖</a:t>
              </a:r>
              <a:endParaRPr lang="zh-HK" altLang="en-US" sz="800" dirty="0">
                <a:solidFill>
                  <a:schemeClr val="bg1">
                    <a:lumMod val="50000"/>
                  </a:schemeClr>
                </a:solidFill>
                <a:latin typeface="微软雅黑" pitchFamily="34" charset="-122"/>
                <a:ea typeface="微软雅黑" pitchFamily="34" charset="-122"/>
              </a:endParaRPr>
            </a:p>
          </p:txBody>
        </p:sp>
      </p:grpSp>
      <p:grpSp>
        <p:nvGrpSpPr>
          <p:cNvPr id="3" name="组合 38"/>
          <p:cNvGrpSpPr>
            <a:grpSpLocks/>
          </p:cNvGrpSpPr>
          <p:nvPr/>
        </p:nvGrpSpPr>
        <p:grpSpPr bwMode="auto">
          <a:xfrm>
            <a:off x="2824164" y="1525589"/>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02</a:t>
              </a:r>
              <a:endParaRPr lang="zh-HK" altLang="en-US" sz="3300" dirty="0">
                <a:solidFill>
                  <a:schemeClr val="bg1"/>
                </a:solidFill>
                <a:latin typeface="Impact"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26" name="文本框 67"/>
            <p:cNvSpPr txBox="1">
              <a:spLocks noChangeArrowheads="1"/>
            </p:cNvSpPr>
            <p:nvPr/>
          </p:nvSpPr>
          <p:spPr bwMode="auto">
            <a:xfrm>
              <a:off x="2955048" y="2788385"/>
              <a:ext cx="1321356" cy="619252"/>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辅助软件可以</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为幻灯片提供</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很好的辅助等</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有必要去学习</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4" name="组合 45"/>
          <p:cNvGrpSpPr>
            <a:grpSpLocks/>
          </p:cNvGrpSpPr>
          <p:nvPr/>
        </p:nvGrpSpPr>
        <p:grpSpPr bwMode="auto">
          <a:xfrm>
            <a:off x="4621213" y="1525589"/>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03</a:t>
              </a:r>
              <a:endParaRPr lang="zh-HK" altLang="en-US" sz="3300" dirty="0">
                <a:solidFill>
                  <a:schemeClr val="bg1"/>
                </a:solidFill>
                <a:latin typeface="Impact"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33" name="文本框 69"/>
            <p:cNvSpPr txBox="1">
              <a:spLocks noChangeArrowheads="1"/>
            </p:cNvSpPr>
            <p:nvPr/>
          </p:nvSpPr>
          <p:spPr bwMode="auto">
            <a:xfrm>
              <a:off x="4833160" y="2788385"/>
              <a:ext cx="1390229" cy="483526"/>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形成思路风格</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仔细考量细节 </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把每一步做好</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5" name="组合 52"/>
          <p:cNvGrpSpPr>
            <a:grpSpLocks/>
          </p:cNvGrpSpPr>
          <p:nvPr/>
        </p:nvGrpSpPr>
        <p:grpSpPr bwMode="auto">
          <a:xfrm>
            <a:off x="6424614" y="1525589"/>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w="9525">
              <a:noFill/>
              <a:miter lim="800000"/>
              <a:headEnd/>
              <a:tailEnd/>
            </a:ln>
          </p:spPr>
          <p:txBody>
            <a:bodyPr lIns="68580" tIns="34290" rIns="68580" bIns="34290">
              <a:spAutoFit/>
            </a:bodyPr>
            <a:lstStyle/>
            <a:p>
              <a:pPr algn="ctr"/>
              <a:r>
                <a:rPr lang="en-US" altLang="zh-HK" sz="3300" dirty="0">
                  <a:solidFill>
                    <a:schemeClr val="bg1"/>
                  </a:solidFill>
                  <a:latin typeface="Impact" pitchFamily="34" charset="0"/>
                  <a:ea typeface="张海山锐谐体2.0-授权联系：Samtype@QQ.com" pitchFamily="2" charset="-122"/>
                </a:rPr>
                <a:t>04</a:t>
              </a:r>
              <a:endParaRPr lang="zh-HK" altLang="en-US" sz="3300" dirty="0">
                <a:solidFill>
                  <a:schemeClr val="bg1"/>
                </a:solidFill>
                <a:latin typeface="Impact"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279936"/>
            </a:xfrm>
            <a:prstGeom prst="rect">
              <a:avLst/>
            </a:prstGeom>
            <a:noFill/>
            <a:ln w="9525">
              <a:noFill/>
              <a:miter lim="800000"/>
              <a:headEnd/>
              <a:tailEnd/>
            </a:ln>
          </p:spPr>
          <p:txBody>
            <a:bodyPr lIns="68580" tIns="34290" rIns="68580" bIns="34290">
              <a:spAutoFit/>
            </a:bodyPr>
            <a:lstStyle/>
            <a:p>
              <a:pPr algn="ctr"/>
              <a:r>
                <a:rPr lang="zh-CN" altLang="en-US" sz="1200" b="1" dirty="0">
                  <a:solidFill>
                    <a:schemeClr val="bg1">
                      <a:lumMod val="50000"/>
                    </a:schemeClr>
                  </a:solidFill>
                  <a:latin typeface="微软雅黑" pitchFamily="34" charset="-122"/>
                  <a:ea typeface="微软雅黑" pitchFamily="34" charset="-122"/>
                </a:rPr>
                <a:t>添加标题</a:t>
              </a:r>
              <a:endParaRPr lang="zh-HK" altLang="en-US" sz="1200" b="1" dirty="0">
                <a:solidFill>
                  <a:schemeClr val="bg1">
                    <a:lumMod val="50000"/>
                  </a:schemeClr>
                </a:solidFill>
                <a:latin typeface="微软雅黑" pitchFamily="34" charset="-122"/>
                <a:ea typeface="微软雅黑" pitchFamily="34" charset="-122"/>
              </a:endParaRPr>
            </a:p>
          </p:txBody>
        </p:sp>
        <p:sp>
          <p:nvSpPr>
            <p:cNvPr id="38940" name="文本框 71"/>
            <p:cNvSpPr txBox="1">
              <a:spLocks noChangeArrowheads="1"/>
            </p:cNvSpPr>
            <p:nvPr/>
          </p:nvSpPr>
          <p:spPr bwMode="auto">
            <a:xfrm>
              <a:off x="6770752" y="2788385"/>
              <a:ext cx="1340145" cy="636218"/>
            </a:xfrm>
            <a:prstGeom prst="rect">
              <a:avLst/>
            </a:prstGeom>
            <a:noFill/>
            <a:ln w="9525">
              <a:noFill/>
              <a:miter lim="800000"/>
              <a:headEnd/>
              <a:tailEnd/>
            </a:ln>
          </p:spPr>
          <p:txBody>
            <a:bodyPr lIns="68580" tIns="34290" rIns="68580" bIns="34290">
              <a:spAutoFit/>
            </a:bodyPr>
            <a:lstStyle/>
            <a:p>
              <a:pPr algn="ctr"/>
              <a:r>
                <a:rPr lang="zh-CN" altLang="en-US" sz="800" dirty="0">
                  <a:solidFill>
                    <a:schemeClr val="bg1">
                      <a:lumMod val="50000"/>
                    </a:schemeClr>
                  </a:solidFill>
                  <a:latin typeface="微软雅黑" pitchFamily="34" charset="-122"/>
                  <a:ea typeface="微软雅黑" pitchFamily="34" charset="-122"/>
                </a:rPr>
                <a:t>这是并列关系</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的表达方式之</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你可以输入其</a:t>
              </a:r>
              <a:endParaRPr lang="en-US" altLang="zh-CN" sz="800" dirty="0">
                <a:solidFill>
                  <a:schemeClr val="bg1">
                    <a:lumMod val="50000"/>
                  </a:schemeClr>
                </a:solidFill>
                <a:latin typeface="微软雅黑" pitchFamily="34" charset="-122"/>
                <a:ea typeface="微软雅黑" pitchFamily="34" charset="-122"/>
              </a:endParaRPr>
            </a:p>
            <a:p>
              <a:pPr algn="ctr"/>
              <a:r>
                <a:rPr lang="zh-CN" altLang="en-US" sz="800" dirty="0">
                  <a:solidFill>
                    <a:schemeClr val="bg1">
                      <a:lumMod val="50000"/>
                    </a:schemeClr>
                  </a:solidFill>
                  <a:latin typeface="微软雅黑" pitchFamily="34" charset="-122"/>
                  <a:ea typeface="微软雅黑" pitchFamily="34" charset="-122"/>
                </a:rPr>
                <a:t>他的内容代替</a:t>
              </a:r>
              <a:endParaRPr lang="zh-HK" altLang="en-US" sz="800" dirty="0">
                <a:solidFill>
                  <a:schemeClr val="bg1">
                    <a:lumMod val="50000"/>
                  </a:schemeClr>
                </a:solidFill>
                <a:latin typeface="微软雅黑" pitchFamily="34" charset="-122"/>
                <a:ea typeface="微软雅黑" pitchFamily="34" charset="-122"/>
              </a:endParaRPr>
            </a:p>
          </p:txBody>
        </p:sp>
      </p:gr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ppt_x</p:attrName>
                                        </p:attrNameLst>
                                      </p:cBhvr>
                                      <p:tavLst>
                                        <p:tav tm="0">
                                          <p:val>
                                            <p:strVal val="#ppt_x"/>
                                          </p:val>
                                        </p:tav>
                                        <p:tav tm="100000">
                                          <p:val>
                                            <p:strVal val="#ppt_x"/>
                                          </p:val>
                                        </p:tav>
                                      </p:tavLst>
                                    </p:anim>
                                    <p:anim calcmode="lin" valueType="num">
                                      <p:cBhvr>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5400000">
            <a:off x="4046538" y="-1392237"/>
            <a:ext cx="1268412" cy="8424862"/>
          </a:xfrm>
          <a:prstGeom prst="downArrow">
            <a:avLst>
              <a:gd name="adj1" fmla="val 49074"/>
              <a:gd name="adj2" fmla="val 44803"/>
            </a:avLst>
          </a:prstGeom>
          <a:solidFill>
            <a:srgbClr val="BFBFBF"/>
          </a:solidFill>
          <a:ln w="9525">
            <a:noFill/>
            <a:miter lim="800000"/>
            <a:headEnd/>
            <a:tailEnd/>
          </a:ln>
        </p:spPr>
        <p:txBody>
          <a:bodyPr vert="eaVert" lIns="82802" tIns="41401" rIns="82802" bIns="41401"/>
          <a:lstStyle/>
          <a:p>
            <a:endParaRPr lang="zh-CN" altLang="en-US" sz="1900" dirty="0">
              <a:solidFill>
                <a:schemeClr val="bg1"/>
              </a:solidFill>
              <a:latin typeface="微软雅黑" pitchFamily="34" charset="-122"/>
              <a:ea typeface="微软雅黑" pitchFamily="34" charset="-122"/>
            </a:endParaRPr>
          </a:p>
        </p:txBody>
      </p:sp>
      <p:grpSp>
        <p:nvGrpSpPr>
          <p:cNvPr id="2" name="组合 31"/>
          <p:cNvGrpSpPr>
            <a:grpSpLocks/>
          </p:cNvGrpSpPr>
          <p:nvPr/>
        </p:nvGrpSpPr>
        <p:grpSpPr bwMode="auto">
          <a:xfrm>
            <a:off x="2843213" y="2154238"/>
            <a:ext cx="1541462" cy="1395412"/>
            <a:chOff x="1214414" y="2786058"/>
            <a:chExt cx="1935848" cy="1751017"/>
          </a:xfrm>
        </p:grpSpPr>
        <p:grpSp>
          <p:nvGrpSpPr>
            <p:cNvPr id="3" name="Group 6"/>
            <p:cNvGrpSpPr>
              <a:grpSpLocks/>
            </p:cNvGrpSpPr>
            <p:nvPr/>
          </p:nvGrpSpPr>
          <p:grpSpPr bwMode="auto">
            <a:xfrm>
              <a:off x="1295400" y="2786058"/>
              <a:ext cx="1753450" cy="1751017"/>
              <a:chOff x="1823" y="2371"/>
              <a:chExt cx="1801" cy="1801"/>
            </a:xfrm>
          </p:grpSpPr>
          <p:sp>
            <p:nvSpPr>
              <p:cNvPr id="43012" name="Oval 7"/>
              <p:cNvSpPr>
                <a:spLocks noChangeArrowheads="1"/>
              </p:cNvSpPr>
              <p:nvPr/>
            </p:nvSpPr>
            <p:spPr bwMode="auto">
              <a:xfrm>
                <a:off x="1823" y="2371"/>
                <a:ext cx="1801" cy="1801"/>
              </a:xfrm>
              <a:prstGeom prst="ellipse">
                <a:avLst/>
              </a:prstGeom>
              <a:solidFill>
                <a:srgbClr val="D8D8D8">
                  <a:alpha val="48000"/>
                </a:srgbClr>
              </a:solidFill>
              <a:ln w="9525">
                <a:no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sp>
            <p:nvSpPr>
              <p:cNvPr id="4301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grpSp>
        <p:sp>
          <p:nvSpPr>
            <p:cNvPr id="43014" name="Text Box 9"/>
            <p:cNvSpPr txBox="1">
              <a:spLocks noChangeArrowheads="1"/>
            </p:cNvSpPr>
            <p:nvPr/>
          </p:nvSpPr>
          <p:spPr bwMode="auto">
            <a:xfrm>
              <a:off x="1214414" y="3533074"/>
              <a:ext cx="1935848" cy="620153"/>
            </a:xfrm>
            <a:prstGeom prst="rect">
              <a:avLst/>
            </a:prstGeom>
            <a:noFill/>
            <a:ln w="9525">
              <a:noFill/>
              <a:miter lim="800000"/>
              <a:headEnd/>
              <a:tailEnd/>
            </a:ln>
          </p:spPr>
          <p:txBody>
            <a:bodyPr/>
            <a:lstStyle/>
            <a:p>
              <a:pPr algn="ctr"/>
              <a:r>
                <a:rPr lang="zh-CN" altLang="en-US" sz="1200" b="1" dirty="0">
                  <a:solidFill>
                    <a:schemeClr val="bg1"/>
                  </a:solidFill>
                  <a:latin typeface="微软雅黑" pitchFamily="34" charset="-122"/>
                  <a:ea typeface="微软雅黑" pitchFamily="34" charset="-122"/>
                </a:rPr>
                <a:t>写入文本</a:t>
              </a:r>
            </a:p>
          </p:txBody>
        </p:sp>
      </p:grpSp>
      <p:grpSp>
        <p:nvGrpSpPr>
          <p:cNvPr id="4" name="组合 36"/>
          <p:cNvGrpSpPr>
            <a:grpSpLocks/>
          </p:cNvGrpSpPr>
          <p:nvPr/>
        </p:nvGrpSpPr>
        <p:grpSpPr bwMode="auto">
          <a:xfrm>
            <a:off x="4637088" y="2154238"/>
            <a:ext cx="1541462" cy="1395412"/>
            <a:chOff x="1214414" y="2786058"/>
            <a:chExt cx="1935848" cy="1751017"/>
          </a:xfrm>
        </p:grpSpPr>
        <p:grpSp>
          <p:nvGrpSpPr>
            <p:cNvPr id="5" name="Group 6"/>
            <p:cNvGrpSpPr>
              <a:grpSpLocks/>
            </p:cNvGrpSpPr>
            <p:nvPr/>
          </p:nvGrpSpPr>
          <p:grpSpPr bwMode="auto">
            <a:xfrm>
              <a:off x="1295400" y="2786058"/>
              <a:ext cx="1753450" cy="1751017"/>
              <a:chOff x="1823" y="2371"/>
              <a:chExt cx="1801" cy="1801"/>
            </a:xfrm>
          </p:grpSpPr>
          <p:sp>
            <p:nvSpPr>
              <p:cNvPr id="43017" name="Oval 7"/>
              <p:cNvSpPr>
                <a:spLocks noChangeArrowheads="1"/>
              </p:cNvSpPr>
              <p:nvPr/>
            </p:nvSpPr>
            <p:spPr bwMode="auto">
              <a:xfrm>
                <a:off x="1823" y="2371"/>
                <a:ext cx="1801" cy="1801"/>
              </a:xfrm>
              <a:prstGeom prst="ellipse">
                <a:avLst/>
              </a:prstGeom>
              <a:solidFill>
                <a:srgbClr val="D8D8D8">
                  <a:alpha val="48000"/>
                </a:srgbClr>
              </a:solidFill>
              <a:ln w="9525">
                <a:no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sp>
            <p:nvSpPr>
              <p:cNvPr id="43018" name="Oval 8"/>
              <p:cNvSpPr>
                <a:spLocks noChangeArrowheads="1"/>
              </p:cNvSpPr>
              <p:nvPr/>
            </p:nvSpPr>
            <p:spPr bwMode="auto">
              <a:xfrm>
                <a:off x="1945" y="2493"/>
                <a:ext cx="1556" cy="1556"/>
              </a:xfrm>
              <a:prstGeom prst="ellipse">
                <a:avLst/>
              </a:prstGeom>
              <a:solidFill>
                <a:schemeClr val="accent3"/>
              </a:solidFill>
              <a:ln w="38100">
                <a:solidFill>
                  <a:srgbClr val="FFFFFF"/>
                </a:solid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grpSp>
        <p:sp>
          <p:nvSpPr>
            <p:cNvPr id="43019" name="Text Box 9"/>
            <p:cNvSpPr txBox="1">
              <a:spLocks noChangeArrowheads="1"/>
            </p:cNvSpPr>
            <p:nvPr/>
          </p:nvSpPr>
          <p:spPr bwMode="auto">
            <a:xfrm>
              <a:off x="1214414" y="3514026"/>
              <a:ext cx="1935848" cy="620153"/>
            </a:xfrm>
            <a:prstGeom prst="rect">
              <a:avLst/>
            </a:prstGeom>
            <a:noFill/>
            <a:ln w="9525">
              <a:noFill/>
              <a:miter lim="800000"/>
              <a:headEnd/>
              <a:tailEnd/>
            </a:ln>
          </p:spPr>
          <p:txBody>
            <a:bodyPr/>
            <a:lstStyle/>
            <a:p>
              <a:pPr algn="ctr"/>
              <a:r>
                <a:rPr lang="zh-CN" altLang="en-US" sz="1200" b="1" dirty="0">
                  <a:solidFill>
                    <a:schemeClr val="bg1"/>
                  </a:solidFill>
                  <a:latin typeface="微软雅黑" pitchFamily="34" charset="-122"/>
                  <a:ea typeface="微软雅黑" pitchFamily="34" charset="-122"/>
                </a:rPr>
                <a:t>写入文本</a:t>
              </a:r>
            </a:p>
          </p:txBody>
        </p:sp>
      </p:grpSp>
      <p:grpSp>
        <p:nvGrpSpPr>
          <p:cNvPr id="6" name="组合 41"/>
          <p:cNvGrpSpPr>
            <a:grpSpLocks/>
          </p:cNvGrpSpPr>
          <p:nvPr/>
        </p:nvGrpSpPr>
        <p:grpSpPr bwMode="auto">
          <a:xfrm>
            <a:off x="6429375" y="2154238"/>
            <a:ext cx="1539875" cy="1395412"/>
            <a:chOff x="1214414" y="2786058"/>
            <a:chExt cx="1935848" cy="1751017"/>
          </a:xfrm>
        </p:grpSpPr>
        <p:grpSp>
          <p:nvGrpSpPr>
            <p:cNvPr id="7" name="Group 6"/>
            <p:cNvGrpSpPr>
              <a:grpSpLocks/>
            </p:cNvGrpSpPr>
            <p:nvPr/>
          </p:nvGrpSpPr>
          <p:grpSpPr bwMode="auto">
            <a:xfrm>
              <a:off x="1295400" y="2786058"/>
              <a:ext cx="1753450" cy="1751017"/>
              <a:chOff x="1823" y="2371"/>
              <a:chExt cx="1801" cy="1801"/>
            </a:xfrm>
          </p:grpSpPr>
          <p:sp>
            <p:nvSpPr>
              <p:cNvPr id="43022" name="Oval 7"/>
              <p:cNvSpPr>
                <a:spLocks noChangeArrowheads="1"/>
              </p:cNvSpPr>
              <p:nvPr/>
            </p:nvSpPr>
            <p:spPr bwMode="auto">
              <a:xfrm>
                <a:off x="1823" y="2371"/>
                <a:ext cx="1801" cy="1801"/>
              </a:xfrm>
              <a:prstGeom prst="ellipse">
                <a:avLst/>
              </a:prstGeom>
              <a:solidFill>
                <a:srgbClr val="D8D8D8">
                  <a:alpha val="48000"/>
                </a:srgbClr>
              </a:solidFill>
              <a:ln w="9525">
                <a:no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sp>
            <p:nvSpPr>
              <p:cNvPr id="43023" name="Oval 8"/>
              <p:cNvSpPr>
                <a:spLocks noChangeArrowheads="1"/>
              </p:cNvSpPr>
              <p:nvPr/>
            </p:nvSpPr>
            <p:spPr bwMode="auto">
              <a:xfrm>
                <a:off x="1945" y="2493"/>
                <a:ext cx="1556" cy="1556"/>
              </a:xfrm>
              <a:prstGeom prst="ellipse">
                <a:avLst/>
              </a:prstGeom>
              <a:solidFill>
                <a:schemeClr val="accent4"/>
              </a:solidFill>
              <a:ln w="38100">
                <a:solidFill>
                  <a:srgbClr val="FFFFFF"/>
                </a:solid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grpSp>
        <p:sp>
          <p:nvSpPr>
            <p:cNvPr id="43024" name="Text Box 9"/>
            <p:cNvSpPr txBox="1">
              <a:spLocks noChangeArrowheads="1"/>
            </p:cNvSpPr>
            <p:nvPr/>
          </p:nvSpPr>
          <p:spPr bwMode="auto">
            <a:xfrm>
              <a:off x="1214414" y="3496890"/>
              <a:ext cx="1935848" cy="620153"/>
            </a:xfrm>
            <a:prstGeom prst="rect">
              <a:avLst/>
            </a:prstGeom>
            <a:noFill/>
            <a:ln w="9525">
              <a:noFill/>
              <a:miter lim="800000"/>
              <a:headEnd/>
              <a:tailEnd/>
            </a:ln>
          </p:spPr>
          <p:txBody>
            <a:bodyPr/>
            <a:lstStyle/>
            <a:p>
              <a:pPr algn="ctr"/>
              <a:r>
                <a:rPr lang="zh-CN" altLang="en-US" sz="1200" b="1" dirty="0">
                  <a:solidFill>
                    <a:schemeClr val="bg1"/>
                  </a:solidFill>
                  <a:latin typeface="微软雅黑" pitchFamily="34" charset="-122"/>
                  <a:ea typeface="微软雅黑" pitchFamily="34" charset="-122"/>
                </a:rPr>
                <a:t>写入文本</a:t>
              </a:r>
            </a:p>
          </p:txBody>
        </p:sp>
      </p:grpSp>
      <p:grpSp>
        <p:nvGrpSpPr>
          <p:cNvPr id="8" name="组合 40"/>
          <p:cNvGrpSpPr>
            <a:grpSpLocks/>
          </p:cNvGrpSpPr>
          <p:nvPr/>
        </p:nvGrpSpPr>
        <p:grpSpPr bwMode="auto">
          <a:xfrm>
            <a:off x="1042988" y="2154238"/>
            <a:ext cx="1541462" cy="1395412"/>
            <a:chOff x="1214414" y="2786058"/>
            <a:chExt cx="1935848" cy="1751017"/>
          </a:xfrm>
        </p:grpSpPr>
        <p:grpSp>
          <p:nvGrpSpPr>
            <p:cNvPr id="9" name="Group 6"/>
            <p:cNvGrpSpPr>
              <a:grpSpLocks/>
            </p:cNvGrpSpPr>
            <p:nvPr/>
          </p:nvGrpSpPr>
          <p:grpSpPr bwMode="auto">
            <a:xfrm>
              <a:off x="1295400" y="2786058"/>
              <a:ext cx="1753450" cy="1751017"/>
              <a:chOff x="1823" y="2371"/>
              <a:chExt cx="1801" cy="1801"/>
            </a:xfrm>
          </p:grpSpPr>
          <p:sp>
            <p:nvSpPr>
              <p:cNvPr id="43027" name="Oval 7"/>
              <p:cNvSpPr>
                <a:spLocks noChangeArrowheads="1"/>
              </p:cNvSpPr>
              <p:nvPr/>
            </p:nvSpPr>
            <p:spPr bwMode="auto">
              <a:xfrm>
                <a:off x="1823" y="2371"/>
                <a:ext cx="1801" cy="1801"/>
              </a:xfrm>
              <a:prstGeom prst="ellipse">
                <a:avLst/>
              </a:prstGeom>
              <a:solidFill>
                <a:srgbClr val="D8D8D8">
                  <a:alpha val="48000"/>
                </a:srgbClr>
              </a:solidFill>
              <a:ln w="9525">
                <a:no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sp>
            <p:nvSpPr>
              <p:cNvPr id="43028"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grpSp>
        <p:sp>
          <p:nvSpPr>
            <p:cNvPr id="43029" name="Text Box 9"/>
            <p:cNvSpPr txBox="1">
              <a:spLocks noChangeArrowheads="1"/>
            </p:cNvSpPr>
            <p:nvPr/>
          </p:nvSpPr>
          <p:spPr bwMode="auto">
            <a:xfrm>
              <a:off x="1214414" y="3496890"/>
              <a:ext cx="1935848" cy="620153"/>
            </a:xfrm>
            <a:prstGeom prst="rect">
              <a:avLst/>
            </a:prstGeom>
            <a:noFill/>
            <a:ln w="9525">
              <a:noFill/>
              <a:miter lim="800000"/>
              <a:headEnd/>
              <a:tailEnd/>
            </a:ln>
          </p:spPr>
          <p:txBody>
            <a:bodyPr/>
            <a:lstStyle/>
            <a:p>
              <a:pPr algn="ctr"/>
              <a:r>
                <a:rPr lang="zh-CN" altLang="en-US" sz="1200" b="1" dirty="0">
                  <a:solidFill>
                    <a:schemeClr val="bg1"/>
                  </a:solidFill>
                  <a:latin typeface="微软雅黑" pitchFamily="34" charset="-122"/>
                  <a:ea typeface="微软雅黑" pitchFamily="34" charset="-122"/>
                </a:rPr>
                <a:t>写入文本</a:t>
              </a:r>
            </a:p>
          </p:txBody>
        </p:sp>
      </p:grpSp>
      <p:sp>
        <p:nvSpPr>
          <p:cNvPr id="52" name="矩形标注 51"/>
          <p:cNvSpPr/>
          <p:nvPr/>
        </p:nvSpPr>
        <p:spPr>
          <a:xfrm>
            <a:off x="3144839" y="3802063"/>
            <a:ext cx="1336675" cy="41275"/>
          </a:xfrm>
          <a:prstGeom prst="wedgeRectCallout">
            <a:avLst>
              <a:gd name="adj1" fmla="val -17526"/>
              <a:gd name="adj2" fmla="val -50946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2802" tIns="41401" rIns="82802" bIns="41401" anchor="ctr"/>
          <a:lstStyle/>
          <a:p>
            <a:pPr algn="ctr" fontAlgn="auto"/>
            <a:endParaRPr lang="zh-CN" altLang="en-US" noProof="1">
              <a:solidFill>
                <a:schemeClr val="tx1">
                  <a:lumMod val="85000"/>
                  <a:lumOff val="15000"/>
                </a:schemeClr>
              </a:solidFill>
            </a:endParaRPr>
          </a:p>
        </p:txBody>
      </p:sp>
      <p:sp>
        <p:nvSpPr>
          <p:cNvPr id="53" name="矩形标注 52"/>
          <p:cNvSpPr/>
          <p:nvPr/>
        </p:nvSpPr>
        <p:spPr>
          <a:xfrm>
            <a:off x="1319213" y="1839913"/>
            <a:ext cx="1435100" cy="57150"/>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02" tIns="41401" rIns="82802" bIns="41401" anchor="ctr"/>
          <a:lstStyle/>
          <a:p>
            <a:pPr algn="ctr" fontAlgn="auto"/>
            <a:endParaRPr lang="zh-CN" altLang="en-US" noProof="1">
              <a:solidFill>
                <a:schemeClr val="tx1">
                  <a:lumMod val="85000"/>
                  <a:lumOff val="15000"/>
                </a:schemeClr>
              </a:solidFill>
            </a:endParaRPr>
          </a:p>
        </p:txBody>
      </p:sp>
      <p:sp>
        <p:nvSpPr>
          <p:cNvPr id="54" name="Rectangle 28"/>
          <p:cNvSpPr>
            <a:spLocks noChangeArrowheads="1"/>
          </p:cNvSpPr>
          <p:nvPr/>
        </p:nvSpPr>
        <p:spPr bwMode="auto">
          <a:xfrm>
            <a:off x="3125789" y="3836989"/>
            <a:ext cx="1335087" cy="379076"/>
          </a:xfrm>
          <a:prstGeom prst="rect">
            <a:avLst/>
          </a:prstGeom>
          <a:noFill/>
          <a:ln w="9525">
            <a:noFill/>
            <a:miter lim="800000"/>
            <a:headEnd/>
            <a:tailEnd/>
          </a:ln>
        </p:spPr>
        <p:txBody>
          <a:bodyPr lIns="82802" tIns="41401" rIns="82802" bIns="41401">
            <a:spAutoFit/>
          </a:bodyPr>
          <a:lstStyle/>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p:txBody>
      </p:sp>
      <p:sp>
        <p:nvSpPr>
          <p:cNvPr id="55" name="Rectangle 28"/>
          <p:cNvSpPr>
            <a:spLocks noChangeArrowheads="1"/>
          </p:cNvSpPr>
          <p:nvPr/>
        </p:nvSpPr>
        <p:spPr bwMode="auto">
          <a:xfrm>
            <a:off x="1379539" y="1347789"/>
            <a:ext cx="1336675" cy="379076"/>
          </a:xfrm>
          <a:prstGeom prst="rect">
            <a:avLst/>
          </a:prstGeom>
          <a:noFill/>
          <a:ln w="9525">
            <a:noFill/>
            <a:miter lim="800000"/>
            <a:headEnd/>
            <a:tailEnd/>
          </a:ln>
        </p:spPr>
        <p:txBody>
          <a:bodyPr lIns="82802" tIns="41401" rIns="82802" bIns="41401">
            <a:spAutoFit/>
          </a:bodyPr>
          <a:lstStyle/>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p:txBody>
      </p:sp>
      <p:sp>
        <p:nvSpPr>
          <p:cNvPr id="56" name="矩形标注 55"/>
          <p:cNvSpPr/>
          <p:nvPr/>
        </p:nvSpPr>
        <p:spPr>
          <a:xfrm>
            <a:off x="4865688" y="1839913"/>
            <a:ext cx="1435100" cy="57150"/>
          </a:xfrm>
          <a:prstGeom prst="wedgeRectCallout">
            <a:avLst>
              <a:gd name="adj1" fmla="val -23398"/>
              <a:gd name="adj2" fmla="val 403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02" tIns="41401" rIns="82802" bIns="41401" anchor="ctr"/>
          <a:lstStyle/>
          <a:p>
            <a:pPr algn="ctr" fontAlgn="auto"/>
            <a:endParaRPr lang="zh-CN" altLang="en-US" noProof="1">
              <a:solidFill>
                <a:schemeClr val="tx1">
                  <a:lumMod val="85000"/>
                  <a:lumOff val="15000"/>
                </a:schemeClr>
              </a:solidFill>
            </a:endParaRPr>
          </a:p>
        </p:txBody>
      </p:sp>
      <p:sp>
        <p:nvSpPr>
          <p:cNvPr id="57" name="Rectangle 28"/>
          <p:cNvSpPr>
            <a:spLocks noChangeArrowheads="1"/>
          </p:cNvSpPr>
          <p:nvPr/>
        </p:nvSpPr>
        <p:spPr bwMode="auto">
          <a:xfrm>
            <a:off x="4926014" y="1347789"/>
            <a:ext cx="1335087" cy="379076"/>
          </a:xfrm>
          <a:prstGeom prst="rect">
            <a:avLst/>
          </a:prstGeom>
          <a:noFill/>
          <a:ln w="9525">
            <a:noFill/>
            <a:miter lim="800000"/>
            <a:headEnd/>
            <a:tailEnd/>
          </a:ln>
        </p:spPr>
        <p:txBody>
          <a:bodyPr lIns="82802" tIns="41401" rIns="82802" bIns="41401">
            <a:spAutoFit/>
          </a:bodyPr>
          <a:lstStyle/>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p:txBody>
      </p:sp>
      <p:sp>
        <p:nvSpPr>
          <p:cNvPr id="58" name="矩形标注 57"/>
          <p:cNvSpPr/>
          <p:nvPr/>
        </p:nvSpPr>
        <p:spPr>
          <a:xfrm>
            <a:off x="6762751" y="3802063"/>
            <a:ext cx="1338263" cy="41275"/>
          </a:xfrm>
          <a:prstGeom prst="wedgeRectCallout">
            <a:avLst>
              <a:gd name="adj1" fmla="val -17526"/>
              <a:gd name="adj2" fmla="val -50946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02" tIns="41401" rIns="82802" bIns="41401" anchor="ctr"/>
          <a:lstStyle/>
          <a:p>
            <a:pPr algn="ctr" fontAlgn="auto"/>
            <a:endParaRPr lang="zh-CN" altLang="en-US" noProof="1">
              <a:solidFill>
                <a:schemeClr val="tx1">
                  <a:lumMod val="85000"/>
                  <a:lumOff val="15000"/>
                </a:schemeClr>
              </a:solidFill>
            </a:endParaRPr>
          </a:p>
        </p:txBody>
      </p:sp>
      <p:sp>
        <p:nvSpPr>
          <p:cNvPr id="59" name="Rectangle 28"/>
          <p:cNvSpPr>
            <a:spLocks noChangeArrowheads="1"/>
          </p:cNvSpPr>
          <p:nvPr/>
        </p:nvSpPr>
        <p:spPr bwMode="auto">
          <a:xfrm>
            <a:off x="6743700" y="3836989"/>
            <a:ext cx="1335088" cy="379076"/>
          </a:xfrm>
          <a:prstGeom prst="rect">
            <a:avLst/>
          </a:prstGeom>
          <a:noFill/>
          <a:ln w="9525">
            <a:noFill/>
            <a:miter lim="800000"/>
            <a:headEnd/>
            <a:tailEnd/>
          </a:ln>
        </p:spPr>
        <p:txBody>
          <a:bodyPr lIns="82802" tIns="41401" rIns="82802" bIns="41401">
            <a:spAutoFit/>
          </a:bodyPr>
          <a:lstStyle/>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000" fill="hold"/>
                                        <p:tgtEl>
                                          <p:spTgt spid="8"/>
                                        </p:tgtEl>
                                        <p:attrNameLst>
                                          <p:attrName>ppt_w</p:attrName>
                                        </p:attrNameLst>
                                      </p:cBhvr>
                                      <p:tavLst>
                                        <p:tav tm="0">
                                          <p:val>
                                            <p:fltVal val="0"/>
                                          </p:val>
                                        </p:tav>
                                        <p:tav tm="100000">
                                          <p:val>
                                            <p:strVal val="#ppt_w"/>
                                          </p:val>
                                        </p:tav>
                                      </p:tavLst>
                                    </p:anim>
                                    <p:anim calcmode="lin" valueType="num">
                                      <p:cBhvr>
                                        <p:cTn id="12" dur="1000" fill="hold"/>
                                        <p:tgtEl>
                                          <p:spTgt spid="8"/>
                                        </p:tgtEl>
                                        <p:attrNameLst>
                                          <p:attrName>ppt_h</p:attrName>
                                        </p:attrNameLst>
                                      </p:cBhvr>
                                      <p:tavLst>
                                        <p:tav tm="0">
                                          <p:val>
                                            <p:fltVal val="0"/>
                                          </p:val>
                                        </p:tav>
                                        <p:tav tm="100000">
                                          <p:val>
                                            <p:strVal val="#ppt_h"/>
                                          </p:val>
                                        </p:tav>
                                      </p:tavLst>
                                    </p:anim>
                                    <p:anim calcmode="lin" valueType="num">
                                      <p:cBhvr>
                                        <p:cTn id="13"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8"/>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fltVal val="0"/>
                                          </p:val>
                                        </p:tav>
                                        <p:tav tm="100000">
                                          <p:val>
                                            <p:strVal val="#ppt_w"/>
                                          </p:val>
                                        </p:tav>
                                      </p:tavLst>
                                    </p:anim>
                                    <p:anim calcmode="lin" valueType="num">
                                      <p:cBhvr>
                                        <p:cTn id="18" dur="1000" fill="hold"/>
                                        <p:tgtEl>
                                          <p:spTgt spid="2"/>
                                        </p:tgtEl>
                                        <p:attrNameLst>
                                          <p:attrName>ppt_h</p:attrName>
                                        </p:attrNameLst>
                                      </p:cBhvr>
                                      <p:tavLst>
                                        <p:tav tm="0">
                                          <p:val>
                                            <p:fltVal val="0"/>
                                          </p:val>
                                        </p:tav>
                                        <p:tav tm="100000">
                                          <p:val>
                                            <p:strVal val="#ppt_h"/>
                                          </p:val>
                                        </p:tav>
                                      </p:tavLst>
                                    </p:anim>
                                    <p:anim calcmode="lin" valueType="num">
                                      <p:cBhvr>
                                        <p:cTn id="1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4"/>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p:cTn id="36" dur="500" fill="hold"/>
                                        <p:tgtEl>
                                          <p:spTgt spid="53"/>
                                        </p:tgtEl>
                                        <p:attrNameLst>
                                          <p:attrName>ppt_x</p:attrName>
                                        </p:attrNameLst>
                                      </p:cBhvr>
                                      <p:tavLst>
                                        <p:tav tm="0">
                                          <p:val>
                                            <p:strVal val="#ppt_x"/>
                                          </p:val>
                                        </p:tav>
                                        <p:tav tm="100000">
                                          <p:val>
                                            <p:strVal val="#ppt_x"/>
                                          </p:val>
                                        </p:tav>
                                      </p:tavLst>
                                    </p:anim>
                                    <p:anim calcmode="lin" valueType="num">
                                      <p:cBhvr>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ppt_x</p:attrName>
                                        </p:attrNameLst>
                                      </p:cBhvr>
                                      <p:tavLst>
                                        <p:tav tm="0">
                                          <p:val>
                                            <p:strVal val="#ppt_x"/>
                                          </p:val>
                                        </p:tav>
                                        <p:tav tm="100000">
                                          <p:val>
                                            <p:strVal val="#ppt_x"/>
                                          </p:val>
                                        </p:tav>
                                      </p:tavLst>
                                    </p:anim>
                                    <p:anim calcmode="lin" valueType="num">
                                      <p:cBhvr>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p:cTn id="68" dur="500" fill="hold"/>
                                        <p:tgtEl>
                                          <p:spTgt spid="56"/>
                                        </p:tgtEl>
                                        <p:attrNameLst>
                                          <p:attrName>ppt_x</p:attrName>
                                        </p:attrNameLst>
                                      </p:cBhvr>
                                      <p:tavLst>
                                        <p:tav tm="0">
                                          <p:val>
                                            <p:strVal val="#ppt_x"/>
                                          </p:val>
                                        </p:tav>
                                        <p:tav tm="100000">
                                          <p:val>
                                            <p:strVal val="#ppt_x"/>
                                          </p:val>
                                        </p:tav>
                                      </p:tavLst>
                                    </p:anim>
                                    <p:anim calcmode="lin" valueType="num">
                                      <p:cBhvr>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ppt_x</p:attrName>
                                        </p:attrNameLst>
                                      </p:cBhvr>
                                      <p:tavLst>
                                        <p:tav tm="0">
                                          <p:val>
                                            <p:strVal val="#ppt_x"/>
                                          </p:val>
                                        </p:tav>
                                        <p:tav tm="100000">
                                          <p:val>
                                            <p:strVal val="#ppt_x"/>
                                          </p:val>
                                        </p:tav>
                                      </p:tavLst>
                                    </p:anim>
                                    <p:anim calcmode="lin" valueType="num">
                                      <p:cBhvr>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755650" y="1423989"/>
            <a:ext cx="2349500" cy="2803525"/>
          </a:xfrm>
          <a:custGeom>
            <a:avLst/>
            <a:gdLst/>
            <a:ahLst/>
            <a:cxnLst>
              <a:cxn ang="0">
                <a:pos x="2932" y="0"/>
              </a:cxn>
              <a:cxn ang="0">
                <a:pos x="5863" y="2932"/>
              </a:cxn>
              <a:cxn ang="0">
                <a:pos x="5450" y="4434"/>
              </a:cxn>
              <a:cxn ang="0">
                <a:pos x="2932" y="6999"/>
              </a:cxn>
              <a:cxn ang="0">
                <a:pos x="414" y="4434"/>
              </a:cxn>
              <a:cxn ang="0">
                <a:pos x="0" y="2932"/>
              </a:cxn>
              <a:cxn ang="0">
                <a:pos x="2932" y="0"/>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w="9525">
            <a:noFill/>
            <a:round/>
            <a:headEnd/>
            <a:tailEnd/>
          </a:ln>
        </p:spPr>
        <p:txBody>
          <a:bodyPr lIns="68555" tIns="34278" rIns="68555" bIns="34278"/>
          <a:lstStyle/>
          <a:p>
            <a:endParaRPr lang="zh-CN" altLang="en-US">
              <a:latin typeface="微软雅黑" pitchFamily="34" charset="-122"/>
              <a:ea typeface="微软雅黑" pitchFamily="34" charset="-122"/>
            </a:endParaRPr>
          </a:p>
        </p:txBody>
      </p:sp>
      <p:sp>
        <p:nvSpPr>
          <p:cNvPr id="4" name="Freeform 6"/>
          <p:cNvSpPr>
            <a:spLocks noChangeArrowheads="1"/>
          </p:cNvSpPr>
          <p:nvPr/>
        </p:nvSpPr>
        <p:spPr bwMode="auto">
          <a:xfrm>
            <a:off x="2830514" y="2474913"/>
            <a:ext cx="1495425" cy="1782762"/>
          </a:xfrm>
          <a:custGeom>
            <a:avLst/>
            <a:gdLst/>
            <a:ahLst/>
            <a:cxnLst>
              <a:cxn ang="0">
                <a:pos x="2932" y="0"/>
              </a:cxn>
              <a:cxn ang="0">
                <a:pos x="5863" y="2932"/>
              </a:cxn>
              <a:cxn ang="0">
                <a:pos x="5450" y="4434"/>
              </a:cxn>
              <a:cxn ang="0">
                <a:pos x="2932" y="6999"/>
              </a:cxn>
              <a:cxn ang="0">
                <a:pos x="414" y="4434"/>
              </a:cxn>
              <a:cxn ang="0">
                <a:pos x="0" y="2932"/>
              </a:cxn>
              <a:cxn ang="0">
                <a:pos x="2932" y="0"/>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3"/>
          </a:solidFill>
          <a:ln w="9525">
            <a:noFill/>
            <a:round/>
            <a:headEnd/>
            <a:tailEnd/>
          </a:ln>
        </p:spPr>
        <p:txBody>
          <a:bodyPr lIns="68555" tIns="34278" rIns="68555" bIns="34278"/>
          <a:lstStyle/>
          <a:p>
            <a:endParaRPr lang="zh-CN" altLang="en-US">
              <a:latin typeface="微软雅黑" pitchFamily="34" charset="-122"/>
              <a:ea typeface="微软雅黑" pitchFamily="34" charset="-122"/>
            </a:endParaRPr>
          </a:p>
        </p:txBody>
      </p:sp>
      <p:sp>
        <p:nvSpPr>
          <p:cNvPr id="5" name="椭圆 4"/>
          <p:cNvSpPr>
            <a:spLocks noChangeArrowheads="1"/>
          </p:cNvSpPr>
          <p:nvPr/>
        </p:nvSpPr>
        <p:spPr bwMode="auto">
          <a:xfrm>
            <a:off x="2435226" y="1419226"/>
            <a:ext cx="701675" cy="703263"/>
          </a:xfrm>
          <a:prstGeom prst="ellipse">
            <a:avLst/>
          </a:prstGeom>
          <a:solidFill>
            <a:schemeClr val="accent2"/>
          </a:solidFill>
          <a:ln w="9525">
            <a:solidFill>
              <a:srgbClr val="F8F8F8"/>
            </a:solidFill>
            <a:round/>
            <a:headEnd/>
            <a:tailEnd/>
          </a:ln>
        </p:spPr>
        <p:txBody>
          <a:bodyPr lIns="68555" tIns="34278" rIns="68555" bIns="34278"/>
          <a:lstStyle/>
          <a:p>
            <a:pPr defTabSz="685731"/>
            <a:endParaRPr lang="zh-CN" altLang="en-US" sz="1300" dirty="0">
              <a:latin typeface="微软雅黑" pitchFamily="34" charset="-122"/>
              <a:ea typeface="微软雅黑" pitchFamily="34" charset="-122"/>
            </a:endParaRPr>
          </a:p>
        </p:txBody>
      </p:sp>
      <p:sp>
        <p:nvSpPr>
          <p:cNvPr id="6" name="椭圆 5"/>
          <p:cNvSpPr>
            <a:spLocks noChangeArrowheads="1"/>
          </p:cNvSpPr>
          <p:nvPr/>
        </p:nvSpPr>
        <p:spPr bwMode="auto">
          <a:xfrm>
            <a:off x="4032250" y="2638426"/>
            <a:ext cx="585788" cy="585788"/>
          </a:xfrm>
          <a:prstGeom prst="ellipse">
            <a:avLst/>
          </a:prstGeom>
          <a:solidFill>
            <a:schemeClr val="accent4"/>
          </a:solidFill>
          <a:ln w="9525">
            <a:solidFill>
              <a:srgbClr val="F8F8F8"/>
            </a:solidFill>
            <a:round/>
            <a:headEnd/>
            <a:tailEnd/>
          </a:ln>
        </p:spPr>
        <p:txBody>
          <a:bodyPr lIns="68555" tIns="34278" rIns="68555" bIns="34278"/>
          <a:lstStyle/>
          <a:p>
            <a:pPr defTabSz="685731"/>
            <a:endParaRPr lang="zh-CN" altLang="en-US" sz="1300" dirty="0">
              <a:latin typeface="微软雅黑" pitchFamily="34" charset="-122"/>
              <a:ea typeface="微软雅黑" pitchFamily="34" charset="-122"/>
            </a:endParaRPr>
          </a:p>
        </p:txBody>
      </p:sp>
      <p:sp>
        <p:nvSpPr>
          <p:cNvPr id="7" name="TextBox 6"/>
          <p:cNvSpPr txBox="1">
            <a:spLocks noChangeArrowheads="1"/>
          </p:cNvSpPr>
          <p:nvPr/>
        </p:nvSpPr>
        <p:spPr bwMode="auto">
          <a:xfrm>
            <a:off x="2484438" y="1563689"/>
            <a:ext cx="666750" cy="376237"/>
          </a:xfrm>
          <a:prstGeom prst="rect">
            <a:avLst/>
          </a:prstGeom>
          <a:noFill/>
          <a:ln w="9525">
            <a:noFill/>
            <a:miter lim="800000"/>
            <a:headEnd/>
            <a:tailEnd/>
          </a:ln>
        </p:spPr>
        <p:txBody>
          <a:bodyPr wrap="none" lIns="68555" tIns="34278" rIns="68555" bIns="34278">
            <a:spAutoFit/>
          </a:bodyPr>
          <a:lstStyle/>
          <a:p>
            <a:pPr algn="ctr"/>
            <a:r>
              <a:rPr lang="en-US" altLang="zh-CN" sz="2000" dirty="0">
                <a:solidFill>
                  <a:srgbClr val="F8F8F8"/>
                </a:solidFill>
                <a:latin typeface="微软雅黑" pitchFamily="34" charset="-122"/>
                <a:ea typeface="微软雅黑" pitchFamily="34" charset="-122"/>
              </a:rPr>
              <a:t>75%</a:t>
            </a:r>
            <a:endParaRPr lang="zh-CN" altLang="en-US" sz="2000" dirty="0">
              <a:solidFill>
                <a:srgbClr val="F8F8F8"/>
              </a:solidFill>
              <a:latin typeface="微软雅黑" pitchFamily="34" charset="-122"/>
              <a:ea typeface="微软雅黑" pitchFamily="34" charset="-122"/>
            </a:endParaRPr>
          </a:p>
        </p:txBody>
      </p:sp>
      <p:sp>
        <p:nvSpPr>
          <p:cNvPr id="9" name="TextBox 8"/>
          <p:cNvSpPr txBox="1">
            <a:spLocks noChangeArrowheads="1"/>
          </p:cNvSpPr>
          <p:nvPr/>
        </p:nvSpPr>
        <p:spPr bwMode="auto">
          <a:xfrm>
            <a:off x="4030664" y="2757489"/>
            <a:ext cx="612775" cy="347662"/>
          </a:xfrm>
          <a:prstGeom prst="rect">
            <a:avLst/>
          </a:prstGeom>
          <a:noFill/>
          <a:ln w="9525">
            <a:noFill/>
            <a:miter lim="800000"/>
            <a:headEnd/>
            <a:tailEnd/>
          </a:ln>
        </p:spPr>
        <p:txBody>
          <a:bodyPr wrap="none" lIns="68555" tIns="34278" rIns="68555" bIns="34278">
            <a:spAutoFit/>
          </a:bodyPr>
          <a:lstStyle/>
          <a:p>
            <a:r>
              <a:rPr lang="en-US" altLang="zh-CN">
                <a:solidFill>
                  <a:srgbClr val="F8F8F8"/>
                </a:solidFill>
                <a:latin typeface="微软雅黑" pitchFamily="34" charset="-122"/>
                <a:ea typeface="微软雅黑" pitchFamily="34" charset="-122"/>
              </a:rPr>
              <a:t>34%</a:t>
            </a:r>
            <a:endParaRPr lang="zh-CN" altLang="en-US">
              <a:solidFill>
                <a:srgbClr val="F8F8F8"/>
              </a:solidFill>
              <a:latin typeface="微软雅黑" pitchFamily="34" charset="-122"/>
              <a:ea typeface="微软雅黑" pitchFamily="34" charset="-122"/>
            </a:endParaRPr>
          </a:p>
        </p:txBody>
      </p:sp>
      <p:sp>
        <p:nvSpPr>
          <p:cNvPr id="10" name="TextBox 9"/>
          <p:cNvSpPr txBox="1">
            <a:spLocks noChangeArrowheads="1"/>
          </p:cNvSpPr>
          <p:nvPr/>
        </p:nvSpPr>
        <p:spPr bwMode="auto">
          <a:xfrm>
            <a:off x="1677962" y="2101960"/>
            <a:ext cx="497478" cy="284601"/>
          </a:xfrm>
          <a:prstGeom prst="rect">
            <a:avLst/>
          </a:prstGeom>
          <a:noFill/>
          <a:ln w="9525">
            <a:noFill/>
            <a:miter lim="800000"/>
            <a:headEnd/>
            <a:tailEnd/>
          </a:ln>
        </p:spPr>
        <p:txBody>
          <a:bodyPr wrap="none" lIns="68555" tIns="34278" rIns="68555" bIns="34278">
            <a:spAutoFit/>
          </a:bodyPr>
          <a:lstStyle/>
          <a:p>
            <a:r>
              <a:rPr lang="zh-CN" altLang="en-US" sz="1400" b="1" dirty="0">
                <a:solidFill>
                  <a:srgbClr val="F8F8F8"/>
                </a:solidFill>
                <a:latin typeface="微软雅黑" pitchFamily="34" charset="-122"/>
                <a:ea typeface="微软雅黑" pitchFamily="34" charset="-122"/>
              </a:rPr>
              <a:t>目标</a:t>
            </a:r>
          </a:p>
        </p:txBody>
      </p:sp>
      <p:sp>
        <p:nvSpPr>
          <p:cNvPr id="11" name="TextBox 10"/>
          <p:cNvSpPr txBox="1">
            <a:spLocks noChangeArrowheads="1"/>
          </p:cNvSpPr>
          <p:nvPr/>
        </p:nvSpPr>
        <p:spPr bwMode="auto">
          <a:xfrm>
            <a:off x="941389" y="2419350"/>
            <a:ext cx="1957387" cy="623052"/>
          </a:xfrm>
          <a:prstGeom prst="rect">
            <a:avLst/>
          </a:prstGeom>
          <a:noFill/>
          <a:ln w="9525">
            <a:noFill/>
            <a:miter lim="800000"/>
            <a:headEnd/>
            <a:tailEnd/>
          </a:ln>
        </p:spPr>
        <p:txBody>
          <a:bodyPr lIns="68555" tIns="34278" rIns="68555" bIns="34278">
            <a:spAutoFit/>
          </a:bodyPr>
          <a:lstStyle/>
          <a:p>
            <a:pPr algn="ctr"/>
            <a:r>
              <a:rPr lang="zh-CN" altLang="en-US" sz="800" dirty="0">
                <a:solidFill>
                  <a:srgbClr val="F8F8F8"/>
                </a:solidFill>
                <a:latin typeface="微软雅黑" pitchFamily="34" charset="-122"/>
                <a:ea typeface="微软雅黑" pitchFamily="34" charset="-122"/>
              </a:rPr>
              <a:t>请输入您的文字对目标进行说明请输入您的文字对目标进行说明请输入您的文字对目标进行说明</a:t>
            </a:r>
          </a:p>
          <a:p>
            <a:pPr algn="ctr"/>
            <a:endParaRPr lang="zh-CN" altLang="en-US" sz="1200" dirty="0">
              <a:solidFill>
                <a:srgbClr val="F8F8F8"/>
              </a:solidFill>
              <a:latin typeface="微软雅黑" pitchFamily="34" charset="-122"/>
              <a:ea typeface="微软雅黑" pitchFamily="34" charset="-122"/>
            </a:endParaRPr>
          </a:p>
        </p:txBody>
      </p:sp>
      <p:sp>
        <p:nvSpPr>
          <p:cNvPr id="12" name="TextBox 11"/>
          <p:cNvSpPr txBox="1">
            <a:spLocks noChangeArrowheads="1"/>
          </p:cNvSpPr>
          <p:nvPr/>
        </p:nvSpPr>
        <p:spPr bwMode="auto">
          <a:xfrm>
            <a:off x="3405854" y="2931679"/>
            <a:ext cx="446191" cy="253834"/>
          </a:xfrm>
          <a:prstGeom prst="rect">
            <a:avLst/>
          </a:prstGeom>
          <a:noFill/>
          <a:ln w="9525">
            <a:noFill/>
            <a:miter lim="800000"/>
            <a:headEnd/>
            <a:tailEnd/>
          </a:ln>
        </p:spPr>
        <p:txBody>
          <a:bodyPr wrap="none" lIns="68555" tIns="34278" rIns="68555" bIns="34278">
            <a:spAutoFit/>
          </a:bodyPr>
          <a:lstStyle/>
          <a:p>
            <a:r>
              <a:rPr lang="zh-CN" altLang="en-US" sz="1200" b="1" dirty="0">
                <a:solidFill>
                  <a:srgbClr val="F8F8F8"/>
                </a:solidFill>
                <a:latin typeface="微软雅黑" pitchFamily="34" charset="-122"/>
                <a:ea typeface="微软雅黑" pitchFamily="34" charset="-122"/>
              </a:rPr>
              <a:t>实际</a:t>
            </a:r>
          </a:p>
        </p:txBody>
      </p:sp>
      <p:sp>
        <p:nvSpPr>
          <p:cNvPr id="13" name="TextBox 12"/>
          <p:cNvSpPr txBox="1">
            <a:spLocks noChangeArrowheads="1"/>
          </p:cNvSpPr>
          <p:nvPr/>
        </p:nvSpPr>
        <p:spPr bwMode="auto">
          <a:xfrm>
            <a:off x="2925764" y="3219450"/>
            <a:ext cx="1400175" cy="315370"/>
          </a:xfrm>
          <a:prstGeom prst="rect">
            <a:avLst/>
          </a:prstGeom>
          <a:noFill/>
          <a:ln w="9525">
            <a:noFill/>
            <a:miter lim="800000"/>
            <a:headEnd/>
            <a:tailEnd/>
          </a:ln>
        </p:spPr>
        <p:txBody>
          <a:bodyPr lIns="68555" tIns="34278" rIns="68555" bIns="34278">
            <a:spAutoFit/>
          </a:bodyPr>
          <a:lstStyle/>
          <a:p>
            <a:pPr algn="ctr"/>
            <a:r>
              <a:rPr lang="zh-CN" altLang="en-US" sz="800" dirty="0">
                <a:solidFill>
                  <a:srgbClr val="F8F8F8"/>
                </a:solidFill>
                <a:latin typeface="微软雅黑" pitchFamily="34" charset="-122"/>
                <a:ea typeface="微软雅黑" pitchFamily="34" charset="-122"/>
              </a:rPr>
              <a:t>请输入您的文字对实际情况进行说明</a:t>
            </a:r>
          </a:p>
        </p:txBody>
      </p:sp>
      <p:sp>
        <p:nvSpPr>
          <p:cNvPr id="14" name="TextBox 13"/>
          <p:cNvSpPr txBox="1">
            <a:spLocks noChangeArrowheads="1"/>
          </p:cNvSpPr>
          <p:nvPr/>
        </p:nvSpPr>
        <p:spPr bwMode="auto">
          <a:xfrm>
            <a:off x="3462338" y="1476375"/>
            <a:ext cx="4298950" cy="438443"/>
          </a:xfrm>
          <a:prstGeom prst="rect">
            <a:avLst/>
          </a:prstGeom>
          <a:noFill/>
          <a:ln w="9525">
            <a:noFill/>
            <a:miter lim="800000"/>
            <a:headEnd/>
            <a:tailEnd/>
          </a:ln>
        </p:spPr>
        <p:txBody>
          <a:bodyPr lIns="68555" tIns="34278" rIns="68555" bIns="34278">
            <a:spAutoFit/>
          </a:bodyPr>
          <a:lstStyle/>
          <a:p>
            <a:r>
              <a:rPr lang="zh-CN" altLang="en-US" sz="800" dirty="0">
                <a:solidFill>
                  <a:schemeClr val="bg1">
                    <a:lumMod val="50000"/>
                  </a:schemeClr>
                </a:solidFill>
                <a:latin typeface="微软雅黑" pitchFamily="34" charset="-122"/>
                <a:ea typeface="微软雅黑"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800" dirty="0">
              <a:solidFill>
                <a:schemeClr val="bg1">
                  <a:lumMod val="50000"/>
                </a:schemeClr>
              </a:solidFill>
              <a:latin typeface="微软雅黑" pitchFamily="34" charset="-122"/>
              <a:ea typeface="微软雅黑" pitchFamily="34" charset="-122"/>
            </a:endParaRPr>
          </a:p>
        </p:txBody>
      </p:sp>
      <p:sp>
        <p:nvSpPr>
          <p:cNvPr id="15" name="TextBox 14"/>
          <p:cNvSpPr txBox="1">
            <a:spLocks noChangeArrowheads="1"/>
          </p:cNvSpPr>
          <p:nvPr/>
        </p:nvSpPr>
        <p:spPr bwMode="auto">
          <a:xfrm>
            <a:off x="4787901" y="2947989"/>
            <a:ext cx="3600450" cy="438443"/>
          </a:xfrm>
          <a:prstGeom prst="rect">
            <a:avLst/>
          </a:prstGeom>
          <a:noFill/>
          <a:ln w="9525">
            <a:noFill/>
            <a:miter lim="800000"/>
            <a:headEnd/>
            <a:tailEnd/>
          </a:ln>
        </p:spPr>
        <p:txBody>
          <a:bodyPr lIns="68555" tIns="34278" rIns="68555" bIns="34278">
            <a:spAutoFit/>
          </a:bodyPr>
          <a:lstStyle/>
          <a:p>
            <a:r>
              <a:rPr lang="zh-CN" altLang="en-US" sz="800" dirty="0">
                <a:solidFill>
                  <a:schemeClr val="bg1">
                    <a:lumMod val="50000"/>
                  </a:schemeClr>
                </a:solidFill>
                <a:latin typeface="微软雅黑" pitchFamily="34" charset="-122"/>
                <a:ea typeface="微软雅黑"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ppt_x,ppt_y</p:attrName>
                                        </p:attrNameLst>
                                      </p:cBhvr>
                                      <p:rCtr x="0" y="0"/>
                                    </p:animMotion>
                                    <p:animEffect transition="in" filter="fade">
                                      <p:cBhvr>
                                        <p:cTn id="60" dur="1000"/>
                                        <p:tgtEl>
                                          <p:spTgt spid="7"/>
                                        </p:tgtEl>
                                      </p:cBhvr>
                                    </p:animEffect>
                                  </p:childTnLst>
                                </p:cTn>
                              </p:par>
                            </p:childTnLst>
                          </p:cTn>
                        </p:par>
                        <p:par>
                          <p:cTn id="61" fill="hold">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ppt_x,ppt_y</p:attrName>
                                        </p:attrNameLst>
                                      </p:cBhvr>
                                      <p:rCtr x="0" y="0"/>
                                    </p:animMotion>
                                    <p:animEffect transition="in" filter="fade">
                                      <p:cBhvr>
                                        <p:cTn id="88" dur="1000"/>
                                        <p:tgtEl>
                                          <p:spTgt spid="9"/>
                                        </p:tgtEl>
                                      </p:cBhvr>
                                    </p:animEffect>
                                  </p:childTnLst>
                                </p:cTn>
                              </p:par>
                            </p:childTnLst>
                          </p:cTn>
                        </p:par>
                        <p:par>
                          <p:cTn id="89" fill="hold">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4"/>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cstate="print"/>
          <a:srcRect/>
          <a:stretch>
            <a:fillRect/>
          </a:stretch>
        </p:blipFill>
        <p:spPr bwMode="auto">
          <a:xfrm>
            <a:off x="2566989" y="2879725"/>
            <a:ext cx="1277937" cy="58738"/>
          </a:xfrm>
          <a:prstGeom prst="rect">
            <a:avLst/>
          </a:prstGeom>
          <a:noFill/>
        </p:spPr>
      </p:pic>
      <p:pic>
        <p:nvPicPr>
          <p:cNvPr id="50" name="Group 2"/>
          <p:cNvPicPr>
            <a:picLocks noGrp="1" noChangeAspect="1" noChangeArrowheads="1"/>
          </p:cNvPicPr>
          <p:nvPr/>
        </p:nvPicPr>
        <p:blipFill>
          <a:blip r:embed="rId4" cstate="print"/>
          <a:srcRect/>
          <a:stretch>
            <a:fillRect/>
          </a:stretch>
        </p:blipFill>
        <p:spPr bwMode="auto">
          <a:xfrm>
            <a:off x="4029076" y="2884489"/>
            <a:ext cx="1128713" cy="60325"/>
          </a:xfrm>
          <a:prstGeom prst="rect">
            <a:avLst/>
          </a:prstGeom>
          <a:noFill/>
        </p:spPr>
      </p:pic>
      <p:pic>
        <p:nvPicPr>
          <p:cNvPr id="53" name="Group 3"/>
          <p:cNvPicPr>
            <a:picLocks noGrp="1" noChangeAspect="1" noChangeArrowheads="1"/>
          </p:cNvPicPr>
          <p:nvPr/>
        </p:nvPicPr>
        <p:blipFill>
          <a:blip r:embed="rId5" cstate="print"/>
          <a:srcRect/>
          <a:stretch>
            <a:fillRect/>
          </a:stretch>
        </p:blipFill>
        <p:spPr bwMode="auto">
          <a:xfrm>
            <a:off x="5367339" y="2886075"/>
            <a:ext cx="1279525" cy="60325"/>
          </a:xfrm>
          <a:prstGeom prst="rect">
            <a:avLst/>
          </a:prstGeom>
          <a:noFill/>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1"/>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58" name="Isosceles Triangle 45"/>
          <p:cNvSpPr/>
          <p:nvPr/>
        </p:nvSpPr>
        <p:spPr>
          <a:xfrm>
            <a:off x="2420938" y="2603501"/>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1" y="3040064"/>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1"/>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1" name="Rectangle 70"/>
          <p:cNvSpPr/>
          <p:nvPr/>
        </p:nvSpPr>
        <p:spPr>
          <a:xfrm>
            <a:off x="1331914" y="1387476"/>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63" name="TextBox 62"/>
          <p:cNvSpPr txBox="1">
            <a:spLocks noChangeArrowheads="1"/>
          </p:cNvSpPr>
          <p:nvPr/>
        </p:nvSpPr>
        <p:spPr bwMode="auto">
          <a:xfrm>
            <a:off x="1331914" y="1401763"/>
            <a:ext cx="2295525" cy="254000"/>
          </a:xfrm>
          <a:prstGeom prst="rect">
            <a:avLst/>
          </a:prstGeom>
          <a:solidFill>
            <a:schemeClr val="accent1"/>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项目一完成情况</a:t>
            </a:r>
            <a:endParaRPr lang="id-ID" altLang="en-US" sz="1200" b="1" dirty="0">
              <a:solidFill>
                <a:schemeClr val="bg1"/>
              </a:solidFill>
              <a:latin typeface="微软雅黑" pitchFamily="34" charset="-122"/>
              <a:ea typeface="微软雅黑" pitchFamily="34" charset="-122"/>
            </a:endParaRPr>
          </a:p>
        </p:txBody>
      </p:sp>
      <p:sp>
        <p:nvSpPr>
          <p:cNvPr id="64" name="Oval 40"/>
          <p:cNvSpPr/>
          <p:nvPr/>
        </p:nvSpPr>
        <p:spPr>
          <a:xfrm rot="16200000">
            <a:off x="6655594" y="2817020"/>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000" noProof="1"/>
          </a:p>
        </p:txBody>
      </p:sp>
      <p:pic>
        <p:nvPicPr>
          <p:cNvPr id="66" name="Group 1"/>
          <p:cNvPicPr>
            <a:picLocks noGrp="1" noChangeAspect="1" noChangeArrowheads="1"/>
          </p:cNvPicPr>
          <p:nvPr/>
        </p:nvPicPr>
        <p:blipFill>
          <a:blip r:embed="rId6" cstate="print"/>
          <a:srcRect/>
          <a:stretch>
            <a:fillRect/>
          </a:stretch>
        </p:blipFill>
        <p:spPr bwMode="auto">
          <a:xfrm>
            <a:off x="6843714" y="2884489"/>
            <a:ext cx="1760537" cy="60325"/>
          </a:xfrm>
          <a:prstGeom prst="rect">
            <a:avLst/>
          </a:prstGeom>
          <a:noFill/>
        </p:spPr>
      </p:pic>
      <p:pic>
        <p:nvPicPr>
          <p:cNvPr id="69" name="Group 1"/>
          <p:cNvPicPr>
            <a:picLocks noGrp="1" noChangeAspect="1" noChangeArrowheads="1"/>
          </p:cNvPicPr>
          <p:nvPr/>
        </p:nvPicPr>
        <p:blipFill>
          <a:blip r:embed="rId7" cstate="print"/>
          <a:srcRect/>
          <a:stretch>
            <a:fillRect/>
          </a:stretch>
        </p:blipFill>
        <p:spPr bwMode="auto">
          <a:xfrm>
            <a:off x="452439" y="2879725"/>
            <a:ext cx="1927225" cy="60325"/>
          </a:xfrm>
          <a:prstGeom prst="rect">
            <a:avLst/>
          </a:prstGeom>
          <a:noFill/>
        </p:spPr>
      </p:pic>
      <p:sp>
        <p:nvSpPr>
          <p:cNvPr id="72" name="Oval 71"/>
          <p:cNvSpPr/>
          <p:nvPr/>
        </p:nvSpPr>
        <p:spPr>
          <a:xfrm>
            <a:off x="3346451" y="1131889"/>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a:spLocks noChangeArrowheads="1"/>
          </p:cNvSpPr>
          <p:nvPr/>
        </p:nvSpPr>
        <p:spPr bwMode="auto">
          <a:xfrm rot="-5400000">
            <a:off x="5201445" y="1878807"/>
            <a:ext cx="473075" cy="239713"/>
          </a:xfrm>
          <a:prstGeom prst="rect">
            <a:avLst/>
          </a:prstGeom>
          <a:noFill/>
          <a:ln w="9525">
            <a:noFill/>
            <a:miter lim="800000"/>
            <a:headEnd/>
            <a:tailEnd/>
          </a:ln>
        </p:spPr>
        <p:txBody>
          <a:bodyPr wrap="none" lIns="68573" tIns="34287" rIns="68573" bIns="34287">
            <a:spAutoFit/>
          </a:bodyPr>
          <a:lstStyle/>
          <a:p>
            <a:r>
              <a:rPr lang="id-ID" altLang="en-US" sz="1100" dirty="0">
                <a:solidFill>
                  <a:schemeClr val="bg1"/>
                </a:solidFill>
                <a:latin typeface="微软雅黑" pitchFamily="34" charset="-122"/>
                <a:ea typeface="微软雅黑" pitchFamily="34" charset="-122"/>
              </a:rPr>
              <a:t>2014</a:t>
            </a:r>
          </a:p>
        </p:txBody>
      </p:sp>
      <p:sp>
        <p:nvSpPr>
          <p:cNvPr id="74" name="Rectangle 70"/>
          <p:cNvSpPr/>
          <p:nvPr/>
        </p:nvSpPr>
        <p:spPr>
          <a:xfrm>
            <a:off x="4106864" y="1387476"/>
            <a:ext cx="2295525" cy="1063625"/>
          </a:xfrm>
          <a:prstGeom prst="rect">
            <a:avLst/>
          </a:prstGeom>
          <a:noFill/>
          <a:ln w="38100">
            <a:solidFill>
              <a:schemeClr val="accent2"/>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4" y="1709738"/>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76" name="TextBox 75"/>
          <p:cNvSpPr txBox="1">
            <a:spLocks noChangeArrowheads="1"/>
          </p:cNvSpPr>
          <p:nvPr/>
        </p:nvSpPr>
        <p:spPr bwMode="auto">
          <a:xfrm>
            <a:off x="4106864" y="1400175"/>
            <a:ext cx="2295525" cy="254000"/>
          </a:xfrm>
          <a:prstGeom prst="rect">
            <a:avLst/>
          </a:prstGeom>
          <a:solidFill>
            <a:schemeClr val="accent2"/>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项目三完成情况</a:t>
            </a:r>
            <a:endParaRPr lang="id-ID" altLang="en-US" sz="1200" b="1" dirty="0">
              <a:solidFill>
                <a:schemeClr val="bg1"/>
              </a:solidFill>
              <a:latin typeface="微软雅黑" pitchFamily="34" charset="-122"/>
              <a:ea typeface="微软雅黑" pitchFamily="34" charset="-122"/>
            </a:endParaRPr>
          </a:p>
        </p:txBody>
      </p:sp>
      <p:sp>
        <p:nvSpPr>
          <p:cNvPr id="77" name="Oval 71"/>
          <p:cNvSpPr/>
          <p:nvPr/>
        </p:nvSpPr>
        <p:spPr>
          <a:xfrm>
            <a:off x="6121401" y="1131889"/>
            <a:ext cx="479425" cy="479425"/>
          </a:xfrm>
          <a:prstGeom prst="ellipse">
            <a:avLst/>
          </a:prstGeom>
          <a:solidFill>
            <a:schemeClr val="bg1">
              <a:lumMod val="95000"/>
            </a:schemeClr>
          </a:solidFill>
          <a:ln w="730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2"/>
                </a:solidFill>
                <a:latin typeface="微软雅黑" panose="020B0503020204020204" pitchFamily="34" charset="-122"/>
                <a:ea typeface="微软雅黑" panose="020B0503020204020204" pitchFamily="34" charset="-122"/>
              </a:rPr>
              <a:t>3</a:t>
            </a:r>
            <a:endParaRPr lang="id-ID" sz="2300" b="1" noProof="1">
              <a:solidFill>
                <a:schemeClr val="accent2"/>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4"/>
            <a:ext cx="2295525" cy="1063625"/>
          </a:xfrm>
          <a:prstGeom prst="rect">
            <a:avLst/>
          </a:prstGeom>
          <a:noFill/>
          <a:ln w="38100">
            <a:solidFill>
              <a:schemeClr val="accent3"/>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6"/>
            <a:ext cx="2295525" cy="315388"/>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id-ID" altLang="en-US" sz="800" dirty="0">
              <a:solidFill>
                <a:schemeClr val="bg1">
                  <a:lumMod val="50000"/>
                </a:schemeClr>
              </a:solidFill>
              <a:latin typeface="微软雅黑" pitchFamily="34" charset="-122"/>
              <a:ea typeface="微软雅黑"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3"/>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项目二完成情况</a:t>
            </a:r>
            <a:endParaRPr lang="id-ID" altLang="en-US" sz="1200" b="1" dirty="0">
              <a:solidFill>
                <a:schemeClr val="bg1"/>
              </a:solidFill>
              <a:latin typeface="微软雅黑" pitchFamily="34" charset="-122"/>
              <a:ea typeface="微软雅黑"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3"/>
                </a:solidFill>
                <a:latin typeface="微软雅黑" panose="020B0503020204020204" pitchFamily="34" charset="-122"/>
                <a:ea typeface="微软雅黑" panose="020B0503020204020204" pitchFamily="34" charset="-122"/>
              </a:rPr>
              <a:t>2</a:t>
            </a:r>
            <a:endParaRPr lang="id-ID" sz="2300" b="1" noProof="1">
              <a:solidFill>
                <a:schemeClr val="accent3"/>
              </a:solidFill>
              <a:latin typeface="微软雅黑" panose="020B0503020204020204" pitchFamily="34" charset="-122"/>
              <a:ea typeface="微软雅黑" panose="020B0503020204020204" pitchFamily="34" charset="-122"/>
            </a:endParaRPr>
          </a:p>
        </p:txBody>
      </p:sp>
      <p:sp>
        <p:nvSpPr>
          <p:cNvPr id="82" name="TextBox 81"/>
          <p:cNvSpPr txBox="1">
            <a:spLocks noChangeArrowheads="1"/>
          </p:cNvSpPr>
          <p:nvPr/>
        </p:nvSpPr>
        <p:spPr bwMode="auto">
          <a:xfrm rot="-5400000">
            <a:off x="6708776" y="3943351"/>
            <a:ext cx="471487" cy="239712"/>
          </a:xfrm>
          <a:prstGeom prst="rect">
            <a:avLst/>
          </a:prstGeom>
          <a:noFill/>
          <a:ln w="9525">
            <a:noFill/>
            <a:miter lim="800000"/>
            <a:headEnd/>
            <a:tailEnd/>
          </a:ln>
        </p:spPr>
        <p:txBody>
          <a:bodyPr wrap="none" lIns="68573" tIns="34287" rIns="68573" bIns="34287">
            <a:spAutoFit/>
          </a:bodyPr>
          <a:lstStyle/>
          <a:p>
            <a:r>
              <a:rPr lang="id-ID" altLang="en-US" sz="1100" dirty="0">
                <a:solidFill>
                  <a:schemeClr val="bg1"/>
                </a:solidFill>
                <a:latin typeface="微软雅黑" pitchFamily="34" charset="-122"/>
                <a:ea typeface="微软雅黑" pitchFamily="34" charset="-122"/>
              </a:rPr>
              <a:t>2014</a:t>
            </a:r>
          </a:p>
        </p:txBody>
      </p:sp>
      <p:sp>
        <p:nvSpPr>
          <p:cNvPr id="83" name="Rectangle 70"/>
          <p:cNvSpPr/>
          <p:nvPr/>
        </p:nvSpPr>
        <p:spPr>
          <a:xfrm>
            <a:off x="5613400" y="3451226"/>
            <a:ext cx="2295525" cy="1063625"/>
          </a:xfrm>
          <a:prstGeom prst="rect">
            <a:avLst/>
          </a:prstGeom>
          <a:noFill/>
          <a:ln w="38100">
            <a:solidFill>
              <a:schemeClr val="accent4"/>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361540"/>
          </a:xfrm>
          <a:prstGeom prst="rect">
            <a:avLst/>
          </a:prstGeom>
          <a:noFill/>
          <a:ln w="9525">
            <a:noFill/>
            <a:miter lim="800000"/>
            <a:headEnd/>
            <a:tailEnd/>
          </a:ln>
        </p:spPr>
        <p:txBody>
          <a:bodyPr lIns="68573" tIns="34287" rIns="68573" bIns="34287">
            <a:spAutoFit/>
          </a:bodyPr>
          <a:lstStyle/>
          <a:p>
            <a:pPr algn="ct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100" dirty="0">
                <a:solidFill>
                  <a:srgbClr val="404040"/>
                </a:solidFill>
                <a:latin typeface="微软雅黑" pitchFamily="34" charset="-122"/>
                <a:ea typeface="微软雅黑" pitchFamily="34" charset="-122"/>
              </a:rPr>
              <a:t>。</a:t>
            </a:r>
            <a:endParaRPr lang="id-ID" altLang="en-US" sz="1100" dirty="0">
              <a:solidFill>
                <a:schemeClr val="bg1"/>
              </a:solidFill>
              <a:latin typeface="微软雅黑" pitchFamily="34" charset="-122"/>
              <a:ea typeface="微软雅黑"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4"/>
          </a:solidFill>
          <a:ln w="9525">
            <a:noFill/>
            <a:miter lim="800000"/>
            <a:headEnd/>
            <a:tailEnd/>
          </a:ln>
        </p:spPr>
        <p:txBody>
          <a:bodyPr lIns="68573" tIns="34287" rIns="68573" bIns="34287">
            <a:spAutoFit/>
          </a:bodyPr>
          <a:lstStyle/>
          <a:p>
            <a:pPr algn="ctr"/>
            <a:r>
              <a:rPr lang="zh-CN" altLang="en-US" sz="1200" b="1" dirty="0">
                <a:solidFill>
                  <a:schemeClr val="bg1"/>
                </a:solidFill>
                <a:latin typeface="微软雅黑" pitchFamily="34" charset="-122"/>
                <a:ea typeface="微软雅黑" pitchFamily="34" charset="-122"/>
              </a:rPr>
              <a:t>项目四完成情况</a:t>
            </a:r>
            <a:endParaRPr lang="id-ID" altLang="en-US" sz="1200" b="1" dirty="0">
              <a:solidFill>
                <a:schemeClr val="bg1"/>
              </a:solidFill>
              <a:latin typeface="微软雅黑" pitchFamily="34" charset="-122"/>
              <a:ea typeface="微软雅黑" pitchFamily="34" charset="-122"/>
            </a:endParaRPr>
          </a:p>
        </p:txBody>
      </p:sp>
      <p:sp>
        <p:nvSpPr>
          <p:cNvPr id="86" name="Oval 71"/>
          <p:cNvSpPr/>
          <p:nvPr/>
        </p:nvSpPr>
        <p:spPr>
          <a:xfrm>
            <a:off x="7627938" y="3195639"/>
            <a:ext cx="479425" cy="479425"/>
          </a:xfrm>
          <a:prstGeom prst="ellipse">
            <a:avLst/>
          </a:prstGeom>
          <a:solidFill>
            <a:schemeClr val="bg1">
              <a:lumMod val="95000"/>
            </a:schemeClr>
          </a:solidFill>
          <a:ln w="730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fontAlgn="auto"/>
            <a:r>
              <a:rPr lang="en-US" sz="2300" b="1" noProof="1">
                <a:solidFill>
                  <a:schemeClr val="accent4"/>
                </a:solidFill>
                <a:latin typeface="微软雅黑" panose="020B0503020204020204" pitchFamily="34" charset="-122"/>
                <a:ea typeface="微软雅黑" panose="020B0503020204020204" pitchFamily="34" charset="-122"/>
              </a:rPr>
              <a:t>4</a:t>
            </a:r>
            <a:endParaRPr lang="id-ID" sz="2300" b="1" noProof="1">
              <a:solidFill>
                <a:schemeClr val="accent4"/>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Administrator\Desktop\5530b3099dd92c0c541acb56ea0275bc.jpg"/>
          <p:cNvPicPr>
            <a:picLocks noChangeAspect="1" noChangeArrowheads="1"/>
          </p:cNvPicPr>
          <p:nvPr/>
        </p:nvPicPr>
        <p:blipFill>
          <a:blip r:embed="rId3" cstate="print"/>
          <a:srcRect/>
          <a:stretch>
            <a:fillRect/>
          </a:stretch>
        </p:blipFill>
        <p:spPr bwMode="auto">
          <a:xfrm>
            <a:off x="4644008" y="-216024"/>
            <a:ext cx="3961768" cy="3967863"/>
          </a:xfrm>
          <a:prstGeom prst="rect">
            <a:avLst/>
          </a:prstGeom>
          <a:noFill/>
        </p:spPr>
      </p:pic>
      <p:pic>
        <p:nvPicPr>
          <p:cNvPr id="1026" name="Picture 2" descr="C:\Users\Administrator\Desktop\04572954ed4af31.jpg"/>
          <p:cNvPicPr>
            <a:picLocks noChangeAspect="1" noChangeArrowheads="1"/>
          </p:cNvPicPr>
          <p:nvPr/>
        </p:nvPicPr>
        <p:blipFill>
          <a:blip r:embed="rId4" cstate="print"/>
          <a:srcRect/>
          <a:stretch>
            <a:fillRect/>
          </a:stretch>
        </p:blipFill>
        <p:spPr bwMode="auto">
          <a:xfrm>
            <a:off x="0" y="381000"/>
            <a:ext cx="4762500" cy="4762500"/>
          </a:xfrm>
          <a:prstGeom prst="rect">
            <a:avLst/>
          </a:prstGeom>
          <a:noFill/>
        </p:spPr>
      </p:pic>
      <p:sp>
        <p:nvSpPr>
          <p:cNvPr id="10" name="TextBox 5"/>
          <p:cNvSpPr txBox="1">
            <a:spLocks noChangeArrowheads="1"/>
          </p:cNvSpPr>
          <p:nvPr/>
        </p:nvSpPr>
        <p:spPr bwMode="auto">
          <a:xfrm>
            <a:off x="4703215" y="3700928"/>
            <a:ext cx="4045249" cy="2389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4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For year-end summary report/business/projects/New Year </a:t>
            </a:r>
            <a:r>
              <a:rPr lang="en-US" altLang="zh-CN" sz="400" dirty="0" err="1">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4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a:t>
            </a:r>
            <a:r>
              <a:rPr lang="en-US" altLang="zh-CN" sz="400" dirty="0" err="1">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4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plan</a:t>
            </a:r>
            <a:endParaRPr lang="zh-CN" altLang="en-US" sz="4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TextBox 6"/>
          <p:cNvSpPr txBox="1">
            <a:spLocks noChangeArrowheads="1"/>
          </p:cNvSpPr>
          <p:nvPr/>
        </p:nvSpPr>
        <p:spPr bwMode="auto">
          <a:xfrm>
            <a:off x="5131747" y="3404478"/>
            <a:ext cx="3188185" cy="2349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母亲节</a:t>
            </a:r>
            <a:r>
              <a:rPr lang="en-US" altLang="zh-CN"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工作总结</a:t>
            </a:r>
            <a:r>
              <a:rPr lang="en-US" altLang="zh-CN"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公司简介</a:t>
            </a:r>
            <a:r>
              <a:rPr lang="en-US" altLang="zh-CN"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05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TextBox 6"/>
          <p:cNvSpPr txBox="1">
            <a:spLocks noChangeArrowheads="1"/>
          </p:cNvSpPr>
          <p:nvPr/>
        </p:nvSpPr>
        <p:spPr bwMode="auto">
          <a:xfrm>
            <a:off x="3957532" y="2859782"/>
            <a:ext cx="5511012" cy="4349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2400" b="1" cap="all" spc="427" dirty="0">
                <a:solidFill>
                  <a:schemeClr val="tx1">
                    <a:lumMod val="75000"/>
                    <a:lumOff val="25000"/>
                  </a:schemeClr>
                </a:solidFill>
                <a:latin typeface="微软雅黑" pitchFamily="34" charset="-122"/>
                <a:ea typeface="微软雅黑" pitchFamily="34" charset="-122"/>
                <a:cs typeface="Arial" panose="020B0604020202020204" pitchFamily="34" charset="0"/>
              </a:rPr>
              <a:t>演讲完毕，谢谢观看</a:t>
            </a:r>
          </a:p>
        </p:txBody>
      </p:sp>
      <p:cxnSp>
        <p:nvCxnSpPr>
          <p:cNvPr id="13" name="直接连接符 12"/>
          <p:cNvCxnSpPr/>
          <p:nvPr/>
        </p:nvCxnSpPr>
        <p:spPr>
          <a:xfrm>
            <a:off x="4728817" y="3387094"/>
            <a:ext cx="399404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7000">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38" presetClass="entr" presetSubtype="0" accel="50000" fill="hold" grpId="0" nodeType="afterEffect">
                                  <p:stCondLst>
                                    <p:cond delay="0"/>
                                  </p:stCondLst>
                                  <p:iterate type="lt">
                                    <p:tmPct val="50000"/>
                                  </p:iterate>
                                  <p:childTnLst>
                                    <p:set>
                                      <p:cBhvr>
                                        <p:cTn id="19" dur="1" fill="hold">
                                          <p:stCondLst>
                                            <p:cond delay="0"/>
                                          </p:stCondLst>
                                        </p:cTn>
                                        <p:tgtEl>
                                          <p:spTgt spid="12"/>
                                        </p:tgtEl>
                                        <p:attrNameLst>
                                          <p:attrName>style.visibility</p:attrName>
                                        </p:attrNameLst>
                                      </p:cBhvr>
                                      <p:to>
                                        <p:strVal val="visible"/>
                                      </p:to>
                                    </p:set>
                                    <p:set>
                                      <p:cBhvr>
                                        <p:cTn id="20" dur="341" fill="hold">
                                          <p:stCondLst>
                                            <p:cond delay="0"/>
                                          </p:stCondLst>
                                        </p:cTn>
                                        <p:tgtEl>
                                          <p:spTgt spid="12"/>
                                        </p:tgtEl>
                                        <p:attrNameLst>
                                          <p:attrName>style.rotation</p:attrName>
                                        </p:attrNameLst>
                                      </p:cBhvr>
                                      <p:to>
                                        <p:strVal val="-45.0"/>
                                      </p:to>
                                    </p:set>
                                    <p:anim calcmode="lin" valueType="num">
                                      <p:cBhvr>
                                        <p:cTn id="21" dur="341" fill="hold">
                                          <p:stCondLst>
                                            <p:cond delay="341"/>
                                          </p:stCondLst>
                                        </p:cTn>
                                        <p:tgtEl>
                                          <p:spTgt spid="12"/>
                                        </p:tgtEl>
                                        <p:attrNameLst>
                                          <p:attrName>style.rotation</p:attrName>
                                        </p:attrNameLst>
                                      </p:cBhvr>
                                      <p:tavLst>
                                        <p:tav tm="0">
                                          <p:val>
                                            <p:fltVal val="-45"/>
                                          </p:val>
                                        </p:tav>
                                        <p:tav tm="69900">
                                          <p:val>
                                            <p:fltVal val="45"/>
                                          </p:val>
                                        </p:tav>
                                        <p:tav tm="100000">
                                          <p:val>
                                            <p:fltVal val="0"/>
                                          </p:val>
                                        </p:tav>
                                      </p:tavLst>
                                    </p:anim>
                                    <p:anim calcmode="lin" valueType="num">
                                      <p:cBhvr>
                                        <p:cTn id="22" dur="341" fill="hold">
                                          <p:stCondLst>
                                            <p:cond delay="0"/>
                                          </p:stCondLst>
                                        </p:cTn>
                                        <p:tgtEl>
                                          <p:spTgt spid="12"/>
                                        </p:tgtEl>
                                        <p:attrNameLst>
                                          <p:attrName>ppt_y</p:attrName>
                                        </p:attrNameLst>
                                      </p:cBhvr>
                                      <p:tavLst>
                                        <p:tav tm="0">
                                          <p:val>
                                            <p:strVal val="#ppt_y-1"/>
                                          </p:val>
                                        </p:tav>
                                        <p:tav tm="100000">
                                          <p:val>
                                            <p:strVal val="#ppt_y-(0.354*#ppt_w-0.172*#ppt_h)"/>
                                          </p:val>
                                        </p:tav>
                                      </p:tavLst>
                                    </p:anim>
                                    <p:anim calcmode="lin" valueType="num">
                                      <p:cBhvr>
                                        <p:cTn id="23" dur="117" decel="50000" autoRev="1" fill="hold">
                                          <p:stCondLst>
                                            <p:cond delay="341"/>
                                          </p:stCondLst>
                                        </p:cTn>
                                        <p:tgtEl>
                                          <p:spTgt spid="12"/>
                                        </p:tgtEl>
                                        <p:attrNameLst>
                                          <p:attrName>ppt_y</p:attrName>
                                        </p:attrNameLst>
                                      </p:cBhvr>
                                      <p:tavLst>
                                        <p:tav tm="0">
                                          <p:val>
                                            <p:strVal val="#ppt_y-(0.354*#ppt_w-0.172*#ppt_h)"/>
                                          </p:val>
                                        </p:tav>
                                        <p:tav tm="100000">
                                          <p:val>
                                            <p:strVal val="#ppt_y-(0.354*#ppt_w-0.172*#ppt_h)-#ppt_h/2"/>
                                          </p:val>
                                        </p:tav>
                                      </p:tavLst>
                                    </p:anim>
                                    <p:anim calcmode="lin" valueType="num">
                                      <p:cBhvr>
                                        <p:cTn id="24" dur="102" fill="hold">
                                          <p:stCondLst>
                                            <p:cond delay="648"/>
                                          </p:stCondLst>
                                        </p:cTn>
                                        <p:tgtEl>
                                          <p:spTgt spid="12"/>
                                        </p:tgtEl>
                                        <p:attrNameLst>
                                          <p:attrName>ppt_y</p:attrName>
                                        </p:attrNameLst>
                                      </p:cBhvr>
                                      <p:tavLst>
                                        <p:tav tm="0">
                                          <p:val>
                                            <p:strVal val="#ppt_y-(0.354*#ppt_w-0.172*#ppt_h)"/>
                                          </p:val>
                                        </p:tav>
                                        <p:tav tm="100000">
                                          <p:val>
                                            <p:strVal val="#ppt_y"/>
                                          </p:val>
                                        </p:tav>
                                      </p:tavLst>
                                    </p:anim>
                                  </p:childTnLst>
                                </p:cTn>
                              </p:par>
                            </p:childTnLst>
                          </p:cTn>
                        </p:par>
                        <p:par>
                          <p:cTn id="25" fill="hold">
                            <p:stCondLst>
                              <p:cond delay="4750"/>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5250"/>
                            </p:stCondLst>
                            <p:childTnLst>
                              <p:par>
                                <p:cTn id="30" presetID="38" presetClass="entr" presetSubtype="0" accel="50000" fill="hold" grpId="0" nodeType="afterEffect">
                                  <p:stCondLst>
                                    <p:cond delay="0"/>
                                  </p:stCondLst>
                                  <p:iterate type="lt">
                                    <p:tmPct val="8667"/>
                                  </p:iterate>
                                  <p:childTnLst>
                                    <p:set>
                                      <p:cBhvr>
                                        <p:cTn id="31" dur="1" fill="hold">
                                          <p:stCondLst>
                                            <p:cond delay="0"/>
                                          </p:stCondLst>
                                        </p:cTn>
                                        <p:tgtEl>
                                          <p:spTgt spid="11"/>
                                        </p:tgtEl>
                                        <p:attrNameLst>
                                          <p:attrName>style.visibility</p:attrName>
                                        </p:attrNameLst>
                                      </p:cBhvr>
                                      <p:to>
                                        <p:strVal val="visible"/>
                                      </p:to>
                                    </p:set>
                                    <p:set>
                                      <p:cBhvr>
                                        <p:cTn id="32" dur="341" fill="hold">
                                          <p:stCondLst>
                                            <p:cond delay="0"/>
                                          </p:stCondLst>
                                        </p:cTn>
                                        <p:tgtEl>
                                          <p:spTgt spid="11"/>
                                        </p:tgtEl>
                                        <p:attrNameLst>
                                          <p:attrName>style.rotation</p:attrName>
                                        </p:attrNameLst>
                                      </p:cBhvr>
                                      <p:to>
                                        <p:strVal val="-45.0"/>
                                      </p:to>
                                    </p:set>
                                    <p:anim calcmode="lin" valueType="num">
                                      <p:cBhvr>
                                        <p:cTn id="33" dur="341" fill="hold">
                                          <p:stCondLst>
                                            <p:cond delay="341"/>
                                          </p:stCondLst>
                                        </p:cTn>
                                        <p:tgtEl>
                                          <p:spTgt spid="11"/>
                                        </p:tgtEl>
                                        <p:attrNameLst>
                                          <p:attrName>style.rotation</p:attrName>
                                        </p:attrNameLst>
                                      </p:cBhvr>
                                      <p:tavLst>
                                        <p:tav tm="0">
                                          <p:val>
                                            <p:fltVal val="-45"/>
                                          </p:val>
                                        </p:tav>
                                        <p:tav tm="69900">
                                          <p:val>
                                            <p:fltVal val="45"/>
                                          </p:val>
                                        </p:tav>
                                        <p:tav tm="100000">
                                          <p:val>
                                            <p:fltVal val="0"/>
                                          </p:val>
                                        </p:tav>
                                      </p:tavLst>
                                    </p:anim>
                                    <p:anim calcmode="lin" valueType="num">
                                      <p:cBhvr>
                                        <p:cTn id="34" dur="341" fill="hold">
                                          <p:stCondLst>
                                            <p:cond delay="0"/>
                                          </p:stCondLst>
                                        </p:cTn>
                                        <p:tgtEl>
                                          <p:spTgt spid="11"/>
                                        </p:tgtEl>
                                        <p:attrNameLst>
                                          <p:attrName>ppt_y</p:attrName>
                                        </p:attrNameLst>
                                      </p:cBhvr>
                                      <p:tavLst>
                                        <p:tav tm="0">
                                          <p:val>
                                            <p:strVal val="#ppt_y-1"/>
                                          </p:val>
                                        </p:tav>
                                        <p:tav tm="100000">
                                          <p:val>
                                            <p:strVal val="#ppt_y-(0.354*#ppt_w-0.172*#ppt_h)"/>
                                          </p:val>
                                        </p:tav>
                                      </p:tavLst>
                                    </p:anim>
                                    <p:anim calcmode="lin" valueType="num">
                                      <p:cBhvr>
                                        <p:cTn id="35" dur="117" decel="50000" autoRev="1" fill="hold">
                                          <p:stCondLst>
                                            <p:cond delay="341"/>
                                          </p:stCondLst>
                                        </p:cTn>
                                        <p:tgtEl>
                                          <p:spTgt spid="11"/>
                                        </p:tgtEl>
                                        <p:attrNameLst>
                                          <p:attrName>ppt_y</p:attrName>
                                        </p:attrNameLst>
                                      </p:cBhvr>
                                      <p:tavLst>
                                        <p:tav tm="0">
                                          <p:val>
                                            <p:strVal val="#ppt_y-(0.354*#ppt_w-0.172*#ppt_h)"/>
                                          </p:val>
                                        </p:tav>
                                        <p:tav tm="100000">
                                          <p:val>
                                            <p:strVal val="#ppt_y-(0.354*#ppt_w-0.172*#ppt_h)-#ppt_h/2"/>
                                          </p:val>
                                        </p:tav>
                                      </p:tavLst>
                                    </p:anim>
                                    <p:anim calcmode="lin" valueType="num">
                                      <p:cBhvr>
                                        <p:cTn id="36" dur="102" fill="hold">
                                          <p:stCondLst>
                                            <p:cond delay="648"/>
                                          </p:stCondLst>
                                        </p:cTn>
                                        <p:tgtEl>
                                          <p:spTgt spid="11"/>
                                        </p:tgtEl>
                                        <p:attrNameLst>
                                          <p:attrName>ppt_y</p:attrName>
                                        </p:attrNameLst>
                                      </p:cBhvr>
                                      <p:tavLst>
                                        <p:tav tm="0">
                                          <p:val>
                                            <p:strVal val="#ppt_y-(0.354*#ppt_w-0.172*#ppt_h)"/>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年度工作总结"/>
  <p:tag name="ISPRING_RESOURCE_PATHS_HASH_PRESENTER" val="286a90f7917c3f319053c17b051696eee33bf67"/>
</p:tagLst>
</file>

<file path=ppt/theme/theme1.xml><?xml version="1.0" encoding="utf-8"?>
<a:theme xmlns:a="http://schemas.openxmlformats.org/drawingml/2006/main" name="Office 主题​​">
  <a:themeElements>
    <a:clrScheme name="自定义 785">
      <a:dk1>
        <a:sysClr val="windowText" lastClr="000000"/>
      </a:dk1>
      <a:lt1>
        <a:sysClr val="window" lastClr="FFFFFF"/>
      </a:lt1>
      <a:dk2>
        <a:srgbClr val="464646"/>
      </a:dk2>
      <a:lt2>
        <a:srgbClr val="DEF5FA"/>
      </a:lt2>
      <a:accent1>
        <a:srgbClr val="DA1F28"/>
      </a:accent1>
      <a:accent2>
        <a:srgbClr val="EB757B"/>
      </a:accent2>
      <a:accent3>
        <a:srgbClr val="DA1F28"/>
      </a:accent3>
      <a:accent4>
        <a:srgbClr val="EB757B"/>
      </a:accent4>
      <a:accent5>
        <a:srgbClr val="DA1F28"/>
      </a:accent5>
      <a:accent6>
        <a:srgbClr val="EB757B"/>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3497</TotalTime>
  <Words>2086</Words>
  <Application>Microsoft Office PowerPoint</Application>
  <PresentationFormat>全屏显示(16:9)</PresentationFormat>
  <Paragraphs>247</Paragraphs>
  <Slides>23</Slides>
  <Notes>18</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多彩年度工作总结</dc:title>
  <dc:creator>USER</dc:creator>
  <cp:lastModifiedBy>拉普耶鲁</cp:lastModifiedBy>
  <cp:revision>349</cp:revision>
  <dcterms:created xsi:type="dcterms:W3CDTF">2014-11-09T01:07:25Z</dcterms:created>
  <dcterms:modified xsi:type="dcterms:W3CDTF">2018-03-21T01:23:09Z</dcterms:modified>
</cp:coreProperties>
</file>