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45E5E-322F-4D80-8AAD-8D98C00E1F8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9B414-15F8-484B-9C46-B1512FC12D1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5720" y="1327123"/>
            <a:ext cx="6540665" cy="744349"/>
          </a:xfrm>
        </p:spPr>
        <p:txBody>
          <a:bodyPr>
            <a:normAutofit fontScale="90000"/>
          </a:bodyPr>
          <a:lstStyle/>
          <a:p>
            <a:endParaRPr lang="zh-CN" altLang="en-US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71520" y="2255817"/>
            <a:ext cx="5386430" cy="887431"/>
          </a:xfrm>
        </p:spPr>
        <p:txBody>
          <a:bodyPr>
            <a:normAutofit/>
          </a:bodyPr>
          <a:lstStyle/>
          <a:p>
            <a:endParaRPr lang="zh-CN" altLang="en-US" sz="24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zh-CN" altLang="en-US" sz="32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zh-CN" altLang="en-US" sz="180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4348" y="2428868"/>
            <a:ext cx="4572032" cy="1000132"/>
          </a:xfrm>
        </p:spPr>
        <p:txBody>
          <a:bodyPr/>
          <a:lstStyle/>
          <a:p>
            <a:r>
              <a:rPr lang="en-US" altLang="zh-CN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Thank you!</a:t>
            </a:r>
            <a:endParaRPr lang="zh-CN" altLang="en-US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内容占位符 3"/>
          <p:cNvSpPr/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april-fools-day9</Template>
  <TotalTime>0</TotalTime>
  <Words>10</Words>
  <Application>WPS 演示</Application>
  <PresentationFormat>全屏显示(4:3)</PresentationFormat>
  <Paragraphs>2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Arial</vt:lpstr>
      <vt:lpstr>宋体</vt:lpstr>
      <vt:lpstr>Wingdings</vt:lpstr>
      <vt:lpstr>Arial Unicode MS</vt:lpstr>
      <vt:lpstr>微软雅黑</vt:lpstr>
      <vt:lpstr>Calibri</vt:lpstr>
      <vt:lpstr>Office 主题</vt:lpstr>
      <vt:lpstr>PowerPoint 演示文稿</vt:lpstr>
      <vt:lpstr>PowerPoint 演示文稿</vt:lpstr>
      <vt:lpstr>Thank you!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YANGS</dc:creator>
  <cp:keywords>free, PowerPoint template, download, PPT template, PowerPoint templates, slideshow template, POT, POTX, Power Point template, slide show template,festival,April Fool's Day, April Fool's Day PowerPoint template</cp:keywords>
  <dc:description>Made by Moyea Software. To find more free PowerPoint templates, please visit http://www.dvd-ppt-slideshow.com/powerpoint-knowledge/powerpoint-templates.html</dc:description>
  <dc:subject>April Fool's Day</dc:subject>
  <cp:category>festival,PowerPoint template, April Fool's Day</cp:category>
  <cp:lastModifiedBy>拉普耶鲁</cp:lastModifiedBy>
  <cp:revision>2</cp:revision>
  <dcterms:created xsi:type="dcterms:W3CDTF">2017-03-27T13:48:00Z</dcterms:created>
  <dcterms:modified xsi:type="dcterms:W3CDTF">2018-03-20T07:09:50Z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