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71" r:id="rId5"/>
    <p:sldId id="272" r:id="rId6"/>
    <p:sldId id="263" r:id="rId7"/>
    <p:sldId id="275" r:id="rId8"/>
    <p:sldId id="290" r:id="rId9"/>
    <p:sldId id="264" r:id="rId10"/>
    <p:sldId id="284" r:id="rId11"/>
    <p:sldId id="279" r:id="rId12"/>
    <p:sldId id="265" r:id="rId13"/>
    <p:sldId id="278" r:id="rId14"/>
    <p:sldId id="266" r:id="rId15"/>
    <p:sldId id="267" r:id="rId16"/>
    <p:sldId id="286" r:id="rId17"/>
    <p:sldId id="268" r:id="rId18"/>
    <p:sldId id="269" r:id="rId19"/>
    <p:sldId id="270" r:id="rId20"/>
    <p:sldId id="273" r:id="rId21"/>
    <p:sldId id="274" r:id="rId22"/>
    <p:sldId id="276" r:id="rId23"/>
    <p:sldId id="285" r:id="rId24"/>
    <p:sldId id="277" r:id="rId25"/>
    <p:sldId id="282" r:id="rId26"/>
    <p:sldId id="287" r:id="rId27"/>
    <p:sldId id="288" r:id="rId28"/>
    <p:sldId id="289" r:id="rId29"/>
    <p:sldId id="283" r:id="rId30"/>
    <p:sldId id="291" r:id="rId31"/>
  </p:sldIdLst>
  <p:sldSz cx="9144000" cy="5141913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8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A3A3A3"/>
    <a:srgbClr val="D20000"/>
    <a:srgbClr val="8F0000"/>
    <a:srgbClr val="640000"/>
    <a:srgbClr val="2E0000"/>
    <a:srgbClr val="4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60" autoAdjust="0"/>
  </p:normalViewPr>
  <p:slideViewPr>
    <p:cSldViewPr showGuides="1">
      <p:cViewPr varScale="1">
        <p:scale>
          <a:sx n="112" d="100"/>
          <a:sy n="112" d="100"/>
        </p:scale>
        <p:origin x="372" y="108"/>
      </p:cViewPr>
      <p:guideLst>
        <p:guide orient="horz" pos="258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155-6FFF-44D3-B00A-FBC2BAA11346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BDE4-701F-4D16-9C33-9FA6D2A570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3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9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50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5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660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62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398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86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7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836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138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61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0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458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21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132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8341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249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4836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149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785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101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170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0851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38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3479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617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937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0646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90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83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5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9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9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20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0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3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15"/>
            <a:ext cx="2057400" cy="438729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15"/>
            <a:ext cx="6019800" cy="438729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7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2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757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61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70-8283-4DD2-9937-AECF23EF6CEF}" type="datetimeFigureOut">
              <a:rPr lang="zh-CN" altLang="en-US" smtClean="0"/>
              <a:t>2018/3/10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8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6" r:id="rId12"/>
    <p:sldLayoutId id="2147483697" r:id="rId13"/>
    <p:sldLayoutId id="2147483698" r:id="rId14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1914173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绿色泡泡</a:t>
            </a:r>
            <a:r>
              <a:rPr lang="zh-CN" altLang="en-US" sz="32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通用</a:t>
            </a:r>
            <a:r>
              <a:rPr lang="en-US" altLang="zh-CN" sz="32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 </a:t>
            </a: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7" name="Text Box 20"/>
          <p:cNvSpPr txBox="1">
            <a:spLocks noChangeArrowheads="1"/>
          </p:cNvSpPr>
          <p:nvPr/>
        </p:nvSpPr>
        <p:spPr bwMode="auto">
          <a:xfrm>
            <a:off x="5578232" y="3313682"/>
            <a:ext cx="136274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日期：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201X.7.30</a:t>
            </a:r>
          </a:p>
        </p:txBody>
      </p:sp>
      <p:sp>
        <p:nvSpPr>
          <p:cNvPr id="58" name="矩形 57"/>
          <p:cNvSpPr/>
          <p:nvPr/>
        </p:nvSpPr>
        <p:spPr>
          <a:xfrm>
            <a:off x="3826933" y="3319932"/>
            <a:ext cx="80021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汇报人：</a:t>
            </a: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21316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椭圆 27"/>
          <p:cNvSpPr/>
          <p:nvPr/>
        </p:nvSpPr>
        <p:spPr>
          <a:xfrm>
            <a:off x="4663820" y="2470625"/>
            <a:ext cx="387808" cy="387806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663820" y="3239252"/>
            <a:ext cx="387808" cy="387806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663820" y="3984978"/>
            <a:ext cx="387808" cy="387806"/>
          </a:xfrm>
          <a:prstGeom prst="ellipse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4663820" y="1721877"/>
            <a:ext cx="387808" cy="3878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663820" y="968340"/>
            <a:ext cx="387808" cy="38780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252304" y="270271"/>
            <a:ext cx="3522588" cy="4340900"/>
            <a:chOff x="1078816" y="964066"/>
            <a:chExt cx="2222812" cy="2923236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椭圆 83"/>
          <p:cNvSpPr/>
          <p:nvPr/>
        </p:nvSpPr>
        <p:spPr>
          <a:xfrm>
            <a:off x="1040373" y="1793244"/>
            <a:ext cx="1845590" cy="1845588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TextBox 28"/>
          <p:cNvSpPr txBox="1"/>
          <p:nvPr/>
        </p:nvSpPr>
        <p:spPr>
          <a:xfrm>
            <a:off x="1504440" y="2440721"/>
            <a:ext cx="86409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20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en-US" altLang="zh-CN" sz="20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Freeform 9"/>
          <p:cNvSpPr>
            <a:spLocks noEditPoints="1"/>
          </p:cNvSpPr>
          <p:nvPr/>
        </p:nvSpPr>
        <p:spPr bwMode="auto">
          <a:xfrm>
            <a:off x="4735243" y="4097469"/>
            <a:ext cx="249890" cy="16282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10"/>
          <p:cNvSpPr>
            <a:spLocks noEditPoints="1"/>
          </p:cNvSpPr>
          <p:nvPr/>
        </p:nvSpPr>
        <p:spPr bwMode="auto">
          <a:xfrm>
            <a:off x="4763523" y="1821336"/>
            <a:ext cx="188402" cy="18889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11"/>
          <p:cNvSpPr>
            <a:spLocks noEditPoints="1"/>
          </p:cNvSpPr>
          <p:nvPr/>
        </p:nvSpPr>
        <p:spPr bwMode="auto">
          <a:xfrm>
            <a:off x="4776100" y="3331207"/>
            <a:ext cx="161842" cy="205620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12"/>
          <p:cNvSpPr>
            <a:spLocks noEditPoints="1"/>
          </p:cNvSpPr>
          <p:nvPr/>
        </p:nvSpPr>
        <p:spPr bwMode="auto">
          <a:xfrm>
            <a:off x="4785465" y="2565397"/>
            <a:ext cx="140692" cy="20218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13"/>
          <p:cNvSpPr>
            <a:spLocks noEditPoints="1"/>
          </p:cNvSpPr>
          <p:nvPr/>
        </p:nvSpPr>
        <p:spPr bwMode="auto">
          <a:xfrm>
            <a:off x="4744933" y="1067057"/>
            <a:ext cx="229234" cy="190370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5300528" y="2527989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2" name="矩形 91"/>
          <p:cNvSpPr/>
          <p:nvPr/>
        </p:nvSpPr>
        <p:spPr>
          <a:xfrm>
            <a:off x="5293129" y="17772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5302813" y="40403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5293129" y="3295517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5293129" y="1023743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217250" y="102374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5217250" y="1777281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5217250" y="2535782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5217250" y="3289320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5217250" y="404038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31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22" name="组合 21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24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椭圆 22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312845" y="2908051"/>
            <a:ext cx="2518310" cy="77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6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30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379141" y="1851025"/>
            <a:ext cx="974725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872854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4931966" y="1851025"/>
            <a:ext cx="971550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27266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093641" y="2882900"/>
            <a:ext cx="974725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587354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06791" y="2882900"/>
            <a:ext cx="976313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194154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06829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00029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235179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685529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842816" y="20526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步骤二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15616" y="31321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步骤一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371829" y="20526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步骤四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644629" y="31321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步骤三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108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7"/>
          <p:cNvSpPr>
            <a:spLocks/>
          </p:cNvSpPr>
          <p:nvPr/>
        </p:nvSpPr>
        <p:spPr bwMode="auto">
          <a:xfrm>
            <a:off x="4287838" y="2730500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98"/>
          <p:cNvSpPr>
            <a:spLocks/>
          </p:cNvSpPr>
          <p:nvPr/>
        </p:nvSpPr>
        <p:spPr bwMode="auto">
          <a:xfrm>
            <a:off x="4629150" y="1074737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Freeform 99"/>
          <p:cNvSpPr>
            <a:spLocks/>
          </p:cNvSpPr>
          <p:nvPr/>
        </p:nvSpPr>
        <p:spPr bwMode="auto">
          <a:xfrm>
            <a:off x="5626100" y="344170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Freeform 100"/>
          <p:cNvSpPr>
            <a:spLocks/>
          </p:cNvSpPr>
          <p:nvPr/>
        </p:nvSpPr>
        <p:spPr bwMode="auto">
          <a:xfrm>
            <a:off x="5886450" y="1192212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101"/>
          <p:cNvSpPr>
            <a:spLocks/>
          </p:cNvSpPr>
          <p:nvPr/>
        </p:nvSpPr>
        <p:spPr bwMode="auto">
          <a:xfrm>
            <a:off x="6956425" y="2181225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7" name="Freeform 102"/>
          <p:cNvSpPr>
            <a:spLocks/>
          </p:cNvSpPr>
          <p:nvPr/>
        </p:nvSpPr>
        <p:spPr bwMode="auto">
          <a:xfrm>
            <a:off x="7213600" y="2979737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103"/>
          <p:cNvSpPr>
            <a:spLocks/>
          </p:cNvSpPr>
          <p:nvPr/>
        </p:nvSpPr>
        <p:spPr bwMode="auto">
          <a:xfrm>
            <a:off x="7527925" y="2363787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104"/>
          <p:cNvSpPr>
            <a:spLocks noEditPoints="1"/>
          </p:cNvSpPr>
          <p:nvPr/>
        </p:nvSpPr>
        <p:spPr bwMode="auto">
          <a:xfrm>
            <a:off x="5219700" y="1708150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5"/>
          <p:cNvSpPr>
            <a:spLocks noEditPoints="1"/>
          </p:cNvSpPr>
          <p:nvPr/>
        </p:nvSpPr>
        <p:spPr bwMode="auto">
          <a:xfrm>
            <a:off x="6583363" y="1654175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06"/>
          <p:cNvSpPr>
            <a:spLocks noEditPoints="1"/>
          </p:cNvSpPr>
          <p:nvPr/>
        </p:nvSpPr>
        <p:spPr bwMode="auto">
          <a:xfrm>
            <a:off x="7791450" y="3268662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2" name="Freeform 107"/>
          <p:cNvSpPr>
            <a:spLocks noEditPoints="1"/>
          </p:cNvSpPr>
          <p:nvPr/>
        </p:nvSpPr>
        <p:spPr bwMode="auto">
          <a:xfrm>
            <a:off x="4816475" y="3097212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3" name="Rectangle 108"/>
          <p:cNvSpPr>
            <a:spLocks noChangeArrowheads="1"/>
          </p:cNvSpPr>
          <p:nvPr/>
        </p:nvSpPr>
        <p:spPr bwMode="auto">
          <a:xfrm>
            <a:off x="4899025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2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109"/>
          <p:cNvSpPr>
            <a:spLocks noChangeArrowheads="1"/>
          </p:cNvSpPr>
          <p:nvPr/>
        </p:nvSpPr>
        <p:spPr bwMode="auto">
          <a:xfrm>
            <a:off x="4572000" y="3475037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1</a:t>
            </a:r>
            <a:endParaRPr lang="zh-CN" altLang="en-US" sz="1000" b="1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110"/>
          <p:cNvSpPr>
            <a:spLocks noChangeArrowheads="1"/>
          </p:cNvSpPr>
          <p:nvPr/>
        </p:nvSpPr>
        <p:spPr bwMode="auto">
          <a:xfrm>
            <a:off x="6265863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3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Rectangle 111"/>
          <p:cNvSpPr>
            <a:spLocks noChangeArrowheads="1"/>
          </p:cNvSpPr>
          <p:nvPr/>
        </p:nvSpPr>
        <p:spPr bwMode="auto">
          <a:xfrm>
            <a:off x="7237413" y="27860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4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Rectangle 112"/>
          <p:cNvSpPr>
            <a:spLocks noChangeArrowheads="1"/>
          </p:cNvSpPr>
          <p:nvPr/>
        </p:nvSpPr>
        <p:spPr bwMode="auto">
          <a:xfrm>
            <a:off x="7488238" y="36623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5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Rectangle 113"/>
          <p:cNvSpPr>
            <a:spLocks noChangeArrowheads="1"/>
          </p:cNvSpPr>
          <p:nvPr/>
        </p:nvSpPr>
        <p:spPr bwMode="auto">
          <a:xfrm>
            <a:off x="663575" y="10017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Line 114"/>
          <p:cNvSpPr>
            <a:spLocks noChangeShapeType="1"/>
          </p:cNvSpPr>
          <p:nvPr/>
        </p:nvSpPr>
        <p:spPr bwMode="auto">
          <a:xfrm>
            <a:off x="663575" y="16494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Rectangle 115"/>
          <p:cNvSpPr>
            <a:spLocks noChangeArrowheads="1"/>
          </p:cNvSpPr>
          <p:nvPr/>
        </p:nvSpPr>
        <p:spPr bwMode="auto">
          <a:xfrm>
            <a:off x="663575" y="17875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Line 116"/>
          <p:cNvSpPr>
            <a:spLocks noChangeShapeType="1"/>
          </p:cNvSpPr>
          <p:nvPr/>
        </p:nvSpPr>
        <p:spPr bwMode="auto">
          <a:xfrm>
            <a:off x="663575" y="2435225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Rectangle 117"/>
          <p:cNvSpPr>
            <a:spLocks noChangeArrowheads="1"/>
          </p:cNvSpPr>
          <p:nvPr/>
        </p:nvSpPr>
        <p:spPr bwMode="auto">
          <a:xfrm>
            <a:off x="663575" y="2565400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Line 118"/>
          <p:cNvSpPr>
            <a:spLocks noChangeShapeType="1"/>
          </p:cNvSpPr>
          <p:nvPr/>
        </p:nvSpPr>
        <p:spPr bwMode="auto">
          <a:xfrm>
            <a:off x="663575" y="3213100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4" name="Rectangle 119"/>
          <p:cNvSpPr>
            <a:spLocks noChangeArrowheads="1"/>
          </p:cNvSpPr>
          <p:nvPr/>
        </p:nvSpPr>
        <p:spPr bwMode="auto">
          <a:xfrm>
            <a:off x="663575" y="33512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Line 120"/>
          <p:cNvSpPr>
            <a:spLocks noChangeShapeType="1"/>
          </p:cNvSpPr>
          <p:nvPr/>
        </p:nvSpPr>
        <p:spPr bwMode="auto">
          <a:xfrm>
            <a:off x="663575" y="39989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Rectangle 121"/>
          <p:cNvSpPr>
            <a:spLocks noChangeArrowheads="1"/>
          </p:cNvSpPr>
          <p:nvPr/>
        </p:nvSpPr>
        <p:spPr bwMode="auto">
          <a:xfrm>
            <a:off x="663575" y="41243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96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16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1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16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16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16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2498725" y="2859088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779838" y="2066925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5062538" y="2859088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1216025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6343650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7" name="Group 13"/>
          <p:cNvGrpSpPr>
            <a:grpSpLocks/>
          </p:cNvGrpSpPr>
          <p:nvPr/>
        </p:nvGrpSpPr>
        <p:grpSpPr bwMode="auto">
          <a:xfrm>
            <a:off x="1897063" y="2716213"/>
            <a:ext cx="222250" cy="285750"/>
            <a:chOff x="0" y="0"/>
            <a:chExt cx="184" cy="236"/>
          </a:xfrm>
          <a:solidFill>
            <a:srgbClr val="D20000"/>
          </a:solidFill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3" name="Group 19"/>
          <p:cNvGrpSpPr>
            <a:grpSpLocks/>
          </p:cNvGrpSpPr>
          <p:nvPr/>
        </p:nvGrpSpPr>
        <p:grpSpPr bwMode="auto">
          <a:xfrm>
            <a:off x="5711825" y="2716213"/>
            <a:ext cx="282575" cy="285750"/>
            <a:chOff x="0" y="0"/>
            <a:chExt cx="233" cy="23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0" name="Group 22"/>
          <p:cNvGrpSpPr>
            <a:grpSpLocks/>
          </p:cNvGrpSpPr>
          <p:nvPr/>
        </p:nvGrpSpPr>
        <p:grpSpPr bwMode="auto">
          <a:xfrm>
            <a:off x="4432300" y="2716213"/>
            <a:ext cx="279400" cy="285750"/>
            <a:chOff x="0" y="0"/>
            <a:chExt cx="232" cy="236"/>
          </a:xfrm>
          <a:solidFill>
            <a:srgbClr val="E81C32"/>
          </a:solidFill>
        </p:grpSpPr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4" name="Group 25"/>
          <p:cNvGrpSpPr>
            <a:grpSpLocks/>
          </p:cNvGrpSpPr>
          <p:nvPr/>
        </p:nvGrpSpPr>
        <p:grpSpPr bwMode="auto">
          <a:xfrm>
            <a:off x="3162300" y="2738438"/>
            <a:ext cx="285750" cy="241300"/>
            <a:chOff x="0" y="0"/>
            <a:chExt cx="235" cy="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26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8" name="Group 28"/>
          <p:cNvGrpSpPr>
            <a:grpSpLocks/>
          </p:cNvGrpSpPr>
          <p:nvPr/>
        </p:nvGrpSpPr>
        <p:grpSpPr bwMode="auto">
          <a:xfrm>
            <a:off x="6996113" y="2720975"/>
            <a:ext cx="279400" cy="276225"/>
            <a:chOff x="0" y="0"/>
            <a:chExt cx="231" cy="230"/>
          </a:xfrm>
          <a:solidFill>
            <a:srgbClr val="D20000"/>
          </a:solidFill>
        </p:grpSpPr>
        <p:sp>
          <p:nvSpPr>
            <p:cNvPr id="59" name="Freeform 29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1" name="Rectangle 31"/>
          <p:cNvSpPr>
            <a:spLocks noChangeArrowheads="1"/>
          </p:cNvSpPr>
          <p:nvPr/>
        </p:nvSpPr>
        <p:spPr bwMode="auto">
          <a:xfrm>
            <a:off x="103663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Rectangle 32"/>
          <p:cNvSpPr>
            <a:spLocks noChangeArrowheads="1"/>
          </p:cNvSpPr>
          <p:nvPr/>
        </p:nvSpPr>
        <p:spPr bwMode="auto">
          <a:xfrm>
            <a:off x="359568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Rectangle 33"/>
          <p:cNvSpPr>
            <a:spLocks noChangeArrowheads="1"/>
          </p:cNvSpPr>
          <p:nvPr/>
        </p:nvSpPr>
        <p:spPr bwMode="auto">
          <a:xfrm>
            <a:off x="6165850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232092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35"/>
          <p:cNvSpPr>
            <a:spLocks noChangeArrowheads="1"/>
          </p:cNvSpPr>
          <p:nvPr/>
        </p:nvSpPr>
        <p:spPr bwMode="auto">
          <a:xfrm>
            <a:off x="487997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Line 36"/>
          <p:cNvSpPr>
            <a:spLocks noChangeShapeType="1"/>
          </p:cNvSpPr>
          <p:nvPr/>
        </p:nvSpPr>
        <p:spPr bwMode="auto">
          <a:xfrm>
            <a:off x="20002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Line 37"/>
          <p:cNvSpPr>
            <a:spLocks noChangeShapeType="1"/>
          </p:cNvSpPr>
          <p:nvPr/>
        </p:nvSpPr>
        <p:spPr bwMode="auto">
          <a:xfrm>
            <a:off x="3319463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8" name="Line 38"/>
          <p:cNvSpPr>
            <a:spLocks noChangeShapeType="1"/>
          </p:cNvSpPr>
          <p:nvPr/>
        </p:nvSpPr>
        <p:spPr bwMode="auto">
          <a:xfrm>
            <a:off x="5862638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Line 39"/>
          <p:cNvSpPr>
            <a:spLocks noChangeShapeType="1"/>
          </p:cNvSpPr>
          <p:nvPr/>
        </p:nvSpPr>
        <p:spPr bwMode="auto">
          <a:xfrm>
            <a:off x="4562475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Line 40"/>
          <p:cNvSpPr>
            <a:spLocks noChangeShapeType="1"/>
          </p:cNvSpPr>
          <p:nvPr/>
        </p:nvSpPr>
        <p:spPr bwMode="auto">
          <a:xfrm>
            <a:off x="71437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782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7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 p14:presetBounceEnd="56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 p14:presetBounceEnd="76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 p14:presetBounceEnd="16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6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 p14:presetBounceEnd="76000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16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56000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 p14:presetBounceEnd="76000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 p14:presetBounceEnd="16000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6000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 p14:presetBounceEnd="76000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8828"/>
            <a:ext cx="1435100" cy="1120775"/>
            <a:chOff x="0" y="0"/>
            <a:chExt cx="1058" cy="827"/>
          </a:xfrm>
        </p:grpSpPr>
        <p:sp>
          <p:nvSpPr>
            <p:cNvPr id="33814" name="Rectangle 22" descr="0x78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5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8828"/>
            <a:ext cx="1435100" cy="1120775"/>
            <a:chOff x="0" y="0"/>
            <a:chExt cx="1058" cy="827"/>
          </a:xfrm>
        </p:grpSpPr>
        <p:sp>
          <p:nvSpPr>
            <p:cNvPr id="33818" name="Rectangle 26" descr="0115mvtps00039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9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8828"/>
            <a:ext cx="1435100" cy="1120775"/>
            <a:chOff x="0" y="0"/>
            <a:chExt cx="1058" cy="827"/>
          </a:xfrm>
        </p:grpSpPr>
        <p:sp>
          <p:nvSpPr>
            <p:cNvPr id="33822" name="Rectangle 30" descr="u=290065061,2920051158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3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8828"/>
            <a:ext cx="1435100" cy="1120775"/>
            <a:chOff x="0" y="0"/>
            <a:chExt cx="1058" cy="827"/>
          </a:xfrm>
        </p:grpSpPr>
        <p:sp>
          <p:nvSpPr>
            <p:cNvPr id="33826" name="Rectangle 34" descr="u=2137848116,541256983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7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09117" y="2720578"/>
            <a:ext cx="93615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Frank Furious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397462" y="3033315"/>
            <a:ext cx="56105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Art Director</a:t>
            </a: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268489" y="2720578"/>
            <a:ext cx="69249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Kara Kulis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699" y="303331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 &amp; Sales</a:t>
            </a:r>
            <a:endParaRPr lang="zh-CN" altLang="zh-CN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031375" y="2720578"/>
            <a:ext cx="10275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Andrea Arkov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157218" y="3033315"/>
            <a:ext cx="77425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Public Relations</a:t>
            </a: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34462" y="2722165"/>
            <a:ext cx="109485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Harold Houdini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51063" y="3034903"/>
            <a:ext cx="46006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Designer </a:t>
            </a: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93775" y="4266803"/>
            <a:ext cx="195263" cy="196850"/>
            <a:chOff x="993775" y="4122738"/>
            <a:chExt cx="195263" cy="196850"/>
          </a:xfrm>
        </p:grpSpPr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0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63663" y="4266803"/>
            <a:ext cx="195262" cy="196850"/>
            <a:chOff x="1363663" y="4122738"/>
            <a:chExt cx="195262" cy="196850"/>
          </a:xfrm>
        </p:grpSpPr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3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92338" y="4266803"/>
            <a:ext cx="195262" cy="196850"/>
            <a:chOff x="2192338" y="4122738"/>
            <a:chExt cx="195262" cy="196850"/>
          </a:xfrm>
        </p:grpSpPr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6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76413" y="4266803"/>
            <a:ext cx="196850" cy="196850"/>
            <a:chOff x="1776413" y="4122738"/>
            <a:chExt cx="196850" cy="196850"/>
          </a:xfrm>
        </p:grpSpPr>
        <p:sp>
          <p:nvSpPr>
            <p:cNvPr id="33848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9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924175" y="4266803"/>
            <a:ext cx="195263" cy="196850"/>
            <a:chOff x="2924175" y="4122738"/>
            <a:chExt cx="195263" cy="196850"/>
          </a:xfrm>
        </p:grpSpPr>
        <p:sp>
          <p:nvSpPr>
            <p:cNvPr id="33852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3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294063" y="4266803"/>
            <a:ext cx="195262" cy="196850"/>
            <a:chOff x="3294063" y="4122738"/>
            <a:chExt cx="195262" cy="196850"/>
          </a:xfrm>
        </p:grpSpPr>
        <p:sp>
          <p:nvSpPr>
            <p:cNvPr id="33855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6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22738" y="4266803"/>
            <a:ext cx="195262" cy="196850"/>
            <a:chOff x="4122738" y="4122738"/>
            <a:chExt cx="195262" cy="196850"/>
          </a:xfrm>
        </p:grpSpPr>
        <p:sp>
          <p:nvSpPr>
            <p:cNvPr id="33858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9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706813" y="4266803"/>
            <a:ext cx="196850" cy="196850"/>
            <a:chOff x="3706813" y="4122738"/>
            <a:chExt cx="196850" cy="196850"/>
          </a:xfrm>
        </p:grpSpPr>
        <p:sp>
          <p:nvSpPr>
            <p:cNvPr id="33861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854575" y="4266803"/>
            <a:ext cx="195263" cy="196850"/>
            <a:chOff x="4854575" y="4266803"/>
            <a:chExt cx="195263" cy="196850"/>
          </a:xfrm>
        </p:grpSpPr>
        <p:sp>
          <p:nvSpPr>
            <p:cNvPr id="33865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6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24463" y="4266803"/>
            <a:ext cx="195262" cy="196850"/>
            <a:chOff x="5224463" y="4266803"/>
            <a:chExt cx="195262" cy="196850"/>
          </a:xfrm>
        </p:grpSpPr>
        <p:sp>
          <p:nvSpPr>
            <p:cNvPr id="33868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9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53138" y="4266803"/>
            <a:ext cx="195262" cy="196850"/>
            <a:chOff x="6053138" y="4266803"/>
            <a:chExt cx="195262" cy="196850"/>
          </a:xfrm>
        </p:grpSpPr>
        <p:sp>
          <p:nvSpPr>
            <p:cNvPr id="33871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2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37213" y="4266803"/>
            <a:ext cx="196850" cy="196850"/>
            <a:chOff x="5637213" y="4266803"/>
            <a:chExt cx="196850" cy="196850"/>
          </a:xfrm>
        </p:grpSpPr>
        <p:sp>
          <p:nvSpPr>
            <p:cNvPr id="33874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5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791325" y="4266803"/>
            <a:ext cx="195263" cy="196850"/>
            <a:chOff x="6791325" y="4266803"/>
            <a:chExt cx="195263" cy="196850"/>
          </a:xfrm>
        </p:grpSpPr>
        <p:sp>
          <p:nvSpPr>
            <p:cNvPr id="33878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79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61213" y="4266803"/>
            <a:ext cx="195262" cy="196850"/>
            <a:chOff x="7161213" y="4266803"/>
            <a:chExt cx="195262" cy="196850"/>
          </a:xfrm>
        </p:grpSpPr>
        <p:sp>
          <p:nvSpPr>
            <p:cNvPr id="3388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9888" y="4266803"/>
            <a:ext cx="195262" cy="196850"/>
            <a:chOff x="7989888" y="4266803"/>
            <a:chExt cx="195262" cy="196850"/>
          </a:xfrm>
        </p:grpSpPr>
        <p:sp>
          <p:nvSpPr>
            <p:cNvPr id="33884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5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573963" y="4266803"/>
            <a:ext cx="196850" cy="196850"/>
            <a:chOff x="7573963" y="4266803"/>
            <a:chExt cx="196850" cy="196850"/>
          </a:xfrm>
        </p:grpSpPr>
        <p:sp>
          <p:nvSpPr>
            <p:cNvPr id="3388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50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2" name="Freeform 8"/>
          <p:cNvSpPr>
            <a:spLocks/>
          </p:cNvSpPr>
          <p:nvPr/>
        </p:nvSpPr>
        <p:spPr bwMode="auto">
          <a:xfrm>
            <a:off x="1581388" y="1397142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3" name="Freeform 9"/>
          <p:cNvSpPr>
            <a:spLocks/>
          </p:cNvSpPr>
          <p:nvPr/>
        </p:nvSpPr>
        <p:spPr bwMode="auto">
          <a:xfrm>
            <a:off x="2612703" y="1397142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4" name="Freeform 10"/>
          <p:cNvSpPr>
            <a:spLocks/>
          </p:cNvSpPr>
          <p:nvPr/>
        </p:nvSpPr>
        <p:spPr bwMode="auto">
          <a:xfrm>
            <a:off x="1581388" y="3170106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5" name="Freeform 11"/>
          <p:cNvSpPr>
            <a:spLocks/>
          </p:cNvSpPr>
          <p:nvPr/>
        </p:nvSpPr>
        <p:spPr bwMode="auto">
          <a:xfrm>
            <a:off x="2612703" y="3170106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Freeform 12"/>
          <p:cNvSpPr>
            <a:spLocks/>
          </p:cNvSpPr>
          <p:nvPr/>
        </p:nvSpPr>
        <p:spPr bwMode="auto">
          <a:xfrm>
            <a:off x="2096346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7" name="Freeform 13"/>
          <p:cNvSpPr>
            <a:spLocks/>
          </p:cNvSpPr>
          <p:nvPr/>
        </p:nvSpPr>
        <p:spPr bwMode="auto">
          <a:xfrm>
            <a:off x="3127661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8" name="Freeform 14"/>
          <p:cNvSpPr>
            <a:spLocks noEditPoints="1"/>
          </p:cNvSpPr>
          <p:nvPr/>
        </p:nvSpPr>
        <p:spPr bwMode="auto">
          <a:xfrm>
            <a:off x="1922121" y="1809242"/>
            <a:ext cx="247698" cy="247696"/>
          </a:xfrm>
          <a:custGeom>
            <a:avLst/>
            <a:gdLst>
              <a:gd name="T0" fmla="*/ 76 w 105"/>
              <a:gd name="T1" fmla="*/ 51 h 105"/>
              <a:gd name="T2" fmla="*/ 41 w 105"/>
              <a:gd name="T3" fmla="*/ 24 h 105"/>
              <a:gd name="T4" fmla="*/ 24 w 105"/>
              <a:gd name="T5" fmla="*/ 41 h 105"/>
              <a:gd name="T6" fmla="*/ 51 w 105"/>
              <a:gd name="T7" fmla="*/ 76 h 105"/>
              <a:gd name="T8" fmla="*/ 76 w 105"/>
              <a:gd name="T9" fmla="*/ 51 h 105"/>
              <a:gd name="T10" fmla="*/ 40 w 105"/>
              <a:gd name="T11" fmla="*/ 18 h 105"/>
              <a:gd name="T12" fmla="*/ 40 w 105"/>
              <a:gd name="T13" fmla="*/ 18 h 105"/>
              <a:gd name="T14" fmla="*/ 43 w 105"/>
              <a:gd name="T15" fmla="*/ 15 h 105"/>
              <a:gd name="T16" fmla="*/ 45 w 105"/>
              <a:gd name="T17" fmla="*/ 14 h 105"/>
              <a:gd name="T18" fmla="*/ 41 w 105"/>
              <a:gd name="T19" fmla="*/ 10 h 105"/>
              <a:gd name="T20" fmla="*/ 10 w 105"/>
              <a:gd name="T21" fmla="*/ 41 h 105"/>
              <a:gd name="T22" fmla="*/ 14 w 105"/>
              <a:gd name="T23" fmla="*/ 45 h 105"/>
              <a:gd name="T24" fmla="*/ 18 w 105"/>
              <a:gd name="T25" fmla="*/ 40 h 105"/>
              <a:gd name="T26" fmla="*/ 18 w 105"/>
              <a:gd name="T27" fmla="*/ 40 h 105"/>
              <a:gd name="T28" fmla="*/ 40 w 105"/>
              <a:gd name="T29" fmla="*/ 18 h 105"/>
              <a:gd name="T30" fmla="*/ 52 w 105"/>
              <a:gd name="T31" fmla="*/ 82 h 105"/>
              <a:gd name="T32" fmla="*/ 52 w 105"/>
              <a:gd name="T33" fmla="*/ 82 h 105"/>
              <a:gd name="T34" fmla="*/ 52 w 105"/>
              <a:gd name="T35" fmla="*/ 82 h 105"/>
              <a:gd name="T36" fmla="*/ 49 w 105"/>
              <a:gd name="T37" fmla="*/ 84 h 105"/>
              <a:gd name="T38" fmla="*/ 53 w 105"/>
              <a:gd name="T39" fmla="*/ 88 h 105"/>
              <a:gd name="T40" fmla="*/ 88 w 105"/>
              <a:gd name="T41" fmla="*/ 53 h 105"/>
              <a:gd name="T42" fmla="*/ 84 w 105"/>
              <a:gd name="T43" fmla="*/ 49 h 105"/>
              <a:gd name="T44" fmla="*/ 83 w 105"/>
              <a:gd name="T45" fmla="*/ 50 h 105"/>
              <a:gd name="T46" fmla="*/ 83 w 105"/>
              <a:gd name="T47" fmla="*/ 50 h 105"/>
              <a:gd name="T48" fmla="*/ 83 w 105"/>
              <a:gd name="T49" fmla="*/ 50 h 105"/>
              <a:gd name="T50" fmla="*/ 82 w 105"/>
              <a:gd name="T51" fmla="*/ 51 h 105"/>
              <a:gd name="T52" fmla="*/ 82 w 105"/>
              <a:gd name="T53" fmla="*/ 51 h 105"/>
              <a:gd name="T54" fmla="*/ 52 w 105"/>
              <a:gd name="T55" fmla="*/ 82 h 105"/>
              <a:gd name="T56" fmla="*/ 49 w 105"/>
              <a:gd name="T57" fmla="*/ 20 h 105"/>
              <a:gd name="T58" fmla="*/ 49 w 105"/>
              <a:gd name="T59" fmla="*/ 20 h 105"/>
              <a:gd name="T60" fmla="*/ 79 w 105"/>
              <a:gd name="T61" fmla="*/ 43 h 105"/>
              <a:gd name="T62" fmla="*/ 81 w 105"/>
              <a:gd name="T63" fmla="*/ 41 h 105"/>
              <a:gd name="T64" fmla="*/ 82 w 105"/>
              <a:gd name="T65" fmla="*/ 41 h 105"/>
              <a:gd name="T66" fmla="*/ 87 w 105"/>
              <a:gd name="T67" fmla="*/ 41 h 105"/>
              <a:gd name="T68" fmla="*/ 96 w 105"/>
              <a:gd name="T69" fmla="*/ 50 h 105"/>
              <a:gd name="T70" fmla="*/ 96 w 105"/>
              <a:gd name="T71" fmla="*/ 50 h 105"/>
              <a:gd name="T72" fmla="*/ 96 w 105"/>
              <a:gd name="T73" fmla="*/ 56 h 105"/>
              <a:gd name="T74" fmla="*/ 79 w 105"/>
              <a:gd name="T75" fmla="*/ 73 h 105"/>
              <a:gd name="T76" fmla="*/ 104 w 105"/>
              <a:gd name="T77" fmla="*/ 98 h 105"/>
              <a:gd name="T78" fmla="*/ 104 w 105"/>
              <a:gd name="T79" fmla="*/ 104 h 105"/>
              <a:gd name="T80" fmla="*/ 98 w 105"/>
              <a:gd name="T81" fmla="*/ 104 h 105"/>
              <a:gd name="T82" fmla="*/ 73 w 105"/>
              <a:gd name="T83" fmla="*/ 79 h 105"/>
              <a:gd name="T84" fmla="*/ 56 w 105"/>
              <a:gd name="T85" fmla="*/ 96 h 105"/>
              <a:gd name="T86" fmla="*/ 56 w 105"/>
              <a:gd name="T87" fmla="*/ 96 h 105"/>
              <a:gd name="T88" fmla="*/ 50 w 105"/>
              <a:gd name="T89" fmla="*/ 96 h 105"/>
              <a:gd name="T90" fmla="*/ 41 w 105"/>
              <a:gd name="T91" fmla="*/ 87 h 105"/>
              <a:gd name="T92" fmla="*/ 41 w 105"/>
              <a:gd name="T93" fmla="*/ 87 h 105"/>
              <a:gd name="T94" fmla="*/ 41 w 105"/>
              <a:gd name="T95" fmla="*/ 81 h 105"/>
              <a:gd name="T96" fmla="*/ 43 w 105"/>
              <a:gd name="T97" fmla="*/ 79 h 105"/>
              <a:gd name="T98" fmla="*/ 20 w 105"/>
              <a:gd name="T99" fmla="*/ 49 h 105"/>
              <a:gd name="T100" fmla="*/ 17 w 105"/>
              <a:gd name="T101" fmla="*/ 53 h 105"/>
              <a:gd name="T102" fmla="*/ 17 w 105"/>
              <a:gd name="T103" fmla="*/ 53 h 105"/>
              <a:gd name="T104" fmla="*/ 17 w 105"/>
              <a:gd name="T105" fmla="*/ 53 h 105"/>
              <a:gd name="T106" fmla="*/ 11 w 105"/>
              <a:gd name="T107" fmla="*/ 53 h 105"/>
              <a:gd name="T108" fmla="*/ 2 w 105"/>
              <a:gd name="T109" fmla="*/ 44 h 105"/>
              <a:gd name="T110" fmla="*/ 2 w 105"/>
              <a:gd name="T111" fmla="*/ 44 h 105"/>
              <a:gd name="T112" fmla="*/ 2 w 105"/>
              <a:gd name="T113" fmla="*/ 38 h 105"/>
              <a:gd name="T114" fmla="*/ 38 w 105"/>
              <a:gd name="T115" fmla="*/ 2 h 105"/>
              <a:gd name="T116" fmla="*/ 44 w 105"/>
              <a:gd name="T117" fmla="*/ 2 h 105"/>
              <a:gd name="T118" fmla="*/ 53 w 105"/>
              <a:gd name="T119" fmla="*/ 11 h 105"/>
              <a:gd name="T120" fmla="*/ 53 w 105"/>
              <a:gd name="T121" fmla="*/ 11 h 105"/>
              <a:gd name="T122" fmla="*/ 53 w 105"/>
              <a:gd name="T123" fmla="*/ 17 h 105"/>
              <a:gd name="T124" fmla="*/ 49 w 105"/>
              <a:gd name="T125" fmla="*/ 2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5" h="105">
                <a:moveTo>
                  <a:pt x="76" y="51"/>
                </a:moveTo>
                <a:cubicBezTo>
                  <a:pt x="41" y="24"/>
                  <a:pt x="41" y="24"/>
                  <a:pt x="41" y="24"/>
                </a:cubicBezTo>
                <a:cubicBezTo>
                  <a:pt x="24" y="41"/>
                  <a:pt x="24" y="41"/>
                  <a:pt x="24" y="41"/>
                </a:cubicBezTo>
                <a:cubicBezTo>
                  <a:pt x="51" y="76"/>
                  <a:pt x="51" y="76"/>
                  <a:pt x="51" y="76"/>
                </a:cubicBezTo>
                <a:cubicBezTo>
                  <a:pt x="76" y="51"/>
                  <a:pt x="76" y="51"/>
                  <a:pt x="76" y="51"/>
                </a:cubicBezTo>
                <a:close/>
                <a:moveTo>
                  <a:pt x="40" y="18"/>
                </a:moveTo>
                <a:cubicBezTo>
                  <a:pt x="40" y="18"/>
                  <a:pt x="40" y="18"/>
                  <a:pt x="40" y="18"/>
                </a:cubicBezTo>
                <a:cubicBezTo>
                  <a:pt x="43" y="15"/>
                  <a:pt x="43" y="15"/>
                  <a:pt x="43" y="15"/>
                </a:cubicBezTo>
                <a:cubicBezTo>
                  <a:pt x="45" y="14"/>
                  <a:pt x="45" y="14"/>
                  <a:pt x="45" y="14"/>
                </a:cubicBezTo>
                <a:cubicBezTo>
                  <a:pt x="41" y="10"/>
                  <a:pt x="41" y="10"/>
                  <a:pt x="41" y="10"/>
                </a:cubicBezTo>
                <a:cubicBezTo>
                  <a:pt x="10" y="41"/>
                  <a:pt x="10" y="41"/>
                  <a:pt x="10" y="41"/>
                </a:cubicBezTo>
                <a:cubicBezTo>
                  <a:pt x="14" y="45"/>
                  <a:pt x="14" y="45"/>
                  <a:pt x="14" y="45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40" y="18"/>
                  <a:pt x="40" y="18"/>
                  <a:pt x="40" y="18"/>
                </a:cubicBezTo>
                <a:close/>
                <a:moveTo>
                  <a:pt x="52" y="82"/>
                </a:moveTo>
                <a:cubicBezTo>
                  <a:pt x="52" y="82"/>
                  <a:pt x="52" y="82"/>
                  <a:pt x="52" y="82"/>
                </a:cubicBezTo>
                <a:cubicBezTo>
                  <a:pt x="52" y="82"/>
                  <a:pt x="52" y="82"/>
                  <a:pt x="52" y="82"/>
                </a:cubicBezTo>
                <a:cubicBezTo>
                  <a:pt x="49" y="84"/>
                  <a:pt x="49" y="84"/>
                  <a:pt x="49" y="84"/>
                </a:cubicBezTo>
                <a:cubicBezTo>
                  <a:pt x="53" y="88"/>
                  <a:pt x="53" y="88"/>
                  <a:pt x="53" y="88"/>
                </a:cubicBezTo>
                <a:cubicBezTo>
                  <a:pt x="88" y="53"/>
                  <a:pt x="88" y="53"/>
                  <a:pt x="88" y="53"/>
                </a:cubicBezTo>
                <a:cubicBezTo>
                  <a:pt x="84" y="49"/>
                  <a:pt x="84" y="49"/>
                  <a:pt x="84" y="49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2" y="51"/>
                  <a:pt x="82" y="51"/>
                  <a:pt x="82" y="51"/>
                </a:cubicBezTo>
                <a:cubicBezTo>
                  <a:pt x="82" y="51"/>
                  <a:pt x="82" y="51"/>
                  <a:pt x="82" y="51"/>
                </a:cubicBezTo>
                <a:cubicBezTo>
                  <a:pt x="52" y="82"/>
                  <a:pt x="52" y="82"/>
                  <a:pt x="52" y="82"/>
                </a:cubicBezTo>
                <a:close/>
                <a:moveTo>
                  <a:pt x="49" y="20"/>
                </a:moveTo>
                <a:cubicBezTo>
                  <a:pt x="49" y="20"/>
                  <a:pt x="49" y="20"/>
                  <a:pt x="49" y="20"/>
                </a:cubicBezTo>
                <a:cubicBezTo>
                  <a:pt x="79" y="43"/>
                  <a:pt x="79" y="43"/>
                  <a:pt x="79" y="43"/>
                </a:cubicBezTo>
                <a:cubicBezTo>
                  <a:pt x="81" y="41"/>
                  <a:pt x="81" y="41"/>
                  <a:pt x="81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3" y="39"/>
                  <a:pt x="86" y="39"/>
                  <a:pt x="87" y="41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52"/>
                  <a:pt x="98" y="54"/>
                  <a:pt x="96" y="56"/>
                </a:cubicBezTo>
                <a:cubicBezTo>
                  <a:pt x="79" y="73"/>
                  <a:pt x="79" y="73"/>
                  <a:pt x="79" y="73"/>
                </a:cubicBezTo>
                <a:cubicBezTo>
                  <a:pt x="104" y="98"/>
                  <a:pt x="104" y="98"/>
                  <a:pt x="104" y="98"/>
                </a:cubicBezTo>
                <a:cubicBezTo>
                  <a:pt x="105" y="99"/>
                  <a:pt x="105" y="102"/>
                  <a:pt x="104" y="104"/>
                </a:cubicBezTo>
                <a:cubicBezTo>
                  <a:pt x="102" y="105"/>
                  <a:pt x="100" y="105"/>
                  <a:pt x="98" y="104"/>
                </a:cubicBezTo>
                <a:cubicBezTo>
                  <a:pt x="73" y="79"/>
                  <a:pt x="73" y="79"/>
                  <a:pt x="73" y="79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4" y="98"/>
                  <a:pt x="52" y="98"/>
                  <a:pt x="50" y="96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87"/>
                  <a:pt x="41" y="87"/>
                  <a:pt x="41" y="87"/>
                </a:cubicBezTo>
                <a:cubicBezTo>
                  <a:pt x="39" y="86"/>
                  <a:pt x="39" y="83"/>
                  <a:pt x="41" y="81"/>
                </a:cubicBezTo>
                <a:cubicBezTo>
                  <a:pt x="43" y="79"/>
                  <a:pt x="43" y="79"/>
                  <a:pt x="43" y="79"/>
                </a:cubicBezTo>
                <a:cubicBezTo>
                  <a:pt x="20" y="49"/>
                  <a:pt x="20" y="49"/>
                  <a:pt x="20" y="49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5" y="54"/>
                  <a:pt x="13" y="54"/>
                  <a:pt x="11" y="53"/>
                </a:cubicBezTo>
                <a:cubicBezTo>
                  <a:pt x="2" y="44"/>
                  <a:pt x="2" y="44"/>
                  <a:pt x="2" y="44"/>
                </a:cubicBezTo>
                <a:cubicBezTo>
                  <a:pt x="2" y="44"/>
                  <a:pt x="2" y="44"/>
                  <a:pt x="2" y="44"/>
                </a:cubicBezTo>
                <a:cubicBezTo>
                  <a:pt x="0" y="42"/>
                  <a:pt x="0" y="40"/>
                  <a:pt x="2" y="38"/>
                </a:cubicBezTo>
                <a:cubicBezTo>
                  <a:pt x="38" y="2"/>
                  <a:pt x="38" y="2"/>
                  <a:pt x="38" y="2"/>
                </a:cubicBezTo>
                <a:cubicBezTo>
                  <a:pt x="40" y="0"/>
                  <a:pt x="42" y="0"/>
                  <a:pt x="44" y="2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5" y="12"/>
                  <a:pt x="55" y="15"/>
                  <a:pt x="53" y="17"/>
                </a:cubicBezTo>
                <a:cubicBezTo>
                  <a:pt x="49" y="20"/>
                  <a:pt x="49" y="20"/>
                  <a:pt x="4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Freeform 15"/>
          <p:cNvSpPr>
            <a:spLocks noEditPoints="1"/>
          </p:cNvSpPr>
          <p:nvPr/>
        </p:nvSpPr>
        <p:spPr bwMode="auto">
          <a:xfrm>
            <a:off x="2962695" y="3584762"/>
            <a:ext cx="229178" cy="245382"/>
          </a:xfrm>
          <a:custGeom>
            <a:avLst/>
            <a:gdLst>
              <a:gd name="T0" fmla="*/ 79 w 97"/>
              <a:gd name="T1" fmla="*/ 68 h 104"/>
              <a:gd name="T2" fmla="*/ 92 w 97"/>
              <a:gd name="T3" fmla="*/ 73 h 104"/>
              <a:gd name="T4" fmla="*/ 92 w 97"/>
              <a:gd name="T5" fmla="*/ 73 h 104"/>
              <a:gd name="T6" fmla="*/ 97 w 97"/>
              <a:gd name="T7" fmla="*/ 86 h 104"/>
              <a:gd name="T8" fmla="*/ 79 w 97"/>
              <a:gd name="T9" fmla="*/ 104 h 104"/>
              <a:gd name="T10" fmla="*/ 61 w 97"/>
              <a:gd name="T11" fmla="*/ 86 h 104"/>
              <a:gd name="T12" fmla="*/ 62 w 97"/>
              <a:gd name="T13" fmla="*/ 80 h 104"/>
              <a:gd name="T14" fmla="*/ 43 w 97"/>
              <a:gd name="T15" fmla="*/ 68 h 104"/>
              <a:gd name="T16" fmla="*/ 42 w 97"/>
              <a:gd name="T17" fmla="*/ 69 h 104"/>
              <a:gd name="T18" fmla="*/ 42 w 97"/>
              <a:gd name="T19" fmla="*/ 69 h 104"/>
              <a:gd name="T20" fmla="*/ 24 w 97"/>
              <a:gd name="T21" fmla="*/ 76 h 104"/>
              <a:gd name="T22" fmla="*/ 0 w 97"/>
              <a:gd name="T23" fmla="*/ 52 h 104"/>
              <a:gd name="T24" fmla="*/ 24 w 97"/>
              <a:gd name="T25" fmla="*/ 27 h 104"/>
              <a:gd name="T26" fmla="*/ 42 w 97"/>
              <a:gd name="T27" fmla="*/ 34 h 104"/>
              <a:gd name="T28" fmla="*/ 42 w 97"/>
              <a:gd name="T29" fmla="*/ 34 h 104"/>
              <a:gd name="T30" fmla="*/ 42 w 97"/>
              <a:gd name="T31" fmla="*/ 34 h 104"/>
              <a:gd name="T32" fmla="*/ 43 w 97"/>
              <a:gd name="T33" fmla="*/ 35 h 104"/>
              <a:gd name="T34" fmla="*/ 62 w 97"/>
              <a:gd name="T35" fmla="*/ 24 h 104"/>
              <a:gd name="T36" fmla="*/ 61 w 97"/>
              <a:gd name="T37" fmla="*/ 18 h 104"/>
              <a:gd name="T38" fmla="*/ 79 w 97"/>
              <a:gd name="T39" fmla="*/ 0 h 104"/>
              <a:gd name="T40" fmla="*/ 97 w 97"/>
              <a:gd name="T41" fmla="*/ 18 h 104"/>
              <a:gd name="T42" fmla="*/ 79 w 97"/>
              <a:gd name="T43" fmla="*/ 36 h 104"/>
              <a:gd name="T44" fmla="*/ 66 w 97"/>
              <a:gd name="T45" fmla="*/ 31 h 104"/>
              <a:gd name="T46" fmla="*/ 66 w 97"/>
              <a:gd name="T47" fmla="*/ 30 h 104"/>
              <a:gd name="T48" fmla="*/ 47 w 97"/>
              <a:gd name="T49" fmla="*/ 42 h 104"/>
              <a:gd name="T50" fmla="*/ 49 w 97"/>
              <a:gd name="T51" fmla="*/ 52 h 104"/>
              <a:gd name="T52" fmla="*/ 47 w 97"/>
              <a:gd name="T53" fmla="*/ 61 h 104"/>
              <a:gd name="T54" fmla="*/ 66 w 97"/>
              <a:gd name="T55" fmla="*/ 73 h 104"/>
              <a:gd name="T56" fmla="*/ 66 w 97"/>
              <a:gd name="T57" fmla="*/ 73 h 104"/>
              <a:gd name="T58" fmla="*/ 66 w 97"/>
              <a:gd name="T59" fmla="*/ 73 h 104"/>
              <a:gd name="T60" fmla="*/ 66 w 97"/>
              <a:gd name="T61" fmla="*/ 73 h 104"/>
              <a:gd name="T62" fmla="*/ 79 w 97"/>
              <a:gd name="T63" fmla="*/ 68 h 104"/>
              <a:gd name="T64" fmla="*/ 86 w 97"/>
              <a:gd name="T65" fmla="*/ 78 h 104"/>
              <a:gd name="T66" fmla="*/ 86 w 97"/>
              <a:gd name="T67" fmla="*/ 78 h 104"/>
              <a:gd name="T68" fmla="*/ 79 w 97"/>
              <a:gd name="T69" fmla="*/ 76 h 104"/>
              <a:gd name="T70" fmla="*/ 72 w 97"/>
              <a:gd name="T71" fmla="*/ 78 h 104"/>
              <a:gd name="T72" fmla="*/ 72 w 97"/>
              <a:gd name="T73" fmla="*/ 79 h 104"/>
              <a:gd name="T74" fmla="*/ 69 w 97"/>
              <a:gd name="T75" fmla="*/ 86 h 104"/>
              <a:gd name="T76" fmla="*/ 79 w 97"/>
              <a:gd name="T77" fmla="*/ 96 h 104"/>
              <a:gd name="T78" fmla="*/ 89 w 97"/>
              <a:gd name="T79" fmla="*/ 86 h 104"/>
              <a:gd name="T80" fmla="*/ 86 w 97"/>
              <a:gd name="T81" fmla="*/ 79 h 104"/>
              <a:gd name="T82" fmla="*/ 86 w 97"/>
              <a:gd name="T83" fmla="*/ 78 h 104"/>
              <a:gd name="T84" fmla="*/ 36 w 97"/>
              <a:gd name="T85" fmla="*/ 40 h 104"/>
              <a:gd name="T86" fmla="*/ 36 w 97"/>
              <a:gd name="T87" fmla="*/ 40 h 104"/>
              <a:gd name="T88" fmla="*/ 24 w 97"/>
              <a:gd name="T89" fmla="*/ 35 h 104"/>
              <a:gd name="T90" fmla="*/ 8 w 97"/>
              <a:gd name="T91" fmla="*/ 52 h 104"/>
              <a:gd name="T92" fmla="*/ 24 w 97"/>
              <a:gd name="T93" fmla="*/ 68 h 104"/>
              <a:gd name="T94" fmla="*/ 36 w 97"/>
              <a:gd name="T95" fmla="*/ 64 h 104"/>
              <a:gd name="T96" fmla="*/ 36 w 97"/>
              <a:gd name="T97" fmla="*/ 63 h 104"/>
              <a:gd name="T98" fmla="*/ 41 w 97"/>
              <a:gd name="T99" fmla="*/ 52 h 104"/>
              <a:gd name="T100" fmla="*/ 36 w 97"/>
              <a:gd name="T101" fmla="*/ 40 h 104"/>
              <a:gd name="T102" fmla="*/ 36 w 97"/>
              <a:gd name="T103" fmla="*/ 40 h 104"/>
              <a:gd name="T104" fmla="*/ 79 w 97"/>
              <a:gd name="T105" fmla="*/ 8 h 104"/>
              <a:gd name="T106" fmla="*/ 79 w 97"/>
              <a:gd name="T107" fmla="*/ 8 h 104"/>
              <a:gd name="T108" fmla="*/ 69 w 97"/>
              <a:gd name="T109" fmla="*/ 18 h 104"/>
              <a:gd name="T110" fmla="*/ 71 w 97"/>
              <a:gd name="T111" fmla="*/ 23 h 104"/>
              <a:gd name="T112" fmla="*/ 71 w 97"/>
              <a:gd name="T113" fmla="*/ 23 h 104"/>
              <a:gd name="T114" fmla="*/ 72 w 97"/>
              <a:gd name="T115" fmla="*/ 25 h 104"/>
              <a:gd name="T116" fmla="*/ 72 w 97"/>
              <a:gd name="T117" fmla="*/ 25 h 104"/>
              <a:gd name="T118" fmla="*/ 79 w 97"/>
              <a:gd name="T119" fmla="*/ 28 h 104"/>
              <a:gd name="T120" fmla="*/ 89 w 97"/>
              <a:gd name="T121" fmla="*/ 18 h 104"/>
              <a:gd name="T122" fmla="*/ 79 w 97"/>
              <a:gd name="T123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7" h="104">
                <a:moveTo>
                  <a:pt x="79" y="68"/>
                </a:moveTo>
                <a:cubicBezTo>
                  <a:pt x="84" y="68"/>
                  <a:pt x="89" y="70"/>
                  <a:pt x="92" y="73"/>
                </a:cubicBezTo>
                <a:cubicBezTo>
                  <a:pt x="92" y="73"/>
                  <a:pt x="92" y="73"/>
                  <a:pt x="92" y="73"/>
                </a:cubicBezTo>
                <a:cubicBezTo>
                  <a:pt x="95" y="76"/>
                  <a:pt x="97" y="81"/>
                  <a:pt x="97" y="86"/>
                </a:cubicBezTo>
                <a:cubicBezTo>
                  <a:pt x="97" y="96"/>
                  <a:pt x="89" y="104"/>
                  <a:pt x="79" y="104"/>
                </a:cubicBezTo>
                <a:cubicBezTo>
                  <a:pt x="69" y="104"/>
                  <a:pt x="61" y="96"/>
                  <a:pt x="61" y="86"/>
                </a:cubicBezTo>
                <a:cubicBezTo>
                  <a:pt x="61" y="84"/>
                  <a:pt x="61" y="82"/>
                  <a:pt x="62" y="80"/>
                </a:cubicBezTo>
                <a:cubicBezTo>
                  <a:pt x="43" y="68"/>
                  <a:pt x="43" y="68"/>
                  <a:pt x="43" y="68"/>
                </a:cubicBezTo>
                <a:cubicBezTo>
                  <a:pt x="42" y="68"/>
                  <a:pt x="42" y="69"/>
                  <a:pt x="42" y="69"/>
                </a:cubicBezTo>
                <a:cubicBezTo>
                  <a:pt x="42" y="69"/>
                  <a:pt x="42" y="69"/>
                  <a:pt x="42" y="69"/>
                </a:cubicBezTo>
                <a:cubicBezTo>
                  <a:pt x="37" y="74"/>
                  <a:pt x="31" y="76"/>
                  <a:pt x="24" y="76"/>
                </a:cubicBezTo>
                <a:cubicBezTo>
                  <a:pt x="11" y="76"/>
                  <a:pt x="0" y="65"/>
                  <a:pt x="0" y="52"/>
                </a:cubicBezTo>
                <a:cubicBezTo>
                  <a:pt x="0" y="38"/>
                  <a:pt x="11" y="27"/>
                  <a:pt x="24" y="27"/>
                </a:cubicBezTo>
                <a:cubicBezTo>
                  <a:pt x="31" y="27"/>
                  <a:pt x="37" y="30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5"/>
                  <a:pt x="42" y="35"/>
                  <a:pt x="43" y="35"/>
                </a:cubicBezTo>
                <a:cubicBezTo>
                  <a:pt x="62" y="24"/>
                  <a:pt x="62" y="24"/>
                  <a:pt x="62" y="24"/>
                </a:cubicBezTo>
                <a:cubicBezTo>
                  <a:pt x="61" y="22"/>
                  <a:pt x="61" y="20"/>
                  <a:pt x="61" y="18"/>
                </a:cubicBezTo>
                <a:cubicBezTo>
                  <a:pt x="61" y="8"/>
                  <a:pt x="69" y="0"/>
                  <a:pt x="79" y="0"/>
                </a:cubicBezTo>
                <a:cubicBezTo>
                  <a:pt x="89" y="0"/>
                  <a:pt x="97" y="8"/>
                  <a:pt x="97" y="18"/>
                </a:cubicBezTo>
                <a:cubicBezTo>
                  <a:pt x="97" y="28"/>
                  <a:pt x="89" y="36"/>
                  <a:pt x="79" y="36"/>
                </a:cubicBezTo>
                <a:cubicBezTo>
                  <a:pt x="74" y="36"/>
                  <a:pt x="70" y="34"/>
                  <a:pt x="66" y="31"/>
                </a:cubicBezTo>
                <a:cubicBezTo>
                  <a:pt x="66" y="30"/>
                  <a:pt x="66" y="30"/>
                  <a:pt x="66" y="30"/>
                </a:cubicBezTo>
                <a:cubicBezTo>
                  <a:pt x="47" y="42"/>
                  <a:pt x="47" y="42"/>
                  <a:pt x="47" y="42"/>
                </a:cubicBezTo>
                <a:cubicBezTo>
                  <a:pt x="48" y="45"/>
                  <a:pt x="49" y="48"/>
                  <a:pt x="49" y="52"/>
                </a:cubicBezTo>
                <a:cubicBezTo>
                  <a:pt x="49" y="55"/>
                  <a:pt x="48" y="58"/>
                  <a:pt x="47" y="61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8"/>
                  <a:pt x="79" y="68"/>
                </a:cubicBezTo>
                <a:close/>
                <a:moveTo>
                  <a:pt x="86" y="78"/>
                </a:moveTo>
                <a:cubicBezTo>
                  <a:pt x="86" y="78"/>
                  <a:pt x="86" y="78"/>
                  <a:pt x="86" y="78"/>
                </a:cubicBezTo>
                <a:cubicBezTo>
                  <a:pt x="85" y="77"/>
                  <a:pt x="82" y="76"/>
                  <a:pt x="79" y="76"/>
                </a:cubicBezTo>
                <a:cubicBezTo>
                  <a:pt x="76" y="76"/>
                  <a:pt x="74" y="77"/>
                  <a:pt x="72" y="78"/>
                </a:cubicBezTo>
                <a:cubicBezTo>
                  <a:pt x="72" y="79"/>
                  <a:pt x="72" y="79"/>
                  <a:pt x="72" y="79"/>
                </a:cubicBezTo>
                <a:cubicBezTo>
                  <a:pt x="70" y="80"/>
                  <a:pt x="69" y="83"/>
                  <a:pt x="69" y="86"/>
                </a:cubicBezTo>
                <a:cubicBezTo>
                  <a:pt x="69" y="91"/>
                  <a:pt x="74" y="96"/>
                  <a:pt x="79" y="96"/>
                </a:cubicBezTo>
                <a:cubicBezTo>
                  <a:pt x="85" y="96"/>
                  <a:pt x="89" y="91"/>
                  <a:pt x="89" y="86"/>
                </a:cubicBezTo>
                <a:cubicBezTo>
                  <a:pt x="89" y="83"/>
                  <a:pt x="88" y="80"/>
                  <a:pt x="86" y="79"/>
                </a:cubicBezTo>
                <a:cubicBezTo>
                  <a:pt x="86" y="78"/>
                  <a:pt x="86" y="78"/>
                  <a:pt x="86" y="78"/>
                </a:cubicBezTo>
                <a:close/>
                <a:moveTo>
                  <a:pt x="36" y="40"/>
                </a:moveTo>
                <a:cubicBezTo>
                  <a:pt x="36" y="40"/>
                  <a:pt x="36" y="40"/>
                  <a:pt x="36" y="40"/>
                </a:cubicBezTo>
                <a:cubicBezTo>
                  <a:pt x="33" y="37"/>
                  <a:pt x="29" y="35"/>
                  <a:pt x="24" y="35"/>
                </a:cubicBezTo>
                <a:cubicBezTo>
                  <a:pt x="15" y="35"/>
                  <a:pt x="8" y="42"/>
                  <a:pt x="8" y="52"/>
                </a:cubicBezTo>
                <a:cubicBezTo>
                  <a:pt x="8" y="61"/>
                  <a:pt x="15" y="68"/>
                  <a:pt x="24" y="68"/>
                </a:cubicBezTo>
                <a:cubicBezTo>
                  <a:pt x="29" y="68"/>
                  <a:pt x="33" y="67"/>
                  <a:pt x="36" y="64"/>
                </a:cubicBezTo>
                <a:cubicBezTo>
                  <a:pt x="36" y="63"/>
                  <a:pt x="36" y="63"/>
                  <a:pt x="36" y="63"/>
                </a:cubicBezTo>
                <a:cubicBezTo>
                  <a:pt x="39" y="61"/>
                  <a:pt x="41" y="56"/>
                  <a:pt x="41" y="52"/>
                </a:cubicBezTo>
                <a:cubicBezTo>
                  <a:pt x="41" y="47"/>
                  <a:pt x="39" y="43"/>
                  <a:pt x="36" y="40"/>
                </a:cubicBezTo>
                <a:cubicBezTo>
                  <a:pt x="36" y="40"/>
                  <a:pt x="36" y="40"/>
                  <a:pt x="36" y="40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9" y="8"/>
                </a:cubicBezTo>
                <a:cubicBezTo>
                  <a:pt x="74" y="8"/>
                  <a:pt x="69" y="12"/>
                  <a:pt x="69" y="18"/>
                </a:cubicBezTo>
                <a:cubicBezTo>
                  <a:pt x="69" y="20"/>
                  <a:pt x="70" y="21"/>
                  <a:pt x="71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24"/>
                  <a:pt x="71" y="24"/>
                  <a:pt x="72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4" y="27"/>
                  <a:pt x="76" y="28"/>
                  <a:pt x="79" y="28"/>
                </a:cubicBezTo>
                <a:cubicBezTo>
                  <a:pt x="85" y="28"/>
                  <a:pt x="89" y="23"/>
                  <a:pt x="89" y="18"/>
                </a:cubicBezTo>
                <a:cubicBezTo>
                  <a:pt x="89" y="12"/>
                  <a:pt x="85" y="8"/>
                  <a:pt x="79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0" name="Freeform 16"/>
          <p:cNvSpPr>
            <a:spLocks noEditPoints="1"/>
          </p:cNvSpPr>
          <p:nvPr/>
        </p:nvSpPr>
        <p:spPr bwMode="auto">
          <a:xfrm>
            <a:off x="2955871" y="1811556"/>
            <a:ext cx="244226" cy="243068"/>
          </a:xfrm>
          <a:custGeom>
            <a:avLst/>
            <a:gdLst>
              <a:gd name="T0" fmla="*/ 85 w 103"/>
              <a:gd name="T1" fmla="*/ 1 h 103"/>
              <a:gd name="T2" fmla="*/ 89 w 103"/>
              <a:gd name="T3" fmla="*/ 2 h 103"/>
              <a:gd name="T4" fmla="*/ 89 w 103"/>
              <a:gd name="T5" fmla="*/ 2 h 103"/>
              <a:gd name="T6" fmla="*/ 101 w 103"/>
              <a:gd name="T7" fmla="*/ 14 h 103"/>
              <a:gd name="T8" fmla="*/ 101 w 103"/>
              <a:gd name="T9" fmla="*/ 14 h 103"/>
              <a:gd name="T10" fmla="*/ 102 w 103"/>
              <a:gd name="T11" fmla="*/ 18 h 103"/>
              <a:gd name="T12" fmla="*/ 87 w 103"/>
              <a:gd name="T13" fmla="*/ 32 h 103"/>
              <a:gd name="T14" fmla="*/ 76 w 103"/>
              <a:gd name="T15" fmla="*/ 33 h 103"/>
              <a:gd name="T16" fmla="*/ 73 w 103"/>
              <a:gd name="T17" fmla="*/ 75 h 103"/>
              <a:gd name="T18" fmla="*/ 51 w 103"/>
              <a:gd name="T19" fmla="*/ 84 h 103"/>
              <a:gd name="T20" fmla="*/ 19 w 103"/>
              <a:gd name="T21" fmla="*/ 53 h 103"/>
              <a:gd name="T22" fmla="*/ 51 w 103"/>
              <a:gd name="T23" fmla="*/ 21 h 103"/>
              <a:gd name="T24" fmla="*/ 74 w 103"/>
              <a:gd name="T25" fmla="*/ 24 h 103"/>
              <a:gd name="T26" fmla="*/ 72 w 103"/>
              <a:gd name="T27" fmla="*/ 14 h 103"/>
              <a:gd name="T28" fmla="*/ 91 w 103"/>
              <a:gd name="T29" fmla="*/ 40 h 103"/>
              <a:gd name="T30" fmla="*/ 99 w 103"/>
              <a:gd name="T31" fmla="*/ 38 h 103"/>
              <a:gd name="T32" fmla="*/ 101 w 103"/>
              <a:gd name="T33" fmla="*/ 53 h 103"/>
              <a:gd name="T34" fmla="*/ 51 w 103"/>
              <a:gd name="T35" fmla="*/ 103 h 103"/>
              <a:gd name="T36" fmla="*/ 0 w 103"/>
              <a:gd name="T37" fmla="*/ 53 h 103"/>
              <a:gd name="T38" fmla="*/ 51 w 103"/>
              <a:gd name="T39" fmla="*/ 2 h 103"/>
              <a:gd name="T40" fmla="*/ 65 w 103"/>
              <a:gd name="T41" fmla="*/ 4 h 103"/>
              <a:gd name="T42" fmla="*/ 63 w 103"/>
              <a:gd name="T43" fmla="*/ 12 h 103"/>
              <a:gd name="T44" fmla="*/ 51 w 103"/>
              <a:gd name="T45" fmla="*/ 10 h 103"/>
              <a:gd name="T46" fmla="*/ 8 w 103"/>
              <a:gd name="T47" fmla="*/ 53 h 103"/>
              <a:gd name="T48" fmla="*/ 51 w 103"/>
              <a:gd name="T49" fmla="*/ 95 h 103"/>
              <a:gd name="T50" fmla="*/ 93 w 103"/>
              <a:gd name="T51" fmla="*/ 53 h 103"/>
              <a:gd name="T52" fmla="*/ 91 w 103"/>
              <a:gd name="T53" fmla="*/ 40 h 103"/>
              <a:gd name="T54" fmla="*/ 51 w 103"/>
              <a:gd name="T55" fmla="*/ 38 h 103"/>
              <a:gd name="T56" fmla="*/ 66 w 103"/>
              <a:gd name="T57" fmla="*/ 31 h 103"/>
              <a:gd name="T58" fmla="*/ 32 w 103"/>
              <a:gd name="T59" fmla="*/ 34 h 103"/>
              <a:gd name="T60" fmla="*/ 32 w 103"/>
              <a:gd name="T61" fmla="*/ 34 h 103"/>
              <a:gd name="T62" fmla="*/ 32 w 103"/>
              <a:gd name="T63" fmla="*/ 71 h 103"/>
              <a:gd name="T64" fmla="*/ 69 w 103"/>
              <a:gd name="T65" fmla="*/ 71 h 103"/>
              <a:gd name="T66" fmla="*/ 77 w 103"/>
              <a:gd name="T67" fmla="*/ 53 h 103"/>
              <a:gd name="T68" fmla="*/ 63 w 103"/>
              <a:gd name="T69" fmla="*/ 45 h 103"/>
              <a:gd name="T70" fmla="*/ 61 w 103"/>
              <a:gd name="T71" fmla="*/ 63 h 103"/>
              <a:gd name="T72" fmla="*/ 51 w 103"/>
              <a:gd name="T73" fmla="*/ 67 h 103"/>
              <a:gd name="T74" fmla="*/ 40 w 103"/>
              <a:gd name="T75" fmla="*/ 63 h 103"/>
              <a:gd name="T76" fmla="*/ 40 w 103"/>
              <a:gd name="T77" fmla="*/ 42 h 103"/>
              <a:gd name="T78" fmla="*/ 51 w 103"/>
              <a:gd name="T79" fmla="*/ 38 h 103"/>
              <a:gd name="T80" fmla="*/ 54 w 103"/>
              <a:gd name="T81" fmla="*/ 43 h 103"/>
              <a:gd name="T82" fmla="*/ 44 w 103"/>
              <a:gd name="T83" fmla="*/ 46 h 103"/>
              <a:gd name="T84" fmla="*/ 41 w 103"/>
              <a:gd name="T85" fmla="*/ 53 h 103"/>
              <a:gd name="T86" fmla="*/ 51 w 103"/>
              <a:gd name="T87" fmla="*/ 62 h 103"/>
              <a:gd name="T88" fmla="*/ 57 w 103"/>
              <a:gd name="T89" fmla="*/ 59 h 103"/>
              <a:gd name="T90" fmla="*/ 60 w 103"/>
              <a:gd name="T91" fmla="*/ 49 h 103"/>
              <a:gd name="T92" fmla="*/ 48 w 103"/>
              <a:gd name="T93" fmla="*/ 55 h 103"/>
              <a:gd name="T94" fmla="*/ 54 w 103"/>
              <a:gd name="T95" fmla="*/ 43 h 103"/>
              <a:gd name="T96" fmla="*/ 86 w 103"/>
              <a:gd name="T97" fmla="*/ 7 h 103"/>
              <a:gd name="T98" fmla="*/ 78 w 103"/>
              <a:gd name="T99" fmla="*/ 22 h 103"/>
              <a:gd name="T100" fmla="*/ 86 w 103"/>
              <a:gd name="T101" fmla="*/ 7 h 103"/>
              <a:gd name="T102" fmla="*/ 91 w 103"/>
              <a:gd name="T103" fmla="*/ 16 h 103"/>
              <a:gd name="T104" fmla="*/ 87 w 103"/>
              <a:gd name="T105" fmla="*/ 27 h 103"/>
              <a:gd name="T106" fmla="*/ 91 w 103"/>
              <a:gd name="T107" fmla="*/ 1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3" h="103">
                <a:moveTo>
                  <a:pt x="72" y="14"/>
                </a:moveTo>
                <a:cubicBezTo>
                  <a:pt x="85" y="1"/>
                  <a:pt x="85" y="1"/>
                  <a:pt x="85" y="1"/>
                </a:cubicBezTo>
                <a:cubicBezTo>
                  <a:pt x="86" y="0"/>
                  <a:pt x="88" y="0"/>
                  <a:pt x="89" y="1"/>
                </a:cubicBezTo>
                <a:cubicBezTo>
                  <a:pt x="89" y="1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92" y="11"/>
                  <a:pt x="92" y="11"/>
                  <a:pt x="92" y="11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2" y="14"/>
                  <a:pt x="102" y="14"/>
                </a:cubicBezTo>
                <a:cubicBezTo>
                  <a:pt x="103" y="15"/>
                  <a:pt x="103" y="17"/>
                  <a:pt x="102" y="18"/>
                </a:cubicBezTo>
                <a:cubicBezTo>
                  <a:pt x="89" y="31"/>
                  <a:pt x="89" y="31"/>
                  <a:pt x="89" y="31"/>
                </a:cubicBezTo>
                <a:cubicBezTo>
                  <a:pt x="88" y="31"/>
                  <a:pt x="88" y="32"/>
                  <a:pt x="87" y="32"/>
                </a:cubicBezTo>
                <a:cubicBezTo>
                  <a:pt x="79" y="30"/>
                  <a:pt x="79" y="30"/>
                  <a:pt x="79" y="30"/>
                </a:cubicBezTo>
                <a:cubicBezTo>
                  <a:pt x="76" y="33"/>
                  <a:pt x="76" y="33"/>
                  <a:pt x="76" y="33"/>
                </a:cubicBezTo>
                <a:cubicBezTo>
                  <a:pt x="80" y="39"/>
                  <a:pt x="82" y="45"/>
                  <a:pt x="82" y="53"/>
                </a:cubicBezTo>
                <a:cubicBezTo>
                  <a:pt x="82" y="61"/>
                  <a:pt x="79" y="69"/>
                  <a:pt x="73" y="75"/>
                </a:cubicBezTo>
                <a:cubicBezTo>
                  <a:pt x="73" y="75"/>
                  <a:pt x="73" y="75"/>
                  <a:pt x="73" y="75"/>
                </a:cubicBezTo>
                <a:cubicBezTo>
                  <a:pt x="67" y="80"/>
                  <a:pt x="59" y="84"/>
                  <a:pt x="51" y="84"/>
                </a:cubicBezTo>
                <a:cubicBezTo>
                  <a:pt x="42" y="84"/>
                  <a:pt x="34" y="80"/>
                  <a:pt x="28" y="75"/>
                </a:cubicBezTo>
                <a:cubicBezTo>
                  <a:pt x="23" y="69"/>
                  <a:pt x="19" y="61"/>
                  <a:pt x="19" y="53"/>
                </a:cubicBezTo>
                <a:cubicBezTo>
                  <a:pt x="19" y="44"/>
                  <a:pt x="23" y="36"/>
                  <a:pt x="28" y="30"/>
                </a:cubicBezTo>
                <a:cubicBezTo>
                  <a:pt x="34" y="25"/>
                  <a:pt x="42" y="21"/>
                  <a:pt x="51" y="21"/>
                </a:cubicBezTo>
                <a:cubicBezTo>
                  <a:pt x="58" y="21"/>
                  <a:pt x="65" y="24"/>
                  <a:pt x="70" y="28"/>
                </a:cubicBezTo>
                <a:cubicBezTo>
                  <a:pt x="74" y="24"/>
                  <a:pt x="74" y="24"/>
                  <a:pt x="74" y="24"/>
                </a:cubicBezTo>
                <a:cubicBezTo>
                  <a:pt x="72" y="17"/>
                  <a:pt x="72" y="17"/>
                  <a:pt x="72" y="17"/>
                </a:cubicBezTo>
                <a:cubicBezTo>
                  <a:pt x="71" y="16"/>
                  <a:pt x="72" y="15"/>
                  <a:pt x="72" y="14"/>
                </a:cubicBezTo>
                <a:close/>
                <a:moveTo>
                  <a:pt x="91" y="40"/>
                </a:moveTo>
                <a:cubicBezTo>
                  <a:pt x="91" y="40"/>
                  <a:pt x="91" y="40"/>
                  <a:pt x="91" y="40"/>
                </a:cubicBezTo>
                <a:cubicBezTo>
                  <a:pt x="91" y="38"/>
                  <a:pt x="92" y="36"/>
                  <a:pt x="94" y="35"/>
                </a:cubicBezTo>
                <a:cubicBezTo>
                  <a:pt x="96" y="35"/>
                  <a:pt x="98" y="36"/>
                  <a:pt x="99" y="38"/>
                </a:cubicBezTo>
                <a:cubicBezTo>
                  <a:pt x="100" y="40"/>
                  <a:pt x="100" y="43"/>
                  <a:pt x="101" y="45"/>
                </a:cubicBezTo>
                <a:cubicBezTo>
                  <a:pt x="101" y="47"/>
                  <a:pt x="101" y="50"/>
                  <a:pt x="101" y="53"/>
                </a:cubicBezTo>
                <a:cubicBezTo>
                  <a:pt x="101" y="66"/>
                  <a:pt x="96" y="79"/>
                  <a:pt x="86" y="88"/>
                </a:cubicBezTo>
                <a:cubicBezTo>
                  <a:pt x="77" y="97"/>
                  <a:pt x="65" y="103"/>
                  <a:pt x="51" y="103"/>
                </a:cubicBezTo>
                <a:cubicBezTo>
                  <a:pt x="37" y="103"/>
                  <a:pt x="24" y="97"/>
                  <a:pt x="15" y="88"/>
                </a:cubicBezTo>
                <a:cubicBezTo>
                  <a:pt x="6" y="79"/>
                  <a:pt x="0" y="66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3" y="2"/>
                  <a:pt x="56" y="2"/>
                  <a:pt x="58" y="3"/>
                </a:cubicBezTo>
                <a:cubicBezTo>
                  <a:pt x="61" y="3"/>
                  <a:pt x="63" y="3"/>
                  <a:pt x="65" y="4"/>
                </a:cubicBezTo>
                <a:cubicBezTo>
                  <a:pt x="67" y="5"/>
                  <a:pt x="69" y="7"/>
                  <a:pt x="68" y="9"/>
                </a:cubicBezTo>
                <a:cubicBezTo>
                  <a:pt x="67" y="11"/>
                  <a:pt x="65" y="12"/>
                  <a:pt x="63" y="12"/>
                </a:cubicBezTo>
                <a:cubicBezTo>
                  <a:pt x="61" y="11"/>
                  <a:pt x="59" y="11"/>
                  <a:pt x="57" y="10"/>
                </a:cubicBezTo>
                <a:cubicBezTo>
                  <a:pt x="55" y="10"/>
                  <a:pt x="53" y="10"/>
                  <a:pt x="51" y="10"/>
                </a:cubicBezTo>
                <a:cubicBezTo>
                  <a:pt x="39" y="10"/>
                  <a:pt x="28" y="15"/>
                  <a:pt x="21" y="23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4"/>
                  <a:pt x="13" y="75"/>
                  <a:pt x="21" y="83"/>
                </a:cubicBezTo>
                <a:cubicBezTo>
                  <a:pt x="28" y="90"/>
                  <a:pt x="39" y="95"/>
                  <a:pt x="51" y="95"/>
                </a:cubicBezTo>
                <a:cubicBezTo>
                  <a:pt x="62" y="95"/>
                  <a:pt x="73" y="90"/>
                  <a:pt x="81" y="83"/>
                </a:cubicBezTo>
                <a:cubicBezTo>
                  <a:pt x="88" y="75"/>
                  <a:pt x="93" y="64"/>
                  <a:pt x="93" y="53"/>
                </a:cubicBezTo>
                <a:cubicBezTo>
                  <a:pt x="93" y="50"/>
                  <a:pt x="93" y="48"/>
                  <a:pt x="93" y="46"/>
                </a:cubicBezTo>
                <a:cubicBezTo>
                  <a:pt x="92" y="44"/>
                  <a:pt x="92" y="42"/>
                  <a:pt x="91" y="4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8"/>
                </a:cubicBezTo>
                <a:cubicBezTo>
                  <a:pt x="53" y="38"/>
                  <a:pt x="56" y="39"/>
                  <a:pt x="58" y="40"/>
                </a:cubicBezTo>
                <a:cubicBezTo>
                  <a:pt x="66" y="31"/>
                  <a:pt x="66" y="31"/>
                  <a:pt x="66" y="31"/>
                </a:cubicBezTo>
                <a:cubicBezTo>
                  <a:pt x="62" y="28"/>
                  <a:pt x="57" y="26"/>
                  <a:pt x="51" y="26"/>
                </a:cubicBezTo>
                <a:cubicBezTo>
                  <a:pt x="43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5"/>
                  <a:pt x="24" y="53"/>
                </a:cubicBezTo>
                <a:cubicBezTo>
                  <a:pt x="24" y="60"/>
                  <a:pt x="27" y="66"/>
                  <a:pt x="32" y="71"/>
                </a:cubicBezTo>
                <a:cubicBezTo>
                  <a:pt x="37" y="76"/>
                  <a:pt x="43" y="79"/>
                  <a:pt x="51" y="79"/>
                </a:cubicBezTo>
                <a:cubicBezTo>
                  <a:pt x="58" y="79"/>
                  <a:pt x="65" y="76"/>
                  <a:pt x="69" y="71"/>
                </a:cubicBezTo>
                <a:cubicBezTo>
                  <a:pt x="69" y="71"/>
                  <a:pt x="69" y="71"/>
                  <a:pt x="69" y="71"/>
                </a:cubicBezTo>
                <a:cubicBezTo>
                  <a:pt x="74" y="66"/>
                  <a:pt x="77" y="60"/>
                  <a:pt x="77" y="53"/>
                </a:cubicBezTo>
                <a:cubicBezTo>
                  <a:pt x="77" y="47"/>
                  <a:pt x="75" y="41"/>
                  <a:pt x="72" y="37"/>
                </a:cubicBezTo>
                <a:cubicBezTo>
                  <a:pt x="63" y="45"/>
                  <a:pt x="63" y="45"/>
                  <a:pt x="63" y="45"/>
                </a:cubicBezTo>
                <a:cubicBezTo>
                  <a:pt x="64" y="48"/>
                  <a:pt x="65" y="50"/>
                  <a:pt x="65" y="53"/>
                </a:cubicBezTo>
                <a:cubicBezTo>
                  <a:pt x="65" y="56"/>
                  <a:pt x="63" y="60"/>
                  <a:pt x="61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58" y="65"/>
                  <a:pt x="55" y="67"/>
                  <a:pt x="51" y="67"/>
                </a:cubicBezTo>
                <a:cubicBezTo>
                  <a:pt x="47" y="67"/>
                  <a:pt x="43" y="65"/>
                  <a:pt x="40" y="63"/>
                </a:cubicBezTo>
                <a:cubicBezTo>
                  <a:pt x="40" y="63"/>
                  <a:pt x="40" y="63"/>
                  <a:pt x="40" y="63"/>
                </a:cubicBezTo>
                <a:cubicBezTo>
                  <a:pt x="38" y="60"/>
                  <a:pt x="36" y="57"/>
                  <a:pt x="36" y="53"/>
                </a:cubicBezTo>
                <a:cubicBezTo>
                  <a:pt x="36" y="49"/>
                  <a:pt x="38" y="45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3" y="40"/>
                  <a:pt x="47" y="38"/>
                  <a:pt x="51" y="38"/>
                </a:cubicBezTo>
                <a:close/>
                <a:moveTo>
                  <a:pt x="54" y="43"/>
                </a:moveTo>
                <a:cubicBezTo>
                  <a:pt x="54" y="43"/>
                  <a:pt x="54" y="43"/>
                  <a:pt x="54" y="43"/>
                </a:cubicBezTo>
                <a:cubicBezTo>
                  <a:pt x="53" y="43"/>
                  <a:pt x="52" y="43"/>
                  <a:pt x="51" y="43"/>
                </a:cubicBezTo>
                <a:cubicBezTo>
                  <a:pt x="48" y="43"/>
                  <a:pt x="46" y="44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2" y="47"/>
                  <a:pt x="41" y="50"/>
                  <a:pt x="41" y="53"/>
                </a:cubicBezTo>
                <a:cubicBezTo>
                  <a:pt x="41" y="55"/>
                  <a:pt x="42" y="58"/>
                  <a:pt x="44" y="59"/>
                </a:cubicBezTo>
                <a:cubicBezTo>
                  <a:pt x="46" y="61"/>
                  <a:pt x="48" y="62"/>
                  <a:pt x="51" y="62"/>
                </a:cubicBezTo>
                <a:cubicBezTo>
                  <a:pt x="53" y="62"/>
                  <a:pt x="56" y="61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9" y="58"/>
                  <a:pt x="60" y="55"/>
                  <a:pt x="60" y="53"/>
                </a:cubicBezTo>
                <a:cubicBezTo>
                  <a:pt x="60" y="51"/>
                  <a:pt x="60" y="50"/>
                  <a:pt x="60" y="49"/>
                </a:cubicBezTo>
                <a:cubicBezTo>
                  <a:pt x="54" y="55"/>
                  <a:pt x="54" y="55"/>
                  <a:pt x="54" y="55"/>
                </a:cubicBezTo>
                <a:cubicBezTo>
                  <a:pt x="52" y="57"/>
                  <a:pt x="49" y="57"/>
                  <a:pt x="48" y="55"/>
                </a:cubicBezTo>
                <a:cubicBezTo>
                  <a:pt x="46" y="54"/>
                  <a:pt x="46" y="51"/>
                  <a:pt x="48" y="50"/>
                </a:cubicBezTo>
                <a:cubicBezTo>
                  <a:pt x="54" y="43"/>
                  <a:pt x="54" y="43"/>
                  <a:pt x="54" y="43"/>
                </a:cubicBezTo>
                <a:close/>
                <a:moveTo>
                  <a:pt x="86" y="7"/>
                </a:moveTo>
                <a:cubicBezTo>
                  <a:pt x="86" y="7"/>
                  <a:pt x="86" y="7"/>
                  <a:pt x="86" y="7"/>
                </a:cubicBezTo>
                <a:cubicBezTo>
                  <a:pt x="77" y="17"/>
                  <a:pt x="77" y="17"/>
                  <a:pt x="77" y="17"/>
                </a:cubicBezTo>
                <a:cubicBezTo>
                  <a:pt x="78" y="22"/>
                  <a:pt x="78" y="22"/>
                  <a:pt x="78" y="2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7"/>
                  <a:pt x="86" y="7"/>
                  <a:pt x="86" y="7"/>
                </a:cubicBezTo>
                <a:close/>
                <a:moveTo>
                  <a:pt x="91" y="16"/>
                </a:moveTo>
                <a:cubicBezTo>
                  <a:pt x="91" y="16"/>
                  <a:pt x="91" y="16"/>
                  <a:pt x="91" y="16"/>
                </a:cubicBezTo>
                <a:cubicBezTo>
                  <a:pt x="81" y="25"/>
                  <a:pt x="81" y="25"/>
                  <a:pt x="81" y="25"/>
                </a:cubicBezTo>
                <a:cubicBezTo>
                  <a:pt x="87" y="27"/>
                  <a:pt x="87" y="27"/>
                  <a:pt x="87" y="27"/>
                </a:cubicBezTo>
                <a:cubicBezTo>
                  <a:pt x="96" y="17"/>
                  <a:pt x="96" y="17"/>
                  <a:pt x="96" y="17"/>
                </a:cubicBezTo>
                <a:cubicBezTo>
                  <a:pt x="91" y="16"/>
                  <a:pt x="91" y="16"/>
                  <a:pt x="9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Freeform 17"/>
          <p:cNvSpPr>
            <a:spLocks noEditPoints="1"/>
          </p:cNvSpPr>
          <p:nvPr/>
        </p:nvSpPr>
        <p:spPr bwMode="auto">
          <a:xfrm>
            <a:off x="2438357" y="2693314"/>
            <a:ext cx="246540" cy="258114"/>
          </a:xfrm>
          <a:custGeom>
            <a:avLst/>
            <a:gdLst>
              <a:gd name="T0" fmla="*/ 89 w 104"/>
              <a:gd name="T1" fmla="*/ 15 h 109"/>
              <a:gd name="T2" fmla="*/ 92 w 104"/>
              <a:gd name="T3" fmla="*/ 86 h 109"/>
              <a:gd name="T4" fmla="*/ 96 w 104"/>
              <a:gd name="T5" fmla="*/ 54 h 109"/>
              <a:gd name="T6" fmla="*/ 78 w 104"/>
              <a:gd name="T7" fmla="*/ 73 h 109"/>
              <a:gd name="T8" fmla="*/ 76 w 104"/>
              <a:gd name="T9" fmla="*/ 54 h 109"/>
              <a:gd name="T10" fmla="*/ 31 w 104"/>
              <a:gd name="T11" fmla="*/ 72 h 109"/>
              <a:gd name="T12" fmla="*/ 23 w 104"/>
              <a:gd name="T13" fmla="*/ 54 h 109"/>
              <a:gd name="T14" fmla="*/ 18 w 104"/>
              <a:gd name="T15" fmla="*/ 80 h 109"/>
              <a:gd name="T16" fmla="*/ 0 w 104"/>
              <a:gd name="T17" fmla="*/ 52 h 109"/>
              <a:gd name="T18" fmla="*/ 52 w 104"/>
              <a:gd name="T19" fmla="*/ 0 h 109"/>
              <a:gd name="T20" fmla="*/ 68 w 104"/>
              <a:gd name="T21" fmla="*/ 94 h 109"/>
              <a:gd name="T22" fmla="*/ 64 w 104"/>
              <a:gd name="T23" fmla="*/ 109 h 109"/>
              <a:gd name="T24" fmla="*/ 40 w 104"/>
              <a:gd name="T25" fmla="*/ 109 h 109"/>
              <a:gd name="T26" fmla="*/ 36 w 104"/>
              <a:gd name="T27" fmla="*/ 105 h 109"/>
              <a:gd name="T28" fmla="*/ 24 w 104"/>
              <a:gd name="T29" fmla="*/ 94 h 109"/>
              <a:gd name="T30" fmla="*/ 21 w 104"/>
              <a:gd name="T31" fmla="*/ 87 h 109"/>
              <a:gd name="T32" fmla="*/ 55 w 104"/>
              <a:gd name="T33" fmla="*/ 59 h 109"/>
              <a:gd name="T34" fmla="*/ 83 w 104"/>
              <a:gd name="T35" fmla="*/ 87 h 109"/>
              <a:gd name="T36" fmla="*/ 80 w 104"/>
              <a:gd name="T37" fmla="*/ 94 h 109"/>
              <a:gd name="T38" fmla="*/ 68 w 104"/>
              <a:gd name="T39" fmla="*/ 94 h 109"/>
              <a:gd name="T40" fmla="*/ 60 w 104"/>
              <a:gd name="T41" fmla="*/ 101 h 109"/>
              <a:gd name="T42" fmla="*/ 60 w 104"/>
              <a:gd name="T43" fmla="*/ 90 h 109"/>
              <a:gd name="T44" fmla="*/ 70 w 104"/>
              <a:gd name="T45" fmla="*/ 86 h 109"/>
              <a:gd name="T46" fmla="*/ 34 w 104"/>
              <a:gd name="T47" fmla="*/ 86 h 109"/>
              <a:gd name="T48" fmla="*/ 40 w 104"/>
              <a:gd name="T49" fmla="*/ 86 h 109"/>
              <a:gd name="T50" fmla="*/ 44 w 104"/>
              <a:gd name="T51" fmla="*/ 101 h 109"/>
              <a:gd name="T52" fmla="*/ 83 w 104"/>
              <a:gd name="T53" fmla="*/ 21 h 109"/>
              <a:gd name="T54" fmla="*/ 82 w 104"/>
              <a:gd name="T55" fmla="*/ 20 h 109"/>
              <a:gd name="T56" fmla="*/ 81 w 104"/>
              <a:gd name="T57" fmla="*/ 49 h 109"/>
              <a:gd name="T58" fmla="*/ 83 w 104"/>
              <a:gd name="T59" fmla="*/ 21 h 109"/>
              <a:gd name="T60" fmla="*/ 78 w 104"/>
              <a:gd name="T61" fmla="*/ 16 h 109"/>
              <a:gd name="T62" fmla="*/ 73 w 104"/>
              <a:gd name="T63" fmla="*/ 17 h 109"/>
              <a:gd name="T64" fmla="*/ 78 w 104"/>
              <a:gd name="T65" fmla="*/ 16 h 109"/>
              <a:gd name="T66" fmla="*/ 59 w 104"/>
              <a:gd name="T67" fmla="*/ 8 h 109"/>
              <a:gd name="T68" fmla="*/ 55 w 104"/>
              <a:gd name="T69" fmla="*/ 25 h 109"/>
              <a:gd name="T70" fmla="*/ 70 w 104"/>
              <a:gd name="T71" fmla="*/ 21 h 109"/>
              <a:gd name="T72" fmla="*/ 59 w 104"/>
              <a:gd name="T73" fmla="*/ 8 h 109"/>
              <a:gd name="T74" fmla="*/ 50 w 104"/>
              <a:gd name="T75" fmla="*/ 8 h 109"/>
              <a:gd name="T76" fmla="*/ 36 w 104"/>
              <a:gd name="T77" fmla="*/ 19 h 109"/>
              <a:gd name="T78" fmla="*/ 36 w 104"/>
              <a:gd name="T79" fmla="*/ 22 h 109"/>
              <a:gd name="T80" fmla="*/ 50 w 104"/>
              <a:gd name="T81" fmla="*/ 8 h 109"/>
              <a:gd name="T82" fmla="*/ 35 w 104"/>
              <a:gd name="T83" fmla="*/ 11 h 109"/>
              <a:gd name="T84" fmla="*/ 30 w 104"/>
              <a:gd name="T85" fmla="*/ 19 h 109"/>
              <a:gd name="T86" fmla="*/ 35 w 104"/>
              <a:gd name="T87" fmla="*/ 11 h 109"/>
              <a:gd name="T88" fmla="*/ 22 w 104"/>
              <a:gd name="T89" fmla="*/ 20 h 109"/>
              <a:gd name="T90" fmla="*/ 8 w 104"/>
              <a:gd name="T91" fmla="*/ 49 h 109"/>
              <a:gd name="T92" fmla="*/ 28 w 104"/>
              <a:gd name="T93" fmla="*/ 24 h 109"/>
              <a:gd name="T94" fmla="*/ 72 w 104"/>
              <a:gd name="T95" fmla="*/ 26 h 109"/>
              <a:gd name="T96" fmla="*/ 70 w 104"/>
              <a:gd name="T97" fmla="*/ 26 h 109"/>
              <a:gd name="T98" fmla="*/ 55 w 104"/>
              <a:gd name="T99" fmla="*/ 49 h 109"/>
              <a:gd name="T100" fmla="*/ 72 w 104"/>
              <a:gd name="T101" fmla="*/ 26 h 109"/>
              <a:gd name="T102" fmla="*/ 50 w 104"/>
              <a:gd name="T103" fmla="*/ 30 h 109"/>
              <a:gd name="T104" fmla="*/ 33 w 104"/>
              <a:gd name="T105" fmla="*/ 26 h 109"/>
              <a:gd name="T106" fmla="*/ 50 w 104"/>
              <a:gd name="T107" fmla="*/ 4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4" h="109">
                <a:moveTo>
                  <a:pt x="52" y="0"/>
                </a:moveTo>
                <a:cubicBezTo>
                  <a:pt x="66" y="0"/>
                  <a:pt x="80" y="6"/>
                  <a:pt x="89" y="15"/>
                </a:cubicBezTo>
                <a:cubicBezTo>
                  <a:pt x="98" y="24"/>
                  <a:pt x="104" y="37"/>
                  <a:pt x="104" y="52"/>
                </a:cubicBezTo>
                <a:cubicBezTo>
                  <a:pt x="104" y="65"/>
                  <a:pt x="100" y="76"/>
                  <a:pt x="92" y="86"/>
                </a:cubicBezTo>
                <a:cubicBezTo>
                  <a:pt x="89" y="89"/>
                  <a:pt x="82" y="85"/>
                  <a:pt x="86" y="80"/>
                </a:cubicBezTo>
                <a:cubicBezTo>
                  <a:pt x="92" y="73"/>
                  <a:pt x="96" y="64"/>
                  <a:pt x="96" y="54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61"/>
                  <a:pt x="80" y="67"/>
                  <a:pt x="78" y="73"/>
                </a:cubicBezTo>
                <a:cubicBezTo>
                  <a:pt x="78" y="76"/>
                  <a:pt x="73" y="75"/>
                  <a:pt x="74" y="72"/>
                </a:cubicBezTo>
                <a:cubicBezTo>
                  <a:pt x="75" y="67"/>
                  <a:pt x="76" y="61"/>
                  <a:pt x="76" y="54"/>
                </a:cubicBezTo>
                <a:cubicBezTo>
                  <a:pt x="56" y="54"/>
                  <a:pt x="48" y="54"/>
                  <a:pt x="28" y="54"/>
                </a:cubicBezTo>
                <a:cubicBezTo>
                  <a:pt x="28" y="61"/>
                  <a:pt x="29" y="67"/>
                  <a:pt x="31" y="72"/>
                </a:cubicBezTo>
                <a:cubicBezTo>
                  <a:pt x="31" y="75"/>
                  <a:pt x="27" y="76"/>
                  <a:pt x="26" y="73"/>
                </a:cubicBezTo>
                <a:cubicBezTo>
                  <a:pt x="24" y="67"/>
                  <a:pt x="24" y="61"/>
                  <a:pt x="23" y="54"/>
                </a:cubicBezTo>
                <a:cubicBezTo>
                  <a:pt x="8" y="54"/>
                  <a:pt x="8" y="54"/>
                  <a:pt x="8" y="54"/>
                </a:cubicBezTo>
                <a:cubicBezTo>
                  <a:pt x="9" y="64"/>
                  <a:pt x="12" y="73"/>
                  <a:pt x="18" y="80"/>
                </a:cubicBezTo>
                <a:cubicBezTo>
                  <a:pt x="22" y="84"/>
                  <a:pt x="16" y="89"/>
                  <a:pt x="12" y="86"/>
                </a:cubicBezTo>
                <a:cubicBezTo>
                  <a:pt x="5" y="76"/>
                  <a:pt x="0" y="65"/>
                  <a:pt x="0" y="52"/>
                </a:cubicBezTo>
                <a:cubicBezTo>
                  <a:pt x="0" y="37"/>
                  <a:pt x="6" y="24"/>
                  <a:pt x="15" y="15"/>
                </a:cubicBezTo>
                <a:cubicBezTo>
                  <a:pt x="25" y="6"/>
                  <a:pt x="38" y="0"/>
                  <a:pt x="52" y="0"/>
                </a:cubicBezTo>
                <a:close/>
                <a:moveTo>
                  <a:pt x="68" y="94"/>
                </a:moveTo>
                <a:cubicBezTo>
                  <a:pt x="68" y="94"/>
                  <a:pt x="68" y="94"/>
                  <a:pt x="68" y="9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8" y="107"/>
                  <a:pt x="66" y="109"/>
                  <a:pt x="64" y="109"/>
                </a:cubicBezTo>
                <a:cubicBezTo>
                  <a:pt x="64" y="109"/>
                  <a:pt x="64" y="109"/>
                  <a:pt x="64" y="109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38" y="109"/>
                  <a:pt x="36" y="107"/>
                  <a:pt x="36" y="105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6" y="94"/>
                  <a:pt x="36" y="94"/>
                  <a:pt x="36" y="94"/>
                </a:cubicBezTo>
                <a:cubicBezTo>
                  <a:pt x="24" y="94"/>
                  <a:pt x="24" y="94"/>
                  <a:pt x="24" y="94"/>
                </a:cubicBezTo>
                <a:cubicBezTo>
                  <a:pt x="22" y="94"/>
                  <a:pt x="20" y="92"/>
                  <a:pt x="20" y="90"/>
                </a:cubicBezTo>
                <a:cubicBezTo>
                  <a:pt x="20" y="89"/>
                  <a:pt x="21" y="88"/>
                  <a:pt x="21" y="87"/>
                </a:cubicBezTo>
                <a:cubicBezTo>
                  <a:pt x="49" y="59"/>
                  <a:pt x="49" y="59"/>
                  <a:pt x="49" y="59"/>
                </a:cubicBezTo>
                <a:cubicBezTo>
                  <a:pt x="51" y="58"/>
                  <a:pt x="53" y="58"/>
                  <a:pt x="55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83" y="87"/>
                  <a:pt x="83" y="87"/>
                  <a:pt x="83" y="87"/>
                </a:cubicBezTo>
                <a:cubicBezTo>
                  <a:pt x="85" y="89"/>
                  <a:pt x="85" y="91"/>
                  <a:pt x="83" y="93"/>
                </a:cubicBezTo>
                <a:cubicBezTo>
                  <a:pt x="82" y="94"/>
                  <a:pt x="81" y="94"/>
                  <a:pt x="80" y="94"/>
                </a:cubicBezTo>
                <a:cubicBezTo>
                  <a:pt x="80" y="94"/>
                  <a:pt x="80" y="94"/>
                  <a:pt x="80" y="94"/>
                </a:cubicBezTo>
                <a:cubicBezTo>
                  <a:pt x="68" y="94"/>
                  <a:pt x="68" y="94"/>
                  <a:pt x="68" y="94"/>
                </a:cubicBezTo>
                <a:close/>
                <a:moveTo>
                  <a:pt x="60" y="101"/>
                </a:moveTo>
                <a:cubicBezTo>
                  <a:pt x="60" y="101"/>
                  <a:pt x="60" y="101"/>
                  <a:pt x="60" y="101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88"/>
                  <a:pt x="62" y="86"/>
                  <a:pt x="64" y="86"/>
                </a:cubicBezTo>
                <a:cubicBezTo>
                  <a:pt x="70" y="86"/>
                  <a:pt x="70" y="86"/>
                  <a:pt x="70" y="86"/>
                </a:cubicBezTo>
                <a:cubicBezTo>
                  <a:pt x="52" y="68"/>
                  <a:pt x="52" y="68"/>
                  <a:pt x="52" y="68"/>
                </a:cubicBezTo>
                <a:cubicBezTo>
                  <a:pt x="34" y="86"/>
                  <a:pt x="34" y="86"/>
                  <a:pt x="34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2" y="86"/>
                  <a:pt x="44" y="88"/>
                  <a:pt x="44" y="90"/>
                </a:cubicBezTo>
                <a:cubicBezTo>
                  <a:pt x="44" y="101"/>
                  <a:pt x="44" y="101"/>
                  <a:pt x="44" y="101"/>
                </a:cubicBezTo>
                <a:cubicBezTo>
                  <a:pt x="60" y="101"/>
                  <a:pt x="60" y="101"/>
                  <a:pt x="60" y="101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3" y="21"/>
                </a:cubicBezTo>
                <a:cubicBezTo>
                  <a:pt x="83" y="20"/>
                  <a:pt x="83" y="20"/>
                  <a:pt x="82" y="20"/>
                </a:cubicBezTo>
                <a:cubicBezTo>
                  <a:pt x="80" y="21"/>
                  <a:pt x="78" y="22"/>
                  <a:pt x="76" y="24"/>
                </a:cubicBezTo>
                <a:cubicBezTo>
                  <a:pt x="79" y="31"/>
                  <a:pt x="81" y="40"/>
                  <a:pt x="81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96" y="38"/>
                  <a:pt x="91" y="28"/>
                  <a:pt x="83" y="21"/>
                </a:cubicBezTo>
                <a:close/>
                <a:moveTo>
                  <a:pt x="78" y="16"/>
                </a:moveTo>
                <a:cubicBezTo>
                  <a:pt x="78" y="16"/>
                  <a:pt x="78" y="16"/>
                  <a:pt x="78" y="16"/>
                </a:cubicBezTo>
                <a:cubicBezTo>
                  <a:pt x="76" y="14"/>
                  <a:pt x="73" y="13"/>
                  <a:pt x="69" y="11"/>
                </a:cubicBezTo>
                <a:cubicBezTo>
                  <a:pt x="71" y="13"/>
                  <a:pt x="72" y="15"/>
                  <a:pt x="73" y="17"/>
                </a:cubicBezTo>
                <a:cubicBezTo>
                  <a:pt x="73" y="17"/>
                  <a:pt x="74" y="18"/>
                  <a:pt x="74" y="19"/>
                </a:cubicBezTo>
                <a:cubicBezTo>
                  <a:pt x="76" y="18"/>
                  <a:pt x="77" y="17"/>
                  <a:pt x="78" y="16"/>
                </a:cubicBezTo>
                <a:close/>
                <a:moveTo>
                  <a:pt x="59" y="8"/>
                </a:moveTo>
                <a:cubicBezTo>
                  <a:pt x="59" y="8"/>
                  <a:pt x="59" y="8"/>
                  <a:pt x="59" y="8"/>
                </a:cubicBezTo>
                <a:cubicBezTo>
                  <a:pt x="58" y="8"/>
                  <a:pt x="56" y="8"/>
                  <a:pt x="55" y="8"/>
                </a:cubicBezTo>
                <a:cubicBezTo>
                  <a:pt x="55" y="25"/>
                  <a:pt x="55" y="25"/>
                  <a:pt x="55" y="25"/>
                </a:cubicBezTo>
                <a:cubicBezTo>
                  <a:pt x="59" y="24"/>
                  <a:pt x="64" y="24"/>
                  <a:pt x="68" y="22"/>
                </a:cubicBezTo>
                <a:cubicBezTo>
                  <a:pt x="69" y="22"/>
                  <a:pt x="69" y="21"/>
                  <a:pt x="70" y="21"/>
                </a:cubicBezTo>
                <a:cubicBezTo>
                  <a:pt x="70" y="20"/>
                  <a:pt x="69" y="20"/>
                  <a:pt x="69" y="19"/>
                </a:cubicBezTo>
                <a:cubicBezTo>
                  <a:pt x="66" y="14"/>
                  <a:pt x="63" y="11"/>
                  <a:pt x="59" y="8"/>
                </a:cubicBezTo>
                <a:close/>
                <a:moveTo>
                  <a:pt x="50" y="8"/>
                </a:moveTo>
                <a:cubicBezTo>
                  <a:pt x="50" y="8"/>
                  <a:pt x="50" y="8"/>
                  <a:pt x="50" y="8"/>
                </a:cubicBezTo>
                <a:cubicBezTo>
                  <a:pt x="48" y="8"/>
                  <a:pt x="46" y="8"/>
                  <a:pt x="45" y="8"/>
                </a:cubicBezTo>
                <a:cubicBezTo>
                  <a:pt x="41" y="11"/>
                  <a:pt x="38" y="14"/>
                  <a:pt x="36" y="19"/>
                </a:cubicBezTo>
                <a:cubicBezTo>
                  <a:pt x="35" y="20"/>
                  <a:pt x="35" y="20"/>
                  <a:pt x="34" y="21"/>
                </a:cubicBezTo>
                <a:cubicBezTo>
                  <a:pt x="35" y="21"/>
                  <a:pt x="36" y="22"/>
                  <a:pt x="36" y="22"/>
                </a:cubicBezTo>
                <a:cubicBezTo>
                  <a:pt x="40" y="24"/>
                  <a:pt x="45" y="24"/>
                  <a:pt x="50" y="25"/>
                </a:cubicBezTo>
                <a:cubicBezTo>
                  <a:pt x="50" y="8"/>
                  <a:pt x="50" y="8"/>
                  <a:pt x="50" y="8"/>
                </a:cubicBezTo>
                <a:close/>
                <a:moveTo>
                  <a:pt x="35" y="11"/>
                </a:moveTo>
                <a:cubicBezTo>
                  <a:pt x="35" y="11"/>
                  <a:pt x="35" y="11"/>
                  <a:pt x="35" y="11"/>
                </a:cubicBezTo>
                <a:cubicBezTo>
                  <a:pt x="32" y="13"/>
                  <a:pt x="29" y="14"/>
                  <a:pt x="26" y="16"/>
                </a:cubicBezTo>
                <a:cubicBezTo>
                  <a:pt x="27" y="17"/>
                  <a:pt x="29" y="18"/>
                  <a:pt x="30" y="19"/>
                </a:cubicBezTo>
                <a:cubicBezTo>
                  <a:pt x="30" y="18"/>
                  <a:pt x="31" y="17"/>
                  <a:pt x="31" y="17"/>
                </a:cubicBezTo>
                <a:cubicBezTo>
                  <a:pt x="32" y="15"/>
                  <a:pt x="34" y="13"/>
                  <a:pt x="35" y="11"/>
                </a:cubicBezTo>
                <a:close/>
                <a:moveTo>
                  <a:pt x="22" y="20"/>
                </a:move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1" y="20"/>
                  <a:pt x="21" y="21"/>
                </a:cubicBezTo>
                <a:cubicBezTo>
                  <a:pt x="13" y="28"/>
                  <a:pt x="9" y="38"/>
                  <a:pt x="8" y="49"/>
                </a:cubicBezTo>
                <a:cubicBezTo>
                  <a:pt x="23" y="49"/>
                  <a:pt x="23" y="49"/>
                  <a:pt x="23" y="49"/>
                </a:cubicBezTo>
                <a:cubicBezTo>
                  <a:pt x="24" y="40"/>
                  <a:pt x="25" y="31"/>
                  <a:pt x="28" y="24"/>
                </a:cubicBezTo>
                <a:cubicBezTo>
                  <a:pt x="26" y="22"/>
                  <a:pt x="24" y="21"/>
                  <a:pt x="22" y="20"/>
                </a:cubicBezTo>
                <a:close/>
                <a:moveTo>
                  <a:pt x="72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1" y="26"/>
                  <a:pt x="70" y="26"/>
                  <a:pt x="70" y="26"/>
                </a:cubicBezTo>
                <a:cubicBezTo>
                  <a:pt x="65" y="28"/>
                  <a:pt x="60" y="29"/>
                  <a:pt x="55" y="30"/>
                </a:cubicBezTo>
                <a:cubicBezTo>
                  <a:pt x="55" y="49"/>
                  <a:pt x="55" y="49"/>
                  <a:pt x="55" y="49"/>
                </a:cubicBezTo>
                <a:cubicBezTo>
                  <a:pt x="76" y="49"/>
                  <a:pt x="76" y="49"/>
                  <a:pt x="76" y="49"/>
                </a:cubicBezTo>
                <a:cubicBezTo>
                  <a:pt x="76" y="41"/>
                  <a:pt x="74" y="32"/>
                  <a:pt x="72" y="26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44" y="29"/>
                  <a:pt x="39" y="28"/>
                  <a:pt x="35" y="26"/>
                </a:cubicBezTo>
                <a:cubicBezTo>
                  <a:pt x="34" y="26"/>
                  <a:pt x="33" y="26"/>
                  <a:pt x="33" y="26"/>
                </a:cubicBezTo>
                <a:cubicBezTo>
                  <a:pt x="30" y="32"/>
                  <a:pt x="28" y="41"/>
                  <a:pt x="28" y="49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30"/>
                  <a:pt x="50" y="30"/>
                  <a:pt x="5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" name="Freeform 18"/>
          <p:cNvSpPr>
            <a:spLocks noEditPoints="1"/>
          </p:cNvSpPr>
          <p:nvPr/>
        </p:nvSpPr>
        <p:spPr bwMode="auto">
          <a:xfrm>
            <a:off x="3442014" y="2743172"/>
            <a:ext cx="303256" cy="212972"/>
          </a:xfrm>
          <a:custGeom>
            <a:avLst/>
            <a:gdLst>
              <a:gd name="T0" fmla="*/ 16 w 128"/>
              <a:gd name="T1" fmla="*/ 0 h 90"/>
              <a:gd name="T2" fmla="*/ 116 w 128"/>
              <a:gd name="T3" fmla="*/ 4 h 90"/>
              <a:gd name="T4" fmla="*/ 116 w 128"/>
              <a:gd name="T5" fmla="*/ 74 h 90"/>
              <a:gd name="T6" fmla="*/ 112 w 128"/>
              <a:gd name="T7" fmla="*/ 78 h 90"/>
              <a:gd name="T8" fmla="*/ 12 w 128"/>
              <a:gd name="T9" fmla="*/ 74 h 90"/>
              <a:gd name="T10" fmla="*/ 12 w 128"/>
              <a:gd name="T11" fmla="*/ 4 h 90"/>
              <a:gd name="T12" fmla="*/ 30 w 128"/>
              <a:gd name="T13" fmla="*/ 51 h 90"/>
              <a:gd name="T14" fmla="*/ 30 w 128"/>
              <a:gd name="T15" fmla="*/ 51 h 90"/>
              <a:gd name="T16" fmla="*/ 43 w 128"/>
              <a:gd name="T17" fmla="*/ 53 h 90"/>
              <a:gd name="T18" fmla="*/ 43 w 128"/>
              <a:gd name="T19" fmla="*/ 64 h 90"/>
              <a:gd name="T20" fmla="*/ 41 w 128"/>
              <a:gd name="T21" fmla="*/ 66 h 90"/>
              <a:gd name="T22" fmla="*/ 28 w 128"/>
              <a:gd name="T23" fmla="*/ 64 h 90"/>
              <a:gd name="T24" fmla="*/ 28 w 128"/>
              <a:gd name="T25" fmla="*/ 53 h 90"/>
              <a:gd name="T26" fmla="*/ 49 w 128"/>
              <a:gd name="T27" fmla="*/ 40 h 90"/>
              <a:gd name="T28" fmla="*/ 49 w 128"/>
              <a:gd name="T29" fmla="*/ 40 h 90"/>
              <a:gd name="T30" fmla="*/ 62 w 128"/>
              <a:gd name="T31" fmla="*/ 43 h 90"/>
              <a:gd name="T32" fmla="*/ 62 w 128"/>
              <a:gd name="T33" fmla="*/ 64 h 90"/>
              <a:gd name="T34" fmla="*/ 59 w 128"/>
              <a:gd name="T35" fmla="*/ 66 h 90"/>
              <a:gd name="T36" fmla="*/ 47 w 128"/>
              <a:gd name="T37" fmla="*/ 64 h 90"/>
              <a:gd name="T38" fmla="*/ 47 w 128"/>
              <a:gd name="T39" fmla="*/ 43 h 90"/>
              <a:gd name="T40" fmla="*/ 57 w 128"/>
              <a:gd name="T41" fmla="*/ 45 h 90"/>
              <a:gd name="T42" fmla="*/ 52 w 128"/>
              <a:gd name="T43" fmla="*/ 45 h 90"/>
              <a:gd name="T44" fmla="*/ 57 w 128"/>
              <a:gd name="T45" fmla="*/ 61 h 90"/>
              <a:gd name="T46" fmla="*/ 68 w 128"/>
              <a:gd name="T47" fmla="*/ 30 h 90"/>
              <a:gd name="T48" fmla="*/ 68 w 128"/>
              <a:gd name="T49" fmla="*/ 30 h 90"/>
              <a:gd name="T50" fmla="*/ 81 w 128"/>
              <a:gd name="T51" fmla="*/ 32 h 90"/>
              <a:gd name="T52" fmla="*/ 81 w 128"/>
              <a:gd name="T53" fmla="*/ 64 h 90"/>
              <a:gd name="T54" fmla="*/ 78 w 128"/>
              <a:gd name="T55" fmla="*/ 66 h 90"/>
              <a:gd name="T56" fmla="*/ 66 w 128"/>
              <a:gd name="T57" fmla="*/ 64 h 90"/>
              <a:gd name="T58" fmla="*/ 66 w 128"/>
              <a:gd name="T59" fmla="*/ 32 h 90"/>
              <a:gd name="T60" fmla="*/ 76 w 128"/>
              <a:gd name="T61" fmla="*/ 35 h 90"/>
              <a:gd name="T62" fmla="*/ 71 w 128"/>
              <a:gd name="T63" fmla="*/ 35 h 90"/>
              <a:gd name="T64" fmla="*/ 76 w 128"/>
              <a:gd name="T65" fmla="*/ 61 h 90"/>
              <a:gd name="T66" fmla="*/ 87 w 128"/>
              <a:gd name="T67" fmla="*/ 19 h 90"/>
              <a:gd name="T68" fmla="*/ 87 w 128"/>
              <a:gd name="T69" fmla="*/ 19 h 90"/>
              <a:gd name="T70" fmla="*/ 100 w 128"/>
              <a:gd name="T71" fmla="*/ 22 h 90"/>
              <a:gd name="T72" fmla="*/ 100 w 128"/>
              <a:gd name="T73" fmla="*/ 64 h 90"/>
              <a:gd name="T74" fmla="*/ 97 w 128"/>
              <a:gd name="T75" fmla="*/ 66 h 90"/>
              <a:gd name="T76" fmla="*/ 85 w 128"/>
              <a:gd name="T77" fmla="*/ 64 h 90"/>
              <a:gd name="T78" fmla="*/ 85 w 128"/>
              <a:gd name="T79" fmla="*/ 22 h 90"/>
              <a:gd name="T80" fmla="*/ 95 w 128"/>
              <a:gd name="T81" fmla="*/ 24 h 90"/>
              <a:gd name="T82" fmla="*/ 89 w 128"/>
              <a:gd name="T83" fmla="*/ 24 h 90"/>
              <a:gd name="T84" fmla="*/ 95 w 128"/>
              <a:gd name="T85" fmla="*/ 61 h 90"/>
              <a:gd name="T86" fmla="*/ 38 w 128"/>
              <a:gd name="T87" fmla="*/ 55 h 90"/>
              <a:gd name="T88" fmla="*/ 33 w 128"/>
              <a:gd name="T89" fmla="*/ 55 h 90"/>
              <a:gd name="T90" fmla="*/ 38 w 128"/>
              <a:gd name="T91" fmla="*/ 61 h 90"/>
              <a:gd name="T92" fmla="*/ 4 w 128"/>
              <a:gd name="T93" fmla="*/ 90 h 90"/>
              <a:gd name="T94" fmla="*/ 0 w 128"/>
              <a:gd name="T95" fmla="*/ 86 h 90"/>
              <a:gd name="T96" fmla="*/ 124 w 128"/>
              <a:gd name="T97" fmla="*/ 82 h 90"/>
              <a:gd name="T98" fmla="*/ 124 w 128"/>
              <a:gd name="T99" fmla="*/ 90 h 90"/>
              <a:gd name="T100" fmla="*/ 108 w 128"/>
              <a:gd name="T101" fmla="*/ 8 h 90"/>
              <a:gd name="T102" fmla="*/ 20 w 128"/>
              <a:gd name="T103" fmla="*/ 8 h 90"/>
              <a:gd name="T104" fmla="*/ 108 w 128"/>
              <a:gd name="T105" fmla="*/ 7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8" h="90">
                <a:moveTo>
                  <a:pt x="16" y="0"/>
                </a:move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4" y="0"/>
                  <a:pt x="116" y="2"/>
                  <a:pt x="116" y="4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74"/>
                  <a:pt x="116" y="74"/>
                  <a:pt x="116" y="74"/>
                </a:cubicBezTo>
                <a:cubicBezTo>
                  <a:pt x="116" y="77"/>
                  <a:pt x="114" y="78"/>
                  <a:pt x="112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3" y="78"/>
                  <a:pt x="12" y="77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2"/>
                  <a:pt x="13" y="0"/>
                  <a:pt x="16" y="0"/>
                </a:cubicBezTo>
                <a:close/>
                <a:moveTo>
                  <a:pt x="30" y="51"/>
                </a:move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1"/>
                  <a:pt x="43" y="52"/>
                  <a:pt x="43" y="53"/>
                </a:cubicBezTo>
                <a:cubicBezTo>
                  <a:pt x="43" y="53"/>
                  <a:pt x="43" y="53"/>
                  <a:pt x="43" y="53"/>
                </a:cubicBezTo>
                <a:cubicBezTo>
                  <a:pt x="43" y="64"/>
                  <a:pt x="43" y="64"/>
                  <a:pt x="43" y="64"/>
                </a:cubicBezTo>
                <a:cubicBezTo>
                  <a:pt x="43" y="65"/>
                  <a:pt x="42" y="66"/>
                  <a:pt x="41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30" y="66"/>
                  <a:pt x="30" y="66"/>
                  <a:pt x="30" y="66"/>
                </a:cubicBezTo>
                <a:cubicBezTo>
                  <a:pt x="29" y="66"/>
                  <a:pt x="28" y="65"/>
                  <a:pt x="28" y="64"/>
                </a:cubicBezTo>
                <a:cubicBezTo>
                  <a:pt x="28" y="64"/>
                  <a:pt x="28" y="64"/>
                  <a:pt x="28" y="64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9" y="51"/>
                  <a:pt x="30" y="51"/>
                </a:cubicBezTo>
                <a:close/>
                <a:moveTo>
                  <a:pt x="49" y="40"/>
                </a:moveTo>
                <a:cubicBezTo>
                  <a:pt x="49" y="40"/>
                  <a:pt x="49" y="40"/>
                  <a:pt x="49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61" y="40"/>
                  <a:pt x="62" y="41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5"/>
                  <a:pt x="61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8" y="66"/>
                  <a:pt x="47" y="65"/>
                  <a:pt x="47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1"/>
                  <a:pt x="48" y="40"/>
                  <a:pt x="49" y="40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68" y="30"/>
                </a:moveTo>
                <a:cubicBezTo>
                  <a:pt x="68" y="30"/>
                  <a:pt x="68" y="30"/>
                  <a:pt x="68" y="30"/>
                </a:cubicBezTo>
                <a:cubicBezTo>
                  <a:pt x="68" y="30"/>
                  <a:pt x="68" y="30"/>
                  <a:pt x="68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80" y="30"/>
                  <a:pt x="81" y="31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64"/>
                  <a:pt x="81" y="64"/>
                  <a:pt x="81" y="64"/>
                </a:cubicBezTo>
                <a:cubicBezTo>
                  <a:pt x="81" y="65"/>
                  <a:pt x="80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68" y="66"/>
                  <a:pt x="68" y="66"/>
                  <a:pt x="68" y="66"/>
                </a:cubicBezTo>
                <a:cubicBezTo>
                  <a:pt x="67" y="66"/>
                  <a:pt x="66" y="65"/>
                  <a:pt x="66" y="64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1"/>
                  <a:pt x="67" y="30"/>
                  <a:pt x="68" y="30"/>
                </a:cubicBezTo>
                <a:close/>
                <a:moveTo>
                  <a:pt x="76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1" y="61"/>
                  <a:pt x="71" y="61"/>
                  <a:pt x="71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35"/>
                  <a:pt x="76" y="35"/>
                  <a:pt x="76" y="35"/>
                </a:cubicBezTo>
                <a:close/>
                <a:moveTo>
                  <a:pt x="87" y="19"/>
                </a:moveTo>
                <a:cubicBezTo>
                  <a:pt x="87" y="19"/>
                  <a:pt x="87" y="19"/>
                  <a:pt x="87" y="19"/>
                </a:cubicBezTo>
                <a:cubicBezTo>
                  <a:pt x="87" y="19"/>
                  <a:pt x="87" y="19"/>
                  <a:pt x="8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9" y="19"/>
                  <a:pt x="100" y="20"/>
                  <a:pt x="100" y="22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00" y="65"/>
                  <a:pt x="99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87" y="66"/>
                  <a:pt x="87" y="66"/>
                  <a:pt x="87" y="66"/>
                </a:cubicBezTo>
                <a:cubicBezTo>
                  <a:pt x="86" y="66"/>
                  <a:pt x="85" y="65"/>
                  <a:pt x="85" y="64"/>
                </a:cubicBezTo>
                <a:cubicBezTo>
                  <a:pt x="85" y="64"/>
                  <a:pt x="85" y="64"/>
                  <a:pt x="85" y="64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6" y="19"/>
                  <a:pt x="87" y="19"/>
                </a:cubicBezTo>
                <a:close/>
                <a:moveTo>
                  <a:pt x="95" y="24"/>
                </a:moveTo>
                <a:cubicBezTo>
                  <a:pt x="95" y="24"/>
                  <a:pt x="95" y="24"/>
                  <a:pt x="95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61"/>
                  <a:pt x="89" y="61"/>
                  <a:pt x="89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5" y="24"/>
                  <a:pt x="95" y="24"/>
                  <a:pt x="95" y="24"/>
                </a:cubicBezTo>
                <a:close/>
                <a:moveTo>
                  <a:pt x="38" y="55"/>
                </a:moveTo>
                <a:cubicBezTo>
                  <a:pt x="38" y="55"/>
                  <a:pt x="38" y="55"/>
                  <a:pt x="38" y="55"/>
                </a:cubicBezTo>
                <a:cubicBezTo>
                  <a:pt x="33" y="55"/>
                  <a:pt x="33" y="55"/>
                  <a:pt x="33" y="55"/>
                </a:cubicBezTo>
                <a:cubicBezTo>
                  <a:pt x="33" y="61"/>
                  <a:pt x="33" y="61"/>
                  <a:pt x="33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55"/>
                  <a:pt x="38" y="55"/>
                  <a:pt x="38" y="55"/>
                </a:cubicBezTo>
                <a:close/>
                <a:moveTo>
                  <a:pt x="4" y="90"/>
                </a:moveTo>
                <a:cubicBezTo>
                  <a:pt x="4" y="90"/>
                  <a:pt x="4" y="90"/>
                  <a:pt x="4" y="90"/>
                </a:cubicBezTo>
                <a:cubicBezTo>
                  <a:pt x="2" y="90"/>
                  <a:pt x="0" y="88"/>
                  <a:pt x="0" y="86"/>
                </a:cubicBezTo>
                <a:cubicBezTo>
                  <a:pt x="0" y="84"/>
                  <a:pt x="2" y="82"/>
                  <a:pt x="4" y="82"/>
                </a:cubicBezTo>
                <a:cubicBezTo>
                  <a:pt x="124" y="82"/>
                  <a:pt x="124" y="82"/>
                  <a:pt x="124" y="82"/>
                </a:cubicBezTo>
                <a:cubicBezTo>
                  <a:pt x="126" y="82"/>
                  <a:pt x="128" y="84"/>
                  <a:pt x="128" y="86"/>
                </a:cubicBezTo>
                <a:cubicBezTo>
                  <a:pt x="128" y="88"/>
                  <a:pt x="126" y="90"/>
                  <a:pt x="124" y="90"/>
                </a:cubicBezTo>
                <a:cubicBezTo>
                  <a:pt x="4" y="90"/>
                  <a:pt x="4" y="90"/>
                  <a:pt x="4" y="90"/>
                </a:cubicBezTo>
                <a:close/>
                <a:moveTo>
                  <a:pt x="108" y="8"/>
                </a:moveTo>
                <a:cubicBezTo>
                  <a:pt x="108" y="8"/>
                  <a:pt x="108" y="8"/>
                  <a:pt x="108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70"/>
                  <a:pt x="20" y="70"/>
                  <a:pt x="20" y="70"/>
                </a:cubicBezTo>
                <a:cubicBezTo>
                  <a:pt x="108" y="70"/>
                  <a:pt x="108" y="70"/>
                  <a:pt x="108" y="70"/>
                </a:cubicBezTo>
                <a:cubicBezTo>
                  <a:pt x="108" y="8"/>
                  <a:pt x="108" y="8"/>
                  <a:pt x="108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3" name="Freeform 19"/>
          <p:cNvSpPr>
            <a:spLocks noEditPoints="1"/>
          </p:cNvSpPr>
          <p:nvPr/>
        </p:nvSpPr>
        <p:spPr bwMode="auto">
          <a:xfrm>
            <a:off x="1915418" y="3571427"/>
            <a:ext cx="263902" cy="265058"/>
          </a:xfrm>
          <a:custGeom>
            <a:avLst/>
            <a:gdLst>
              <a:gd name="T0" fmla="*/ 27 w 112"/>
              <a:gd name="T1" fmla="*/ 25 h 112"/>
              <a:gd name="T2" fmla="*/ 34 w 112"/>
              <a:gd name="T3" fmla="*/ 15 h 112"/>
              <a:gd name="T4" fmla="*/ 10 w 112"/>
              <a:gd name="T5" fmla="*/ 31 h 112"/>
              <a:gd name="T6" fmla="*/ 50 w 112"/>
              <a:gd name="T7" fmla="*/ 31 h 112"/>
              <a:gd name="T8" fmla="*/ 43 w 112"/>
              <a:gd name="T9" fmla="*/ 31 h 112"/>
              <a:gd name="T10" fmla="*/ 39 w 112"/>
              <a:gd name="T11" fmla="*/ 28 h 112"/>
              <a:gd name="T12" fmla="*/ 37 w 112"/>
              <a:gd name="T13" fmla="*/ 18 h 112"/>
              <a:gd name="T14" fmla="*/ 87 w 112"/>
              <a:gd name="T15" fmla="*/ 57 h 112"/>
              <a:gd name="T16" fmla="*/ 110 w 112"/>
              <a:gd name="T17" fmla="*/ 80 h 112"/>
              <a:gd name="T18" fmla="*/ 84 w 112"/>
              <a:gd name="T19" fmla="*/ 111 h 112"/>
              <a:gd name="T20" fmla="*/ 79 w 112"/>
              <a:gd name="T21" fmla="*/ 111 h 112"/>
              <a:gd name="T22" fmla="*/ 34 w 112"/>
              <a:gd name="T23" fmla="*/ 111 h 112"/>
              <a:gd name="T24" fmla="*/ 5 w 112"/>
              <a:gd name="T25" fmla="*/ 112 h 112"/>
              <a:gd name="T26" fmla="*/ 1 w 112"/>
              <a:gd name="T27" fmla="*/ 82 h 112"/>
              <a:gd name="T28" fmla="*/ 24 w 112"/>
              <a:gd name="T29" fmla="*/ 56 h 112"/>
              <a:gd name="T30" fmla="*/ 2 w 112"/>
              <a:gd name="T31" fmla="*/ 28 h 112"/>
              <a:gd name="T32" fmla="*/ 33 w 112"/>
              <a:gd name="T33" fmla="*/ 3 h 112"/>
              <a:gd name="T34" fmla="*/ 76 w 112"/>
              <a:gd name="T35" fmla="*/ 5 h 112"/>
              <a:gd name="T36" fmla="*/ 110 w 112"/>
              <a:gd name="T37" fmla="*/ 24 h 112"/>
              <a:gd name="T38" fmla="*/ 87 w 112"/>
              <a:gd name="T39" fmla="*/ 57 h 112"/>
              <a:gd name="T40" fmla="*/ 62 w 112"/>
              <a:gd name="T41" fmla="*/ 82 h 112"/>
              <a:gd name="T42" fmla="*/ 101 w 112"/>
              <a:gd name="T43" fmla="*/ 82 h 112"/>
              <a:gd name="T44" fmla="*/ 91 w 112"/>
              <a:gd name="T45" fmla="*/ 86 h 112"/>
              <a:gd name="T46" fmla="*/ 87 w 112"/>
              <a:gd name="T47" fmla="*/ 83 h 112"/>
              <a:gd name="T48" fmla="*/ 89 w 112"/>
              <a:gd name="T49" fmla="*/ 70 h 112"/>
              <a:gd name="T50" fmla="*/ 82 w 112"/>
              <a:gd name="T51" fmla="*/ 73 h 112"/>
              <a:gd name="T52" fmla="*/ 85 w 112"/>
              <a:gd name="T53" fmla="*/ 67 h 112"/>
              <a:gd name="T54" fmla="*/ 62 w 112"/>
              <a:gd name="T55" fmla="*/ 82 h 112"/>
              <a:gd name="T56" fmla="*/ 23 w 112"/>
              <a:gd name="T57" fmla="*/ 97 h 112"/>
              <a:gd name="T58" fmla="*/ 77 w 112"/>
              <a:gd name="T59" fmla="*/ 27 h 112"/>
              <a:gd name="T60" fmla="*/ 23 w 112"/>
              <a:gd name="T61" fmla="*/ 97 h 112"/>
              <a:gd name="T62" fmla="*/ 90 w 112"/>
              <a:gd name="T63" fmla="*/ 33 h 112"/>
              <a:gd name="T64" fmla="*/ 90 w 112"/>
              <a:gd name="T65" fmla="*/ 34 h 112"/>
              <a:gd name="T66" fmla="*/ 90 w 112"/>
              <a:gd name="T67" fmla="*/ 34 h 112"/>
              <a:gd name="T68" fmla="*/ 102 w 112"/>
              <a:gd name="T69" fmla="*/ 31 h 112"/>
              <a:gd name="T70" fmla="*/ 86 w 112"/>
              <a:gd name="T71" fmla="*/ 11 h 112"/>
              <a:gd name="T72" fmla="*/ 74 w 112"/>
              <a:gd name="T73" fmla="*/ 18 h 112"/>
              <a:gd name="T74" fmla="*/ 79 w 112"/>
              <a:gd name="T75" fmla="*/ 22 h 112"/>
              <a:gd name="T76" fmla="*/ 79 w 112"/>
              <a:gd name="T77" fmla="*/ 22 h 112"/>
              <a:gd name="T78" fmla="*/ 79 w 112"/>
              <a:gd name="T79" fmla="*/ 22 h 112"/>
              <a:gd name="T80" fmla="*/ 90 w 112"/>
              <a:gd name="T81" fmla="*/ 33 h 112"/>
              <a:gd name="T82" fmla="*/ 90 w 112"/>
              <a:gd name="T83" fmla="*/ 33 h 112"/>
              <a:gd name="T84" fmla="*/ 88 w 112"/>
              <a:gd name="T85" fmla="*/ 39 h 112"/>
              <a:gd name="T86" fmla="*/ 30 w 112"/>
              <a:gd name="T87" fmla="*/ 103 h 112"/>
              <a:gd name="T88" fmla="*/ 88 w 112"/>
              <a:gd name="T89" fmla="*/ 39 h 112"/>
              <a:gd name="T90" fmla="*/ 12 w 112"/>
              <a:gd name="T91" fmla="*/ 86 h 112"/>
              <a:gd name="T92" fmla="*/ 71 w 112"/>
              <a:gd name="T93" fmla="*/ 21 h 112"/>
              <a:gd name="T94" fmla="*/ 12 w 112"/>
              <a:gd name="T95" fmla="*/ 86 h 112"/>
              <a:gd name="T96" fmla="*/ 9 w 112"/>
              <a:gd name="T97" fmla="*/ 89 h 112"/>
              <a:gd name="T98" fmla="*/ 23 w 112"/>
              <a:gd name="T99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2" h="112">
                <a:moveTo>
                  <a:pt x="30" y="25"/>
                </a:moveTo>
                <a:cubicBezTo>
                  <a:pt x="29" y="26"/>
                  <a:pt x="28" y="26"/>
                  <a:pt x="27" y="25"/>
                </a:cubicBezTo>
                <a:cubicBezTo>
                  <a:pt x="26" y="25"/>
                  <a:pt x="26" y="23"/>
                  <a:pt x="27" y="22"/>
                </a:cubicBezTo>
                <a:cubicBezTo>
                  <a:pt x="34" y="15"/>
                  <a:pt x="34" y="15"/>
                  <a:pt x="34" y="15"/>
                </a:cubicBezTo>
                <a:cubicBezTo>
                  <a:pt x="30" y="11"/>
                  <a:pt x="30" y="11"/>
                  <a:pt x="30" y="11"/>
                </a:cubicBezTo>
                <a:cubicBezTo>
                  <a:pt x="10" y="31"/>
                  <a:pt x="10" y="31"/>
                  <a:pt x="10" y="31"/>
                </a:cubicBezTo>
                <a:cubicBezTo>
                  <a:pt x="30" y="51"/>
                  <a:pt x="30" y="51"/>
                  <a:pt x="30" y="51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2"/>
                  <a:pt x="40" y="32"/>
                  <a:pt x="39" y="31"/>
                </a:cubicBezTo>
                <a:cubicBezTo>
                  <a:pt x="38" y="30"/>
                  <a:pt x="38" y="29"/>
                  <a:pt x="39" y="28"/>
                </a:cubicBezTo>
                <a:cubicBezTo>
                  <a:pt x="43" y="24"/>
                  <a:pt x="43" y="24"/>
                  <a:pt x="43" y="24"/>
                </a:cubicBezTo>
                <a:cubicBezTo>
                  <a:pt x="37" y="18"/>
                  <a:pt x="37" y="18"/>
                  <a:pt x="37" y="18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87" y="57"/>
                </a:moveTo>
                <a:cubicBezTo>
                  <a:pt x="87" y="57"/>
                  <a:pt x="87" y="57"/>
                  <a:pt x="87" y="57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81"/>
                  <a:pt x="111" y="84"/>
                  <a:pt x="110" y="85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83" y="112"/>
                  <a:pt x="80" y="112"/>
                  <a:pt x="79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56" y="88"/>
                  <a:pt x="56" y="88"/>
                  <a:pt x="56" y="88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3" y="111"/>
                  <a:pt x="32" y="112"/>
                  <a:pt x="31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1" y="110"/>
                  <a:pt x="1" y="108"/>
                </a:cubicBezTo>
                <a:cubicBezTo>
                  <a:pt x="1" y="99"/>
                  <a:pt x="1" y="90"/>
                  <a:pt x="1" y="82"/>
                </a:cubicBezTo>
                <a:cubicBezTo>
                  <a:pt x="1" y="81"/>
                  <a:pt x="1" y="80"/>
                  <a:pt x="2" y="79"/>
                </a:cubicBezTo>
                <a:cubicBezTo>
                  <a:pt x="24" y="56"/>
                  <a:pt x="24" y="56"/>
                  <a:pt x="24" y="56"/>
                </a:cubicBezTo>
                <a:cubicBezTo>
                  <a:pt x="2" y="34"/>
                  <a:pt x="2" y="34"/>
                  <a:pt x="2" y="34"/>
                </a:cubicBezTo>
                <a:cubicBezTo>
                  <a:pt x="0" y="32"/>
                  <a:pt x="0" y="30"/>
                  <a:pt x="2" y="28"/>
                </a:cubicBezTo>
                <a:cubicBezTo>
                  <a:pt x="27" y="3"/>
                  <a:pt x="27" y="3"/>
                  <a:pt x="27" y="3"/>
                </a:cubicBezTo>
                <a:cubicBezTo>
                  <a:pt x="29" y="1"/>
                  <a:pt x="31" y="1"/>
                  <a:pt x="33" y="3"/>
                </a:cubicBezTo>
                <a:cubicBezTo>
                  <a:pt x="55" y="25"/>
                  <a:pt x="55" y="25"/>
                  <a:pt x="55" y="25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0"/>
                  <a:pt x="88" y="1"/>
                  <a:pt x="92" y="5"/>
                </a:cubicBezTo>
                <a:cubicBezTo>
                  <a:pt x="97" y="10"/>
                  <a:pt x="108" y="18"/>
                  <a:pt x="110" y="24"/>
                </a:cubicBezTo>
                <a:cubicBezTo>
                  <a:pt x="112" y="29"/>
                  <a:pt x="111" y="33"/>
                  <a:pt x="108" y="37"/>
                </a:cubicBezTo>
                <a:cubicBezTo>
                  <a:pt x="87" y="57"/>
                  <a:pt x="87" y="57"/>
                  <a:pt x="87" y="57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2" y="82"/>
                </a:cubicBezTo>
                <a:cubicBezTo>
                  <a:pt x="82" y="102"/>
                  <a:pt x="82" y="102"/>
                  <a:pt x="82" y="10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98" y="79"/>
                  <a:pt x="98" y="79"/>
                  <a:pt x="98" y="79"/>
                </a:cubicBezTo>
                <a:cubicBezTo>
                  <a:pt x="91" y="86"/>
                  <a:pt x="91" y="86"/>
                  <a:pt x="91" y="86"/>
                </a:cubicBezTo>
                <a:cubicBezTo>
                  <a:pt x="90" y="87"/>
                  <a:pt x="88" y="87"/>
                  <a:pt x="87" y="86"/>
                </a:cubicBezTo>
                <a:cubicBezTo>
                  <a:pt x="86" y="85"/>
                  <a:pt x="86" y="84"/>
                  <a:pt x="87" y="83"/>
                </a:cubicBezTo>
                <a:cubicBezTo>
                  <a:pt x="94" y="76"/>
                  <a:pt x="94" y="76"/>
                  <a:pt x="94" y="76"/>
                </a:cubicBezTo>
                <a:cubicBezTo>
                  <a:pt x="89" y="70"/>
                  <a:pt x="89" y="70"/>
                  <a:pt x="89" y="70"/>
                </a:cubicBezTo>
                <a:cubicBezTo>
                  <a:pt x="85" y="73"/>
                  <a:pt x="85" y="73"/>
                  <a:pt x="85" y="73"/>
                </a:cubicBezTo>
                <a:cubicBezTo>
                  <a:pt x="84" y="74"/>
                  <a:pt x="83" y="74"/>
                  <a:pt x="82" y="73"/>
                </a:cubicBezTo>
                <a:cubicBezTo>
                  <a:pt x="81" y="72"/>
                  <a:pt x="81" y="71"/>
                  <a:pt x="82" y="70"/>
                </a:cubicBezTo>
                <a:cubicBezTo>
                  <a:pt x="85" y="67"/>
                  <a:pt x="85" y="67"/>
                  <a:pt x="85" y="67"/>
                </a:cubicBezTo>
                <a:cubicBezTo>
                  <a:pt x="82" y="63"/>
                  <a:pt x="82" y="63"/>
                  <a:pt x="82" y="63"/>
                </a:cubicBezTo>
                <a:cubicBezTo>
                  <a:pt x="62" y="82"/>
                  <a:pt x="62" y="82"/>
                  <a:pt x="62" y="82"/>
                </a:cubicBezTo>
                <a:close/>
                <a:moveTo>
                  <a:pt x="23" y="97"/>
                </a:moveTo>
                <a:cubicBezTo>
                  <a:pt x="23" y="97"/>
                  <a:pt x="23" y="97"/>
                  <a:pt x="23" y="97"/>
                </a:cubicBezTo>
                <a:cubicBezTo>
                  <a:pt x="44" y="76"/>
                  <a:pt x="65" y="56"/>
                  <a:pt x="85" y="35"/>
                </a:cubicBezTo>
                <a:cubicBezTo>
                  <a:pt x="82" y="33"/>
                  <a:pt x="80" y="30"/>
                  <a:pt x="77" y="27"/>
                </a:cubicBezTo>
                <a:cubicBezTo>
                  <a:pt x="16" y="89"/>
                  <a:pt x="16" y="89"/>
                  <a:pt x="16" y="89"/>
                </a:cubicBezTo>
                <a:cubicBezTo>
                  <a:pt x="23" y="97"/>
                  <a:pt x="23" y="97"/>
                  <a:pt x="23" y="97"/>
                </a:cubicBezTo>
                <a:close/>
                <a:moveTo>
                  <a:pt x="9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5" y="38"/>
                  <a:pt x="95" y="38"/>
                  <a:pt x="95" y="38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03" y="30"/>
                  <a:pt x="103" y="28"/>
                  <a:pt x="102" y="26"/>
                </a:cubicBezTo>
                <a:cubicBezTo>
                  <a:pt x="97" y="21"/>
                  <a:pt x="91" y="16"/>
                  <a:pt x="86" y="11"/>
                </a:cubicBezTo>
                <a:cubicBezTo>
                  <a:pt x="85" y="9"/>
                  <a:pt x="83" y="9"/>
                  <a:pt x="82" y="10"/>
                </a:cubicBezTo>
                <a:cubicBezTo>
                  <a:pt x="74" y="18"/>
                  <a:pt x="74" y="18"/>
                  <a:pt x="74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lose/>
                <a:moveTo>
                  <a:pt x="88" y="39"/>
                </a:moveTo>
                <a:cubicBezTo>
                  <a:pt x="88" y="39"/>
                  <a:pt x="88" y="39"/>
                  <a:pt x="88" y="39"/>
                </a:cubicBezTo>
                <a:cubicBezTo>
                  <a:pt x="68" y="59"/>
                  <a:pt x="47" y="80"/>
                  <a:pt x="27" y="100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91" y="42"/>
                  <a:pt x="91" y="42"/>
                  <a:pt x="91" y="42"/>
                </a:cubicBezTo>
                <a:cubicBezTo>
                  <a:pt x="88" y="39"/>
                  <a:pt x="88" y="39"/>
                  <a:pt x="88" y="39"/>
                </a:cubicBezTo>
                <a:close/>
                <a:moveTo>
                  <a:pt x="12" y="86"/>
                </a:moveTo>
                <a:cubicBezTo>
                  <a:pt x="12" y="86"/>
                  <a:pt x="12" y="86"/>
                  <a:pt x="12" y="86"/>
                </a:cubicBezTo>
                <a:cubicBezTo>
                  <a:pt x="74" y="24"/>
                  <a:pt x="74" y="24"/>
                  <a:pt x="74" y="24"/>
                </a:cubicBezTo>
                <a:cubicBezTo>
                  <a:pt x="71" y="21"/>
                  <a:pt x="71" y="21"/>
                  <a:pt x="71" y="21"/>
                </a:cubicBezTo>
                <a:cubicBezTo>
                  <a:pt x="9" y="83"/>
                  <a:pt x="9" y="83"/>
                  <a:pt x="9" y="83"/>
                </a:cubicBezTo>
                <a:cubicBezTo>
                  <a:pt x="12" y="86"/>
                  <a:pt x="12" y="86"/>
                  <a:pt x="12" y="86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9"/>
                </a:cubicBezTo>
                <a:cubicBezTo>
                  <a:pt x="9" y="94"/>
                  <a:pt x="9" y="99"/>
                  <a:pt x="9" y="104"/>
                </a:cubicBezTo>
                <a:cubicBezTo>
                  <a:pt x="23" y="104"/>
                  <a:pt x="23" y="104"/>
                  <a:pt x="23" y="104"/>
                </a:cubicBezTo>
                <a:cubicBezTo>
                  <a:pt x="9" y="89"/>
                  <a:pt x="9" y="89"/>
                  <a:pt x="9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4" name="Rectangle 20"/>
          <p:cNvSpPr>
            <a:spLocks noChangeArrowheads="1"/>
          </p:cNvSpPr>
          <p:nvPr/>
        </p:nvSpPr>
        <p:spPr bwMode="auto">
          <a:xfrm>
            <a:off x="5624431" y="14723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5" name="Rectangle 21"/>
          <p:cNvSpPr>
            <a:spLocks noChangeArrowheads="1"/>
          </p:cNvSpPr>
          <p:nvPr/>
        </p:nvSpPr>
        <p:spPr bwMode="auto">
          <a:xfrm>
            <a:off x="5624431" y="25391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TWO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6" name="Rectangle 22"/>
          <p:cNvSpPr>
            <a:spLocks noChangeArrowheads="1"/>
          </p:cNvSpPr>
          <p:nvPr/>
        </p:nvSpPr>
        <p:spPr bwMode="auto">
          <a:xfrm>
            <a:off x="5624431" y="3577415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THREE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7" name="Rectangle 23"/>
          <p:cNvSpPr>
            <a:spLocks noChangeArrowheads="1"/>
          </p:cNvSpPr>
          <p:nvPr/>
        </p:nvSpPr>
        <p:spPr bwMode="auto">
          <a:xfrm>
            <a:off x="653697" y="2567765"/>
            <a:ext cx="1213619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8" name="Rectangle 24"/>
          <p:cNvSpPr>
            <a:spLocks noChangeArrowheads="1"/>
          </p:cNvSpPr>
          <p:nvPr/>
        </p:nvSpPr>
        <p:spPr bwMode="auto">
          <a:xfrm>
            <a:off x="3768777" y="1673533"/>
            <a:ext cx="123373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9" name="Rectangle 25"/>
          <p:cNvSpPr>
            <a:spLocks noChangeArrowheads="1"/>
          </p:cNvSpPr>
          <p:nvPr/>
        </p:nvSpPr>
        <p:spPr bwMode="auto">
          <a:xfrm>
            <a:off x="3768777" y="3447896"/>
            <a:ext cx="123373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0" name="Line 26"/>
          <p:cNvSpPr>
            <a:spLocks noChangeShapeType="1"/>
          </p:cNvSpPr>
          <p:nvPr/>
        </p:nvSpPr>
        <p:spPr bwMode="auto">
          <a:xfrm>
            <a:off x="5637131" y="22883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Line 27"/>
          <p:cNvSpPr>
            <a:spLocks noChangeShapeType="1"/>
          </p:cNvSpPr>
          <p:nvPr/>
        </p:nvSpPr>
        <p:spPr bwMode="auto">
          <a:xfrm>
            <a:off x="5637131" y="33551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3273425" y="1789113"/>
            <a:ext cx="1252538" cy="1447800"/>
          </a:xfrm>
          <a:custGeom>
            <a:avLst/>
            <a:gdLst>
              <a:gd name="T0" fmla="*/ 0 w 789"/>
              <a:gd name="T1" fmla="*/ 227 h 912"/>
              <a:gd name="T2" fmla="*/ 396 w 789"/>
              <a:gd name="T3" fmla="*/ 0 h 912"/>
              <a:gd name="T4" fmla="*/ 789 w 789"/>
              <a:gd name="T5" fmla="*/ 227 h 912"/>
              <a:gd name="T6" fmla="*/ 789 w 789"/>
              <a:gd name="T7" fmla="*/ 682 h 912"/>
              <a:gd name="T8" fmla="*/ 396 w 789"/>
              <a:gd name="T9" fmla="*/ 912 h 912"/>
              <a:gd name="T10" fmla="*/ 0 w 789"/>
              <a:gd name="T11" fmla="*/ 682 h 912"/>
              <a:gd name="T12" fmla="*/ 0 w 789"/>
              <a:gd name="T13" fmla="*/ 227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89" h="912">
                <a:moveTo>
                  <a:pt x="0" y="227"/>
                </a:moveTo>
                <a:lnTo>
                  <a:pt x="396" y="0"/>
                </a:lnTo>
                <a:lnTo>
                  <a:pt x="789" y="227"/>
                </a:lnTo>
                <a:lnTo>
                  <a:pt x="789" y="682"/>
                </a:lnTo>
                <a:lnTo>
                  <a:pt x="396" y="912"/>
                </a:lnTo>
                <a:lnTo>
                  <a:pt x="0" y="682"/>
                </a:lnTo>
                <a:lnTo>
                  <a:pt x="0" y="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4875213" y="2495550"/>
            <a:ext cx="1125537" cy="1295400"/>
          </a:xfrm>
          <a:custGeom>
            <a:avLst/>
            <a:gdLst>
              <a:gd name="T0" fmla="*/ 0 w 709"/>
              <a:gd name="T1" fmla="*/ 205 h 816"/>
              <a:gd name="T2" fmla="*/ 354 w 709"/>
              <a:gd name="T3" fmla="*/ 0 h 816"/>
              <a:gd name="T4" fmla="*/ 709 w 709"/>
              <a:gd name="T5" fmla="*/ 205 h 816"/>
              <a:gd name="T6" fmla="*/ 709 w 709"/>
              <a:gd name="T7" fmla="*/ 614 h 816"/>
              <a:gd name="T8" fmla="*/ 354 w 709"/>
              <a:gd name="T9" fmla="*/ 816 h 816"/>
              <a:gd name="T10" fmla="*/ 0 w 709"/>
              <a:gd name="T11" fmla="*/ 614 h 816"/>
              <a:gd name="T12" fmla="*/ 0 w 709"/>
              <a:gd name="T13" fmla="*/ 205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09" h="816">
                <a:moveTo>
                  <a:pt x="0" y="205"/>
                </a:moveTo>
                <a:lnTo>
                  <a:pt x="354" y="0"/>
                </a:lnTo>
                <a:lnTo>
                  <a:pt x="709" y="205"/>
                </a:lnTo>
                <a:lnTo>
                  <a:pt x="709" y="614"/>
                </a:lnTo>
                <a:lnTo>
                  <a:pt x="354" y="816"/>
                </a:lnTo>
                <a:lnTo>
                  <a:pt x="0" y="614"/>
                </a:lnTo>
                <a:lnTo>
                  <a:pt x="0" y="20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6076950" y="2784475"/>
            <a:ext cx="649288" cy="749300"/>
          </a:xfrm>
          <a:custGeom>
            <a:avLst/>
            <a:gdLst>
              <a:gd name="T0" fmla="*/ 0 w 409"/>
              <a:gd name="T1" fmla="*/ 116 h 472"/>
              <a:gd name="T2" fmla="*/ 204 w 409"/>
              <a:gd name="T3" fmla="*/ 0 h 472"/>
              <a:gd name="T4" fmla="*/ 409 w 409"/>
              <a:gd name="T5" fmla="*/ 116 h 472"/>
              <a:gd name="T6" fmla="*/ 409 w 409"/>
              <a:gd name="T7" fmla="*/ 353 h 472"/>
              <a:gd name="T8" fmla="*/ 204 w 409"/>
              <a:gd name="T9" fmla="*/ 472 h 472"/>
              <a:gd name="T10" fmla="*/ 0 w 409"/>
              <a:gd name="T11" fmla="*/ 353 h 472"/>
              <a:gd name="T12" fmla="*/ 0 w 409"/>
              <a:gd name="T13" fmla="*/ 116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9" h="472">
                <a:moveTo>
                  <a:pt x="0" y="116"/>
                </a:moveTo>
                <a:lnTo>
                  <a:pt x="204" y="0"/>
                </a:lnTo>
                <a:lnTo>
                  <a:pt x="409" y="116"/>
                </a:lnTo>
                <a:lnTo>
                  <a:pt x="409" y="353"/>
                </a:lnTo>
                <a:lnTo>
                  <a:pt x="204" y="472"/>
                </a:lnTo>
                <a:lnTo>
                  <a:pt x="0" y="353"/>
                </a:lnTo>
                <a:lnTo>
                  <a:pt x="0" y="1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2566988" y="2538413"/>
            <a:ext cx="630237" cy="728662"/>
          </a:xfrm>
          <a:custGeom>
            <a:avLst/>
            <a:gdLst>
              <a:gd name="T0" fmla="*/ 0 w 397"/>
              <a:gd name="T1" fmla="*/ 115 h 459"/>
              <a:gd name="T2" fmla="*/ 198 w 397"/>
              <a:gd name="T3" fmla="*/ 0 h 459"/>
              <a:gd name="T4" fmla="*/ 397 w 397"/>
              <a:gd name="T5" fmla="*/ 115 h 459"/>
              <a:gd name="T6" fmla="*/ 397 w 397"/>
              <a:gd name="T7" fmla="*/ 344 h 459"/>
              <a:gd name="T8" fmla="*/ 198 w 397"/>
              <a:gd name="T9" fmla="*/ 459 h 459"/>
              <a:gd name="T10" fmla="*/ 0 w 397"/>
              <a:gd name="T11" fmla="*/ 344 h 459"/>
              <a:gd name="T12" fmla="*/ 0 w 397"/>
              <a:gd name="T13" fmla="*/ 115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7" h="459">
                <a:moveTo>
                  <a:pt x="0" y="115"/>
                </a:moveTo>
                <a:lnTo>
                  <a:pt x="198" y="0"/>
                </a:lnTo>
                <a:lnTo>
                  <a:pt x="397" y="115"/>
                </a:lnTo>
                <a:lnTo>
                  <a:pt x="397" y="344"/>
                </a:lnTo>
                <a:lnTo>
                  <a:pt x="198" y="459"/>
                </a:lnTo>
                <a:lnTo>
                  <a:pt x="0" y="344"/>
                </a:lnTo>
                <a:lnTo>
                  <a:pt x="0" y="1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4605338" y="1901825"/>
            <a:ext cx="682625" cy="787400"/>
          </a:xfrm>
          <a:custGeom>
            <a:avLst/>
            <a:gdLst>
              <a:gd name="T0" fmla="*/ 0 w 430"/>
              <a:gd name="T1" fmla="*/ 124 h 496"/>
              <a:gd name="T2" fmla="*/ 214 w 430"/>
              <a:gd name="T3" fmla="*/ 0 h 496"/>
              <a:gd name="T4" fmla="*/ 430 w 430"/>
              <a:gd name="T5" fmla="*/ 124 h 496"/>
              <a:gd name="T6" fmla="*/ 430 w 430"/>
              <a:gd name="T7" fmla="*/ 372 h 496"/>
              <a:gd name="T8" fmla="*/ 214 w 430"/>
              <a:gd name="T9" fmla="*/ 496 h 496"/>
              <a:gd name="T10" fmla="*/ 0 w 430"/>
              <a:gd name="T11" fmla="*/ 372 h 496"/>
              <a:gd name="T12" fmla="*/ 0 w 430"/>
              <a:gd name="T13" fmla="*/ 124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0" h="496">
                <a:moveTo>
                  <a:pt x="0" y="124"/>
                </a:moveTo>
                <a:lnTo>
                  <a:pt x="214" y="0"/>
                </a:lnTo>
                <a:lnTo>
                  <a:pt x="430" y="124"/>
                </a:lnTo>
                <a:lnTo>
                  <a:pt x="430" y="372"/>
                </a:lnTo>
                <a:lnTo>
                  <a:pt x="214" y="496"/>
                </a:lnTo>
                <a:lnTo>
                  <a:pt x="0" y="372"/>
                </a:lnTo>
                <a:lnTo>
                  <a:pt x="0" y="12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2981325" y="3048000"/>
            <a:ext cx="865188" cy="998538"/>
          </a:xfrm>
          <a:custGeom>
            <a:avLst/>
            <a:gdLst>
              <a:gd name="T0" fmla="*/ 0 w 545"/>
              <a:gd name="T1" fmla="*/ 157 h 629"/>
              <a:gd name="T2" fmla="*/ 274 w 545"/>
              <a:gd name="T3" fmla="*/ 0 h 629"/>
              <a:gd name="T4" fmla="*/ 545 w 545"/>
              <a:gd name="T5" fmla="*/ 157 h 629"/>
              <a:gd name="T6" fmla="*/ 545 w 545"/>
              <a:gd name="T7" fmla="*/ 472 h 629"/>
              <a:gd name="T8" fmla="*/ 274 w 545"/>
              <a:gd name="T9" fmla="*/ 629 h 629"/>
              <a:gd name="T10" fmla="*/ 0 w 545"/>
              <a:gd name="T11" fmla="*/ 472 h 629"/>
              <a:gd name="T12" fmla="*/ 0 w 545"/>
              <a:gd name="T13" fmla="*/ 157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5" h="629">
                <a:moveTo>
                  <a:pt x="0" y="157"/>
                </a:moveTo>
                <a:lnTo>
                  <a:pt x="274" y="0"/>
                </a:lnTo>
                <a:lnTo>
                  <a:pt x="545" y="157"/>
                </a:lnTo>
                <a:lnTo>
                  <a:pt x="545" y="472"/>
                </a:lnTo>
                <a:lnTo>
                  <a:pt x="274" y="629"/>
                </a:lnTo>
                <a:lnTo>
                  <a:pt x="0" y="472"/>
                </a:lnTo>
                <a:lnTo>
                  <a:pt x="0" y="1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8" name="Group 14"/>
          <p:cNvGrpSpPr>
            <a:grpSpLocks/>
          </p:cNvGrpSpPr>
          <p:nvPr/>
        </p:nvGrpSpPr>
        <p:grpSpPr bwMode="auto">
          <a:xfrm>
            <a:off x="3287713" y="3414713"/>
            <a:ext cx="252412" cy="266700"/>
            <a:chOff x="0" y="0"/>
            <a:chExt cx="159" cy="168"/>
          </a:xfrm>
        </p:grpSpPr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27" y="40"/>
              <a:ext cx="13" cy="128"/>
            </a:xfrm>
            <a:custGeom>
              <a:avLst/>
              <a:gdLst>
                <a:gd name="T0" fmla="*/ 4 w 7"/>
                <a:gd name="T1" fmla="*/ 0 h 67"/>
                <a:gd name="T2" fmla="*/ 0 w 7"/>
                <a:gd name="T3" fmla="*/ 3 h 67"/>
                <a:gd name="T4" fmla="*/ 0 w 7"/>
                <a:gd name="T5" fmla="*/ 63 h 67"/>
                <a:gd name="T6" fmla="*/ 4 w 7"/>
                <a:gd name="T7" fmla="*/ 67 h 67"/>
                <a:gd name="T8" fmla="*/ 7 w 7"/>
                <a:gd name="T9" fmla="*/ 63 h 67"/>
                <a:gd name="T10" fmla="*/ 7 w 7"/>
                <a:gd name="T11" fmla="*/ 3 h 67"/>
                <a:gd name="T12" fmla="*/ 4 w 7"/>
                <a:gd name="T1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7">
                  <a:moveTo>
                    <a:pt x="4" y="0"/>
                  </a:moveTo>
                  <a:cubicBezTo>
                    <a:pt x="2" y="0"/>
                    <a:pt x="0" y="1"/>
                    <a:pt x="0" y="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6" y="67"/>
                    <a:pt x="7" y="65"/>
                    <a:pt x="7" y="6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146" y="61"/>
              <a:ext cx="13" cy="107"/>
            </a:xfrm>
            <a:custGeom>
              <a:avLst/>
              <a:gdLst>
                <a:gd name="T0" fmla="*/ 3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3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3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3" y="56"/>
                  </a:cubicBezTo>
                  <a:cubicBezTo>
                    <a:pt x="5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1" y="48"/>
              <a:ext cx="57" cy="15"/>
            </a:xfrm>
            <a:custGeom>
              <a:avLst/>
              <a:gdLst>
                <a:gd name="T0" fmla="*/ 27 w 30"/>
                <a:gd name="T1" fmla="*/ 0 h 8"/>
                <a:gd name="T2" fmla="*/ 4 w 30"/>
                <a:gd name="T3" fmla="*/ 0 h 8"/>
                <a:gd name="T4" fmla="*/ 0 w 30"/>
                <a:gd name="T5" fmla="*/ 4 h 8"/>
                <a:gd name="T6" fmla="*/ 4 w 30"/>
                <a:gd name="T7" fmla="*/ 8 h 8"/>
                <a:gd name="T8" fmla="*/ 27 w 30"/>
                <a:gd name="T9" fmla="*/ 8 h 8"/>
                <a:gd name="T10" fmla="*/ 30 w 30"/>
                <a:gd name="T11" fmla="*/ 4 h 8"/>
                <a:gd name="T12" fmla="*/ 27 w 30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1" y="77"/>
              <a:ext cx="57" cy="13"/>
            </a:xfrm>
            <a:custGeom>
              <a:avLst/>
              <a:gdLst>
                <a:gd name="T0" fmla="*/ 27 w 30"/>
                <a:gd name="T1" fmla="*/ 0 h 7"/>
                <a:gd name="T2" fmla="*/ 4 w 30"/>
                <a:gd name="T3" fmla="*/ 0 h 7"/>
                <a:gd name="T4" fmla="*/ 0 w 30"/>
                <a:gd name="T5" fmla="*/ 4 h 7"/>
                <a:gd name="T6" fmla="*/ 4 w 30"/>
                <a:gd name="T7" fmla="*/ 7 h 7"/>
                <a:gd name="T8" fmla="*/ 27 w 30"/>
                <a:gd name="T9" fmla="*/ 7 h 7"/>
                <a:gd name="T10" fmla="*/ 30 w 30"/>
                <a:gd name="T11" fmla="*/ 4 h 7"/>
                <a:gd name="T12" fmla="*/ 27 w 30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7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1" y="105"/>
              <a:ext cx="44" cy="14"/>
            </a:xfrm>
            <a:custGeom>
              <a:avLst/>
              <a:gdLst>
                <a:gd name="T0" fmla="*/ 19 w 23"/>
                <a:gd name="T1" fmla="*/ 0 h 7"/>
                <a:gd name="T2" fmla="*/ 4 w 23"/>
                <a:gd name="T3" fmla="*/ 0 h 7"/>
                <a:gd name="T4" fmla="*/ 0 w 23"/>
                <a:gd name="T5" fmla="*/ 3 h 7"/>
                <a:gd name="T6" fmla="*/ 4 w 23"/>
                <a:gd name="T7" fmla="*/ 7 h 7"/>
                <a:gd name="T8" fmla="*/ 19 w 23"/>
                <a:gd name="T9" fmla="*/ 7 h 7"/>
                <a:gd name="T10" fmla="*/ 23 w 23"/>
                <a:gd name="T11" fmla="*/ 3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2" y="7"/>
                    <a:pt x="23" y="5"/>
                    <a:pt x="23" y="3"/>
                  </a:cubicBezTo>
                  <a:cubicBezTo>
                    <a:pt x="23" y="1"/>
                    <a:pt x="22" y="0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121" cy="168"/>
            </a:xfrm>
            <a:custGeom>
              <a:avLst/>
              <a:gdLst>
                <a:gd name="T0" fmla="*/ 55 w 63"/>
                <a:gd name="T1" fmla="*/ 0 h 88"/>
                <a:gd name="T2" fmla="*/ 9 w 63"/>
                <a:gd name="T3" fmla="*/ 0 h 88"/>
                <a:gd name="T4" fmla="*/ 0 w 63"/>
                <a:gd name="T5" fmla="*/ 8 h 88"/>
                <a:gd name="T6" fmla="*/ 0 w 63"/>
                <a:gd name="T7" fmla="*/ 79 h 88"/>
                <a:gd name="T8" fmla="*/ 9 w 63"/>
                <a:gd name="T9" fmla="*/ 88 h 88"/>
                <a:gd name="T10" fmla="*/ 55 w 63"/>
                <a:gd name="T11" fmla="*/ 88 h 88"/>
                <a:gd name="T12" fmla="*/ 63 w 63"/>
                <a:gd name="T13" fmla="*/ 79 h 88"/>
                <a:gd name="T14" fmla="*/ 63 w 63"/>
                <a:gd name="T15" fmla="*/ 8 h 88"/>
                <a:gd name="T16" fmla="*/ 55 w 63"/>
                <a:gd name="T17" fmla="*/ 0 h 88"/>
                <a:gd name="T18" fmla="*/ 55 w 63"/>
                <a:gd name="T19" fmla="*/ 79 h 88"/>
                <a:gd name="T20" fmla="*/ 55 w 63"/>
                <a:gd name="T21" fmla="*/ 80 h 88"/>
                <a:gd name="T22" fmla="*/ 9 w 63"/>
                <a:gd name="T23" fmla="*/ 80 h 88"/>
                <a:gd name="T24" fmla="*/ 8 w 63"/>
                <a:gd name="T25" fmla="*/ 79 h 88"/>
                <a:gd name="T26" fmla="*/ 8 w 63"/>
                <a:gd name="T27" fmla="*/ 8 h 88"/>
                <a:gd name="T28" fmla="*/ 9 w 63"/>
                <a:gd name="T29" fmla="*/ 7 h 88"/>
                <a:gd name="T30" fmla="*/ 55 w 63"/>
                <a:gd name="T31" fmla="*/ 7 h 88"/>
                <a:gd name="T32" fmla="*/ 55 w 63"/>
                <a:gd name="T33" fmla="*/ 8 h 88"/>
                <a:gd name="T34" fmla="*/ 55 w 63"/>
                <a:gd name="T35" fmla="*/ 7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8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4"/>
                    <a:pt x="4" y="88"/>
                    <a:pt x="9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9" y="88"/>
                    <a:pt x="63" y="84"/>
                    <a:pt x="63" y="7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3"/>
                    <a:pt x="59" y="0"/>
                    <a:pt x="55" y="0"/>
                  </a:cubicBezTo>
                  <a:close/>
                  <a:moveTo>
                    <a:pt x="55" y="79"/>
                  </a:moveTo>
                  <a:cubicBezTo>
                    <a:pt x="55" y="80"/>
                    <a:pt x="55" y="80"/>
                    <a:pt x="55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8" y="80"/>
                    <a:pt x="8" y="80"/>
                    <a:pt x="8" y="7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9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5" y="8"/>
                    <a:pt x="55" y="8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Group 21"/>
          <p:cNvGrpSpPr>
            <a:grpSpLocks/>
          </p:cNvGrpSpPr>
          <p:nvPr/>
        </p:nvGrpSpPr>
        <p:grpSpPr bwMode="auto">
          <a:xfrm>
            <a:off x="2747963" y="2768600"/>
            <a:ext cx="266700" cy="266700"/>
            <a:chOff x="0" y="0"/>
            <a:chExt cx="168" cy="168"/>
          </a:xfrm>
        </p:grpSpPr>
        <p:sp>
          <p:nvSpPr>
            <p:cNvPr id="50" name="Freeform 22"/>
            <p:cNvSpPr>
              <a:spLocks noEditPoints="1"/>
            </p:cNvSpPr>
            <p:nvPr/>
          </p:nvSpPr>
          <p:spPr bwMode="auto">
            <a:xfrm>
              <a:off x="0" y="0"/>
              <a:ext cx="168" cy="168"/>
            </a:xfrm>
            <a:custGeom>
              <a:avLst/>
              <a:gdLst>
                <a:gd name="T0" fmla="*/ 44 w 88"/>
                <a:gd name="T1" fmla="*/ 0 h 88"/>
                <a:gd name="T2" fmla="*/ 0 w 88"/>
                <a:gd name="T3" fmla="*/ 44 h 88"/>
                <a:gd name="T4" fmla="*/ 44 w 88"/>
                <a:gd name="T5" fmla="*/ 88 h 88"/>
                <a:gd name="T6" fmla="*/ 88 w 88"/>
                <a:gd name="T7" fmla="*/ 44 h 88"/>
                <a:gd name="T8" fmla="*/ 44 w 88"/>
                <a:gd name="T9" fmla="*/ 0 h 88"/>
                <a:gd name="T10" fmla="*/ 44 w 88"/>
                <a:gd name="T11" fmla="*/ 80 h 88"/>
                <a:gd name="T12" fmla="*/ 8 w 88"/>
                <a:gd name="T13" fmla="*/ 44 h 88"/>
                <a:gd name="T14" fmla="*/ 44 w 88"/>
                <a:gd name="T15" fmla="*/ 7 h 88"/>
                <a:gd name="T16" fmla="*/ 80 w 88"/>
                <a:gd name="T17" fmla="*/ 44 h 88"/>
                <a:gd name="T18" fmla="*/ 44 w 88"/>
                <a:gd name="T19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68" y="88"/>
                    <a:pt x="88" y="68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44" y="80"/>
                  </a:moveTo>
                  <a:cubicBezTo>
                    <a:pt x="24" y="80"/>
                    <a:pt x="8" y="64"/>
                    <a:pt x="8" y="44"/>
                  </a:cubicBezTo>
                  <a:cubicBezTo>
                    <a:pt x="8" y="24"/>
                    <a:pt x="24" y="7"/>
                    <a:pt x="44" y="7"/>
                  </a:cubicBezTo>
                  <a:cubicBezTo>
                    <a:pt x="64" y="7"/>
                    <a:pt x="80" y="24"/>
                    <a:pt x="80" y="44"/>
                  </a:cubicBezTo>
                  <a:cubicBezTo>
                    <a:pt x="80" y="64"/>
                    <a:pt x="64" y="80"/>
                    <a:pt x="44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52" y="56"/>
              <a:ext cx="78" cy="63"/>
            </a:xfrm>
            <a:custGeom>
              <a:avLst/>
              <a:gdLst>
                <a:gd name="T0" fmla="*/ 39 w 41"/>
                <a:gd name="T1" fmla="*/ 1 h 33"/>
                <a:gd name="T2" fmla="*/ 34 w 41"/>
                <a:gd name="T3" fmla="*/ 2 h 33"/>
                <a:gd name="T4" fmla="*/ 17 w 41"/>
                <a:gd name="T5" fmla="*/ 23 h 33"/>
                <a:gd name="T6" fmla="*/ 6 w 41"/>
                <a:gd name="T7" fmla="*/ 12 h 33"/>
                <a:gd name="T8" fmla="*/ 1 w 41"/>
                <a:gd name="T9" fmla="*/ 12 h 33"/>
                <a:gd name="T10" fmla="*/ 1 w 41"/>
                <a:gd name="T11" fmla="*/ 17 h 33"/>
                <a:gd name="T12" fmla="*/ 14 w 41"/>
                <a:gd name="T13" fmla="*/ 32 h 33"/>
                <a:gd name="T14" fmla="*/ 17 w 41"/>
                <a:gd name="T15" fmla="*/ 33 h 33"/>
                <a:gd name="T16" fmla="*/ 17 w 41"/>
                <a:gd name="T17" fmla="*/ 33 h 33"/>
                <a:gd name="T18" fmla="*/ 20 w 41"/>
                <a:gd name="T19" fmla="*/ 31 h 33"/>
                <a:gd name="T20" fmla="*/ 40 w 41"/>
                <a:gd name="T21" fmla="*/ 6 h 33"/>
                <a:gd name="T22" fmla="*/ 39 w 41"/>
                <a:gd name="T2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33">
                  <a:moveTo>
                    <a:pt x="39" y="1"/>
                  </a:moveTo>
                  <a:cubicBezTo>
                    <a:pt x="38" y="0"/>
                    <a:pt x="35" y="0"/>
                    <a:pt x="34" y="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1"/>
                    <a:pt x="3" y="11"/>
                    <a:pt x="1" y="12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5" y="32"/>
                    <a:pt x="16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9" y="32"/>
                    <a:pt x="20" y="3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5"/>
                    <a:pt x="41" y="2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Group 24"/>
          <p:cNvGrpSpPr>
            <a:grpSpLocks/>
          </p:cNvGrpSpPr>
          <p:nvPr/>
        </p:nvGrpSpPr>
        <p:grpSpPr bwMode="auto">
          <a:xfrm>
            <a:off x="6297613" y="3024188"/>
            <a:ext cx="206375" cy="266700"/>
            <a:chOff x="0" y="0"/>
            <a:chExt cx="130" cy="168"/>
          </a:xfrm>
        </p:grpSpPr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0" y="0"/>
              <a:ext cx="130" cy="168"/>
            </a:xfrm>
            <a:custGeom>
              <a:avLst/>
              <a:gdLst>
                <a:gd name="T0" fmla="*/ 15 w 68"/>
                <a:gd name="T1" fmla="*/ 81 h 88"/>
                <a:gd name="T2" fmla="*/ 8 w 68"/>
                <a:gd name="T3" fmla="*/ 81 h 88"/>
                <a:gd name="T4" fmla="*/ 8 w 68"/>
                <a:gd name="T5" fmla="*/ 8 h 88"/>
                <a:gd name="T6" fmla="*/ 65 w 68"/>
                <a:gd name="T7" fmla="*/ 8 h 88"/>
                <a:gd name="T8" fmla="*/ 68 w 68"/>
                <a:gd name="T9" fmla="*/ 4 h 88"/>
                <a:gd name="T10" fmla="*/ 65 w 68"/>
                <a:gd name="T11" fmla="*/ 0 h 88"/>
                <a:gd name="T12" fmla="*/ 4 w 68"/>
                <a:gd name="T13" fmla="*/ 0 h 88"/>
                <a:gd name="T14" fmla="*/ 0 w 68"/>
                <a:gd name="T15" fmla="*/ 4 h 88"/>
                <a:gd name="T16" fmla="*/ 0 w 68"/>
                <a:gd name="T17" fmla="*/ 84 h 88"/>
                <a:gd name="T18" fmla="*/ 4 w 68"/>
                <a:gd name="T19" fmla="*/ 88 h 88"/>
                <a:gd name="T20" fmla="*/ 15 w 68"/>
                <a:gd name="T21" fmla="*/ 88 h 88"/>
                <a:gd name="T22" fmla="*/ 19 w 68"/>
                <a:gd name="T23" fmla="*/ 84 h 88"/>
                <a:gd name="T24" fmla="*/ 15 w 68"/>
                <a:gd name="T25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88">
                  <a:moveTo>
                    <a:pt x="15" y="81"/>
                  </a:moveTo>
                  <a:cubicBezTo>
                    <a:pt x="8" y="81"/>
                    <a:pt x="8" y="81"/>
                    <a:pt x="8" y="8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7" y="8"/>
                    <a:pt x="68" y="6"/>
                    <a:pt x="68" y="4"/>
                  </a:cubicBezTo>
                  <a:cubicBezTo>
                    <a:pt x="68" y="2"/>
                    <a:pt x="67" y="0"/>
                    <a:pt x="6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7"/>
                    <a:pt x="2" y="88"/>
                    <a:pt x="4" y="8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7" y="88"/>
                    <a:pt x="19" y="87"/>
                    <a:pt x="19" y="84"/>
                  </a:cubicBezTo>
                  <a:cubicBezTo>
                    <a:pt x="19" y="82"/>
                    <a:pt x="17" y="81"/>
                    <a:pt x="15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83" y="99"/>
              <a:ext cx="47" cy="69"/>
            </a:xfrm>
            <a:custGeom>
              <a:avLst/>
              <a:gdLst>
                <a:gd name="T0" fmla="*/ 22 w 25"/>
                <a:gd name="T1" fmla="*/ 0 h 36"/>
                <a:gd name="T2" fmla="*/ 18 w 25"/>
                <a:gd name="T3" fmla="*/ 4 h 36"/>
                <a:gd name="T4" fmla="*/ 18 w 25"/>
                <a:gd name="T5" fmla="*/ 29 h 36"/>
                <a:gd name="T6" fmla="*/ 4 w 25"/>
                <a:gd name="T7" fmla="*/ 29 h 36"/>
                <a:gd name="T8" fmla="*/ 0 w 25"/>
                <a:gd name="T9" fmla="*/ 32 h 36"/>
                <a:gd name="T10" fmla="*/ 4 w 25"/>
                <a:gd name="T11" fmla="*/ 36 h 36"/>
                <a:gd name="T12" fmla="*/ 22 w 25"/>
                <a:gd name="T13" fmla="*/ 36 h 36"/>
                <a:gd name="T14" fmla="*/ 24 w 25"/>
                <a:gd name="T15" fmla="*/ 35 h 36"/>
                <a:gd name="T16" fmla="*/ 25 w 25"/>
                <a:gd name="T17" fmla="*/ 32 h 36"/>
                <a:gd name="T18" fmla="*/ 25 w 25"/>
                <a:gd name="T19" fmla="*/ 4 h 36"/>
                <a:gd name="T20" fmla="*/ 22 w 25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36">
                  <a:moveTo>
                    <a:pt x="22" y="0"/>
                  </a:moveTo>
                  <a:cubicBezTo>
                    <a:pt x="20" y="0"/>
                    <a:pt x="18" y="1"/>
                    <a:pt x="18" y="4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0"/>
                    <a:pt x="0" y="32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6"/>
                    <a:pt x="24" y="35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48" y="36"/>
              <a:ext cx="80" cy="119"/>
            </a:xfrm>
            <a:custGeom>
              <a:avLst/>
              <a:gdLst>
                <a:gd name="T0" fmla="*/ 37 w 42"/>
                <a:gd name="T1" fmla="*/ 1 h 62"/>
                <a:gd name="T2" fmla="*/ 32 w 42"/>
                <a:gd name="T3" fmla="*/ 0 h 62"/>
                <a:gd name="T4" fmla="*/ 24 w 42"/>
                <a:gd name="T5" fmla="*/ 4 h 62"/>
                <a:gd name="T6" fmla="*/ 0 w 42"/>
                <a:gd name="T7" fmla="*/ 46 h 62"/>
                <a:gd name="T8" fmla="*/ 0 w 42"/>
                <a:gd name="T9" fmla="*/ 48 h 62"/>
                <a:gd name="T10" fmla="*/ 0 w 42"/>
                <a:gd name="T11" fmla="*/ 58 h 62"/>
                <a:gd name="T12" fmla="*/ 2 w 42"/>
                <a:gd name="T13" fmla="*/ 61 h 62"/>
                <a:gd name="T14" fmla="*/ 4 w 42"/>
                <a:gd name="T15" fmla="*/ 62 h 62"/>
                <a:gd name="T16" fmla="*/ 5 w 42"/>
                <a:gd name="T17" fmla="*/ 61 h 62"/>
                <a:gd name="T18" fmla="*/ 14 w 42"/>
                <a:gd name="T19" fmla="*/ 57 h 62"/>
                <a:gd name="T20" fmla="*/ 15 w 42"/>
                <a:gd name="T21" fmla="*/ 55 h 62"/>
                <a:gd name="T22" fmla="*/ 40 w 42"/>
                <a:gd name="T23" fmla="*/ 13 h 62"/>
                <a:gd name="T24" fmla="*/ 37 w 42"/>
                <a:gd name="T25" fmla="*/ 1 h 62"/>
                <a:gd name="T26" fmla="*/ 33 w 42"/>
                <a:gd name="T27" fmla="*/ 9 h 62"/>
                <a:gd name="T28" fmla="*/ 9 w 42"/>
                <a:gd name="T29" fmla="*/ 50 h 62"/>
                <a:gd name="T30" fmla="*/ 7 w 42"/>
                <a:gd name="T31" fmla="*/ 52 h 62"/>
                <a:gd name="T32" fmla="*/ 7 w 42"/>
                <a:gd name="T33" fmla="*/ 49 h 62"/>
                <a:gd name="T34" fmla="*/ 31 w 42"/>
                <a:gd name="T35" fmla="*/ 8 h 62"/>
                <a:gd name="T36" fmla="*/ 33 w 42"/>
                <a:gd name="T37" fmla="*/ 7 h 62"/>
                <a:gd name="T38" fmla="*/ 33 w 42"/>
                <a:gd name="T3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62">
                  <a:moveTo>
                    <a:pt x="37" y="1"/>
                  </a:moveTo>
                  <a:cubicBezTo>
                    <a:pt x="35" y="0"/>
                    <a:pt x="34" y="0"/>
                    <a:pt x="32" y="0"/>
                  </a:cubicBezTo>
                  <a:cubicBezTo>
                    <a:pt x="29" y="0"/>
                    <a:pt x="26" y="1"/>
                    <a:pt x="24" y="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8"/>
                    <a:pt x="0" y="4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1"/>
                  </a:cubicBezTo>
                  <a:cubicBezTo>
                    <a:pt x="2" y="61"/>
                    <a:pt x="3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5" y="56"/>
                    <a:pt x="15" y="56"/>
                    <a:pt x="15" y="5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9"/>
                    <a:pt x="41" y="3"/>
                    <a:pt x="37" y="1"/>
                  </a:cubicBezTo>
                  <a:close/>
                  <a:moveTo>
                    <a:pt x="33" y="9"/>
                  </a:moveTo>
                  <a:cubicBezTo>
                    <a:pt x="9" y="50"/>
                    <a:pt x="9" y="50"/>
                    <a:pt x="9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3" y="8"/>
                    <a:pt x="34" y="9"/>
                    <a:pt x="33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25" y="48"/>
              <a:ext cx="50" cy="15"/>
            </a:xfrm>
            <a:custGeom>
              <a:avLst/>
              <a:gdLst>
                <a:gd name="T0" fmla="*/ 26 w 26"/>
                <a:gd name="T1" fmla="*/ 4 h 8"/>
                <a:gd name="T2" fmla="*/ 23 w 26"/>
                <a:gd name="T3" fmla="*/ 0 h 8"/>
                <a:gd name="T4" fmla="*/ 4 w 26"/>
                <a:gd name="T5" fmla="*/ 0 h 8"/>
                <a:gd name="T6" fmla="*/ 0 w 26"/>
                <a:gd name="T7" fmla="*/ 4 h 8"/>
                <a:gd name="T8" fmla="*/ 4 w 26"/>
                <a:gd name="T9" fmla="*/ 8 h 8"/>
                <a:gd name="T10" fmla="*/ 23 w 26"/>
                <a:gd name="T11" fmla="*/ 8 h 8"/>
                <a:gd name="T12" fmla="*/ 26 w 2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26" y="4"/>
                  </a:moveTo>
                  <a:cubicBezTo>
                    <a:pt x="26" y="2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8"/>
                    <a:pt x="26" y="6"/>
                    <a:pt x="2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25" y="76"/>
              <a:ext cx="33" cy="15"/>
            </a:xfrm>
            <a:custGeom>
              <a:avLst/>
              <a:gdLst>
                <a:gd name="T0" fmla="*/ 4 w 17"/>
                <a:gd name="T1" fmla="*/ 0 h 8"/>
                <a:gd name="T2" fmla="*/ 0 w 17"/>
                <a:gd name="T3" fmla="*/ 4 h 8"/>
                <a:gd name="T4" fmla="*/ 4 w 17"/>
                <a:gd name="T5" fmla="*/ 8 h 8"/>
                <a:gd name="T6" fmla="*/ 13 w 17"/>
                <a:gd name="T7" fmla="*/ 8 h 8"/>
                <a:gd name="T8" fmla="*/ 17 w 17"/>
                <a:gd name="T9" fmla="*/ 4 h 8"/>
                <a:gd name="T10" fmla="*/ 13 w 17"/>
                <a:gd name="T11" fmla="*/ 0 h 8"/>
                <a:gd name="T12" fmla="*/ 4 w 1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7" y="6"/>
                    <a:pt x="17" y="4"/>
                  </a:cubicBezTo>
                  <a:cubicBezTo>
                    <a:pt x="17" y="2"/>
                    <a:pt x="15" y="0"/>
                    <a:pt x="13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0" name="Group 30"/>
          <p:cNvGrpSpPr>
            <a:grpSpLocks/>
          </p:cNvGrpSpPr>
          <p:nvPr/>
        </p:nvGrpSpPr>
        <p:grpSpPr bwMode="auto">
          <a:xfrm>
            <a:off x="5305425" y="3011488"/>
            <a:ext cx="265113" cy="266700"/>
            <a:chOff x="0" y="0"/>
            <a:chExt cx="167" cy="168"/>
          </a:xfrm>
        </p:grpSpPr>
        <p:sp>
          <p:nvSpPr>
            <p:cNvPr id="61" name="Freeform 31"/>
            <p:cNvSpPr>
              <a:spLocks noEditPoints="1"/>
            </p:cNvSpPr>
            <p:nvPr/>
          </p:nvSpPr>
          <p:spPr bwMode="auto">
            <a:xfrm>
              <a:off x="0" y="0"/>
              <a:ext cx="167" cy="168"/>
            </a:xfrm>
            <a:custGeom>
              <a:avLst/>
              <a:gdLst>
                <a:gd name="T0" fmla="*/ 84 w 87"/>
                <a:gd name="T1" fmla="*/ 34 h 88"/>
                <a:gd name="T2" fmla="*/ 76 w 87"/>
                <a:gd name="T3" fmla="*/ 28 h 88"/>
                <a:gd name="T4" fmla="*/ 79 w 87"/>
                <a:gd name="T5" fmla="*/ 18 h 88"/>
                <a:gd name="T6" fmla="*/ 66 w 87"/>
                <a:gd name="T7" fmla="*/ 8 h 88"/>
                <a:gd name="T8" fmla="*/ 56 w 87"/>
                <a:gd name="T9" fmla="*/ 10 h 88"/>
                <a:gd name="T10" fmla="*/ 50 w 87"/>
                <a:gd name="T11" fmla="*/ 0 h 88"/>
                <a:gd name="T12" fmla="*/ 34 w 87"/>
                <a:gd name="T13" fmla="*/ 3 h 88"/>
                <a:gd name="T14" fmla="*/ 28 w 87"/>
                <a:gd name="T15" fmla="*/ 11 h 88"/>
                <a:gd name="T16" fmla="*/ 18 w 87"/>
                <a:gd name="T17" fmla="*/ 8 h 88"/>
                <a:gd name="T18" fmla="*/ 8 w 87"/>
                <a:gd name="T19" fmla="*/ 22 h 88"/>
                <a:gd name="T20" fmla="*/ 9 w 87"/>
                <a:gd name="T21" fmla="*/ 32 h 88"/>
                <a:gd name="T22" fmla="*/ 0 w 87"/>
                <a:gd name="T23" fmla="*/ 37 h 88"/>
                <a:gd name="T24" fmla="*/ 0 w 87"/>
                <a:gd name="T25" fmla="*/ 50 h 88"/>
                <a:gd name="T26" fmla="*/ 9 w 87"/>
                <a:gd name="T27" fmla="*/ 56 h 88"/>
                <a:gd name="T28" fmla="*/ 8 w 87"/>
                <a:gd name="T29" fmla="*/ 66 h 88"/>
                <a:gd name="T30" fmla="*/ 18 w 87"/>
                <a:gd name="T31" fmla="*/ 79 h 88"/>
                <a:gd name="T32" fmla="*/ 28 w 87"/>
                <a:gd name="T33" fmla="*/ 76 h 88"/>
                <a:gd name="T34" fmla="*/ 34 w 87"/>
                <a:gd name="T35" fmla="*/ 85 h 88"/>
                <a:gd name="T36" fmla="*/ 43 w 87"/>
                <a:gd name="T37" fmla="*/ 88 h 88"/>
                <a:gd name="T38" fmla="*/ 53 w 87"/>
                <a:gd name="T39" fmla="*/ 85 h 88"/>
                <a:gd name="T40" fmla="*/ 59 w 87"/>
                <a:gd name="T41" fmla="*/ 76 h 88"/>
                <a:gd name="T42" fmla="*/ 69 w 87"/>
                <a:gd name="T43" fmla="*/ 79 h 88"/>
                <a:gd name="T44" fmla="*/ 79 w 87"/>
                <a:gd name="T45" fmla="*/ 66 h 88"/>
                <a:gd name="T46" fmla="*/ 77 w 87"/>
                <a:gd name="T47" fmla="*/ 56 h 88"/>
                <a:gd name="T48" fmla="*/ 87 w 87"/>
                <a:gd name="T49" fmla="*/ 50 h 88"/>
                <a:gd name="T50" fmla="*/ 87 w 87"/>
                <a:gd name="T51" fmla="*/ 37 h 88"/>
                <a:gd name="T52" fmla="*/ 73 w 87"/>
                <a:gd name="T53" fmla="*/ 49 h 88"/>
                <a:gd name="T54" fmla="*/ 69 w 87"/>
                <a:gd name="T55" fmla="*/ 57 h 88"/>
                <a:gd name="T56" fmla="*/ 71 w 87"/>
                <a:gd name="T57" fmla="*/ 67 h 88"/>
                <a:gd name="T58" fmla="*/ 61 w 87"/>
                <a:gd name="T59" fmla="*/ 69 h 88"/>
                <a:gd name="T60" fmla="*/ 52 w 87"/>
                <a:gd name="T61" fmla="*/ 71 h 88"/>
                <a:gd name="T62" fmla="*/ 47 w 87"/>
                <a:gd name="T63" fmla="*/ 80 h 88"/>
                <a:gd name="T64" fmla="*/ 38 w 87"/>
                <a:gd name="T65" fmla="*/ 74 h 88"/>
                <a:gd name="T66" fmla="*/ 30 w 87"/>
                <a:gd name="T67" fmla="*/ 69 h 88"/>
                <a:gd name="T68" fmla="*/ 20 w 87"/>
                <a:gd name="T69" fmla="*/ 72 h 88"/>
                <a:gd name="T70" fmla="*/ 18 w 87"/>
                <a:gd name="T71" fmla="*/ 61 h 88"/>
                <a:gd name="T72" fmla="*/ 16 w 87"/>
                <a:gd name="T73" fmla="*/ 52 h 88"/>
                <a:gd name="T74" fmla="*/ 7 w 87"/>
                <a:gd name="T75" fmla="*/ 47 h 88"/>
                <a:gd name="T76" fmla="*/ 7 w 87"/>
                <a:gd name="T77" fmla="*/ 40 h 88"/>
                <a:gd name="T78" fmla="*/ 16 w 87"/>
                <a:gd name="T79" fmla="*/ 36 h 88"/>
                <a:gd name="T80" fmla="*/ 18 w 87"/>
                <a:gd name="T81" fmla="*/ 27 h 88"/>
                <a:gd name="T82" fmla="*/ 20 w 87"/>
                <a:gd name="T83" fmla="*/ 16 h 88"/>
                <a:gd name="T84" fmla="*/ 30 w 87"/>
                <a:gd name="T85" fmla="*/ 19 h 88"/>
                <a:gd name="T86" fmla="*/ 38 w 87"/>
                <a:gd name="T87" fmla="*/ 14 h 88"/>
                <a:gd name="T88" fmla="*/ 47 w 87"/>
                <a:gd name="T89" fmla="*/ 8 h 88"/>
                <a:gd name="T90" fmla="*/ 52 w 87"/>
                <a:gd name="T91" fmla="*/ 16 h 88"/>
                <a:gd name="T92" fmla="*/ 61 w 87"/>
                <a:gd name="T93" fmla="*/ 19 h 88"/>
                <a:gd name="T94" fmla="*/ 71 w 87"/>
                <a:gd name="T95" fmla="*/ 21 h 88"/>
                <a:gd name="T96" fmla="*/ 69 w 87"/>
                <a:gd name="T97" fmla="*/ 30 h 88"/>
                <a:gd name="T98" fmla="*/ 73 w 87"/>
                <a:gd name="T99" fmla="*/ 38 h 88"/>
                <a:gd name="T100" fmla="*/ 80 w 87"/>
                <a:gd name="T101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88">
                  <a:moveTo>
                    <a:pt x="87" y="37"/>
                  </a:moveTo>
                  <a:cubicBezTo>
                    <a:pt x="87" y="36"/>
                    <a:pt x="86" y="35"/>
                    <a:pt x="84" y="3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1"/>
                    <a:pt x="77" y="29"/>
                    <a:pt x="76" y="28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0" y="20"/>
                    <a:pt x="80" y="19"/>
                    <a:pt x="79" y="18"/>
                  </a:cubicBezTo>
                  <a:cubicBezTo>
                    <a:pt x="76" y="14"/>
                    <a:pt x="73" y="11"/>
                    <a:pt x="69" y="8"/>
                  </a:cubicBezTo>
                  <a:cubicBezTo>
                    <a:pt x="68" y="8"/>
                    <a:pt x="67" y="7"/>
                    <a:pt x="66" y="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2"/>
                    <a:pt x="52" y="1"/>
                    <a:pt x="50" y="0"/>
                  </a:cubicBezTo>
                  <a:cubicBezTo>
                    <a:pt x="45" y="0"/>
                    <a:pt x="42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1"/>
                    <a:pt x="28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7"/>
                    <a:pt x="19" y="8"/>
                    <a:pt x="18" y="8"/>
                  </a:cubicBezTo>
                  <a:cubicBezTo>
                    <a:pt x="14" y="11"/>
                    <a:pt x="11" y="14"/>
                    <a:pt x="8" y="18"/>
                  </a:cubicBezTo>
                  <a:cubicBezTo>
                    <a:pt x="7" y="19"/>
                    <a:pt x="7" y="20"/>
                    <a:pt x="8" y="22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1"/>
                    <a:pt x="9" y="32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40"/>
                    <a:pt x="0" y="42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10" y="57"/>
                    <a:pt x="10" y="58"/>
                    <a:pt x="11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7" y="69"/>
                    <a:pt x="8" y="70"/>
                  </a:cubicBezTo>
                  <a:cubicBezTo>
                    <a:pt x="11" y="73"/>
                    <a:pt x="14" y="77"/>
                    <a:pt x="18" y="79"/>
                  </a:cubicBezTo>
                  <a:cubicBezTo>
                    <a:pt x="19" y="80"/>
                    <a:pt x="20" y="80"/>
                    <a:pt x="21" y="8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9" y="77"/>
                    <a:pt x="30" y="77"/>
                    <a:pt x="31" y="78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6"/>
                    <a:pt x="35" y="87"/>
                    <a:pt x="37" y="87"/>
                  </a:cubicBezTo>
                  <a:cubicBezTo>
                    <a:pt x="39" y="88"/>
                    <a:pt x="41" y="88"/>
                    <a:pt x="43" y="88"/>
                  </a:cubicBezTo>
                  <a:cubicBezTo>
                    <a:pt x="46" y="88"/>
                    <a:pt x="48" y="88"/>
                    <a:pt x="50" y="87"/>
                  </a:cubicBezTo>
                  <a:cubicBezTo>
                    <a:pt x="52" y="87"/>
                    <a:pt x="53" y="86"/>
                    <a:pt x="53" y="8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7" y="77"/>
                    <a:pt x="58" y="77"/>
                    <a:pt x="59" y="76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8" y="80"/>
                    <a:pt x="69" y="79"/>
                  </a:cubicBezTo>
                  <a:cubicBezTo>
                    <a:pt x="73" y="77"/>
                    <a:pt x="76" y="73"/>
                    <a:pt x="79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7" y="58"/>
                    <a:pt x="77" y="57"/>
                    <a:pt x="77" y="56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6" y="53"/>
                    <a:pt x="87" y="52"/>
                    <a:pt x="87" y="50"/>
                  </a:cubicBezTo>
                  <a:cubicBezTo>
                    <a:pt x="87" y="48"/>
                    <a:pt x="87" y="46"/>
                    <a:pt x="87" y="44"/>
                  </a:cubicBezTo>
                  <a:cubicBezTo>
                    <a:pt x="87" y="42"/>
                    <a:pt x="87" y="40"/>
                    <a:pt x="87" y="37"/>
                  </a:cubicBezTo>
                  <a:close/>
                  <a:moveTo>
                    <a:pt x="80" y="47"/>
                  </a:moveTo>
                  <a:cubicBezTo>
                    <a:pt x="73" y="49"/>
                    <a:pt x="73" y="49"/>
                    <a:pt x="73" y="49"/>
                  </a:cubicBezTo>
                  <a:cubicBezTo>
                    <a:pt x="72" y="50"/>
                    <a:pt x="71" y="51"/>
                    <a:pt x="71" y="52"/>
                  </a:cubicBezTo>
                  <a:cubicBezTo>
                    <a:pt x="70" y="54"/>
                    <a:pt x="70" y="56"/>
                    <a:pt x="69" y="57"/>
                  </a:cubicBezTo>
                  <a:cubicBezTo>
                    <a:pt x="68" y="58"/>
                    <a:pt x="68" y="60"/>
                    <a:pt x="68" y="61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9"/>
                    <a:pt x="68" y="70"/>
                    <a:pt x="67" y="72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59" y="68"/>
                    <a:pt x="58" y="68"/>
                    <a:pt x="57" y="69"/>
                  </a:cubicBezTo>
                  <a:cubicBezTo>
                    <a:pt x="55" y="70"/>
                    <a:pt x="54" y="71"/>
                    <a:pt x="52" y="71"/>
                  </a:cubicBezTo>
                  <a:cubicBezTo>
                    <a:pt x="50" y="71"/>
                    <a:pt x="50" y="72"/>
                    <a:pt x="49" y="74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4" y="80"/>
                    <a:pt x="43" y="80"/>
                    <a:pt x="40" y="80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2"/>
                    <a:pt x="37" y="71"/>
                    <a:pt x="35" y="71"/>
                  </a:cubicBezTo>
                  <a:cubicBezTo>
                    <a:pt x="33" y="71"/>
                    <a:pt x="32" y="70"/>
                    <a:pt x="30" y="69"/>
                  </a:cubicBezTo>
                  <a:cubicBezTo>
                    <a:pt x="29" y="68"/>
                    <a:pt x="28" y="68"/>
                    <a:pt x="26" y="69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0"/>
                    <a:pt x="19" y="58"/>
                    <a:pt x="18" y="57"/>
                  </a:cubicBezTo>
                  <a:cubicBezTo>
                    <a:pt x="17" y="56"/>
                    <a:pt x="17" y="54"/>
                    <a:pt x="16" y="52"/>
                  </a:cubicBezTo>
                  <a:cubicBezTo>
                    <a:pt x="16" y="51"/>
                    <a:pt x="15" y="50"/>
                    <a:pt x="14" y="49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43"/>
                    <a:pt x="7" y="42"/>
                    <a:pt x="7" y="4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6" y="37"/>
                    <a:pt x="16" y="36"/>
                  </a:cubicBezTo>
                  <a:cubicBezTo>
                    <a:pt x="17" y="34"/>
                    <a:pt x="17" y="32"/>
                    <a:pt x="18" y="30"/>
                  </a:cubicBezTo>
                  <a:cubicBezTo>
                    <a:pt x="19" y="29"/>
                    <a:pt x="19" y="28"/>
                    <a:pt x="18" y="2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9"/>
                    <a:pt x="19" y="17"/>
                    <a:pt x="20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9"/>
                    <a:pt x="30" y="19"/>
                  </a:cubicBezTo>
                  <a:cubicBezTo>
                    <a:pt x="32" y="18"/>
                    <a:pt x="33" y="17"/>
                    <a:pt x="35" y="16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7"/>
                    <a:pt x="44" y="7"/>
                    <a:pt x="47" y="8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6"/>
                    <a:pt x="52" y="16"/>
                  </a:cubicBezTo>
                  <a:cubicBezTo>
                    <a:pt x="54" y="17"/>
                    <a:pt x="55" y="18"/>
                    <a:pt x="57" y="19"/>
                  </a:cubicBezTo>
                  <a:cubicBezTo>
                    <a:pt x="58" y="19"/>
                    <a:pt x="59" y="19"/>
                    <a:pt x="61" y="1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7"/>
                    <a:pt x="70" y="19"/>
                    <a:pt x="71" y="21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9"/>
                    <a:pt x="69" y="30"/>
                  </a:cubicBezTo>
                  <a:cubicBezTo>
                    <a:pt x="70" y="32"/>
                    <a:pt x="70" y="34"/>
                    <a:pt x="71" y="36"/>
                  </a:cubicBezTo>
                  <a:cubicBezTo>
                    <a:pt x="71" y="37"/>
                    <a:pt x="72" y="38"/>
                    <a:pt x="73" y="38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80" y="45"/>
                    <a:pt x="80" y="46"/>
                    <a:pt x="8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Freeform 32"/>
            <p:cNvSpPr>
              <a:spLocks noEditPoints="1"/>
            </p:cNvSpPr>
            <p:nvPr/>
          </p:nvSpPr>
          <p:spPr bwMode="auto">
            <a:xfrm>
              <a:off x="50" y="48"/>
              <a:ext cx="67" cy="67"/>
            </a:xfrm>
            <a:custGeom>
              <a:avLst/>
              <a:gdLst>
                <a:gd name="T0" fmla="*/ 17 w 35"/>
                <a:gd name="T1" fmla="*/ 0 h 35"/>
                <a:gd name="T2" fmla="*/ 0 w 35"/>
                <a:gd name="T3" fmla="*/ 18 h 35"/>
                <a:gd name="T4" fmla="*/ 17 w 35"/>
                <a:gd name="T5" fmla="*/ 35 h 35"/>
                <a:gd name="T6" fmla="*/ 35 w 35"/>
                <a:gd name="T7" fmla="*/ 18 h 35"/>
                <a:gd name="T8" fmla="*/ 17 w 35"/>
                <a:gd name="T9" fmla="*/ 0 h 35"/>
                <a:gd name="T10" fmla="*/ 17 w 35"/>
                <a:gd name="T11" fmla="*/ 28 h 35"/>
                <a:gd name="T12" fmla="*/ 8 w 35"/>
                <a:gd name="T13" fmla="*/ 18 h 35"/>
                <a:gd name="T14" fmla="*/ 17 w 35"/>
                <a:gd name="T15" fmla="*/ 8 h 35"/>
                <a:gd name="T16" fmla="*/ 27 w 35"/>
                <a:gd name="T17" fmla="*/ 18 h 35"/>
                <a:gd name="T18" fmla="*/ 17 w 35"/>
                <a:gd name="T1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5"/>
                    <a:pt x="17" y="35"/>
                  </a:cubicBezTo>
                  <a:cubicBezTo>
                    <a:pt x="27" y="35"/>
                    <a:pt x="35" y="28"/>
                    <a:pt x="35" y="18"/>
                  </a:cubicBezTo>
                  <a:cubicBezTo>
                    <a:pt x="35" y="8"/>
                    <a:pt x="27" y="0"/>
                    <a:pt x="17" y="0"/>
                  </a:cubicBezTo>
                  <a:close/>
                  <a:moveTo>
                    <a:pt x="17" y="28"/>
                  </a:moveTo>
                  <a:cubicBezTo>
                    <a:pt x="12" y="28"/>
                    <a:pt x="8" y="23"/>
                    <a:pt x="8" y="18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23" y="8"/>
                    <a:pt x="27" y="12"/>
                    <a:pt x="27" y="18"/>
                  </a:cubicBezTo>
                  <a:cubicBezTo>
                    <a:pt x="27" y="23"/>
                    <a:pt x="23" y="28"/>
                    <a:pt x="1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3" name="Group 33"/>
          <p:cNvGrpSpPr>
            <a:grpSpLocks/>
          </p:cNvGrpSpPr>
          <p:nvPr/>
        </p:nvGrpSpPr>
        <p:grpSpPr bwMode="auto">
          <a:xfrm>
            <a:off x="4814888" y="2162175"/>
            <a:ext cx="263525" cy="266700"/>
            <a:chOff x="0" y="0"/>
            <a:chExt cx="166" cy="168"/>
          </a:xfrm>
        </p:grpSpPr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0" y="0"/>
              <a:ext cx="166" cy="120"/>
            </a:xfrm>
            <a:custGeom>
              <a:avLst/>
              <a:gdLst>
                <a:gd name="T0" fmla="*/ 67 w 87"/>
                <a:gd name="T1" fmla="*/ 23 h 63"/>
                <a:gd name="T2" fmla="*/ 63 w 87"/>
                <a:gd name="T3" fmla="*/ 24 h 63"/>
                <a:gd name="T4" fmla="*/ 63 w 87"/>
                <a:gd name="T5" fmla="*/ 22 h 63"/>
                <a:gd name="T6" fmla="*/ 41 w 87"/>
                <a:gd name="T7" fmla="*/ 0 h 63"/>
                <a:gd name="T8" fmla="*/ 20 w 87"/>
                <a:gd name="T9" fmla="*/ 18 h 63"/>
                <a:gd name="T10" fmla="*/ 14 w 87"/>
                <a:gd name="T11" fmla="*/ 19 h 63"/>
                <a:gd name="T12" fmla="*/ 14 w 87"/>
                <a:gd name="T13" fmla="*/ 19 h 63"/>
                <a:gd name="T14" fmla="*/ 5 w 87"/>
                <a:gd name="T15" fmla="*/ 32 h 63"/>
                <a:gd name="T16" fmla="*/ 6 w 87"/>
                <a:gd name="T17" fmla="*/ 38 h 63"/>
                <a:gd name="T18" fmla="*/ 0 w 87"/>
                <a:gd name="T19" fmla="*/ 50 h 63"/>
                <a:gd name="T20" fmla="*/ 14 w 87"/>
                <a:gd name="T21" fmla="*/ 63 h 63"/>
                <a:gd name="T22" fmla="*/ 28 w 87"/>
                <a:gd name="T23" fmla="*/ 63 h 63"/>
                <a:gd name="T24" fmla="*/ 32 w 87"/>
                <a:gd name="T25" fmla="*/ 60 h 63"/>
                <a:gd name="T26" fmla="*/ 28 w 87"/>
                <a:gd name="T27" fmla="*/ 56 h 63"/>
                <a:gd name="T28" fmla="*/ 14 w 87"/>
                <a:gd name="T29" fmla="*/ 56 h 63"/>
                <a:gd name="T30" fmla="*/ 8 w 87"/>
                <a:gd name="T31" fmla="*/ 50 h 63"/>
                <a:gd name="T32" fmla="*/ 13 w 87"/>
                <a:gd name="T33" fmla="*/ 43 h 63"/>
                <a:gd name="T34" fmla="*/ 16 w 87"/>
                <a:gd name="T35" fmla="*/ 41 h 63"/>
                <a:gd name="T36" fmla="*/ 15 w 87"/>
                <a:gd name="T37" fmla="*/ 37 h 63"/>
                <a:gd name="T38" fmla="*/ 13 w 87"/>
                <a:gd name="T39" fmla="*/ 32 h 63"/>
                <a:gd name="T40" fmla="*/ 17 w 87"/>
                <a:gd name="T41" fmla="*/ 26 h 63"/>
                <a:gd name="T42" fmla="*/ 17 w 87"/>
                <a:gd name="T43" fmla="*/ 26 h 63"/>
                <a:gd name="T44" fmla="*/ 22 w 87"/>
                <a:gd name="T45" fmla="*/ 27 h 63"/>
                <a:gd name="T46" fmla="*/ 26 w 87"/>
                <a:gd name="T47" fmla="*/ 26 h 63"/>
                <a:gd name="T48" fmla="*/ 28 w 87"/>
                <a:gd name="T49" fmla="*/ 23 h 63"/>
                <a:gd name="T50" fmla="*/ 27 w 87"/>
                <a:gd name="T51" fmla="*/ 22 h 63"/>
                <a:gd name="T52" fmla="*/ 27 w 87"/>
                <a:gd name="T53" fmla="*/ 22 h 63"/>
                <a:gd name="T54" fmla="*/ 41 w 87"/>
                <a:gd name="T55" fmla="*/ 8 h 63"/>
                <a:gd name="T56" fmla="*/ 55 w 87"/>
                <a:gd name="T57" fmla="*/ 22 h 63"/>
                <a:gd name="T58" fmla="*/ 53 w 87"/>
                <a:gd name="T59" fmla="*/ 29 h 63"/>
                <a:gd name="T60" fmla="*/ 54 w 87"/>
                <a:gd name="T61" fmla="*/ 34 h 63"/>
                <a:gd name="T62" fmla="*/ 59 w 87"/>
                <a:gd name="T63" fmla="*/ 34 h 63"/>
                <a:gd name="T64" fmla="*/ 67 w 87"/>
                <a:gd name="T65" fmla="*/ 31 h 63"/>
                <a:gd name="T66" fmla="*/ 79 w 87"/>
                <a:gd name="T67" fmla="*/ 43 h 63"/>
                <a:gd name="T68" fmla="*/ 67 w 87"/>
                <a:gd name="T69" fmla="*/ 56 h 63"/>
                <a:gd name="T70" fmla="*/ 59 w 87"/>
                <a:gd name="T71" fmla="*/ 56 h 63"/>
                <a:gd name="T72" fmla="*/ 55 w 87"/>
                <a:gd name="T73" fmla="*/ 60 h 63"/>
                <a:gd name="T74" fmla="*/ 59 w 87"/>
                <a:gd name="T75" fmla="*/ 63 h 63"/>
                <a:gd name="T76" fmla="*/ 67 w 87"/>
                <a:gd name="T77" fmla="*/ 63 h 63"/>
                <a:gd name="T78" fmla="*/ 87 w 87"/>
                <a:gd name="T79" fmla="*/ 43 h 63"/>
                <a:gd name="T80" fmla="*/ 67 w 87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3">
                  <a:moveTo>
                    <a:pt x="67" y="23"/>
                  </a:moveTo>
                  <a:cubicBezTo>
                    <a:pt x="65" y="23"/>
                    <a:pt x="64" y="24"/>
                    <a:pt x="63" y="24"/>
                  </a:cubicBezTo>
                  <a:cubicBezTo>
                    <a:pt x="63" y="23"/>
                    <a:pt x="63" y="23"/>
                    <a:pt x="63" y="22"/>
                  </a:cubicBezTo>
                  <a:cubicBezTo>
                    <a:pt x="63" y="10"/>
                    <a:pt x="53" y="0"/>
                    <a:pt x="41" y="0"/>
                  </a:cubicBezTo>
                  <a:cubicBezTo>
                    <a:pt x="31" y="0"/>
                    <a:pt x="22" y="8"/>
                    <a:pt x="20" y="18"/>
                  </a:cubicBezTo>
                  <a:cubicBezTo>
                    <a:pt x="18" y="18"/>
                    <a:pt x="16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9" y="21"/>
                    <a:pt x="5" y="26"/>
                    <a:pt x="5" y="32"/>
                  </a:cubicBezTo>
                  <a:cubicBezTo>
                    <a:pt x="5" y="34"/>
                    <a:pt x="6" y="36"/>
                    <a:pt x="6" y="38"/>
                  </a:cubicBezTo>
                  <a:cubicBezTo>
                    <a:pt x="3" y="41"/>
                    <a:pt x="0" y="45"/>
                    <a:pt x="0" y="50"/>
                  </a:cubicBezTo>
                  <a:cubicBezTo>
                    <a:pt x="0" y="57"/>
                    <a:pt x="6" y="63"/>
                    <a:pt x="14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30" y="56"/>
                    <a:pt x="28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0" y="56"/>
                    <a:pt x="8" y="53"/>
                    <a:pt x="8" y="50"/>
                  </a:cubicBezTo>
                  <a:cubicBezTo>
                    <a:pt x="8" y="47"/>
                    <a:pt x="10" y="44"/>
                    <a:pt x="13" y="43"/>
                  </a:cubicBezTo>
                  <a:cubicBezTo>
                    <a:pt x="15" y="43"/>
                    <a:pt x="16" y="42"/>
                    <a:pt x="16" y="41"/>
                  </a:cubicBezTo>
                  <a:cubicBezTo>
                    <a:pt x="17" y="39"/>
                    <a:pt x="16" y="38"/>
                    <a:pt x="15" y="37"/>
                  </a:cubicBezTo>
                  <a:cubicBezTo>
                    <a:pt x="13" y="36"/>
                    <a:pt x="13" y="34"/>
                    <a:pt x="13" y="32"/>
                  </a:cubicBezTo>
                  <a:cubicBezTo>
                    <a:pt x="13" y="29"/>
                    <a:pt x="14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20" y="26"/>
                    <a:pt x="22" y="27"/>
                  </a:cubicBezTo>
                  <a:cubicBezTo>
                    <a:pt x="23" y="27"/>
                    <a:pt x="25" y="27"/>
                    <a:pt x="26" y="26"/>
                  </a:cubicBezTo>
                  <a:cubicBezTo>
                    <a:pt x="27" y="26"/>
                    <a:pt x="28" y="24"/>
                    <a:pt x="28" y="23"/>
                  </a:cubicBezTo>
                  <a:cubicBezTo>
                    <a:pt x="27" y="23"/>
                    <a:pt x="27" y="22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14"/>
                    <a:pt x="34" y="8"/>
                    <a:pt x="41" y="8"/>
                  </a:cubicBezTo>
                  <a:cubicBezTo>
                    <a:pt x="49" y="8"/>
                    <a:pt x="55" y="14"/>
                    <a:pt x="55" y="22"/>
                  </a:cubicBezTo>
                  <a:cubicBezTo>
                    <a:pt x="55" y="24"/>
                    <a:pt x="55" y="27"/>
                    <a:pt x="53" y="29"/>
                  </a:cubicBezTo>
                  <a:cubicBezTo>
                    <a:pt x="52" y="31"/>
                    <a:pt x="53" y="33"/>
                    <a:pt x="54" y="34"/>
                  </a:cubicBezTo>
                  <a:cubicBezTo>
                    <a:pt x="55" y="35"/>
                    <a:pt x="57" y="35"/>
                    <a:pt x="59" y="34"/>
                  </a:cubicBezTo>
                  <a:cubicBezTo>
                    <a:pt x="60" y="33"/>
                    <a:pt x="63" y="31"/>
                    <a:pt x="67" y="31"/>
                  </a:cubicBezTo>
                  <a:cubicBezTo>
                    <a:pt x="74" y="31"/>
                    <a:pt x="79" y="37"/>
                    <a:pt x="79" y="43"/>
                  </a:cubicBezTo>
                  <a:cubicBezTo>
                    <a:pt x="79" y="50"/>
                    <a:pt x="74" y="56"/>
                    <a:pt x="67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6" y="56"/>
                    <a:pt x="55" y="58"/>
                    <a:pt x="55" y="60"/>
                  </a:cubicBezTo>
                  <a:cubicBezTo>
                    <a:pt x="55" y="62"/>
                    <a:pt x="56" y="63"/>
                    <a:pt x="59" y="63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78" y="63"/>
                    <a:pt x="87" y="54"/>
                    <a:pt x="87" y="43"/>
                  </a:cubicBezTo>
                  <a:cubicBezTo>
                    <a:pt x="87" y="32"/>
                    <a:pt x="78" y="23"/>
                    <a:pt x="6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51" y="69"/>
              <a:ext cx="63" cy="99"/>
            </a:xfrm>
            <a:custGeom>
              <a:avLst/>
              <a:gdLst>
                <a:gd name="T0" fmla="*/ 27 w 33"/>
                <a:gd name="T1" fmla="*/ 33 h 52"/>
                <a:gd name="T2" fmla="*/ 20 w 33"/>
                <a:gd name="T3" fmla="*/ 39 h 52"/>
                <a:gd name="T4" fmla="*/ 20 w 33"/>
                <a:gd name="T5" fmla="*/ 3 h 52"/>
                <a:gd name="T6" fmla="*/ 16 w 33"/>
                <a:gd name="T7" fmla="*/ 0 h 52"/>
                <a:gd name="T8" fmla="*/ 13 w 33"/>
                <a:gd name="T9" fmla="*/ 3 h 52"/>
                <a:gd name="T10" fmla="*/ 13 w 33"/>
                <a:gd name="T11" fmla="*/ 39 h 52"/>
                <a:gd name="T12" fmla="*/ 6 w 33"/>
                <a:gd name="T13" fmla="*/ 33 h 52"/>
                <a:gd name="T14" fmla="*/ 1 w 33"/>
                <a:gd name="T15" fmla="*/ 33 h 52"/>
                <a:gd name="T16" fmla="*/ 1 w 33"/>
                <a:gd name="T17" fmla="*/ 38 h 52"/>
                <a:gd name="T18" fmla="*/ 14 w 33"/>
                <a:gd name="T19" fmla="*/ 51 h 52"/>
                <a:gd name="T20" fmla="*/ 16 w 33"/>
                <a:gd name="T21" fmla="*/ 52 h 52"/>
                <a:gd name="T22" fmla="*/ 19 w 33"/>
                <a:gd name="T23" fmla="*/ 51 h 52"/>
                <a:gd name="T24" fmla="*/ 32 w 33"/>
                <a:gd name="T25" fmla="*/ 38 h 52"/>
                <a:gd name="T26" fmla="*/ 32 w 33"/>
                <a:gd name="T27" fmla="*/ 33 h 52"/>
                <a:gd name="T28" fmla="*/ 27 w 33"/>
                <a:gd name="T2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2">
                  <a:moveTo>
                    <a:pt x="27" y="33"/>
                  </a:moveTo>
                  <a:cubicBezTo>
                    <a:pt x="20" y="39"/>
                    <a:pt x="20" y="39"/>
                    <a:pt x="20" y="3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9" y="0"/>
                    <a:pt x="16" y="0"/>
                  </a:cubicBezTo>
                  <a:cubicBezTo>
                    <a:pt x="14" y="0"/>
                    <a:pt x="13" y="1"/>
                    <a:pt x="13" y="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2" y="32"/>
                    <a:pt x="1" y="33"/>
                  </a:cubicBezTo>
                  <a:cubicBezTo>
                    <a:pt x="0" y="34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6" y="52"/>
                  </a:cubicBezTo>
                  <a:cubicBezTo>
                    <a:pt x="17" y="52"/>
                    <a:pt x="18" y="52"/>
                    <a:pt x="19" y="51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4"/>
                    <a:pt x="32" y="33"/>
                  </a:cubicBezTo>
                  <a:cubicBezTo>
                    <a:pt x="30" y="32"/>
                    <a:pt x="28" y="32"/>
                    <a:pt x="2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Freeform 36"/>
          <p:cNvSpPr>
            <a:spLocks noEditPoints="1"/>
          </p:cNvSpPr>
          <p:nvPr/>
        </p:nvSpPr>
        <p:spPr bwMode="auto">
          <a:xfrm>
            <a:off x="3767138" y="2419350"/>
            <a:ext cx="268287" cy="185738"/>
          </a:xfrm>
          <a:custGeom>
            <a:avLst/>
            <a:gdLst>
              <a:gd name="T0" fmla="*/ 84 w 88"/>
              <a:gd name="T1" fmla="*/ 7 h 61"/>
              <a:gd name="T2" fmla="*/ 76 w 88"/>
              <a:gd name="T3" fmla="*/ 4 h 61"/>
              <a:gd name="T4" fmla="*/ 68 w 88"/>
              <a:gd name="T5" fmla="*/ 7 h 61"/>
              <a:gd name="T6" fmla="*/ 64 w 88"/>
              <a:gd name="T7" fmla="*/ 15 h 61"/>
              <a:gd name="T8" fmla="*/ 65 w 88"/>
              <a:gd name="T9" fmla="*/ 20 h 61"/>
              <a:gd name="T10" fmla="*/ 51 w 88"/>
              <a:gd name="T11" fmla="*/ 33 h 61"/>
              <a:gd name="T12" fmla="*/ 43 w 88"/>
              <a:gd name="T13" fmla="*/ 31 h 61"/>
              <a:gd name="T14" fmla="*/ 36 w 88"/>
              <a:gd name="T15" fmla="*/ 33 h 61"/>
              <a:gd name="T16" fmla="*/ 25 w 88"/>
              <a:gd name="T17" fmla="*/ 21 h 61"/>
              <a:gd name="T18" fmla="*/ 23 w 88"/>
              <a:gd name="T19" fmla="*/ 4 h 61"/>
              <a:gd name="T20" fmla="*/ 14 w 88"/>
              <a:gd name="T21" fmla="*/ 0 h 61"/>
              <a:gd name="T22" fmla="*/ 4 w 88"/>
              <a:gd name="T23" fmla="*/ 4 h 61"/>
              <a:gd name="T24" fmla="*/ 0 w 88"/>
              <a:gd name="T25" fmla="*/ 14 h 61"/>
              <a:gd name="T26" fmla="*/ 4 w 88"/>
              <a:gd name="T27" fmla="*/ 23 h 61"/>
              <a:gd name="T28" fmla="*/ 14 w 88"/>
              <a:gd name="T29" fmla="*/ 27 h 61"/>
              <a:gd name="T30" fmla="*/ 20 w 88"/>
              <a:gd name="T31" fmla="*/ 26 h 61"/>
              <a:gd name="T32" fmla="*/ 30 w 88"/>
              <a:gd name="T33" fmla="*/ 38 h 61"/>
              <a:gd name="T34" fmla="*/ 33 w 88"/>
              <a:gd name="T35" fmla="*/ 56 h 61"/>
              <a:gd name="T36" fmla="*/ 43 w 88"/>
              <a:gd name="T37" fmla="*/ 61 h 61"/>
              <a:gd name="T38" fmla="*/ 54 w 88"/>
              <a:gd name="T39" fmla="*/ 56 h 61"/>
              <a:gd name="T40" fmla="*/ 56 w 88"/>
              <a:gd name="T41" fmla="*/ 38 h 61"/>
              <a:gd name="T42" fmla="*/ 71 w 88"/>
              <a:gd name="T43" fmla="*/ 26 h 61"/>
              <a:gd name="T44" fmla="*/ 76 w 88"/>
              <a:gd name="T45" fmla="*/ 27 h 61"/>
              <a:gd name="T46" fmla="*/ 84 w 88"/>
              <a:gd name="T47" fmla="*/ 24 h 61"/>
              <a:gd name="T48" fmla="*/ 88 w 88"/>
              <a:gd name="T49" fmla="*/ 15 h 61"/>
              <a:gd name="T50" fmla="*/ 84 w 88"/>
              <a:gd name="T51" fmla="*/ 7 h 61"/>
              <a:gd name="T52" fmla="*/ 9 w 88"/>
              <a:gd name="T53" fmla="*/ 18 h 61"/>
              <a:gd name="T54" fmla="*/ 7 w 88"/>
              <a:gd name="T55" fmla="*/ 14 h 61"/>
              <a:gd name="T56" fmla="*/ 9 w 88"/>
              <a:gd name="T57" fmla="*/ 9 h 61"/>
              <a:gd name="T58" fmla="*/ 14 w 88"/>
              <a:gd name="T59" fmla="*/ 8 h 61"/>
              <a:gd name="T60" fmla="*/ 18 w 88"/>
              <a:gd name="T61" fmla="*/ 9 h 61"/>
              <a:gd name="T62" fmla="*/ 18 w 88"/>
              <a:gd name="T63" fmla="*/ 18 h 61"/>
              <a:gd name="T64" fmla="*/ 9 w 88"/>
              <a:gd name="T65" fmla="*/ 18 h 61"/>
              <a:gd name="T66" fmla="*/ 79 w 88"/>
              <a:gd name="T67" fmla="*/ 18 h 61"/>
              <a:gd name="T68" fmla="*/ 73 w 88"/>
              <a:gd name="T69" fmla="*/ 18 h 61"/>
              <a:gd name="T70" fmla="*/ 72 w 88"/>
              <a:gd name="T71" fmla="*/ 15 h 61"/>
              <a:gd name="T72" fmla="*/ 73 w 88"/>
              <a:gd name="T73" fmla="*/ 12 h 61"/>
              <a:gd name="T74" fmla="*/ 76 w 88"/>
              <a:gd name="T75" fmla="*/ 11 h 61"/>
              <a:gd name="T76" fmla="*/ 79 w 88"/>
              <a:gd name="T77" fmla="*/ 12 h 61"/>
              <a:gd name="T78" fmla="*/ 80 w 88"/>
              <a:gd name="T79" fmla="*/ 15 h 61"/>
              <a:gd name="T80" fmla="*/ 79 w 88"/>
              <a:gd name="T81" fmla="*/ 18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8" h="61">
                <a:moveTo>
                  <a:pt x="84" y="7"/>
                </a:moveTo>
                <a:cubicBezTo>
                  <a:pt x="82" y="5"/>
                  <a:pt x="79" y="4"/>
                  <a:pt x="76" y="4"/>
                </a:cubicBezTo>
                <a:cubicBezTo>
                  <a:pt x="73" y="4"/>
                  <a:pt x="70" y="5"/>
                  <a:pt x="68" y="7"/>
                </a:cubicBezTo>
                <a:cubicBezTo>
                  <a:pt x="65" y="9"/>
                  <a:pt x="64" y="12"/>
                  <a:pt x="64" y="15"/>
                </a:cubicBezTo>
                <a:cubicBezTo>
                  <a:pt x="64" y="17"/>
                  <a:pt x="65" y="19"/>
                  <a:pt x="65" y="20"/>
                </a:cubicBezTo>
                <a:cubicBezTo>
                  <a:pt x="51" y="33"/>
                  <a:pt x="51" y="33"/>
                  <a:pt x="51" y="33"/>
                </a:cubicBezTo>
                <a:cubicBezTo>
                  <a:pt x="48" y="32"/>
                  <a:pt x="46" y="31"/>
                  <a:pt x="43" y="31"/>
                </a:cubicBezTo>
                <a:cubicBezTo>
                  <a:pt x="40" y="31"/>
                  <a:pt x="38" y="32"/>
                  <a:pt x="36" y="33"/>
                </a:cubicBezTo>
                <a:cubicBezTo>
                  <a:pt x="25" y="21"/>
                  <a:pt x="25" y="21"/>
                  <a:pt x="25" y="21"/>
                </a:cubicBezTo>
                <a:cubicBezTo>
                  <a:pt x="28" y="15"/>
                  <a:pt x="28" y="8"/>
                  <a:pt x="23" y="4"/>
                </a:cubicBezTo>
                <a:cubicBezTo>
                  <a:pt x="21" y="1"/>
                  <a:pt x="17" y="0"/>
                  <a:pt x="14" y="0"/>
                </a:cubicBezTo>
                <a:cubicBezTo>
                  <a:pt x="10" y="0"/>
                  <a:pt x="6" y="1"/>
                  <a:pt x="4" y="4"/>
                </a:cubicBezTo>
                <a:cubicBezTo>
                  <a:pt x="1" y="7"/>
                  <a:pt x="0" y="10"/>
                  <a:pt x="0" y="14"/>
                </a:cubicBezTo>
                <a:cubicBezTo>
                  <a:pt x="0" y="17"/>
                  <a:pt x="1" y="21"/>
                  <a:pt x="4" y="23"/>
                </a:cubicBezTo>
                <a:cubicBezTo>
                  <a:pt x="6" y="26"/>
                  <a:pt x="10" y="27"/>
                  <a:pt x="14" y="27"/>
                </a:cubicBezTo>
                <a:cubicBezTo>
                  <a:pt x="16" y="27"/>
                  <a:pt x="18" y="27"/>
                  <a:pt x="20" y="26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4"/>
                  <a:pt x="28" y="51"/>
                  <a:pt x="33" y="56"/>
                </a:cubicBezTo>
                <a:cubicBezTo>
                  <a:pt x="35" y="59"/>
                  <a:pt x="39" y="61"/>
                  <a:pt x="43" y="61"/>
                </a:cubicBezTo>
                <a:cubicBezTo>
                  <a:pt x="47" y="61"/>
                  <a:pt x="51" y="59"/>
                  <a:pt x="54" y="56"/>
                </a:cubicBezTo>
                <a:cubicBezTo>
                  <a:pt x="58" y="51"/>
                  <a:pt x="59" y="44"/>
                  <a:pt x="56" y="38"/>
                </a:cubicBezTo>
                <a:cubicBezTo>
                  <a:pt x="71" y="26"/>
                  <a:pt x="71" y="26"/>
                  <a:pt x="71" y="26"/>
                </a:cubicBezTo>
                <a:cubicBezTo>
                  <a:pt x="72" y="27"/>
                  <a:pt x="74" y="27"/>
                  <a:pt x="76" y="27"/>
                </a:cubicBezTo>
                <a:cubicBezTo>
                  <a:pt x="79" y="27"/>
                  <a:pt x="82" y="26"/>
                  <a:pt x="84" y="24"/>
                </a:cubicBezTo>
                <a:cubicBezTo>
                  <a:pt x="87" y="21"/>
                  <a:pt x="88" y="18"/>
                  <a:pt x="88" y="15"/>
                </a:cubicBezTo>
                <a:cubicBezTo>
                  <a:pt x="88" y="12"/>
                  <a:pt x="87" y="9"/>
                  <a:pt x="84" y="7"/>
                </a:cubicBezTo>
                <a:close/>
                <a:moveTo>
                  <a:pt x="9" y="18"/>
                </a:moveTo>
                <a:cubicBezTo>
                  <a:pt x="8" y="17"/>
                  <a:pt x="7" y="15"/>
                  <a:pt x="7" y="14"/>
                </a:cubicBezTo>
                <a:cubicBezTo>
                  <a:pt x="7" y="12"/>
                  <a:pt x="8" y="11"/>
                  <a:pt x="9" y="9"/>
                </a:cubicBezTo>
                <a:cubicBezTo>
                  <a:pt x="10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6"/>
                  <a:pt x="18" y="18"/>
                </a:cubicBezTo>
                <a:cubicBezTo>
                  <a:pt x="16" y="20"/>
                  <a:pt x="12" y="20"/>
                  <a:pt x="9" y="18"/>
                </a:cubicBezTo>
                <a:close/>
                <a:moveTo>
                  <a:pt x="79" y="18"/>
                </a:moveTo>
                <a:cubicBezTo>
                  <a:pt x="77" y="20"/>
                  <a:pt x="75" y="20"/>
                  <a:pt x="73" y="18"/>
                </a:cubicBezTo>
                <a:cubicBezTo>
                  <a:pt x="72" y="18"/>
                  <a:pt x="72" y="16"/>
                  <a:pt x="72" y="15"/>
                </a:cubicBezTo>
                <a:cubicBezTo>
                  <a:pt x="72" y="14"/>
                  <a:pt x="72" y="13"/>
                  <a:pt x="73" y="12"/>
                </a:cubicBezTo>
                <a:cubicBezTo>
                  <a:pt x="74" y="12"/>
                  <a:pt x="75" y="11"/>
                  <a:pt x="76" y="11"/>
                </a:cubicBezTo>
                <a:cubicBezTo>
                  <a:pt x="77" y="11"/>
                  <a:pt x="78" y="12"/>
                  <a:pt x="79" y="12"/>
                </a:cubicBezTo>
                <a:cubicBezTo>
                  <a:pt x="80" y="13"/>
                  <a:pt x="80" y="14"/>
                  <a:pt x="80" y="15"/>
                </a:cubicBezTo>
                <a:cubicBezTo>
                  <a:pt x="80" y="16"/>
                  <a:pt x="80" y="18"/>
                  <a:pt x="79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37"/>
          <p:cNvSpPr>
            <a:spLocks/>
          </p:cNvSpPr>
          <p:nvPr/>
        </p:nvSpPr>
        <p:spPr bwMode="auto">
          <a:xfrm>
            <a:off x="3197225" y="1582738"/>
            <a:ext cx="704850" cy="206375"/>
          </a:xfrm>
          <a:custGeom>
            <a:avLst/>
            <a:gdLst>
              <a:gd name="T0" fmla="*/ 444 w 444"/>
              <a:gd name="T1" fmla="*/ 130 h 130"/>
              <a:gd name="T2" fmla="*/ 444 w 444"/>
              <a:gd name="T3" fmla="*/ 0 h 130"/>
              <a:gd name="T4" fmla="*/ 0 w 444"/>
              <a:gd name="T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4" h="130">
                <a:moveTo>
                  <a:pt x="444" y="130"/>
                </a:moveTo>
                <a:lnTo>
                  <a:pt x="444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38"/>
          <p:cNvSpPr>
            <a:spLocks/>
          </p:cNvSpPr>
          <p:nvPr/>
        </p:nvSpPr>
        <p:spPr bwMode="auto">
          <a:xfrm>
            <a:off x="4945063" y="1582738"/>
            <a:ext cx="679450" cy="319087"/>
          </a:xfrm>
          <a:custGeom>
            <a:avLst/>
            <a:gdLst>
              <a:gd name="T0" fmla="*/ 0 w 428"/>
              <a:gd name="T1" fmla="*/ 201 h 201"/>
              <a:gd name="T2" fmla="*/ 0 w 428"/>
              <a:gd name="T3" fmla="*/ 0 h 201"/>
              <a:gd name="T4" fmla="*/ 428 w 428"/>
              <a:gd name="T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" h="201">
                <a:moveTo>
                  <a:pt x="0" y="201"/>
                </a:moveTo>
                <a:lnTo>
                  <a:pt x="0" y="0"/>
                </a:lnTo>
                <a:lnTo>
                  <a:pt x="428" y="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39"/>
          <p:cNvSpPr>
            <a:spLocks/>
          </p:cNvSpPr>
          <p:nvPr/>
        </p:nvSpPr>
        <p:spPr bwMode="auto">
          <a:xfrm>
            <a:off x="6400800" y="2295525"/>
            <a:ext cx="1344613" cy="488950"/>
          </a:xfrm>
          <a:custGeom>
            <a:avLst/>
            <a:gdLst>
              <a:gd name="T0" fmla="*/ 0 w 847"/>
              <a:gd name="T1" fmla="*/ 308 h 308"/>
              <a:gd name="T2" fmla="*/ 0 w 847"/>
              <a:gd name="T3" fmla="*/ 0 h 308"/>
              <a:gd name="T4" fmla="*/ 847 w 847"/>
              <a:gd name="T5" fmla="*/ 0 h 308"/>
              <a:gd name="T6" fmla="*/ 847 w 847"/>
              <a:gd name="T7" fmla="*/ 105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7" h="308">
                <a:moveTo>
                  <a:pt x="0" y="308"/>
                </a:moveTo>
                <a:lnTo>
                  <a:pt x="0" y="0"/>
                </a:lnTo>
                <a:lnTo>
                  <a:pt x="847" y="0"/>
                </a:lnTo>
                <a:lnTo>
                  <a:pt x="847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40"/>
          <p:cNvSpPr>
            <a:spLocks/>
          </p:cNvSpPr>
          <p:nvPr/>
        </p:nvSpPr>
        <p:spPr bwMode="auto">
          <a:xfrm>
            <a:off x="1401763" y="2295525"/>
            <a:ext cx="1479550" cy="242888"/>
          </a:xfrm>
          <a:custGeom>
            <a:avLst/>
            <a:gdLst>
              <a:gd name="T0" fmla="*/ 932 w 932"/>
              <a:gd name="T1" fmla="*/ 153 h 153"/>
              <a:gd name="T2" fmla="*/ 932 w 932"/>
              <a:gd name="T3" fmla="*/ 0 h 153"/>
              <a:gd name="T4" fmla="*/ 0 w 932"/>
              <a:gd name="T5" fmla="*/ 0 h 153"/>
              <a:gd name="T6" fmla="*/ 0 w 932"/>
              <a:gd name="T7" fmla="*/ 105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2" h="153">
                <a:moveTo>
                  <a:pt x="932" y="153"/>
                </a:moveTo>
                <a:lnTo>
                  <a:pt x="932" y="0"/>
                </a:lnTo>
                <a:lnTo>
                  <a:pt x="0" y="0"/>
                </a:lnTo>
                <a:lnTo>
                  <a:pt x="0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3090863" y="3797300"/>
            <a:ext cx="989012" cy="446088"/>
          </a:xfrm>
          <a:custGeom>
            <a:avLst/>
            <a:gdLst>
              <a:gd name="T0" fmla="*/ 476 w 623"/>
              <a:gd name="T1" fmla="*/ 0 h 281"/>
              <a:gd name="T2" fmla="*/ 623 w 623"/>
              <a:gd name="T3" fmla="*/ 0 h 281"/>
              <a:gd name="T4" fmla="*/ 623 w 623"/>
              <a:gd name="T5" fmla="*/ 281 h 281"/>
              <a:gd name="T6" fmla="*/ 0 w 623"/>
              <a:gd name="T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3" h="281">
                <a:moveTo>
                  <a:pt x="476" y="0"/>
                </a:moveTo>
                <a:lnTo>
                  <a:pt x="623" y="0"/>
                </a:lnTo>
                <a:lnTo>
                  <a:pt x="623" y="281"/>
                </a:lnTo>
                <a:lnTo>
                  <a:pt x="0" y="281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42"/>
          <p:cNvSpPr>
            <a:spLocks/>
          </p:cNvSpPr>
          <p:nvPr/>
        </p:nvSpPr>
        <p:spPr bwMode="auto">
          <a:xfrm>
            <a:off x="4622800" y="3470275"/>
            <a:ext cx="1157288" cy="773113"/>
          </a:xfrm>
          <a:custGeom>
            <a:avLst/>
            <a:gdLst>
              <a:gd name="T0" fmla="*/ 159 w 729"/>
              <a:gd name="T1" fmla="*/ 0 h 487"/>
              <a:gd name="T2" fmla="*/ 0 w 729"/>
              <a:gd name="T3" fmla="*/ 0 h 487"/>
              <a:gd name="T4" fmla="*/ 0 w 729"/>
              <a:gd name="T5" fmla="*/ 487 h 487"/>
              <a:gd name="T6" fmla="*/ 729 w 729"/>
              <a:gd name="T7" fmla="*/ 487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9" h="487">
                <a:moveTo>
                  <a:pt x="159" y="0"/>
                </a:moveTo>
                <a:lnTo>
                  <a:pt x="0" y="0"/>
                </a:lnTo>
                <a:lnTo>
                  <a:pt x="0" y="487"/>
                </a:lnTo>
                <a:lnTo>
                  <a:pt x="729" y="487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43"/>
          <p:cNvSpPr>
            <a:spLocks noChangeArrowheads="1"/>
          </p:cNvSpPr>
          <p:nvPr/>
        </p:nvSpPr>
        <p:spPr bwMode="auto">
          <a:xfrm>
            <a:off x="42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Rectangle 44"/>
          <p:cNvSpPr>
            <a:spLocks noChangeArrowheads="1"/>
          </p:cNvSpPr>
          <p:nvPr/>
        </p:nvSpPr>
        <p:spPr bwMode="auto">
          <a:xfrm>
            <a:off x="12017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Rectangle 45"/>
          <p:cNvSpPr>
            <a:spLocks noChangeArrowheads="1"/>
          </p:cNvSpPr>
          <p:nvPr/>
        </p:nvSpPr>
        <p:spPr bwMode="auto">
          <a:xfrm>
            <a:off x="56594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6" name="Rectangle 46"/>
          <p:cNvSpPr>
            <a:spLocks noChangeArrowheads="1"/>
          </p:cNvSpPr>
          <p:nvPr/>
        </p:nvSpPr>
        <p:spPr bwMode="auto">
          <a:xfrm>
            <a:off x="677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7" name="Rectangle 47"/>
          <p:cNvSpPr>
            <a:spLocks noChangeArrowheads="1"/>
          </p:cNvSpPr>
          <p:nvPr/>
        </p:nvSpPr>
        <p:spPr bwMode="auto">
          <a:xfrm>
            <a:off x="58674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8" name="Rectangle 48"/>
          <p:cNvSpPr>
            <a:spLocks noChangeArrowheads="1"/>
          </p:cNvSpPr>
          <p:nvPr/>
        </p:nvSpPr>
        <p:spPr bwMode="auto">
          <a:xfrm>
            <a:off x="10795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218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5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5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 p14:presetBounceEnd="5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 p14:presetBounceEnd="5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49"/>
          <p:cNvSpPr txBox="1"/>
          <p:nvPr/>
        </p:nvSpPr>
        <p:spPr>
          <a:xfrm>
            <a:off x="3347864" y="2925357"/>
            <a:ext cx="2377082" cy="766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4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8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>
            <a:off x="608013" y="2701519"/>
            <a:ext cx="1093788" cy="852488"/>
          </a:xfrm>
          <a:custGeom>
            <a:avLst/>
            <a:gdLst>
              <a:gd name="T0" fmla="*/ 0 w 344"/>
              <a:gd name="T1" fmla="*/ 266 h 266"/>
              <a:gd name="T2" fmla="*/ 172 w 344"/>
              <a:gd name="T3" fmla="*/ 0 h 266"/>
              <a:gd name="T4" fmla="*/ 344 w 344"/>
              <a:gd name="T5" fmla="*/ 266 h 266"/>
              <a:gd name="T6" fmla="*/ 0 w 344"/>
              <a:gd name="T7" fmla="*/ 266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66">
                <a:moveTo>
                  <a:pt x="0" y="266"/>
                </a:moveTo>
                <a:cubicBezTo>
                  <a:pt x="54" y="266"/>
                  <a:pt x="33" y="0"/>
                  <a:pt x="172" y="0"/>
                </a:cubicBezTo>
                <a:cubicBezTo>
                  <a:pt x="310" y="0"/>
                  <a:pt x="286" y="266"/>
                  <a:pt x="344" y="266"/>
                </a:cubicBezTo>
                <a:lnTo>
                  <a:pt x="0" y="2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339851" y="2830106"/>
            <a:ext cx="1092200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0101" y="2395131"/>
            <a:ext cx="1093788" cy="1158875"/>
          </a:xfrm>
          <a:custGeom>
            <a:avLst/>
            <a:gdLst>
              <a:gd name="T0" fmla="*/ 0 w 344"/>
              <a:gd name="T1" fmla="*/ 362 h 362"/>
              <a:gd name="T2" fmla="*/ 172 w 344"/>
              <a:gd name="T3" fmla="*/ 0 h 362"/>
              <a:gd name="T4" fmla="*/ 344 w 344"/>
              <a:gd name="T5" fmla="*/ 362 h 362"/>
              <a:gd name="T6" fmla="*/ 0 w 344"/>
              <a:gd name="T7" fmla="*/ 362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62">
                <a:moveTo>
                  <a:pt x="0" y="362"/>
                </a:moveTo>
                <a:cubicBezTo>
                  <a:pt x="54" y="362"/>
                  <a:pt x="33" y="0"/>
                  <a:pt x="172" y="0"/>
                </a:cubicBezTo>
                <a:cubicBezTo>
                  <a:pt x="310" y="0"/>
                  <a:pt x="286" y="362"/>
                  <a:pt x="344" y="362"/>
                </a:cubicBezTo>
                <a:lnTo>
                  <a:pt x="0" y="3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801938" y="2587219"/>
            <a:ext cx="1092200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3532188" y="2196694"/>
            <a:ext cx="1093788" cy="1357313"/>
          </a:xfrm>
          <a:custGeom>
            <a:avLst/>
            <a:gdLst>
              <a:gd name="T0" fmla="*/ 0 w 344"/>
              <a:gd name="T1" fmla="*/ 424 h 424"/>
              <a:gd name="T2" fmla="*/ 172 w 344"/>
              <a:gd name="T3" fmla="*/ 0 h 424"/>
              <a:gd name="T4" fmla="*/ 344 w 344"/>
              <a:gd name="T5" fmla="*/ 424 h 424"/>
              <a:gd name="T6" fmla="*/ 0 w 344"/>
              <a:gd name="T7" fmla="*/ 424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424">
                <a:moveTo>
                  <a:pt x="0" y="424"/>
                </a:moveTo>
                <a:cubicBezTo>
                  <a:pt x="54" y="424"/>
                  <a:pt x="33" y="0"/>
                  <a:pt x="172" y="0"/>
                </a:cubicBezTo>
                <a:cubicBezTo>
                  <a:pt x="310" y="0"/>
                  <a:pt x="286" y="424"/>
                  <a:pt x="344" y="424"/>
                </a:cubicBezTo>
                <a:lnTo>
                  <a:pt x="0" y="4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264026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994276" y="1825219"/>
            <a:ext cx="1093788" cy="1728788"/>
          </a:xfrm>
          <a:custGeom>
            <a:avLst/>
            <a:gdLst>
              <a:gd name="T0" fmla="*/ 0 w 344"/>
              <a:gd name="T1" fmla="*/ 540 h 540"/>
              <a:gd name="T2" fmla="*/ 172 w 344"/>
              <a:gd name="T3" fmla="*/ 0 h 540"/>
              <a:gd name="T4" fmla="*/ 344 w 344"/>
              <a:gd name="T5" fmla="*/ 540 h 540"/>
              <a:gd name="T6" fmla="*/ 0 w 344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540">
                <a:moveTo>
                  <a:pt x="0" y="540"/>
                </a:moveTo>
                <a:cubicBezTo>
                  <a:pt x="54" y="540"/>
                  <a:pt x="33" y="0"/>
                  <a:pt x="172" y="0"/>
                </a:cubicBezTo>
                <a:cubicBezTo>
                  <a:pt x="310" y="0"/>
                  <a:pt x="286" y="540"/>
                  <a:pt x="344" y="540"/>
                </a:cubicBezTo>
                <a:lnTo>
                  <a:pt x="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5726113" y="2587219"/>
            <a:ext cx="1093788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6456363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7188201" y="2363381"/>
            <a:ext cx="1093788" cy="1190625"/>
          </a:xfrm>
          <a:custGeom>
            <a:avLst/>
            <a:gdLst>
              <a:gd name="T0" fmla="*/ 0 w 344"/>
              <a:gd name="T1" fmla="*/ 372 h 372"/>
              <a:gd name="T2" fmla="*/ 172 w 344"/>
              <a:gd name="T3" fmla="*/ 0 h 372"/>
              <a:gd name="T4" fmla="*/ 344 w 344"/>
              <a:gd name="T5" fmla="*/ 372 h 372"/>
              <a:gd name="T6" fmla="*/ 0 w 344"/>
              <a:gd name="T7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72">
                <a:moveTo>
                  <a:pt x="0" y="372"/>
                </a:moveTo>
                <a:cubicBezTo>
                  <a:pt x="54" y="372"/>
                  <a:pt x="33" y="0"/>
                  <a:pt x="172" y="0"/>
                </a:cubicBezTo>
                <a:cubicBezTo>
                  <a:pt x="310" y="0"/>
                  <a:pt x="286" y="372"/>
                  <a:pt x="344" y="372"/>
                </a:cubicBezTo>
                <a:lnTo>
                  <a:pt x="0" y="37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442913" y="3554006"/>
            <a:ext cx="8118475" cy="0"/>
          </a:xfrm>
          <a:prstGeom prst="line">
            <a:avLst/>
          </a:prstGeom>
          <a:noFill/>
          <a:ln w="9525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1154113" y="2149069"/>
            <a:ext cx="0" cy="504825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V="1">
            <a:off x="18859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4810126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6272213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V="1">
            <a:off x="70040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V="1">
            <a:off x="2616201" y="1831569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 flipV="1">
            <a:off x="4079876" y="16236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 flipV="1">
            <a:off x="5541963" y="12680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7734301" y="1771244"/>
            <a:ext cx="0" cy="501650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 flipV="1">
            <a:off x="3348038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9045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01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1636415" y="1951166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442912" y="4418299"/>
            <a:ext cx="811847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442912" y="4130266"/>
            <a:ext cx="326499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904577" y="178411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50%</a:t>
            </a:r>
            <a:endParaRPr lang="zh-CN" altLang="en-US" sz="105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27"/>
          <p:cNvSpPr>
            <a:spLocks noChangeArrowheads="1"/>
          </p:cNvSpPr>
          <p:nvPr/>
        </p:nvSpPr>
        <p:spPr bwMode="auto">
          <a:xfrm>
            <a:off x="2367459" y="15361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60%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3098502" y="1634670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Rectangle 27"/>
          <p:cNvSpPr>
            <a:spLocks noChangeArrowheads="1"/>
          </p:cNvSpPr>
          <p:nvPr/>
        </p:nvSpPr>
        <p:spPr bwMode="auto">
          <a:xfrm>
            <a:off x="3829546" y="12567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70%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27"/>
          <p:cNvSpPr>
            <a:spLocks noChangeArrowheads="1"/>
          </p:cNvSpPr>
          <p:nvPr/>
        </p:nvSpPr>
        <p:spPr bwMode="auto">
          <a:xfrm>
            <a:off x="4561384" y="188754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5291634" y="950899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90%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6022677" y="1680152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6753721" y="1887541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7484765" y="147330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63%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163609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02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236761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03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309913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04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27"/>
          <p:cNvSpPr>
            <a:spLocks noChangeArrowheads="1"/>
          </p:cNvSpPr>
          <p:nvPr/>
        </p:nvSpPr>
        <p:spPr bwMode="auto">
          <a:xfrm>
            <a:off x="383065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05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Rectangle 27"/>
          <p:cNvSpPr>
            <a:spLocks noChangeArrowheads="1"/>
          </p:cNvSpPr>
          <p:nvPr/>
        </p:nvSpPr>
        <p:spPr bwMode="auto">
          <a:xfrm>
            <a:off x="45621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06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Rectangle 27"/>
          <p:cNvSpPr>
            <a:spLocks noChangeArrowheads="1"/>
          </p:cNvSpPr>
          <p:nvPr/>
        </p:nvSpPr>
        <p:spPr bwMode="auto">
          <a:xfrm>
            <a:off x="529665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07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Rectangle 27"/>
          <p:cNvSpPr>
            <a:spLocks noChangeArrowheads="1"/>
          </p:cNvSpPr>
          <p:nvPr/>
        </p:nvSpPr>
        <p:spPr bwMode="auto">
          <a:xfrm>
            <a:off x="602817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08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Rectangle 27"/>
          <p:cNvSpPr>
            <a:spLocks noChangeArrowheads="1"/>
          </p:cNvSpPr>
          <p:nvPr/>
        </p:nvSpPr>
        <p:spPr bwMode="auto">
          <a:xfrm>
            <a:off x="675969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09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Rectangle 27"/>
          <p:cNvSpPr>
            <a:spLocks noChangeArrowheads="1"/>
          </p:cNvSpPr>
          <p:nvPr/>
        </p:nvSpPr>
        <p:spPr bwMode="auto">
          <a:xfrm>
            <a:off x="749121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10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3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6905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/>
                <a:srcRect/>
                <a:stretch>
                  <a:fillRect b="-35460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>
                    <a:ea typeface="华文细黑" panose="02010600040101010101" pitchFamily="2" charset="-122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257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3127202" y="1708584"/>
            <a:ext cx="2131275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218415" y="232580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3218415" y="29277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18415" y="35373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3218415" y="413936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3444126"/>
            <a:ext cx="3915744" cy="1286626"/>
            <a:chOff x="2790825" y="3406776"/>
            <a:chExt cx="3560763" cy="1169988"/>
          </a:xfrm>
          <a:solidFill>
            <a:srgbClr val="68C191"/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790825" y="3759201"/>
              <a:ext cx="3560763" cy="817563"/>
            </a:xfrm>
            <a:custGeom>
              <a:avLst/>
              <a:gdLst>
                <a:gd name="T0" fmla="*/ 0 w 950"/>
                <a:gd name="T1" fmla="*/ 0 h 218"/>
                <a:gd name="T2" fmla="*/ 0 w 950"/>
                <a:gd name="T3" fmla="*/ 124 h 218"/>
                <a:gd name="T4" fmla="*/ 475 w 950"/>
                <a:gd name="T5" fmla="*/ 218 h 218"/>
                <a:gd name="T6" fmla="*/ 950 w 950"/>
                <a:gd name="T7" fmla="*/ 124 h 218"/>
                <a:gd name="T8" fmla="*/ 950 w 950"/>
                <a:gd name="T9" fmla="*/ 0 h 218"/>
                <a:gd name="T10" fmla="*/ 0 w 950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218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76"/>
                    <a:pt x="213" y="218"/>
                    <a:pt x="475" y="218"/>
                  </a:cubicBezTo>
                  <a:cubicBezTo>
                    <a:pt x="737" y="218"/>
                    <a:pt x="950" y="176"/>
                    <a:pt x="950" y="124"/>
                  </a:cubicBezTo>
                  <a:cubicBezTo>
                    <a:pt x="950" y="0"/>
                    <a:pt x="950" y="0"/>
                    <a:pt x="95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2790825" y="3406776"/>
              <a:ext cx="3560763" cy="704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02551" y="2953566"/>
            <a:ext cx="3076032" cy="1117288"/>
            <a:chOff x="3171825" y="2960688"/>
            <a:chExt cx="2797175" cy="1016001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171825" y="3235326"/>
              <a:ext cx="2797175" cy="741363"/>
            </a:xfrm>
            <a:custGeom>
              <a:avLst/>
              <a:gdLst>
                <a:gd name="T0" fmla="*/ 0 w 746"/>
                <a:gd name="T1" fmla="*/ 0 h 198"/>
                <a:gd name="T2" fmla="*/ 0 w 746"/>
                <a:gd name="T3" fmla="*/ 125 h 198"/>
                <a:gd name="T4" fmla="*/ 373 w 746"/>
                <a:gd name="T5" fmla="*/ 198 h 198"/>
                <a:gd name="T6" fmla="*/ 746 w 746"/>
                <a:gd name="T7" fmla="*/ 125 h 198"/>
                <a:gd name="T8" fmla="*/ 746 w 746"/>
                <a:gd name="T9" fmla="*/ 0 h 198"/>
                <a:gd name="T10" fmla="*/ 0 w 74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6" h="198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65"/>
                    <a:pt x="167" y="198"/>
                    <a:pt x="373" y="198"/>
                  </a:cubicBezTo>
                  <a:cubicBezTo>
                    <a:pt x="579" y="198"/>
                    <a:pt x="746" y="165"/>
                    <a:pt x="746" y="125"/>
                  </a:cubicBezTo>
                  <a:cubicBezTo>
                    <a:pt x="746" y="0"/>
                    <a:pt x="746" y="0"/>
                    <a:pt x="74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3171825" y="2960688"/>
              <a:ext cx="2797175" cy="55086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25517" y="2401906"/>
            <a:ext cx="2431847" cy="993339"/>
            <a:chOff x="3465513" y="2459038"/>
            <a:chExt cx="2211388" cy="903288"/>
          </a:xfrm>
          <a:solidFill>
            <a:srgbClr val="CB200F"/>
          </a:solidFill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465513" y="2676526"/>
              <a:ext cx="2211388" cy="685800"/>
            </a:xfrm>
            <a:custGeom>
              <a:avLst/>
              <a:gdLst>
                <a:gd name="T0" fmla="*/ 0 w 590"/>
                <a:gd name="T1" fmla="*/ 0 h 183"/>
                <a:gd name="T2" fmla="*/ 0 w 590"/>
                <a:gd name="T3" fmla="*/ 124 h 183"/>
                <a:gd name="T4" fmla="*/ 295 w 590"/>
                <a:gd name="T5" fmla="*/ 183 h 183"/>
                <a:gd name="T6" fmla="*/ 590 w 590"/>
                <a:gd name="T7" fmla="*/ 124 h 183"/>
                <a:gd name="T8" fmla="*/ 590 w 590"/>
                <a:gd name="T9" fmla="*/ 0 h 183"/>
                <a:gd name="T10" fmla="*/ 0 w 59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0" h="183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57"/>
                    <a:pt x="132" y="183"/>
                    <a:pt x="295" y="183"/>
                  </a:cubicBezTo>
                  <a:cubicBezTo>
                    <a:pt x="458" y="183"/>
                    <a:pt x="590" y="157"/>
                    <a:pt x="590" y="124"/>
                  </a:cubicBezTo>
                  <a:cubicBezTo>
                    <a:pt x="590" y="0"/>
                    <a:pt x="590" y="0"/>
                    <a:pt x="5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3465513" y="2459038"/>
              <a:ext cx="2211388" cy="4349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89127" y="1839771"/>
            <a:ext cx="1904627" cy="886848"/>
            <a:chOff x="3705225" y="1947863"/>
            <a:chExt cx="1731963" cy="806451"/>
          </a:xfrm>
        </p:grpSpPr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705225" y="2120901"/>
              <a:ext cx="1731963" cy="633413"/>
            </a:xfrm>
            <a:custGeom>
              <a:avLst/>
              <a:gdLst>
                <a:gd name="T0" fmla="*/ 0 w 462"/>
                <a:gd name="T1" fmla="*/ 0 h 169"/>
                <a:gd name="T2" fmla="*/ 0 w 462"/>
                <a:gd name="T3" fmla="*/ 124 h 169"/>
                <a:gd name="T4" fmla="*/ 231 w 462"/>
                <a:gd name="T5" fmla="*/ 169 h 169"/>
                <a:gd name="T6" fmla="*/ 462 w 462"/>
                <a:gd name="T7" fmla="*/ 124 h 169"/>
                <a:gd name="T8" fmla="*/ 462 w 462"/>
                <a:gd name="T9" fmla="*/ 0 h 169"/>
                <a:gd name="T10" fmla="*/ 0 w 462"/>
                <a:gd name="T1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2" h="169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9"/>
                    <a:pt x="104" y="169"/>
                    <a:pt x="231" y="169"/>
                  </a:cubicBezTo>
                  <a:cubicBezTo>
                    <a:pt x="358" y="169"/>
                    <a:pt x="462" y="149"/>
                    <a:pt x="462" y="124"/>
                  </a:cubicBezTo>
                  <a:cubicBezTo>
                    <a:pt x="462" y="0"/>
                    <a:pt x="462" y="0"/>
                    <a:pt x="4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3705225" y="1947863"/>
              <a:ext cx="1731963" cy="3413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64466" y="1333499"/>
            <a:ext cx="1153949" cy="738459"/>
            <a:chOff x="4046538" y="1487488"/>
            <a:chExt cx="1049338" cy="671515"/>
          </a:xfrm>
        </p:grpSpPr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046538" y="1587502"/>
              <a:ext cx="1049338" cy="571501"/>
            </a:xfrm>
            <a:custGeom>
              <a:avLst/>
              <a:gdLst>
                <a:gd name="T0" fmla="*/ 0 w 280"/>
                <a:gd name="T1" fmla="*/ 0 h 152"/>
                <a:gd name="T2" fmla="*/ 0 w 280"/>
                <a:gd name="T3" fmla="*/ 124 h 152"/>
                <a:gd name="T4" fmla="*/ 140 w 280"/>
                <a:gd name="T5" fmla="*/ 152 h 152"/>
                <a:gd name="T6" fmla="*/ 280 w 280"/>
                <a:gd name="T7" fmla="*/ 124 h 152"/>
                <a:gd name="T8" fmla="*/ 280 w 280"/>
                <a:gd name="T9" fmla="*/ 0 h 152"/>
                <a:gd name="T10" fmla="*/ 0 w 280"/>
                <a:gd name="T1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52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0"/>
                    <a:pt x="63" y="152"/>
                    <a:pt x="140" y="152"/>
                  </a:cubicBezTo>
                  <a:cubicBezTo>
                    <a:pt x="217" y="152"/>
                    <a:pt x="280" y="140"/>
                    <a:pt x="280" y="124"/>
                  </a:cubicBezTo>
                  <a:cubicBezTo>
                    <a:pt x="280" y="0"/>
                    <a:pt x="280" y="0"/>
                    <a:pt x="2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4046538" y="1487488"/>
              <a:ext cx="1049338" cy="206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280573" y="1665494"/>
            <a:ext cx="70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98%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140664" y="2333073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77%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2140664" y="3000084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83%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Rectangle 48"/>
          <p:cNvSpPr>
            <a:spLocks noChangeArrowheads="1"/>
          </p:cNvSpPr>
          <p:nvPr/>
        </p:nvSpPr>
        <p:spPr bwMode="auto">
          <a:xfrm>
            <a:off x="2140664" y="3662486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45%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2140664" y="4325505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68%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8"/>
          <p:cNvSpPr>
            <a:spLocks noChangeArrowheads="1"/>
          </p:cNvSpPr>
          <p:nvPr/>
        </p:nvSpPr>
        <p:spPr bwMode="auto">
          <a:xfrm>
            <a:off x="5580112" y="14469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5580112" y="206419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5580112" y="26661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Rectangle 48"/>
          <p:cNvSpPr>
            <a:spLocks noChangeArrowheads="1"/>
          </p:cNvSpPr>
          <p:nvPr/>
        </p:nvSpPr>
        <p:spPr bwMode="auto">
          <a:xfrm>
            <a:off x="5580112" y="32757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Rectangle 48"/>
          <p:cNvSpPr>
            <a:spLocks noChangeArrowheads="1"/>
          </p:cNvSpPr>
          <p:nvPr/>
        </p:nvSpPr>
        <p:spPr bwMode="auto">
          <a:xfrm>
            <a:off x="5580112" y="387775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73463" y="1809129"/>
            <a:ext cx="1948655" cy="1946276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7393" y="2839085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614862" y="1809129"/>
            <a:ext cx="1944563" cy="1946276"/>
            <a:chOff x="3614862" y="1865947"/>
            <a:chExt cx="1944563" cy="1946276"/>
          </a:xfrm>
        </p:grpSpPr>
        <p:sp>
          <p:nvSpPr>
            <p:cNvPr id="17430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3463" y="1848816"/>
            <a:ext cx="1949450" cy="1946276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2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13721" y="1848816"/>
            <a:ext cx="1945704" cy="1946276"/>
            <a:chOff x="3613721" y="1905634"/>
            <a:chExt cx="1945704" cy="1946276"/>
          </a:xfrm>
        </p:grpSpPr>
        <p:sp>
          <p:nvSpPr>
            <p:cNvPr id="17432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17104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15529"/>
            <a:ext cx="166687" cy="166688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29929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17104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29929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12354"/>
            <a:ext cx="174625" cy="173038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18829"/>
            <a:ext cx="174625" cy="182563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26767"/>
            <a:ext cx="173037" cy="163512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Strengths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Opportunities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Weakness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Threats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1316" y="1977404"/>
            <a:ext cx="25648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S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85513" y="1977404"/>
            <a:ext cx="49372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W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872139" y="2929904"/>
            <a:ext cx="44563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 dirty="0">
                <a:solidFill>
                  <a:schemeClr val="bg1"/>
                </a:solidFill>
                <a:ea typeface="华文细黑" panose="02010600040101010101" pitchFamily="2" charset="-122"/>
              </a:rPr>
              <a:t>O</a:t>
            </a:r>
            <a:endParaRPr lang="zh-CN" altLang="zh-CN" sz="40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42413" y="2929904"/>
            <a:ext cx="21961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T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92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127" descr="C3443F420FB5676601CD8A6FCB880146"/>
          <p:cNvSpPr>
            <a:spLocks noChangeArrowheads="1"/>
          </p:cNvSpPr>
          <p:nvPr/>
        </p:nvSpPr>
        <p:spPr bwMode="auto">
          <a:xfrm>
            <a:off x="2263577" y="1454915"/>
            <a:ext cx="3960000" cy="29273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818" r="-6818"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128"/>
          <p:cNvSpPr>
            <a:spLocks noChangeArrowheads="1"/>
          </p:cNvSpPr>
          <p:nvPr/>
        </p:nvSpPr>
        <p:spPr bwMode="auto">
          <a:xfrm>
            <a:off x="539552" y="1647002"/>
            <a:ext cx="2303463" cy="1295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Rectangle 129"/>
          <p:cNvSpPr>
            <a:spLocks noChangeArrowheads="1"/>
          </p:cNvSpPr>
          <p:nvPr/>
        </p:nvSpPr>
        <p:spPr bwMode="auto">
          <a:xfrm>
            <a:off x="6372027" y="1396176"/>
            <a:ext cx="2231206" cy="334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INTO A PROFIT TABLE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BUSSINESS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130"/>
          <p:cNvSpPr>
            <a:spLocks noChangeArrowheads="1"/>
          </p:cNvSpPr>
          <p:nvPr/>
        </p:nvSpPr>
        <p:spPr bwMode="auto">
          <a:xfrm>
            <a:off x="898327" y="1959740"/>
            <a:ext cx="1655763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131"/>
          <p:cNvSpPr>
            <a:spLocks noChangeArrowheads="1"/>
          </p:cNvSpPr>
          <p:nvPr/>
        </p:nvSpPr>
        <p:spPr bwMode="auto">
          <a:xfrm>
            <a:off x="550665" y="1702565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“</a:t>
            </a:r>
          </a:p>
        </p:txBody>
      </p:sp>
      <p:sp>
        <p:nvSpPr>
          <p:cNvPr id="38" name="Rectangle 132"/>
          <p:cNvSpPr>
            <a:spLocks noChangeArrowheads="1"/>
          </p:cNvSpPr>
          <p:nvPr/>
        </p:nvSpPr>
        <p:spPr bwMode="auto">
          <a:xfrm>
            <a:off x="2482652" y="2510602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”</a:t>
            </a:r>
          </a:p>
        </p:txBody>
      </p:sp>
      <p:sp>
        <p:nvSpPr>
          <p:cNvPr id="39" name="Rectangle 133"/>
          <p:cNvSpPr>
            <a:spLocks noChangeArrowheads="1"/>
          </p:cNvSpPr>
          <p:nvPr/>
        </p:nvSpPr>
        <p:spPr bwMode="auto">
          <a:xfrm>
            <a:off x="555427" y="3053527"/>
            <a:ext cx="1639888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134"/>
          <p:cNvSpPr>
            <a:spLocks noChangeArrowheads="1"/>
          </p:cNvSpPr>
          <p:nvPr/>
        </p:nvSpPr>
        <p:spPr bwMode="auto">
          <a:xfrm>
            <a:off x="555427" y="3896490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468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1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1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 p14:presetBounceEnd="1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2"/>
          <p:cNvSpPr txBox="1"/>
          <p:nvPr/>
        </p:nvSpPr>
        <p:spPr>
          <a:xfrm>
            <a:off x="3275038" y="2925357"/>
            <a:ext cx="2593106" cy="837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58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806128" y="1203325"/>
            <a:ext cx="74898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780728" y="2424113"/>
            <a:ext cx="1550987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8"/>
          <p:cNvSpPr>
            <a:spLocks/>
          </p:cNvSpPr>
          <p:nvPr/>
        </p:nvSpPr>
        <p:spPr bwMode="auto">
          <a:xfrm>
            <a:off x="2382515" y="2867025"/>
            <a:ext cx="1550988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2" name="Freeform 10"/>
          <p:cNvSpPr>
            <a:spLocks/>
          </p:cNvSpPr>
          <p:nvPr/>
        </p:nvSpPr>
        <p:spPr bwMode="auto">
          <a:xfrm>
            <a:off x="3985890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12"/>
          <p:cNvSpPr>
            <a:spLocks/>
          </p:cNvSpPr>
          <p:nvPr/>
        </p:nvSpPr>
        <p:spPr bwMode="auto">
          <a:xfrm>
            <a:off x="5587678" y="2867025"/>
            <a:ext cx="1550987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6" name="Freeform 14"/>
          <p:cNvSpPr>
            <a:spLocks/>
          </p:cNvSpPr>
          <p:nvPr/>
        </p:nvSpPr>
        <p:spPr bwMode="auto">
          <a:xfrm>
            <a:off x="7189465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528" y="2424113"/>
            <a:ext cx="438150" cy="373062"/>
            <a:chOff x="344488" y="2424113"/>
            <a:chExt cx="438150" cy="373062"/>
          </a:xfrm>
          <a:solidFill>
            <a:srgbClr val="D20000"/>
          </a:solidFill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382588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Text Box 16"/>
            <p:cNvSpPr txBox="1">
              <a:spLocks noChangeArrowheads="1"/>
            </p:cNvSpPr>
            <p:nvPr/>
          </p:nvSpPr>
          <p:spPr bwMode="auto">
            <a:xfrm>
              <a:off x="3444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01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23928" y="2424113"/>
            <a:ext cx="438150" cy="373062"/>
            <a:chOff x="3544888" y="2424113"/>
            <a:chExt cx="438150" cy="373062"/>
          </a:xfrm>
          <a:solidFill>
            <a:srgbClr val="D20000"/>
          </a:solidFill>
        </p:grpSpPr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3586163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Text Box 17"/>
            <p:cNvSpPr txBox="1">
              <a:spLocks noChangeArrowheads="1"/>
            </p:cNvSpPr>
            <p:nvPr/>
          </p:nvSpPr>
          <p:spPr bwMode="auto">
            <a:xfrm>
              <a:off x="35448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30678" y="2424113"/>
            <a:ext cx="438150" cy="373062"/>
            <a:chOff x="6751638" y="2424113"/>
            <a:chExt cx="438150" cy="373062"/>
          </a:xfrm>
          <a:solidFill>
            <a:srgbClr val="D20000"/>
          </a:solidFill>
        </p:grpSpPr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6791325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7" name="Text Box 18"/>
            <p:cNvSpPr txBox="1">
              <a:spLocks noChangeArrowheads="1"/>
            </p:cNvSpPr>
            <p:nvPr/>
          </p:nvSpPr>
          <p:spPr bwMode="auto">
            <a:xfrm>
              <a:off x="675163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05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20553" y="4048125"/>
            <a:ext cx="438150" cy="376238"/>
            <a:chOff x="194151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1984375" y="4048125"/>
              <a:ext cx="371475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8" name="Text Box 19"/>
            <p:cNvSpPr txBox="1">
              <a:spLocks noChangeArrowheads="1"/>
            </p:cNvSpPr>
            <p:nvPr/>
          </p:nvSpPr>
          <p:spPr bwMode="auto">
            <a:xfrm>
              <a:off x="194151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ea typeface="华文细黑" panose="02010600040101010101" pitchFamily="2" charset="-122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127303" y="4048125"/>
            <a:ext cx="438150" cy="376238"/>
            <a:chOff x="514826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5187950" y="4048125"/>
              <a:ext cx="373063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9" name="Text Box 20"/>
            <p:cNvSpPr txBox="1">
              <a:spLocks noChangeArrowheads="1"/>
            </p:cNvSpPr>
            <p:nvPr/>
          </p:nvSpPr>
          <p:spPr bwMode="auto">
            <a:xfrm>
              <a:off x="514826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04</a:t>
              </a:r>
            </a:p>
          </p:txBody>
        </p:sp>
      </p:grpSp>
      <p:sp>
        <p:nvSpPr>
          <p:cNvPr id="80" name="Rectangle 21"/>
          <p:cNvSpPr>
            <a:spLocks noChangeArrowheads="1"/>
          </p:cNvSpPr>
          <p:nvPr/>
        </p:nvSpPr>
        <p:spPr bwMode="auto">
          <a:xfrm>
            <a:off x="1072906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22"/>
          <p:cNvSpPr>
            <a:spLocks noChangeArrowheads="1"/>
          </p:cNvSpPr>
          <p:nvPr/>
        </p:nvSpPr>
        <p:spPr bwMode="auto">
          <a:xfrm>
            <a:off x="42875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Rectangle 23"/>
          <p:cNvSpPr>
            <a:spLocks noChangeArrowheads="1"/>
          </p:cNvSpPr>
          <p:nvPr/>
        </p:nvSpPr>
        <p:spPr bwMode="auto">
          <a:xfrm>
            <a:off x="74879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26762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4" name="Rectangle 25"/>
          <p:cNvSpPr>
            <a:spLocks noChangeArrowheads="1"/>
          </p:cNvSpPr>
          <p:nvPr/>
        </p:nvSpPr>
        <p:spPr bwMode="auto">
          <a:xfrm>
            <a:off x="58766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auto">
          <a:xfrm>
            <a:off x="1075198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6" name="Text Box 27"/>
          <p:cNvSpPr txBox="1">
            <a:spLocks noChangeArrowheads="1"/>
          </p:cNvSpPr>
          <p:nvPr/>
        </p:nvSpPr>
        <p:spPr bwMode="auto">
          <a:xfrm>
            <a:off x="4219543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7" name="Text Box 28"/>
          <p:cNvSpPr txBox="1">
            <a:spLocks noChangeArrowheads="1"/>
          </p:cNvSpPr>
          <p:nvPr/>
        </p:nvSpPr>
        <p:spPr bwMode="auto">
          <a:xfrm>
            <a:off x="7450106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8" name="Text Box 29"/>
          <p:cNvSpPr txBox="1">
            <a:spLocks noChangeArrowheads="1"/>
          </p:cNvSpPr>
          <p:nvPr/>
        </p:nvSpPr>
        <p:spPr bwMode="auto">
          <a:xfrm>
            <a:off x="26193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8197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36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1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1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0" y="2282825"/>
            <a:ext cx="8791259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29146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Freeform 16"/>
          <p:cNvSpPr>
            <a:spLocks/>
          </p:cNvSpPr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7"/>
          <p:cNvSpPr>
            <a:spLocks/>
          </p:cNvSpPr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3" name="Freeform 21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2"/>
          <p:cNvSpPr>
            <a:spLocks/>
          </p:cNvSpPr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3"/>
          <p:cNvSpPr>
            <a:spLocks/>
          </p:cNvSpPr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83569" y="1203325"/>
            <a:ext cx="7560840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67040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48307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10144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0" name="Rectangle 28"/>
          <p:cNvSpPr>
            <a:spLocks noChangeArrowheads="1"/>
          </p:cNvSpPr>
          <p:nvPr/>
        </p:nvSpPr>
        <p:spPr bwMode="auto">
          <a:xfrm>
            <a:off x="28876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060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3"/>
            <a:ext cx="1371600" cy="9588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48"/>
            <a:ext cx="1371600" cy="3397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3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6"/>
            <a:ext cx="137160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3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3"/>
            <a:ext cx="1371600" cy="717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002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0387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065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0763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717132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566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2804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478" name="Rectangle 22" descr="sy_64934932458副本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/>
            <a:srcRect/>
            <a:stretch>
              <a:fillRect r="-1598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79" name="Rectangle 23" descr="sy_20111224160806078015"/>
          <p:cNvSpPr>
            <a:spLocks noChangeArrowheads="1"/>
          </p:cNvSpPr>
          <p:nvPr/>
        </p:nvSpPr>
        <p:spPr bwMode="auto">
          <a:xfrm>
            <a:off x="2830513" y="1202804"/>
            <a:ext cx="1716087" cy="1711325"/>
          </a:xfrm>
          <a:prstGeom prst="rect">
            <a:avLst/>
          </a:prstGeom>
          <a:blipFill dpi="0" rotWithShape="1">
            <a:blip r:embed="rId4"/>
            <a:srcRect/>
            <a:stretch>
              <a:fillRect b="-2969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129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1" name="Freeform 25" descr="17957756_101728372001_2副本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b="-224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16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671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885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728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93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03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04 </a:t>
            </a: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633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0"/>
          <p:cNvSpPr txBox="1"/>
          <p:nvPr/>
        </p:nvSpPr>
        <p:spPr>
          <a:xfrm>
            <a:off x="3453526" y="2923806"/>
            <a:ext cx="263064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715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chemeClr val="bg1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chemeClr val="bg1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  <a:solidFill>
            <a:schemeClr val="bg1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  <a:solidFill>
            <a:schemeClr val="bg1"/>
          </a:solidFill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78381" y="3289300"/>
            <a:ext cx="64312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27260" y="3289300"/>
            <a:ext cx="68640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r>
              <a:rPr lang="zh-CN" altLang="zh-CN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41" name="矩形 4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444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716 w 932"/>
              <a:gd name="T1" fmla="*/ 371 h 990"/>
              <a:gd name="T2" fmla="*/ 678 w 932"/>
              <a:gd name="T3" fmla="*/ 675 h 990"/>
              <a:gd name="T4" fmla="*/ 526 w 932"/>
              <a:gd name="T5" fmla="*/ 529 h 990"/>
              <a:gd name="T6" fmla="*/ 662 w 932"/>
              <a:gd name="T7" fmla="*/ 462 h 990"/>
              <a:gd name="T8" fmla="*/ 697 w 932"/>
              <a:gd name="T9" fmla="*/ 171 h 990"/>
              <a:gd name="T10" fmla="*/ 761 w 932"/>
              <a:gd name="T11" fmla="*/ 38 h 990"/>
              <a:gd name="T12" fmla="*/ 733 w 932"/>
              <a:gd name="T13" fmla="*/ 122 h 990"/>
              <a:gd name="T14" fmla="*/ 634 w 932"/>
              <a:gd name="T15" fmla="*/ 194 h 990"/>
              <a:gd name="T16" fmla="*/ 596 w 932"/>
              <a:gd name="T17" fmla="*/ 501 h 990"/>
              <a:gd name="T18" fmla="*/ 526 w 932"/>
              <a:gd name="T19" fmla="*/ 439 h 990"/>
              <a:gd name="T20" fmla="*/ 514 w 932"/>
              <a:gd name="T21" fmla="*/ 429 h 990"/>
              <a:gd name="T22" fmla="*/ 353 w 932"/>
              <a:gd name="T23" fmla="*/ 429 h 990"/>
              <a:gd name="T24" fmla="*/ 314 w 932"/>
              <a:gd name="T25" fmla="*/ 429 h 990"/>
              <a:gd name="T26" fmla="*/ 285 w 932"/>
              <a:gd name="T27" fmla="*/ 185 h 990"/>
              <a:gd name="T28" fmla="*/ 210 w 932"/>
              <a:gd name="T29" fmla="*/ 132 h 990"/>
              <a:gd name="T30" fmla="*/ 180 w 932"/>
              <a:gd name="T31" fmla="*/ 102 h 990"/>
              <a:gd name="T32" fmla="*/ 152 w 932"/>
              <a:gd name="T33" fmla="*/ 0 h 990"/>
              <a:gd name="T34" fmla="*/ 210 w 932"/>
              <a:gd name="T35" fmla="*/ 160 h 990"/>
              <a:gd name="T36" fmla="*/ 247 w 932"/>
              <a:gd name="T37" fmla="*/ 164 h 990"/>
              <a:gd name="T38" fmla="*/ 257 w 932"/>
              <a:gd name="T39" fmla="*/ 409 h 990"/>
              <a:gd name="T40" fmla="*/ 353 w 932"/>
              <a:gd name="T41" fmla="*/ 457 h 990"/>
              <a:gd name="T42" fmla="*/ 235 w 932"/>
              <a:gd name="T43" fmla="*/ 569 h 990"/>
              <a:gd name="T44" fmla="*/ 199 w 932"/>
              <a:gd name="T45" fmla="*/ 277 h 990"/>
              <a:gd name="T46" fmla="*/ 0 w 932"/>
              <a:gd name="T47" fmla="*/ 205 h 990"/>
              <a:gd name="T48" fmla="*/ 139 w 932"/>
              <a:gd name="T49" fmla="*/ 233 h 990"/>
              <a:gd name="T50" fmla="*/ 171 w 932"/>
              <a:gd name="T51" fmla="*/ 548 h 990"/>
              <a:gd name="T52" fmla="*/ 353 w 932"/>
              <a:gd name="T53" fmla="*/ 597 h 990"/>
              <a:gd name="T54" fmla="*/ 237 w 932"/>
              <a:gd name="T55" fmla="*/ 990 h 990"/>
              <a:gd name="T56" fmla="*/ 526 w 932"/>
              <a:gd name="T57" fmla="*/ 953 h 990"/>
              <a:gd name="T58" fmla="*/ 678 w 932"/>
              <a:gd name="T59" fmla="*/ 703 h 990"/>
              <a:gd name="T60" fmla="*/ 744 w 932"/>
              <a:gd name="T61" fmla="*/ 371 h 990"/>
              <a:gd name="T62" fmla="*/ 932 w 932"/>
              <a:gd name="T63" fmla="*/ 334 h 990"/>
              <a:gd name="T64" fmla="*/ 781 w 932"/>
              <a:gd name="T65" fmla="*/ 306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18683" y="21757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371253" y="1253359"/>
            <a:ext cx="1147870" cy="114612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18946" y="14010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482546" y="2404378"/>
            <a:ext cx="1149622" cy="11443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702176" y="259873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557838" y="167798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811963" y="1825625"/>
            <a:ext cx="774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03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667626" y="2855913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04</a:t>
            </a:r>
          </a:p>
          <a:p>
            <a:pPr algn="ctr"/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402428"/>
            <a:ext cx="3240087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PLAN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GOAL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OBJECTIVE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APROVED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80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477368" y="1419319"/>
            <a:ext cx="2178637" cy="2632076"/>
            <a:chOff x="3477368" y="1809631"/>
            <a:chExt cx="2178637" cy="2632076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4433843" y="2367574"/>
              <a:ext cx="777579" cy="1381574"/>
            </a:xfrm>
            <a:custGeom>
              <a:avLst/>
              <a:gdLst>
                <a:gd name="T0" fmla="*/ 35 w 360"/>
                <a:gd name="T1" fmla="*/ 640 h 640"/>
                <a:gd name="T2" fmla="*/ 4 w 360"/>
                <a:gd name="T3" fmla="*/ 614 h 640"/>
                <a:gd name="T4" fmla="*/ 29 w 360"/>
                <a:gd name="T5" fmla="*/ 576 h 640"/>
                <a:gd name="T6" fmla="*/ 260 w 360"/>
                <a:gd name="T7" fmla="*/ 237 h 640"/>
                <a:gd name="T8" fmla="*/ 154 w 360"/>
                <a:gd name="T9" fmla="*/ 62 h 640"/>
                <a:gd name="T10" fmla="*/ 148 w 360"/>
                <a:gd name="T11" fmla="*/ 17 h 640"/>
                <a:gd name="T12" fmla="*/ 193 w 360"/>
                <a:gd name="T13" fmla="*/ 11 h 640"/>
                <a:gd name="T14" fmla="*/ 323 w 360"/>
                <a:gd name="T15" fmla="*/ 225 h 640"/>
                <a:gd name="T16" fmla="*/ 41 w 360"/>
                <a:gd name="T17" fmla="*/ 639 h 640"/>
                <a:gd name="T18" fmla="*/ 35 w 360"/>
                <a:gd name="T1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640">
                  <a:moveTo>
                    <a:pt x="35" y="640"/>
                  </a:moveTo>
                  <a:cubicBezTo>
                    <a:pt x="20" y="640"/>
                    <a:pt x="7" y="629"/>
                    <a:pt x="4" y="614"/>
                  </a:cubicBezTo>
                  <a:cubicBezTo>
                    <a:pt x="0" y="596"/>
                    <a:pt x="12" y="580"/>
                    <a:pt x="29" y="576"/>
                  </a:cubicBezTo>
                  <a:cubicBezTo>
                    <a:pt x="187" y="547"/>
                    <a:pt x="290" y="394"/>
                    <a:pt x="260" y="237"/>
                  </a:cubicBezTo>
                  <a:cubicBezTo>
                    <a:pt x="247" y="167"/>
                    <a:pt x="209" y="105"/>
                    <a:pt x="154" y="62"/>
                  </a:cubicBezTo>
                  <a:cubicBezTo>
                    <a:pt x="140" y="51"/>
                    <a:pt x="137" y="31"/>
                    <a:pt x="148" y="17"/>
                  </a:cubicBezTo>
                  <a:cubicBezTo>
                    <a:pt x="159" y="3"/>
                    <a:pt x="179" y="0"/>
                    <a:pt x="193" y="11"/>
                  </a:cubicBezTo>
                  <a:cubicBezTo>
                    <a:pt x="261" y="64"/>
                    <a:pt x="307" y="140"/>
                    <a:pt x="323" y="225"/>
                  </a:cubicBezTo>
                  <a:cubicBezTo>
                    <a:pt x="360" y="417"/>
                    <a:pt x="233" y="603"/>
                    <a:pt x="41" y="639"/>
                  </a:cubicBezTo>
                  <a:cubicBezTo>
                    <a:pt x="39" y="640"/>
                    <a:pt x="37" y="640"/>
                    <a:pt x="35" y="640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304542" y="2489791"/>
              <a:ext cx="759867" cy="1392202"/>
            </a:xfrm>
            <a:custGeom>
              <a:avLst/>
              <a:gdLst>
                <a:gd name="T0" fmla="*/ 35 w 352"/>
                <a:gd name="T1" fmla="*/ 645 h 645"/>
                <a:gd name="T2" fmla="*/ 4 w 352"/>
                <a:gd name="T3" fmla="*/ 620 h 645"/>
                <a:gd name="T4" fmla="*/ 28 w 352"/>
                <a:gd name="T5" fmla="*/ 581 h 645"/>
                <a:gd name="T6" fmla="*/ 246 w 352"/>
                <a:gd name="T7" fmla="*/ 233 h 645"/>
                <a:gd name="T8" fmla="*/ 132 w 352"/>
                <a:gd name="T9" fmla="*/ 62 h 645"/>
                <a:gd name="T10" fmla="*/ 125 w 352"/>
                <a:gd name="T11" fmla="*/ 17 h 645"/>
                <a:gd name="T12" fmla="*/ 169 w 352"/>
                <a:gd name="T13" fmla="*/ 10 h 645"/>
                <a:gd name="T14" fmla="*/ 308 w 352"/>
                <a:gd name="T15" fmla="*/ 218 h 645"/>
                <a:gd name="T16" fmla="*/ 43 w 352"/>
                <a:gd name="T17" fmla="*/ 644 h 645"/>
                <a:gd name="T18" fmla="*/ 35 w 352"/>
                <a:gd name="T19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2" h="645">
                  <a:moveTo>
                    <a:pt x="35" y="645"/>
                  </a:moveTo>
                  <a:cubicBezTo>
                    <a:pt x="21" y="645"/>
                    <a:pt x="8" y="635"/>
                    <a:pt x="4" y="620"/>
                  </a:cubicBezTo>
                  <a:cubicBezTo>
                    <a:pt x="0" y="603"/>
                    <a:pt x="11" y="585"/>
                    <a:pt x="28" y="581"/>
                  </a:cubicBezTo>
                  <a:cubicBezTo>
                    <a:pt x="184" y="545"/>
                    <a:pt x="282" y="389"/>
                    <a:pt x="246" y="233"/>
                  </a:cubicBezTo>
                  <a:cubicBezTo>
                    <a:pt x="230" y="164"/>
                    <a:pt x="189" y="103"/>
                    <a:pt x="132" y="62"/>
                  </a:cubicBezTo>
                  <a:cubicBezTo>
                    <a:pt x="118" y="52"/>
                    <a:pt x="114" y="32"/>
                    <a:pt x="125" y="17"/>
                  </a:cubicBezTo>
                  <a:cubicBezTo>
                    <a:pt x="135" y="3"/>
                    <a:pt x="155" y="0"/>
                    <a:pt x="169" y="10"/>
                  </a:cubicBezTo>
                  <a:cubicBezTo>
                    <a:pt x="239" y="60"/>
                    <a:pt x="289" y="134"/>
                    <a:pt x="308" y="218"/>
                  </a:cubicBezTo>
                  <a:cubicBezTo>
                    <a:pt x="352" y="409"/>
                    <a:pt x="233" y="600"/>
                    <a:pt x="43" y="644"/>
                  </a:cubicBezTo>
                  <a:cubicBezTo>
                    <a:pt x="40" y="644"/>
                    <a:pt x="38" y="645"/>
                    <a:pt x="35" y="64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3805050" y="2146168"/>
              <a:ext cx="1188509" cy="1367404"/>
            </a:xfrm>
            <a:custGeom>
              <a:avLst/>
              <a:gdLst>
                <a:gd name="T0" fmla="*/ 146 w 550"/>
                <a:gd name="T1" fmla="*/ 633 h 633"/>
                <a:gd name="T2" fmla="*/ 125 w 550"/>
                <a:gd name="T3" fmla="*/ 625 h 633"/>
                <a:gd name="T4" fmla="*/ 0 w 550"/>
                <a:gd name="T5" fmla="*/ 355 h 633"/>
                <a:gd name="T6" fmla="*/ 355 w 550"/>
                <a:gd name="T7" fmla="*/ 0 h 633"/>
                <a:gd name="T8" fmla="*/ 529 w 550"/>
                <a:gd name="T9" fmla="*/ 46 h 633"/>
                <a:gd name="T10" fmla="*/ 541 w 550"/>
                <a:gd name="T11" fmla="*/ 90 h 633"/>
                <a:gd name="T12" fmla="*/ 498 w 550"/>
                <a:gd name="T13" fmla="*/ 102 h 633"/>
                <a:gd name="T14" fmla="*/ 355 w 550"/>
                <a:gd name="T15" fmla="*/ 64 h 633"/>
                <a:gd name="T16" fmla="*/ 64 w 550"/>
                <a:gd name="T17" fmla="*/ 355 h 633"/>
                <a:gd name="T18" fmla="*/ 166 w 550"/>
                <a:gd name="T19" fmla="*/ 576 h 633"/>
                <a:gd name="T20" fmla="*/ 170 w 550"/>
                <a:gd name="T21" fmla="*/ 621 h 633"/>
                <a:gd name="T22" fmla="*/ 146 w 550"/>
                <a:gd name="T2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633">
                  <a:moveTo>
                    <a:pt x="146" y="633"/>
                  </a:moveTo>
                  <a:cubicBezTo>
                    <a:pt x="138" y="633"/>
                    <a:pt x="131" y="630"/>
                    <a:pt x="125" y="625"/>
                  </a:cubicBezTo>
                  <a:cubicBezTo>
                    <a:pt x="46" y="557"/>
                    <a:pt x="0" y="459"/>
                    <a:pt x="0" y="355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416" y="0"/>
                    <a:pt x="476" y="16"/>
                    <a:pt x="529" y="46"/>
                  </a:cubicBezTo>
                  <a:cubicBezTo>
                    <a:pt x="545" y="55"/>
                    <a:pt x="550" y="74"/>
                    <a:pt x="541" y="90"/>
                  </a:cubicBezTo>
                  <a:cubicBezTo>
                    <a:pt x="533" y="105"/>
                    <a:pt x="513" y="111"/>
                    <a:pt x="498" y="102"/>
                  </a:cubicBezTo>
                  <a:cubicBezTo>
                    <a:pt x="454" y="77"/>
                    <a:pt x="405" y="64"/>
                    <a:pt x="355" y="64"/>
                  </a:cubicBezTo>
                  <a:cubicBezTo>
                    <a:pt x="195" y="64"/>
                    <a:pt x="64" y="195"/>
                    <a:pt x="64" y="355"/>
                  </a:cubicBezTo>
                  <a:cubicBezTo>
                    <a:pt x="64" y="440"/>
                    <a:pt x="102" y="521"/>
                    <a:pt x="166" y="576"/>
                  </a:cubicBezTo>
                  <a:cubicBezTo>
                    <a:pt x="180" y="588"/>
                    <a:pt x="181" y="608"/>
                    <a:pt x="170" y="621"/>
                  </a:cubicBezTo>
                  <a:cubicBezTo>
                    <a:pt x="164" y="629"/>
                    <a:pt x="155" y="633"/>
                    <a:pt x="146" y="633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4355908" y="2688170"/>
              <a:ext cx="485322" cy="1140684"/>
            </a:xfrm>
            <a:custGeom>
              <a:avLst/>
              <a:gdLst>
                <a:gd name="T0" fmla="*/ 212 w 225"/>
                <a:gd name="T1" fmla="*/ 235 h 528"/>
                <a:gd name="T2" fmla="*/ 99 w 225"/>
                <a:gd name="T3" fmla="*/ 12 h 528"/>
                <a:gd name="T4" fmla="*/ 54 w 225"/>
                <a:gd name="T5" fmla="*/ 14 h 528"/>
                <a:gd name="T6" fmla="*/ 56 w 225"/>
                <a:gd name="T7" fmla="*/ 59 h 528"/>
                <a:gd name="T8" fmla="*/ 110 w 225"/>
                <a:gd name="T9" fmla="*/ 126 h 528"/>
                <a:gd name="T10" fmla="*/ 117 w 225"/>
                <a:gd name="T11" fmla="*/ 212 h 528"/>
                <a:gd name="T12" fmla="*/ 62 w 225"/>
                <a:gd name="T13" fmla="*/ 309 h 528"/>
                <a:gd name="T14" fmla="*/ 0 w 225"/>
                <a:gd name="T15" fmla="*/ 528 h 528"/>
                <a:gd name="T16" fmla="*/ 52 w 225"/>
                <a:gd name="T17" fmla="*/ 528 h 528"/>
                <a:gd name="T18" fmla="*/ 107 w 225"/>
                <a:gd name="T19" fmla="*/ 528 h 528"/>
                <a:gd name="T20" fmla="*/ 212 w 225"/>
                <a:gd name="T21" fmla="*/ 235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528">
                  <a:moveTo>
                    <a:pt x="212" y="235"/>
                  </a:moveTo>
                  <a:cubicBezTo>
                    <a:pt x="203" y="149"/>
                    <a:pt x="163" y="70"/>
                    <a:pt x="99" y="12"/>
                  </a:cubicBezTo>
                  <a:cubicBezTo>
                    <a:pt x="86" y="0"/>
                    <a:pt x="66" y="1"/>
                    <a:pt x="54" y="14"/>
                  </a:cubicBezTo>
                  <a:cubicBezTo>
                    <a:pt x="42" y="27"/>
                    <a:pt x="43" y="47"/>
                    <a:pt x="56" y="59"/>
                  </a:cubicBezTo>
                  <a:cubicBezTo>
                    <a:pt x="77" y="79"/>
                    <a:pt x="96" y="101"/>
                    <a:pt x="110" y="126"/>
                  </a:cubicBezTo>
                  <a:cubicBezTo>
                    <a:pt x="115" y="136"/>
                    <a:pt x="126" y="163"/>
                    <a:pt x="117" y="212"/>
                  </a:cubicBezTo>
                  <a:cubicBezTo>
                    <a:pt x="107" y="265"/>
                    <a:pt x="62" y="309"/>
                    <a:pt x="62" y="309"/>
                  </a:cubicBezTo>
                  <a:cubicBezTo>
                    <a:pt x="0" y="528"/>
                    <a:pt x="0" y="528"/>
                    <a:pt x="0" y="528"/>
                  </a:cubicBezTo>
                  <a:cubicBezTo>
                    <a:pt x="52" y="528"/>
                    <a:pt x="52" y="528"/>
                    <a:pt x="52" y="528"/>
                  </a:cubicBezTo>
                  <a:cubicBezTo>
                    <a:pt x="107" y="528"/>
                    <a:pt x="107" y="528"/>
                    <a:pt x="107" y="528"/>
                  </a:cubicBezTo>
                  <a:cubicBezTo>
                    <a:pt x="182" y="455"/>
                    <a:pt x="225" y="348"/>
                    <a:pt x="212" y="23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4247862" y="2374659"/>
              <a:ext cx="1091090" cy="1546301"/>
            </a:xfrm>
            <a:custGeom>
              <a:avLst/>
              <a:gdLst>
                <a:gd name="T0" fmla="*/ 505 w 505"/>
                <a:gd name="T1" fmla="*/ 249 h 716"/>
                <a:gd name="T2" fmla="*/ 416 w 505"/>
                <a:gd name="T3" fmla="*/ 15 h 716"/>
                <a:gd name="T4" fmla="*/ 371 w 505"/>
                <a:gd name="T5" fmla="*/ 12 h 716"/>
                <a:gd name="T6" fmla="*/ 368 w 505"/>
                <a:gd name="T7" fmla="*/ 57 h 716"/>
                <a:gd name="T8" fmla="*/ 440 w 505"/>
                <a:gd name="T9" fmla="*/ 234 h 716"/>
                <a:gd name="T10" fmla="*/ 356 w 505"/>
                <a:gd name="T11" fmla="*/ 386 h 716"/>
                <a:gd name="T12" fmla="*/ 288 w 505"/>
                <a:gd name="T13" fmla="*/ 361 h 716"/>
                <a:gd name="T14" fmla="*/ 318 w 505"/>
                <a:gd name="T15" fmla="*/ 205 h 716"/>
                <a:gd name="T16" fmla="*/ 311 w 505"/>
                <a:gd name="T17" fmla="*/ 139 h 716"/>
                <a:gd name="T18" fmla="*/ 247 w 505"/>
                <a:gd name="T19" fmla="*/ 171 h 716"/>
                <a:gd name="T20" fmla="*/ 186 w 505"/>
                <a:gd name="T21" fmla="*/ 351 h 716"/>
                <a:gd name="T22" fmla="*/ 53 w 505"/>
                <a:gd name="T23" fmla="*/ 479 h 716"/>
                <a:gd name="T24" fmla="*/ 0 w 505"/>
                <a:gd name="T25" fmla="*/ 618 h 716"/>
                <a:gd name="T26" fmla="*/ 0 w 505"/>
                <a:gd name="T27" fmla="*/ 716 h 716"/>
                <a:gd name="T28" fmla="*/ 299 w 505"/>
                <a:gd name="T29" fmla="*/ 716 h 716"/>
                <a:gd name="T30" fmla="*/ 306 w 505"/>
                <a:gd name="T31" fmla="*/ 617 h 716"/>
                <a:gd name="T32" fmla="*/ 384 w 505"/>
                <a:gd name="T33" fmla="*/ 515 h 716"/>
                <a:gd name="T34" fmla="*/ 389 w 505"/>
                <a:gd name="T35" fmla="*/ 511 h 716"/>
                <a:gd name="T36" fmla="*/ 390 w 505"/>
                <a:gd name="T37" fmla="*/ 511 h 716"/>
                <a:gd name="T38" fmla="*/ 390 w 505"/>
                <a:gd name="T39" fmla="*/ 510 h 716"/>
                <a:gd name="T40" fmla="*/ 505 w 505"/>
                <a:gd name="T41" fmla="*/ 249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716">
                  <a:moveTo>
                    <a:pt x="505" y="249"/>
                  </a:moveTo>
                  <a:cubicBezTo>
                    <a:pt x="505" y="163"/>
                    <a:pt x="473" y="80"/>
                    <a:pt x="416" y="15"/>
                  </a:cubicBezTo>
                  <a:cubicBezTo>
                    <a:pt x="405" y="2"/>
                    <a:pt x="384" y="0"/>
                    <a:pt x="371" y="12"/>
                  </a:cubicBezTo>
                  <a:cubicBezTo>
                    <a:pt x="358" y="24"/>
                    <a:pt x="357" y="44"/>
                    <a:pt x="368" y="57"/>
                  </a:cubicBezTo>
                  <a:cubicBezTo>
                    <a:pt x="412" y="106"/>
                    <a:pt x="437" y="169"/>
                    <a:pt x="440" y="234"/>
                  </a:cubicBezTo>
                  <a:cubicBezTo>
                    <a:pt x="441" y="289"/>
                    <a:pt x="402" y="347"/>
                    <a:pt x="356" y="386"/>
                  </a:cubicBezTo>
                  <a:cubicBezTo>
                    <a:pt x="310" y="425"/>
                    <a:pt x="293" y="391"/>
                    <a:pt x="288" y="361"/>
                  </a:cubicBezTo>
                  <a:cubicBezTo>
                    <a:pt x="283" y="331"/>
                    <a:pt x="304" y="244"/>
                    <a:pt x="318" y="205"/>
                  </a:cubicBezTo>
                  <a:cubicBezTo>
                    <a:pt x="333" y="165"/>
                    <a:pt x="327" y="150"/>
                    <a:pt x="311" y="139"/>
                  </a:cubicBezTo>
                  <a:cubicBezTo>
                    <a:pt x="296" y="129"/>
                    <a:pt x="268" y="133"/>
                    <a:pt x="247" y="171"/>
                  </a:cubicBezTo>
                  <a:cubicBezTo>
                    <a:pt x="226" y="210"/>
                    <a:pt x="216" y="287"/>
                    <a:pt x="186" y="351"/>
                  </a:cubicBezTo>
                  <a:cubicBezTo>
                    <a:pt x="157" y="415"/>
                    <a:pt x="95" y="438"/>
                    <a:pt x="53" y="479"/>
                  </a:cubicBezTo>
                  <a:cubicBezTo>
                    <a:pt x="11" y="520"/>
                    <a:pt x="0" y="580"/>
                    <a:pt x="0" y="618"/>
                  </a:cubicBezTo>
                  <a:cubicBezTo>
                    <a:pt x="0" y="656"/>
                    <a:pt x="0" y="716"/>
                    <a:pt x="0" y="716"/>
                  </a:cubicBezTo>
                  <a:cubicBezTo>
                    <a:pt x="299" y="716"/>
                    <a:pt x="299" y="716"/>
                    <a:pt x="299" y="716"/>
                  </a:cubicBezTo>
                  <a:cubicBezTo>
                    <a:pt x="299" y="716"/>
                    <a:pt x="289" y="654"/>
                    <a:pt x="306" y="617"/>
                  </a:cubicBezTo>
                  <a:cubicBezTo>
                    <a:pt x="321" y="582"/>
                    <a:pt x="362" y="536"/>
                    <a:pt x="384" y="515"/>
                  </a:cubicBezTo>
                  <a:cubicBezTo>
                    <a:pt x="386" y="514"/>
                    <a:pt x="388" y="512"/>
                    <a:pt x="389" y="511"/>
                  </a:cubicBezTo>
                  <a:cubicBezTo>
                    <a:pt x="389" y="511"/>
                    <a:pt x="389" y="511"/>
                    <a:pt x="390" y="511"/>
                  </a:cubicBezTo>
                  <a:cubicBezTo>
                    <a:pt x="390" y="510"/>
                    <a:pt x="390" y="510"/>
                    <a:pt x="390" y="510"/>
                  </a:cubicBezTo>
                  <a:cubicBezTo>
                    <a:pt x="460" y="445"/>
                    <a:pt x="505" y="352"/>
                    <a:pt x="505" y="249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4219522" y="3995352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4219522" y="4167163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/>
            </p:cNvSpPr>
            <p:nvPr/>
          </p:nvSpPr>
          <p:spPr bwMode="auto">
            <a:xfrm>
              <a:off x="4375392" y="4340745"/>
              <a:ext cx="393217" cy="100962"/>
            </a:xfrm>
            <a:custGeom>
              <a:avLst/>
              <a:gdLst>
                <a:gd name="T0" fmla="*/ 182 w 182"/>
                <a:gd name="T1" fmla="*/ 24 h 47"/>
                <a:gd name="T2" fmla="*/ 159 w 182"/>
                <a:gd name="T3" fmla="*/ 47 h 47"/>
                <a:gd name="T4" fmla="*/ 24 w 182"/>
                <a:gd name="T5" fmla="*/ 47 h 47"/>
                <a:gd name="T6" fmla="*/ 0 w 182"/>
                <a:gd name="T7" fmla="*/ 24 h 47"/>
                <a:gd name="T8" fmla="*/ 0 w 182"/>
                <a:gd name="T9" fmla="*/ 24 h 47"/>
                <a:gd name="T10" fmla="*/ 24 w 182"/>
                <a:gd name="T11" fmla="*/ 0 h 47"/>
                <a:gd name="T12" fmla="*/ 159 w 182"/>
                <a:gd name="T13" fmla="*/ 0 h 47"/>
                <a:gd name="T14" fmla="*/ 182 w 18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7">
                  <a:moveTo>
                    <a:pt x="182" y="24"/>
                  </a:moveTo>
                  <a:cubicBezTo>
                    <a:pt x="182" y="37"/>
                    <a:pt x="171" y="47"/>
                    <a:pt x="159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1" y="0"/>
                    <a:pt x="182" y="11"/>
                    <a:pt x="182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4550745" y="1809631"/>
              <a:ext cx="42510" cy="216092"/>
            </a:xfrm>
            <a:custGeom>
              <a:avLst/>
              <a:gdLst>
                <a:gd name="T0" fmla="*/ 20 w 20"/>
                <a:gd name="T1" fmla="*/ 90 h 100"/>
                <a:gd name="T2" fmla="*/ 10 w 20"/>
                <a:gd name="T3" fmla="*/ 100 h 100"/>
                <a:gd name="T4" fmla="*/ 10 w 20"/>
                <a:gd name="T5" fmla="*/ 100 h 100"/>
                <a:gd name="T6" fmla="*/ 0 w 20"/>
                <a:gd name="T7" fmla="*/ 90 h 100"/>
                <a:gd name="T8" fmla="*/ 0 w 20"/>
                <a:gd name="T9" fmla="*/ 10 h 100"/>
                <a:gd name="T10" fmla="*/ 10 w 20"/>
                <a:gd name="T11" fmla="*/ 0 h 100"/>
                <a:gd name="T12" fmla="*/ 10 w 20"/>
                <a:gd name="T13" fmla="*/ 0 h 100"/>
                <a:gd name="T14" fmla="*/ 20 w 20"/>
                <a:gd name="T15" fmla="*/ 10 h 100"/>
                <a:gd name="T16" fmla="*/ 20 w 20"/>
                <a:gd name="T17" fmla="*/ 9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00">
                  <a:moveTo>
                    <a:pt x="20" y="90"/>
                  </a:moveTo>
                  <a:cubicBezTo>
                    <a:pt x="20" y="95"/>
                    <a:pt x="16" y="100"/>
                    <a:pt x="10" y="100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4" y="100"/>
                    <a:pt x="0" y="95"/>
                    <a:pt x="0" y="9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lnTo>
                    <a:pt x="20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4362993" y="1822029"/>
              <a:ext cx="77935" cy="216092"/>
            </a:xfrm>
            <a:custGeom>
              <a:avLst/>
              <a:gdLst>
                <a:gd name="T0" fmla="*/ 35 w 36"/>
                <a:gd name="T1" fmla="*/ 88 h 100"/>
                <a:gd name="T2" fmla="*/ 27 w 36"/>
                <a:gd name="T3" fmla="*/ 100 h 100"/>
                <a:gd name="T4" fmla="*/ 27 w 36"/>
                <a:gd name="T5" fmla="*/ 100 h 100"/>
                <a:gd name="T6" fmla="*/ 15 w 36"/>
                <a:gd name="T7" fmla="*/ 91 h 100"/>
                <a:gd name="T8" fmla="*/ 1 w 36"/>
                <a:gd name="T9" fmla="*/ 13 h 100"/>
                <a:gd name="T10" fmla="*/ 9 w 36"/>
                <a:gd name="T11" fmla="*/ 1 h 100"/>
                <a:gd name="T12" fmla="*/ 9 w 36"/>
                <a:gd name="T13" fmla="*/ 1 h 100"/>
                <a:gd name="T14" fmla="*/ 21 w 36"/>
                <a:gd name="T15" fmla="*/ 9 h 100"/>
                <a:gd name="T16" fmla="*/ 35 w 36"/>
                <a:gd name="T17" fmla="*/ 8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35" y="88"/>
                  </a:moveTo>
                  <a:cubicBezTo>
                    <a:pt x="36" y="93"/>
                    <a:pt x="32" y="99"/>
                    <a:pt x="2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1" y="100"/>
                    <a:pt x="16" y="97"/>
                    <a:pt x="15" y="91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4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5" y="0"/>
                    <a:pt x="20" y="4"/>
                    <a:pt x="21" y="9"/>
                  </a:cubicBezTo>
                  <a:lnTo>
                    <a:pt x="35" y="8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/>
            <p:cNvSpPr>
              <a:spLocks/>
            </p:cNvSpPr>
            <p:nvPr/>
          </p:nvSpPr>
          <p:spPr bwMode="auto">
            <a:xfrm>
              <a:off x="4180555" y="1868082"/>
              <a:ext cx="108047" cy="210779"/>
            </a:xfrm>
            <a:custGeom>
              <a:avLst/>
              <a:gdLst>
                <a:gd name="T0" fmla="*/ 48 w 50"/>
                <a:gd name="T1" fmla="*/ 83 h 98"/>
                <a:gd name="T2" fmla="*/ 42 w 50"/>
                <a:gd name="T3" fmla="*/ 96 h 98"/>
                <a:gd name="T4" fmla="*/ 42 w 50"/>
                <a:gd name="T5" fmla="*/ 96 h 98"/>
                <a:gd name="T6" fmla="*/ 29 w 50"/>
                <a:gd name="T7" fmla="*/ 90 h 98"/>
                <a:gd name="T8" fmla="*/ 2 w 50"/>
                <a:gd name="T9" fmla="*/ 15 h 98"/>
                <a:gd name="T10" fmla="*/ 8 w 50"/>
                <a:gd name="T11" fmla="*/ 2 h 98"/>
                <a:gd name="T12" fmla="*/ 8 w 50"/>
                <a:gd name="T13" fmla="*/ 2 h 98"/>
                <a:gd name="T14" fmla="*/ 21 w 50"/>
                <a:gd name="T15" fmla="*/ 8 h 98"/>
                <a:gd name="T16" fmla="*/ 48 w 50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48" y="83"/>
                  </a:moveTo>
                  <a:cubicBezTo>
                    <a:pt x="50" y="89"/>
                    <a:pt x="48" y="94"/>
                    <a:pt x="42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37" y="98"/>
                    <a:pt x="31" y="96"/>
                    <a:pt x="29" y="9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0"/>
                    <a:pt x="3" y="4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3" y="0"/>
                    <a:pt x="19" y="3"/>
                    <a:pt x="21" y="8"/>
                  </a:cubicBezTo>
                  <a:lnTo>
                    <a:pt x="48" y="8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3727115" y="2183364"/>
              <a:ext cx="182439" cy="159412"/>
            </a:xfrm>
            <a:custGeom>
              <a:avLst/>
              <a:gdLst>
                <a:gd name="T0" fmla="*/ 79 w 84"/>
                <a:gd name="T1" fmla="*/ 55 h 74"/>
                <a:gd name="T2" fmla="*/ 80 w 84"/>
                <a:gd name="T3" fmla="*/ 69 h 74"/>
                <a:gd name="T4" fmla="*/ 80 w 84"/>
                <a:gd name="T5" fmla="*/ 69 h 74"/>
                <a:gd name="T6" fmla="*/ 66 w 84"/>
                <a:gd name="T7" fmla="*/ 71 h 74"/>
                <a:gd name="T8" fmla="*/ 5 w 84"/>
                <a:gd name="T9" fmla="*/ 19 h 74"/>
                <a:gd name="T10" fmla="*/ 3 w 84"/>
                <a:gd name="T11" fmla="*/ 5 h 74"/>
                <a:gd name="T12" fmla="*/ 3 w 84"/>
                <a:gd name="T13" fmla="*/ 5 h 74"/>
                <a:gd name="T14" fmla="*/ 18 w 84"/>
                <a:gd name="T15" fmla="*/ 4 h 74"/>
                <a:gd name="T16" fmla="*/ 79 w 84"/>
                <a:gd name="T17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74">
                  <a:moveTo>
                    <a:pt x="79" y="55"/>
                  </a:moveTo>
                  <a:cubicBezTo>
                    <a:pt x="83" y="59"/>
                    <a:pt x="84" y="65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6" y="74"/>
                    <a:pt x="70" y="74"/>
                    <a:pt x="66" y="7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16"/>
                    <a:pt x="0" y="9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7" y="1"/>
                    <a:pt x="13" y="0"/>
                    <a:pt x="18" y="4"/>
                  </a:cubicBezTo>
                  <a:lnTo>
                    <a:pt x="79" y="5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619068" y="2333921"/>
              <a:ext cx="198380" cy="136387"/>
            </a:xfrm>
            <a:custGeom>
              <a:avLst/>
              <a:gdLst>
                <a:gd name="T0" fmla="*/ 85 w 92"/>
                <a:gd name="T1" fmla="*/ 43 h 63"/>
                <a:gd name="T2" fmla="*/ 89 w 92"/>
                <a:gd name="T3" fmla="*/ 57 h 63"/>
                <a:gd name="T4" fmla="*/ 89 w 92"/>
                <a:gd name="T5" fmla="*/ 57 h 63"/>
                <a:gd name="T6" fmla="*/ 75 w 92"/>
                <a:gd name="T7" fmla="*/ 61 h 63"/>
                <a:gd name="T8" fmla="*/ 6 w 92"/>
                <a:gd name="T9" fmla="*/ 21 h 63"/>
                <a:gd name="T10" fmla="*/ 2 w 92"/>
                <a:gd name="T11" fmla="*/ 7 h 63"/>
                <a:gd name="T12" fmla="*/ 2 w 92"/>
                <a:gd name="T13" fmla="*/ 7 h 63"/>
                <a:gd name="T14" fmla="*/ 16 w 92"/>
                <a:gd name="T15" fmla="*/ 3 h 63"/>
                <a:gd name="T16" fmla="*/ 85 w 92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3">
                  <a:moveTo>
                    <a:pt x="85" y="43"/>
                  </a:moveTo>
                  <a:cubicBezTo>
                    <a:pt x="90" y="46"/>
                    <a:pt x="92" y="52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6" y="62"/>
                    <a:pt x="80" y="63"/>
                    <a:pt x="75" y="6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" y="18"/>
                    <a:pt x="0" y="12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5" y="2"/>
                    <a:pt x="11" y="0"/>
                    <a:pt x="16" y="3"/>
                  </a:cubicBezTo>
                  <a:lnTo>
                    <a:pt x="85" y="4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39362" y="2502189"/>
              <a:ext cx="212550" cy="111589"/>
            </a:xfrm>
            <a:custGeom>
              <a:avLst/>
              <a:gdLst>
                <a:gd name="T0" fmla="*/ 90 w 98"/>
                <a:gd name="T1" fmla="*/ 30 h 51"/>
                <a:gd name="T2" fmla="*/ 96 w 98"/>
                <a:gd name="T3" fmla="*/ 43 h 51"/>
                <a:gd name="T4" fmla="*/ 96 w 98"/>
                <a:gd name="T5" fmla="*/ 43 h 51"/>
                <a:gd name="T6" fmla="*/ 83 w 98"/>
                <a:gd name="T7" fmla="*/ 49 h 51"/>
                <a:gd name="T8" fmla="*/ 8 w 98"/>
                <a:gd name="T9" fmla="*/ 22 h 51"/>
                <a:gd name="T10" fmla="*/ 2 w 98"/>
                <a:gd name="T11" fmla="*/ 8 h 51"/>
                <a:gd name="T12" fmla="*/ 2 w 98"/>
                <a:gd name="T13" fmla="*/ 8 h 51"/>
                <a:gd name="T14" fmla="*/ 15 w 98"/>
                <a:gd name="T15" fmla="*/ 2 h 51"/>
                <a:gd name="T16" fmla="*/ 90 w 98"/>
                <a:gd name="T17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0" y="30"/>
                  </a:moveTo>
                  <a:cubicBezTo>
                    <a:pt x="95" y="32"/>
                    <a:pt x="98" y="37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4" y="48"/>
                    <a:pt x="88" y="51"/>
                    <a:pt x="83" y="49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3"/>
                    <a:pt x="10" y="0"/>
                    <a:pt x="15" y="2"/>
                  </a:cubicBezTo>
                  <a:lnTo>
                    <a:pt x="90" y="3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491538" y="2684628"/>
              <a:ext cx="216092" cy="77935"/>
            </a:xfrm>
            <a:custGeom>
              <a:avLst/>
              <a:gdLst>
                <a:gd name="T0" fmla="*/ 91 w 100"/>
                <a:gd name="T1" fmla="*/ 15 h 36"/>
                <a:gd name="T2" fmla="*/ 99 w 100"/>
                <a:gd name="T3" fmla="*/ 27 h 36"/>
                <a:gd name="T4" fmla="*/ 99 w 100"/>
                <a:gd name="T5" fmla="*/ 27 h 36"/>
                <a:gd name="T6" fmla="*/ 87 w 100"/>
                <a:gd name="T7" fmla="*/ 35 h 36"/>
                <a:gd name="T8" fmla="*/ 9 w 100"/>
                <a:gd name="T9" fmla="*/ 21 h 36"/>
                <a:gd name="T10" fmla="*/ 1 w 100"/>
                <a:gd name="T11" fmla="*/ 9 h 36"/>
                <a:gd name="T12" fmla="*/ 1 w 100"/>
                <a:gd name="T13" fmla="*/ 9 h 36"/>
                <a:gd name="T14" fmla="*/ 12 w 100"/>
                <a:gd name="T15" fmla="*/ 1 h 36"/>
                <a:gd name="T16" fmla="*/ 91 w 100"/>
                <a:gd name="T17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1" y="15"/>
                  </a:move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3" y="20"/>
                    <a:pt x="0" y="1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4"/>
                    <a:pt x="7" y="0"/>
                    <a:pt x="12" y="1"/>
                  </a:cubicBezTo>
                  <a:lnTo>
                    <a:pt x="91" y="1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3477368" y="2872380"/>
              <a:ext cx="216092" cy="42510"/>
            </a:xfrm>
            <a:custGeom>
              <a:avLst/>
              <a:gdLst>
                <a:gd name="T0" fmla="*/ 89 w 100"/>
                <a:gd name="T1" fmla="*/ 0 h 20"/>
                <a:gd name="T2" fmla="*/ 99 w 100"/>
                <a:gd name="T3" fmla="*/ 10 h 20"/>
                <a:gd name="T4" fmla="*/ 99 w 100"/>
                <a:gd name="T5" fmla="*/ 10 h 20"/>
                <a:gd name="T6" fmla="*/ 89 w 100"/>
                <a:gd name="T7" fmla="*/ 20 h 20"/>
                <a:gd name="T8" fmla="*/ 10 w 100"/>
                <a:gd name="T9" fmla="*/ 20 h 20"/>
                <a:gd name="T10" fmla="*/ 0 w 100"/>
                <a:gd name="T11" fmla="*/ 10 h 20"/>
                <a:gd name="T12" fmla="*/ 0 w 100"/>
                <a:gd name="T13" fmla="*/ 10 h 20"/>
                <a:gd name="T14" fmla="*/ 10 w 100"/>
                <a:gd name="T15" fmla="*/ 0 h 20"/>
                <a:gd name="T16" fmla="*/ 89 w 10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89" y="0"/>
                  </a:moveTo>
                  <a:cubicBezTo>
                    <a:pt x="95" y="0"/>
                    <a:pt x="100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6"/>
                    <a:pt x="95" y="20"/>
                    <a:pt x="8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lnTo>
                    <a:pt x="89" y="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3489767" y="3024708"/>
              <a:ext cx="216092" cy="77935"/>
            </a:xfrm>
            <a:custGeom>
              <a:avLst/>
              <a:gdLst>
                <a:gd name="T0" fmla="*/ 87 w 100"/>
                <a:gd name="T1" fmla="*/ 1 h 36"/>
                <a:gd name="T2" fmla="*/ 99 w 100"/>
                <a:gd name="T3" fmla="*/ 9 h 36"/>
                <a:gd name="T4" fmla="*/ 99 w 100"/>
                <a:gd name="T5" fmla="*/ 9 h 36"/>
                <a:gd name="T6" fmla="*/ 91 w 100"/>
                <a:gd name="T7" fmla="*/ 21 h 36"/>
                <a:gd name="T8" fmla="*/ 12 w 100"/>
                <a:gd name="T9" fmla="*/ 35 h 36"/>
                <a:gd name="T10" fmla="*/ 1 w 100"/>
                <a:gd name="T11" fmla="*/ 27 h 36"/>
                <a:gd name="T12" fmla="*/ 1 w 100"/>
                <a:gd name="T13" fmla="*/ 27 h 36"/>
                <a:gd name="T14" fmla="*/ 9 w 100"/>
                <a:gd name="T15" fmla="*/ 15 h 36"/>
                <a:gd name="T16" fmla="*/ 87 w 100"/>
                <a:gd name="T17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87" y="1"/>
                  </a:moveTo>
                  <a:cubicBezTo>
                    <a:pt x="93" y="0"/>
                    <a:pt x="98" y="4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15"/>
                    <a:pt x="96" y="20"/>
                    <a:pt x="91" y="21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7" y="36"/>
                    <a:pt x="2" y="32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3535820" y="3177035"/>
              <a:ext cx="210779" cy="108047"/>
            </a:xfrm>
            <a:custGeom>
              <a:avLst/>
              <a:gdLst>
                <a:gd name="T0" fmla="*/ 83 w 98"/>
                <a:gd name="T1" fmla="*/ 2 h 50"/>
                <a:gd name="T2" fmla="*/ 96 w 98"/>
                <a:gd name="T3" fmla="*/ 8 h 50"/>
                <a:gd name="T4" fmla="*/ 96 w 98"/>
                <a:gd name="T5" fmla="*/ 8 h 50"/>
                <a:gd name="T6" fmla="*/ 90 w 98"/>
                <a:gd name="T7" fmla="*/ 21 h 50"/>
                <a:gd name="T8" fmla="*/ 15 w 98"/>
                <a:gd name="T9" fmla="*/ 48 h 50"/>
                <a:gd name="T10" fmla="*/ 2 w 98"/>
                <a:gd name="T11" fmla="*/ 42 h 50"/>
                <a:gd name="T12" fmla="*/ 2 w 98"/>
                <a:gd name="T13" fmla="*/ 42 h 50"/>
                <a:gd name="T14" fmla="*/ 8 w 98"/>
                <a:gd name="T15" fmla="*/ 29 h 50"/>
                <a:gd name="T16" fmla="*/ 83 w 98"/>
                <a:gd name="T1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3" y="2"/>
                  </a:moveTo>
                  <a:cubicBezTo>
                    <a:pt x="88" y="0"/>
                    <a:pt x="94" y="2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3"/>
                    <a:pt x="95" y="19"/>
                    <a:pt x="90" y="21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0" y="50"/>
                    <a:pt x="4" y="47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7"/>
                    <a:pt x="3" y="31"/>
                    <a:pt x="8" y="29"/>
                  </a:cubicBezTo>
                  <a:lnTo>
                    <a:pt x="83" y="2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3851102" y="3556083"/>
              <a:ext cx="159412" cy="180667"/>
            </a:xfrm>
            <a:custGeom>
              <a:avLst/>
              <a:gdLst>
                <a:gd name="T0" fmla="*/ 55 w 74"/>
                <a:gd name="T1" fmla="*/ 5 h 84"/>
                <a:gd name="T2" fmla="*/ 69 w 74"/>
                <a:gd name="T3" fmla="*/ 4 h 84"/>
                <a:gd name="T4" fmla="*/ 69 w 74"/>
                <a:gd name="T5" fmla="*/ 4 h 84"/>
                <a:gd name="T6" fmla="*/ 70 w 74"/>
                <a:gd name="T7" fmla="*/ 18 h 84"/>
                <a:gd name="T8" fmla="*/ 19 w 74"/>
                <a:gd name="T9" fmla="*/ 79 h 84"/>
                <a:gd name="T10" fmla="*/ 5 w 74"/>
                <a:gd name="T11" fmla="*/ 81 h 84"/>
                <a:gd name="T12" fmla="*/ 5 w 74"/>
                <a:gd name="T13" fmla="*/ 81 h 84"/>
                <a:gd name="T14" fmla="*/ 4 w 74"/>
                <a:gd name="T15" fmla="*/ 66 h 84"/>
                <a:gd name="T16" fmla="*/ 55 w 74"/>
                <a:gd name="T17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55" y="5"/>
                  </a:moveTo>
                  <a:cubicBezTo>
                    <a:pt x="58" y="1"/>
                    <a:pt x="65" y="0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8"/>
                    <a:pt x="74" y="14"/>
                    <a:pt x="70" y="1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6" y="84"/>
                    <a:pt x="9" y="84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77"/>
                    <a:pt x="0" y="71"/>
                    <a:pt x="4" y="66"/>
                  </a:cubicBezTo>
                  <a:lnTo>
                    <a:pt x="55" y="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"/>
            <p:cNvSpPr>
              <a:spLocks/>
            </p:cNvSpPr>
            <p:nvPr/>
          </p:nvSpPr>
          <p:spPr bwMode="auto">
            <a:xfrm>
              <a:off x="4001658" y="3646416"/>
              <a:ext cx="136387" cy="198380"/>
            </a:xfrm>
            <a:custGeom>
              <a:avLst/>
              <a:gdLst>
                <a:gd name="T0" fmla="*/ 43 w 63"/>
                <a:gd name="T1" fmla="*/ 7 h 92"/>
                <a:gd name="T2" fmla="*/ 57 w 63"/>
                <a:gd name="T3" fmla="*/ 3 h 92"/>
                <a:gd name="T4" fmla="*/ 57 w 63"/>
                <a:gd name="T5" fmla="*/ 3 h 92"/>
                <a:gd name="T6" fmla="*/ 60 w 63"/>
                <a:gd name="T7" fmla="*/ 17 h 92"/>
                <a:gd name="T8" fmla="*/ 20 w 63"/>
                <a:gd name="T9" fmla="*/ 86 h 92"/>
                <a:gd name="T10" fmla="*/ 7 w 63"/>
                <a:gd name="T11" fmla="*/ 90 h 92"/>
                <a:gd name="T12" fmla="*/ 7 w 63"/>
                <a:gd name="T13" fmla="*/ 90 h 92"/>
                <a:gd name="T14" fmla="*/ 3 w 63"/>
                <a:gd name="T15" fmla="*/ 76 h 92"/>
                <a:gd name="T16" fmla="*/ 43 w 63"/>
                <a:gd name="T17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43" y="7"/>
                  </a:moveTo>
                  <a:cubicBezTo>
                    <a:pt x="46" y="2"/>
                    <a:pt x="52" y="0"/>
                    <a:pt x="57" y="3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61" y="6"/>
                    <a:pt x="63" y="12"/>
                    <a:pt x="60" y="17"/>
                  </a:cubicBezTo>
                  <a:cubicBezTo>
                    <a:pt x="20" y="86"/>
                    <a:pt x="20" y="86"/>
                    <a:pt x="20" y="86"/>
                  </a:cubicBezTo>
                  <a:cubicBezTo>
                    <a:pt x="18" y="91"/>
                    <a:pt x="11" y="92"/>
                    <a:pt x="7" y="90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" y="87"/>
                    <a:pt x="0" y="81"/>
                    <a:pt x="3" y="76"/>
                  </a:cubicBezTo>
                  <a:lnTo>
                    <a:pt x="43" y="7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4984702" y="3653501"/>
              <a:ext cx="136387" cy="198380"/>
            </a:xfrm>
            <a:custGeom>
              <a:avLst/>
              <a:gdLst>
                <a:gd name="T0" fmla="*/ 3 w 63"/>
                <a:gd name="T1" fmla="*/ 16 h 92"/>
                <a:gd name="T2" fmla="*/ 6 w 63"/>
                <a:gd name="T3" fmla="*/ 3 h 92"/>
                <a:gd name="T4" fmla="*/ 6 w 63"/>
                <a:gd name="T5" fmla="*/ 3 h 92"/>
                <a:gd name="T6" fmla="*/ 20 w 63"/>
                <a:gd name="T7" fmla="*/ 6 h 92"/>
                <a:gd name="T8" fmla="*/ 60 w 63"/>
                <a:gd name="T9" fmla="*/ 75 h 92"/>
                <a:gd name="T10" fmla="*/ 56 w 63"/>
                <a:gd name="T11" fmla="*/ 89 h 92"/>
                <a:gd name="T12" fmla="*/ 56 w 63"/>
                <a:gd name="T13" fmla="*/ 89 h 92"/>
                <a:gd name="T14" fmla="*/ 43 w 63"/>
                <a:gd name="T15" fmla="*/ 85 h 92"/>
                <a:gd name="T16" fmla="*/ 3 w 63"/>
                <a:gd name="T17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3" y="16"/>
                  </a:moveTo>
                  <a:cubicBezTo>
                    <a:pt x="0" y="12"/>
                    <a:pt x="2" y="5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1" y="0"/>
                    <a:pt x="18" y="1"/>
                    <a:pt x="20" y="6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3" y="80"/>
                    <a:pt x="61" y="86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2" y="92"/>
                    <a:pt x="45" y="90"/>
                    <a:pt x="43" y="85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auto">
            <a:xfrm>
              <a:off x="5114003" y="3564938"/>
              <a:ext cx="159412" cy="180667"/>
            </a:xfrm>
            <a:custGeom>
              <a:avLst/>
              <a:gdLst>
                <a:gd name="T0" fmla="*/ 3 w 74"/>
                <a:gd name="T1" fmla="*/ 18 h 84"/>
                <a:gd name="T2" fmla="*/ 5 w 74"/>
                <a:gd name="T3" fmla="*/ 3 h 84"/>
                <a:gd name="T4" fmla="*/ 5 w 74"/>
                <a:gd name="T5" fmla="*/ 3 h 84"/>
                <a:gd name="T6" fmla="*/ 19 w 74"/>
                <a:gd name="T7" fmla="*/ 5 h 84"/>
                <a:gd name="T8" fmla="*/ 70 w 74"/>
                <a:gd name="T9" fmla="*/ 66 h 84"/>
                <a:gd name="T10" fmla="*/ 69 w 74"/>
                <a:gd name="T11" fmla="*/ 80 h 84"/>
                <a:gd name="T12" fmla="*/ 69 w 74"/>
                <a:gd name="T13" fmla="*/ 80 h 84"/>
                <a:gd name="T14" fmla="*/ 54 w 74"/>
                <a:gd name="T15" fmla="*/ 79 h 84"/>
                <a:gd name="T16" fmla="*/ 3 w 74"/>
                <a:gd name="T17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3" y="18"/>
                  </a:moveTo>
                  <a:cubicBezTo>
                    <a:pt x="0" y="14"/>
                    <a:pt x="0" y="7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70" y="66"/>
                    <a:pt x="70" y="66"/>
                    <a:pt x="70" y="66"/>
                  </a:cubicBezTo>
                  <a:cubicBezTo>
                    <a:pt x="74" y="70"/>
                    <a:pt x="73" y="76"/>
                    <a:pt x="69" y="8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5" y="84"/>
                    <a:pt x="58" y="83"/>
                    <a:pt x="54" y="79"/>
                  </a:cubicBezTo>
                  <a:lnTo>
                    <a:pt x="3" y="1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"/>
            <p:cNvSpPr>
              <a:spLocks/>
            </p:cNvSpPr>
            <p:nvPr/>
          </p:nvSpPr>
          <p:spPr bwMode="auto">
            <a:xfrm>
              <a:off x="5381462" y="3187663"/>
              <a:ext cx="212550" cy="108047"/>
            </a:xfrm>
            <a:custGeom>
              <a:avLst/>
              <a:gdLst>
                <a:gd name="T0" fmla="*/ 8 w 98"/>
                <a:gd name="T1" fmla="*/ 21 h 50"/>
                <a:gd name="T2" fmla="*/ 2 w 98"/>
                <a:gd name="T3" fmla="*/ 8 h 50"/>
                <a:gd name="T4" fmla="*/ 2 w 98"/>
                <a:gd name="T5" fmla="*/ 8 h 50"/>
                <a:gd name="T6" fmla="*/ 15 w 98"/>
                <a:gd name="T7" fmla="*/ 2 h 50"/>
                <a:gd name="T8" fmla="*/ 90 w 98"/>
                <a:gd name="T9" fmla="*/ 29 h 50"/>
                <a:gd name="T10" fmla="*/ 96 w 98"/>
                <a:gd name="T11" fmla="*/ 42 h 50"/>
                <a:gd name="T12" fmla="*/ 96 w 98"/>
                <a:gd name="T13" fmla="*/ 42 h 50"/>
                <a:gd name="T14" fmla="*/ 83 w 98"/>
                <a:gd name="T15" fmla="*/ 48 h 50"/>
                <a:gd name="T16" fmla="*/ 8 w 98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" y="21"/>
                  </a:moveTo>
                  <a:cubicBezTo>
                    <a:pt x="3" y="19"/>
                    <a:pt x="0" y="1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2"/>
                    <a:pt x="10" y="0"/>
                    <a:pt x="15" y="2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5" y="31"/>
                    <a:pt x="98" y="37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4" y="47"/>
                    <a:pt x="88" y="50"/>
                    <a:pt x="83" y="48"/>
                  </a:cubicBezTo>
                  <a:lnTo>
                    <a:pt x="8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8"/>
            <p:cNvSpPr>
              <a:spLocks/>
            </p:cNvSpPr>
            <p:nvPr/>
          </p:nvSpPr>
          <p:spPr bwMode="auto">
            <a:xfrm>
              <a:off x="5425743" y="3035335"/>
              <a:ext cx="216092" cy="77935"/>
            </a:xfrm>
            <a:custGeom>
              <a:avLst/>
              <a:gdLst>
                <a:gd name="T0" fmla="*/ 9 w 100"/>
                <a:gd name="T1" fmla="*/ 21 h 36"/>
                <a:gd name="T2" fmla="*/ 1 w 100"/>
                <a:gd name="T3" fmla="*/ 10 h 36"/>
                <a:gd name="T4" fmla="*/ 1 w 100"/>
                <a:gd name="T5" fmla="*/ 10 h 36"/>
                <a:gd name="T6" fmla="*/ 12 w 100"/>
                <a:gd name="T7" fmla="*/ 1 h 36"/>
                <a:gd name="T8" fmla="*/ 91 w 100"/>
                <a:gd name="T9" fmla="*/ 15 h 36"/>
                <a:gd name="T10" fmla="*/ 99 w 100"/>
                <a:gd name="T11" fmla="*/ 27 h 36"/>
                <a:gd name="T12" fmla="*/ 99 w 100"/>
                <a:gd name="T13" fmla="*/ 27 h 36"/>
                <a:gd name="T14" fmla="*/ 87 w 100"/>
                <a:gd name="T15" fmla="*/ 35 h 36"/>
                <a:gd name="T16" fmla="*/ 9 w 100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" y="21"/>
                  </a:moveTo>
                  <a:cubicBezTo>
                    <a:pt x="3" y="20"/>
                    <a:pt x="0" y="1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4"/>
                    <a:pt x="7" y="0"/>
                    <a:pt x="12" y="1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lnTo>
                    <a:pt x="9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439913" y="2883008"/>
              <a:ext cx="216092" cy="42510"/>
            </a:xfrm>
            <a:custGeom>
              <a:avLst/>
              <a:gdLst>
                <a:gd name="T0" fmla="*/ 10 w 100"/>
                <a:gd name="T1" fmla="*/ 20 h 20"/>
                <a:gd name="T2" fmla="*/ 0 w 100"/>
                <a:gd name="T3" fmla="*/ 10 h 20"/>
                <a:gd name="T4" fmla="*/ 0 w 100"/>
                <a:gd name="T5" fmla="*/ 10 h 20"/>
                <a:gd name="T6" fmla="*/ 10 w 100"/>
                <a:gd name="T7" fmla="*/ 0 h 20"/>
                <a:gd name="T8" fmla="*/ 90 w 100"/>
                <a:gd name="T9" fmla="*/ 0 h 20"/>
                <a:gd name="T10" fmla="*/ 100 w 100"/>
                <a:gd name="T11" fmla="*/ 10 h 20"/>
                <a:gd name="T12" fmla="*/ 100 w 100"/>
                <a:gd name="T13" fmla="*/ 10 h 20"/>
                <a:gd name="T14" fmla="*/ 90 w 100"/>
                <a:gd name="T15" fmla="*/ 20 h 20"/>
                <a:gd name="T16" fmla="*/ 10 w 100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0" y="5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6"/>
                    <a:pt x="96" y="20"/>
                    <a:pt x="90" y="20"/>
                  </a:cubicBezTo>
                  <a:lnTo>
                    <a:pt x="10" y="2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auto">
            <a:xfrm>
              <a:off x="5427515" y="2695255"/>
              <a:ext cx="216092" cy="77935"/>
            </a:xfrm>
            <a:custGeom>
              <a:avLst/>
              <a:gdLst>
                <a:gd name="T0" fmla="*/ 12 w 100"/>
                <a:gd name="T1" fmla="*/ 35 h 36"/>
                <a:gd name="T2" fmla="*/ 1 w 100"/>
                <a:gd name="T3" fmla="*/ 27 h 36"/>
                <a:gd name="T4" fmla="*/ 1 w 100"/>
                <a:gd name="T5" fmla="*/ 27 h 36"/>
                <a:gd name="T6" fmla="*/ 9 w 100"/>
                <a:gd name="T7" fmla="*/ 15 h 36"/>
                <a:gd name="T8" fmla="*/ 87 w 100"/>
                <a:gd name="T9" fmla="*/ 1 h 36"/>
                <a:gd name="T10" fmla="*/ 99 w 100"/>
                <a:gd name="T11" fmla="*/ 10 h 36"/>
                <a:gd name="T12" fmla="*/ 99 w 100"/>
                <a:gd name="T13" fmla="*/ 10 h 36"/>
                <a:gd name="T14" fmla="*/ 91 w 100"/>
                <a:gd name="T15" fmla="*/ 21 h 36"/>
                <a:gd name="T16" fmla="*/ 12 w 100"/>
                <a:gd name="T1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12" y="35"/>
                  </a:moveTo>
                  <a:cubicBezTo>
                    <a:pt x="7" y="36"/>
                    <a:pt x="1" y="3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93" y="0"/>
                    <a:pt x="98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5"/>
                    <a:pt x="96" y="20"/>
                    <a:pt x="91" y="21"/>
                  </a:cubicBezTo>
                  <a:lnTo>
                    <a:pt x="12" y="3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/>
            <p:cNvSpPr>
              <a:spLocks/>
            </p:cNvSpPr>
            <p:nvPr/>
          </p:nvSpPr>
          <p:spPr bwMode="auto">
            <a:xfrm>
              <a:off x="5386775" y="2512816"/>
              <a:ext cx="210779" cy="111589"/>
            </a:xfrm>
            <a:custGeom>
              <a:avLst/>
              <a:gdLst>
                <a:gd name="T0" fmla="*/ 15 w 98"/>
                <a:gd name="T1" fmla="*/ 49 h 51"/>
                <a:gd name="T2" fmla="*/ 2 w 98"/>
                <a:gd name="T3" fmla="*/ 43 h 51"/>
                <a:gd name="T4" fmla="*/ 2 w 98"/>
                <a:gd name="T5" fmla="*/ 43 h 51"/>
                <a:gd name="T6" fmla="*/ 8 w 98"/>
                <a:gd name="T7" fmla="*/ 30 h 51"/>
                <a:gd name="T8" fmla="*/ 83 w 98"/>
                <a:gd name="T9" fmla="*/ 2 h 51"/>
                <a:gd name="T10" fmla="*/ 96 w 98"/>
                <a:gd name="T11" fmla="*/ 8 h 51"/>
                <a:gd name="T12" fmla="*/ 96 w 98"/>
                <a:gd name="T13" fmla="*/ 8 h 51"/>
                <a:gd name="T14" fmla="*/ 90 w 98"/>
                <a:gd name="T15" fmla="*/ 22 h 51"/>
                <a:gd name="T16" fmla="*/ 15 w 98"/>
                <a:gd name="T17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15" y="49"/>
                  </a:moveTo>
                  <a:cubicBezTo>
                    <a:pt x="9" y="51"/>
                    <a:pt x="4" y="48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0" y="37"/>
                    <a:pt x="3" y="32"/>
                    <a:pt x="8" y="3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8" y="0"/>
                    <a:pt x="94" y="3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4"/>
                    <a:pt x="95" y="20"/>
                    <a:pt x="90" y="22"/>
                  </a:cubicBezTo>
                  <a:lnTo>
                    <a:pt x="15" y="49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/>
            <p:cNvSpPr>
              <a:spLocks/>
            </p:cNvSpPr>
            <p:nvPr/>
          </p:nvSpPr>
          <p:spPr bwMode="auto">
            <a:xfrm>
              <a:off x="5319468" y="2344548"/>
              <a:ext cx="200152" cy="136387"/>
            </a:xfrm>
            <a:custGeom>
              <a:avLst/>
              <a:gdLst>
                <a:gd name="T0" fmla="*/ 17 w 93"/>
                <a:gd name="T1" fmla="*/ 60 h 63"/>
                <a:gd name="T2" fmla="*/ 3 w 93"/>
                <a:gd name="T3" fmla="*/ 57 h 63"/>
                <a:gd name="T4" fmla="*/ 3 w 93"/>
                <a:gd name="T5" fmla="*/ 57 h 63"/>
                <a:gd name="T6" fmla="*/ 7 w 93"/>
                <a:gd name="T7" fmla="*/ 43 h 63"/>
                <a:gd name="T8" fmla="*/ 76 w 93"/>
                <a:gd name="T9" fmla="*/ 3 h 63"/>
                <a:gd name="T10" fmla="*/ 90 w 93"/>
                <a:gd name="T11" fmla="*/ 7 h 63"/>
                <a:gd name="T12" fmla="*/ 90 w 93"/>
                <a:gd name="T13" fmla="*/ 7 h 63"/>
                <a:gd name="T14" fmla="*/ 86 w 93"/>
                <a:gd name="T15" fmla="*/ 20 h 63"/>
                <a:gd name="T16" fmla="*/ 17 w 93"/>
                <a:gd name="T17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63">
                  <a:moveTo>
                    <a:pt x="17" y="60"/>
                  </a:moveTo>
                  <a:cubicBezTo>
                    <a:pt x="12" y="63"/>
                    <a:pt x="6" y="61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0" y="52"/>
                    <a:pt x="2" y="45"/>
                    <a:pt x="7" y="4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81" y="0"/>
                    <a:pt x="87" y="2"/>
                    <a:pt x="9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3" y="11"/>
                    <a:pt x="91" y="18"/>
                    <a:pt x="86" y="20"/>
                  </a:cubicBezTo>
                  <a:lnTo>
                    <a:pt x="17" y="6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/>
            <p:cNvSpPr>
              <a:spLocks/>
            </p:cNvSpPr>
            <p:nvPr/>
          </p:nvSpPr>
          <p:spPr bwMode="auto">
            <a:xfrm>
              <a:off x="5232677" y="2192221"/>
              <a:ext cx="178897" cy="159412"/>
            </a:xfrm>
            <a:custGeom>
              <a:avLst/>
              <a:gdLst>
                <a:gd name="T0" fmla="*/ 17 w 83"/>
                <a:gd name="T1" fmla="*/ 71 h 74"/>
                <a:gd name="T2" fmla="*/ 3 w 83"/>
                <a:gd name="T3" fmla="*/ 69 h 74"/>
                <a:gd name="T4" fmla="*/ 3 w 83"/>
                <a:gd name="T5" fmla="*/ 69 h 74"/>
                <a:gd name="T6" fmla="*/ 4 w 83"/>
                <a:gd name="T7" fmla="*/ 55 h 74"/>
                <a:gd name="T8" fmla="*/ 65 w 83"/>
                <a:gd name="T9" fmla="*/ 4 h 74"/>
                <a:gd name="T10" fmla="*/ 80 w 83"/>
                <a:gd name="T11" fmla="*/ 5 h 74"/>
                <a:gd name="T12" fmla="*/ 80 w 83"/>
                <a:gd name="T13" fmla="*/ 5 h 74"/>
                <a:gd name="T14" fmla="*/ 79 w 83"/>
                <a:gd name="T15" fmla="*/ 20 h 74"/>
                <a:gd name="T16" fmla="*/ 17 w 83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74">
                  <a:moveTo>
                    <a:pt x="17" y="71"/>
                  </a:moveTo>
                  <a:cubicBezTo>
                    <a:pt x="13" y="74"/>
                    <a:pt x="7" y="74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0" y="65"/>
                    <a:pt x="0" y="59"/>
                    <a:pt x="4" y="55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70" y="0"/>
                    <a:pt x="76" y="1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3" y="9"/>
                    <a:pt x="83" y="16"/>
                    <a:pt x="79" y="20"/>
                  </a:cubicBezTo>
                  <a:lnTo>
                    <a:pt x="17" y="7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/>
            <p:cNvSpPr>
              <a:spLocks/>
            </p:cNvSpPr>
            <p:nvPr/>
          </p:nvSpPr>
          <p:spPr bwMode="auto">
            <a:xfrm>
              <a:off x="4853630" y="1871624"/>
              <a:ext cx="106275" cy="212550"/>
            </a:xfrm>
            <a:custGeom>
              <a:avLst/>
              <a:gdLst>
                <a:gd name="T0" fmla="*/ 21 w 50"/>
                <a:gd name="T1" fmla="*/ 90 h 98"/>
                <a:gd name="T2" fmla="*/ 8 w 50"/>
                <a:gd name="T3" fmla="*/ 96 h 98"/>
                <a:gd name="T4" fmla="*/ 8 w 50"/>
                <a:gd name="T5" fmla="*/ 96 h 98"/>
                <a:gd name="T6" fmla="*/ 2 w 50"/>
                <a:gd name="T7" fmla="*/ 83 h 98"/>
                <a:gd name="T8" fmla="*/ 29 w 50"/>
                <a:gd name="T9" fmla="*/ 8 h 98"/>
                <a:gd name="T10" fmla="*/ 42 w 50"/>
                <a:gd name="T11" fmla="*/ 2 h 98"/>
                <a:gd name="T12" fmla="*/ 42 w 50"/>
                <a:gd name="T13" fmla="*/ 2 h 98"/>
                <a:gd name="T14" fmla="*/ 49 w 50"/>
                <a:gd name="T15" fmla="*/ 15 h 98"/>
                <a:gd name="T16" fmla="*/ 21 w 50"/>
                <a:gd name="T17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21" y="90"/>
                  </a:moveTo>
                  <a:cubicBezTo>
                    <a:pt x="19" y="95"/>
                    <a:pt x="14" y="98"/>
                    <a:pt x="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4"/>
                    <a:pt x="0" y="88"/>
                    <a:pt x="2" y="8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3"/>
                    <a:pt x="37" y="0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8" y="4"/>
                    <a:pt x="50" y="10"/>
                    <a:pt x="49" y="15"/>
                  </a:cubicBezTo>
                  <a:lnTo>
                    <a:pt x="21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/>
            <p:cNvSpPr>
              <a:spLocks/>
            </p:cNvSpPr>
            <p:nvPr/>
          </p:nvSpPr>
          <p:spPr bwMode="auto">
            <a:xfrm>
              <a:off x="4703073" y="1825572"/>
              <a:ext cx="77935" cy="216092"/>
            </a:xfrm>
            <a:custGeom>
              <a:avLst/>
              <a:gdLst>
                <a:gd name="T0" fmla="*/ 21 w 36"/>
                <a:gd name="T1" fmla="*/ 91 h 100"/>
                <a:gd name="T2" fmla="*/ 9 w 36"/>
                <a:gd name="T3" fmla="*/ 99 h 100"/>
                <a:gd name="T4" fmla="*/ 9 w 36"/>
                <a:gd name="T5" fmla="*/ 99 h 100"/>
                <a:gd name="T6" fmla="*/ 1 w 36"/>
                <a:gd name="T7" fmla="*/ 88 h 100"/>
                <a:gd name="T8" fmla="*/ 15 w 36"/>
                <a:gd name="T9" fmla="*/ 9 h 100"/>
                <a:gd name="T10" fmla="*/ 27 w 36"/>
                <a:gd name="T11" fmla="*/ 1 h 100"/>
                <a:gd name="T12" fmla="*/ 27 w 36"/>
                <a:gd name="T13" fmla="*/ 1 h 100"/>
                <a:gd name="T14" fmla="*/ 35 w 36"/>
                <a:gd name="T15" fmla="*/ 13 h 100"/>
                <a:gd name="T16" fmla="*/ 21 w 36"/>
                <a:gd name="T17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21" y="91"/>
                  </a:moveTo>
                  <a:cubicBezTo>
                    <a:pt x="20" y="97"/>
                    <a:pt x="15" y="100"/>
                    <a:pt x="9" y="99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4" y="98"/>
                    <a:pt x="0" y="93"/>
                    <a:pt x="1" y="8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4"/>
                    <a:pt x="21" y="0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32" y="2"/>
                    <a:pt x="36" y="7"/>
                    <a:pt x="35" y="13"/>
                  </a:cubicBezTo>
                  <a:lnTo>
                    <a:pt x="21" y="9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Oval 36"/>
          <p:cNvSpPr>
            <a:spLocks noChangeArrowheads="1"/>
          </p:cNvSpPr>
          <p:nvPr/>
        </p:nvSpPr>
        <p:spPr bwMode="auto">
          <a:xfrm>
            <a:off x="3827500" y="1510848"/>
            <a:ext cx="360716" cy="36071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Oval 37"/>
          <p:cNvSpPr>
            <a:spLocks noChangeArrowheads="1"/>
          </p:cNvSpPr>
          <p:nvPr/>
        </p:nvSpPr>
        <p:spPr bwMode="auto">
          <a:xfrm>
            <a:off x="3563584" y="2897857"/>
            <a:ext cx="360716" cy="358700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Oval 38"/>
          <p:cNvSpPr>
            <a:spLocks noChangeArrowheads="1"/>
          </p:cNvSpPr>
          <p:nvPr/>
        </p:nvSpPr>
        <p:spPr bwMode="auto">
          <a:xfrm>
            <a:off x="5219702" y="2897857"/>
            <a:ext cx="360716" cy="358700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Oval 39"/>
          <p:cNvSpPr>
            <a:spLocks noChangeArrowheads="1"/>
          </p:cNvSpPr>
          <p:nvPr/>
        </p:nvSpPr>
        <p:spPr bwMode="auto">
          <a:xfrm>
            <a:off x="4955786" y="1510848"/>
            <a:ext cx="360716" cy="36071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Line 40"/>
          <p:cNvSpPr>
            <a:spLocks noChangeShapeType="1"/>
          </p:cNvSpPr>
          <p:nvPr/>
        </p:nvSpPr>
        <p:spPr bwMode="auto">
          <a:xfrm flipH="1">
            <a:off x="1842504" y="1692091"/>
            <a:ext cx="1984995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Line 41"/>
          <p:cNvSpPr>
            <a:spLocks noChangeShapeType="1"/>
          </p:cNvSpPr>
          <p:nvPr/>
        </p:nvSpPr>
        <p:spPr bwMode="auto">
          <a:xfrm flipH="1">
            <a:off x="5316502" y="1692091"/>
            <a:ext cx="1984994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42"/>
          <p:cNvSpPr>
            <a:spLocks/>
          </p:cNvSpPr>
          <p:nvPr/>
        </p:nvSpPr>
        <p:spPr bwMode="auto">
          <a:xfrm>
            <a:off x="1842505" y="3256104"/>
            <a:ext cx="1902322" cy="345394"/>
          </a:xfrm>
          <a:custGeom>
            <a:avLst/>
            <a:gdLst>
              <a:gd name="T0" fmla="*/ 881 w 881"/>
              <a:gd name="T1" fmla="*/ 0 h 160"/>
              <a:gd name="T2" fmla="*/ 881 w 881"/>
              <a:gd name="T3" fmla="*/ 110 h 160"/>
              <a:gd name="T4" fmla="*/ 830 w 881"/>
              <a:gd name="T5" fmla="*/ 160 h 160"/>
              <a:gd name="T6" fmla="*/ 0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881" y="0"/>
                </a:moveTo>
                <a:cubicBezTo>
                  <a:pt x="881" y="110"/>
                  <a:pt x="881" y="110"/>
                  <a:pt x="881" y="110"/>
                </a:cubicBezTo>
                <a:cubicBezTo>
                  <a:pt x="881" y="138"/>
                  <a:pt x="858" y="160"/>
                  <a:pt x="830" y="160"/>
                </a:cubicBezTo>
                <a:cubicBezTo>
                  <a:pt x="0" y="160"/>
                  <a:pt x="0" y="160"/>
                  <a:pt x="0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43"/>
          <p:cNvSpPr>
            <a:spLocks/>
          </p:cNvSpPr>
          <p:nvPr/>
        </p:nvSpPr>
        <p:spPr bwMode="auto">
          <a:xfrm>
            <a:off x="5399175" y="3256104"/>
            <a:ext cx="1902322" cy="345394"/>
          </a:xfrm>
          <a:custGeom>
            <a:avLst/>
            <a:gdLst>
              <a:gd name="T0" fmla="*/ 0 w 881"/>
              <a:gd name="T1" fmla="*/ 0 h 160"/>
              <a:gd name="T2" fmla="*/ 0 w 881"/>
              <a:gd name="T3" fmla="*/ 110 h 160"/>
              <a:gd name="T4" fmla="*/ 51 w 881"/>
              <a:gd name="T5" fmla="*/ 160 h 160"/>
              <a:gd name="T6" fmla="*/ 881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0" y="0"/>
                </a:moveTo>
                <a:cubicBezTo>
                  <a:pt x="0" y="110"/>
                  <a:pt x="0" y="110"/>
                  <a:pt x="0" y="110"/>
                </a:cubicBezTo>
                <a:cubicBezTo>
                  <a:pt x="0" y="138"/>
                  <a:pt x="23" y="160"/>
                  <a:pt x="51" y="160"/>
                </a:cubicBezTo>
                <a:cubicBezTo>
                  <a:pt x="881" y="160"/>
                  <a:pt x="881" y="160"/>
                  <a:pt x="881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49"/>
          <p:cNvSpPr>
            <a:spLocks noChangeArrowheads="1"/>
          </p:cNvSpPr>
          <p:nvPr/>
        </p:nvSpPr>
        <p:spPr bwMode="auto">
          <a:xfrm>
            <a:off x="60841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9" name="Rectangle 49"/>
          <p:cNvSpPr>
            <a:spLocks noChangeArrowheads="1"/>
          </p:cNvSpPr>
          <p:nvPr/>
        </p:nvSpPr>
        <p:spPr bwMode="auto">
          <a:xfrm>
            <a:off x="60841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0" name="Rectangle 49"/>
          <p:cNvSpPr>
            <a:spLocks noChangeArrowheads="1"/>
          </p:cNvSpPr>
          <p:nvPr/>
        </p:nvSpPr>
        <p:spPr bwMode="auto">
          <a:xfrm>
            <a:off x="60841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1" name="Rectangle 49"/>
          <p:cNvSpPr>
            <a:spLocks noChangeArrowheads="1"/>
          </p:cNvSpPr>
          <p:nvPr/>
        </p:nvSpPr>
        <p:spPr bwMode="auto">
          <a:xfrm>
            <a:off x="60841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2" name="Rectangle 49"/>
          <p:cNvSpPr>
            <a:spLocks noChangeArrowheads="1"/>
          </p:cNvSpPr>
          <p:nvPr/>
        </p:nvSpPr>
        <p:spPr bwMode="auto">
          <a:xfrm>
            <a:off x="18423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3" name="Rectangle 49"/>
          <p:cNvSpPr>
            <a:spLocks noChangeArrowheads="1"/>
          </p:cNvSpPr>
          <p:nvPr/>
        </p:nvSpPr>
        <p:spPr bwMode="auto">
          <a:xfrm>
            <a:off x="18423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4" name="Rectangle 49"/>
          <p:cNvSpPr>
            <a:spLocks noChangeArrowheads="1"/>
          </p:cNvSpPr>
          <p:nvPr/>
        </p:nvSpPr>
        <p:spPr bwMode="auto">
          <a:xfrm>
            <a:off x="18423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5" name="Rectangle 49"/>
          <p:cNvSpPr>
            <a:spLocks noChangeArrowheads="1"/>
          </p:cNvSpPr>
          <p:nvPr/>
        </p:nvSpPr>
        <p:spPr bwMode="auto">
          <a:xfrm>
            <a:off x="18423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6" name="矩形 75"/>
          <p:cNvSpPr/>
          <p:nvPr/>
        </p:nvSpPr>
        <p:spPr>
          <a:xfrm>
            <a:off x="1156288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156288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ln w="6350">
                <a:noFill/>
              </a:ln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348963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ln w="6350">
                <a:noFill/>
              </a:ln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348963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ln w="6350">
                <a:noFill/>
              </a:ln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Freeform 21"/>
          <p:cNvSpPr>
            <a:spLocks noEditPoints="1"/>
          </p:cNvSpPr>
          <p:nvPr/>
        </p:nvSpPr>
        <p:spPr bwMode="auto">
          <a:xfrm>
            <a:off x="5318722" y="2994966"/>
            <a:ext cx="160906" cy="164482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23"/>
          <p:cNvSpPr>
            <a:spLocks noEditPoints="1"/>
          </p:cNvSpPr>
          <p:nvPr/>
        </p:nvSpPr>
        <p:spPr bwMode="auto">
          <a:xfrm>
            <a:off x="3671534" y="2990496"/>
            <a:ext cx="144816" cy="17342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24"/>
          <p:cNvSpPr>
            <a:spLocks noEditPoints="1"/>
          </p:cNvSpPr>
          <p:nvPr/>
        </p:nvSpPr>
        <p:spPr bwMode="auto">
          <a:xfrm>
            <a:off x="3923470" y="1622397"/>
            <a:ext cx="176104" cy="16627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26"/>
          <p:cNvSpPr>
            <a:spLocks noEditPoints="1"/>
          </p:cNvSpPr>
          <p:nvPr/>
        </p:nvSpPr>
        <p:spPr bwMode="auto">
          <a:xfrm>
            <a:off x="5055763" y="1607540"/>
            <a:ext cx="160762" cy="161516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5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99591" y="1491630"/>
            <a:ext cx="7344817" cy="230425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6" t="-19523" r="6" b="-1952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6372200" y="1491630"/>
            <a:ext cx="1872208" cy="2304257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Line 9"/>
          <p:cNvSpPr>
            <a:spLocks noChangeShapeType="1"/>
          </p:cNvSpPr>
          <p:nvPr/>
        </p:nvSpPr>
        <p:spPr bwMode="auto">
          <a:xfrm flipV="1">
            <a:off x="6372200" y="3795885"/>
            <a:ext cx="0" cy="795631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24"/>
          <p:cNvSpPr>
            <a:spLocks noChangeArrowheads="1"/>
          </p:cNvSpPr>
          <p:nvPr/>
        </p:nvSpPr>
        <p:spPr bwMode="auto">
          <a:xfrm>
            <a:off x="4788024" y="394083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88" name="矩形 87"/>
          <p:cNvSpPr/>
          <p:nvPr/>
        </p:nvSpPr>
        <p:spPr>
          <a:xfrm>
            <a:off x="3413947" y="4148319"/>
            <a:ext cx="2797139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Rectangle 24"/>
          <p:cNvSpPr>
            <a:spLocks noChangeArrowheads="1"/>
          </p:cNvSpPr>
          <p:nvPr/>
        </p:nvSpPr>
        <p:spPr bwMode="auto">
          <a:xfrm>
            <a:off x="6653338" y="2442448"/>
            <a:ext cx="13070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</a:rPr>
              <a:t>TOPIC HEADER HERE</a:t>
            </a:r>
          </a:p>
        </p:txBody>
      </p:sp>
      <p:sp>
        <p:nvSpPr>
          <p:cNvPr id="90" name="矩形 89"/>
          <p:cNvSpPr/>
          <p:nvPr/>
        </p:nvSpPr>
        <p:spPr>
          <a:xfrm>
            <a:off x="6553728" y="2649931"/>
            <a:ext cx="150627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91" name="Freeform 103"/>
          <p:cNvSpPr>
            <a:spLocks noEditPoints="1"/>
          </p:cNvSpPr>
          <p:nvPr/>
        </p:nvSpPr>
        <p:spPr bwMode="auto">
          <a:xfrm>
            <a:off x="7135807" y="1975062"/>
            <a:ext cx="342115" cy="280356"/>
          </a:xfrm>
          <a:custGeom>
            <a:avLst/>
            <a:gdLst>
              <a:gd name="T0" fmla="*/ 317 w 332"/>
              <a:gd name="T1" fmla="*/ 227 h 272"/>
              <a:gd name="T2" fmla="*/ 198 w 332"/>
              <a:gd name="T3" fmla="*/ 227 h 272"/>
              <a:gd name="T4" fmla="*/ 294 w 332"/>
              <a:gd name="T5" fmla="*/ 212 h 272"/>
              <a:gd name="T6" fmla="*/ 302 w 332"/>
              <a:gd name="T7" fmla="*/ 204 h 272"/>
              <a:gd name="T8" fmla="*/ 302 w 332"/>
              <a:gd name="T9" fmla="*/ 53 h 272"/>
              <a:gd name="T10" fmla="*/ 317 w 332"/>
              <a:gd name="T11" fmla="*/ 53 h 272"/>
              <a:gd name="T12" fmla="*/ 317 w 332"/>
              <a:gd name="T13" fmla="*/ 227 h 272"/>
              <a:gd name="T14" fmla="*/ 174 w 332"/>
              <a:gd name="T15" fmla="*/ 224 h 272"/>
              <a:gd name="T16" fmla="*/ 174 w 332"/>
              <a:gd name="T17" fmla="*/ 48 h 272"/>
              <a:gd name="T18" fmla="*/ 287 w 332"/>
              <a:gd name="T19" fmla="*/ 15 h 272"/>
              <a:gd name="T20" fmla="*/ 287 w 332"/>
              <a:gd name="T21" fmla="*/ 197 h 272"/>
              <a:gd name="T22" fmla="*/ 174 w 332"/>
              <a:gd name="T23" fmla="*/ 224 h 272"/>
              <a:gd name="T24" fmla="*/ 158 w 332"/>
              <a:gd name="T25" fmla="*/ 224 h 272"/>
              <a:gd name="T26" fmla="*/ 45 w 332"/>
              <a:gd name="T27" fmla="*/ 197 h 272"/>
              <a:gd name="T28" fmla="*/ 45 w 332"/>
              <a:gd name="T29" fmla="*/ 15 h 272"/>
              <a:gd name="T30" fmla="*/ 158 w 332"/>
              <a:gd name="T31" fmla="*/ 48 h 272"/>
              <a:gd name="T32" fmla="*/ 158 w 332"/>
              <a:gd name="T33" fmla="*/ 224 h 272"/>
              <a:gd name="T34" fmla="*/ 15 w 332"/>
              <a:gd name="T35" fmla="*/ 227 h 272"/>
              <a:gd name="T36" fmla="*/ 15 w 332"/>
              <a:gd name="T37" fmla="*/ 53 h 272"/>
              <a:gd name="T38" fmla="*/ 30 w 332"/>
              <a:gd name="T39" fmla="*/ 53 h 272"/>
              <a:gd name="T40" fmla="*/ 30 w 332"/>
              <a:gd name="T41" fmla="*/ 204 h 272"/>
              <a:gd name="T42" fmla="*/ 37 w 332"/>
              <a:gd name="T43" fmla="*/ 212 h 272"/>
              <a:gd name="T44" fmla="*/ 134 w 332"/>
              <a:gd name="T45" fmla="*/ 227 h 272"/>
              <a:gd name="T46" fmla="*/ 15 w 332"/>
              <a:gd name="T47" fmla="*/ 227 h 272"/>
              <a:gd name="T48" fmla="*/ 317 w 332"/>
              <a:gd name="T49" fmla="*/ 38 h 272"/>
              <a:gd name="T50" fmla="*/ 302 w 332"/>
              <a:gd name="T51" fmla="*/ 38 h 272"/>
              <a:gd name="T52" fmla="*/ 302 w 332"/>
              <a:gd name="T53" fmla="*/ 7 h 272"/>
              <a:gd name="T54" fmla="*/ 294 w 332"/>
              <a:gd name="T55" fmla="*/ 0 h 272"/>
              <a:gd name="T56" fmla="*/ 166 w 332"/>
              <a:gd name="T57" fmla="*/ 34 h 272"/>
              <a:gd name="T58" fmla="*/ 37 w 332"/>
              <a:gd name="T59" fmla="*/ 0 h 272"/>
              <a:gd name="T60" fmla="*/ 30 w 332"/>
              <a:gd name="T61" fmla="*/ 7 h 272"/>
              <a:gd name="T62" fmla="*/ 30 w 332"/>
              <a:gd name="T63" fmla="*/ 38 h 272"/>
              <a:gd name="T64" fmla="*/ 15 w 332"/>
              <a:gd name="T65" fmla="*/ 38 h 272"/>
              <a:gd name="T66" fmla="*/ 0 w 332"/>
              <a:gd name="T67" fmla="*/ 53 h 272"/>
              <a:gd name="T68" fmla="*/ 0 w 332"/>
              <a:gd name="T69" fmla="*/ 242 h 272"/>
              <a:gd name="T70" fmla="*/ 15 w 332"/>
              <a:gd name="T71" fmla="*/ 257 h 272"/>
              <a:gd name="T72" fmla="*/ 143 w 332"/>
              <a:gd name="T73" fmla="*/ 257 h 272"/>
              <a:gd name="T74" fmla="*/ 158 w 332"/>
              <a:gd name="T75" fmla="*/ 272 h 272"/>
              <a:gd name="T76" fmla="*/ 174 w 332"/>
              <a:gd name="T77" fmla="*/ 272 h 272"/>
              <a:gd name="T78" fmla="*/ 189 w 332"/>
              <a:gd name="T79" fmla="*/ 257 h 272"/>
              <a:gd name="T80" fmla="*/ 317 w 332"/>
              <a:gd name="T81" fmla="*/ 257 h 272"/>
              <a:gd name="T82" fmla="*/ 332 w 332"/>
              <a:gd name="T83" fmla="*/ 242 h 272"/>
              <a:gd name="T84" fmla="*/ 332 w 332"/>
              <a:gd name="T85" fmla="*/ 53 h 272"/>
              <a:gd name="T86" fmla="*/ 317 w 332"/>
              <a:gd name="T87" fmla="*/ 38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2" h="272">
                <a:moveTo>
                  <a:pt x="317" y="227"/>
                </a:moveTo>
                <a:cubicBezTo>
                  <a:pt x="198" y="227"/>
                  <a:pt x="198" y="227"/>
                  <a:pt x="198" y="227"/>
                </a:cubicBezTo>
                <a:cubicBezTo>
                  <a:pt x="230" y="212"/>
                  <a:pt x="273" y="212"/>
                  <a:pt x="294" y="212"/>
                </a:cubicBezTo>
                <a:cubicBezTo>
                  <a:pt x="299" y="212"/>
                  <a:pt x="302" y="208"/>
                  <a:pt x="302" y="20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317" y="53"/>
                  <a:pt x="317" y="53"/>
                  <a:pt x="317" y="53"/>
                </a:cubicBezTo>
                <a:cubicBezTo>
                  <a:pt x="317" y="227"/>
                  <a:pt x="317" y="227"/>
                  <a:pt x="317" y="227"/>
                </a:cubicBezTo>
                <a:close/>
                <a:moveTo>
                  <a:pt x="174" y="224"/>
                </a:moveTo>
                <a:cubicBezTo>
                  <a:pt x="174" y="48"/>
                  <a:pt x="174" y="48"/>
                  <a:pt x="174" y="48"/>
                </a:cubicBezTo>
                <a:cubicBezTo>
                  <a:pt x="200" y="18"/>
                  <a:pt x="256" y="15"/>
                  <a:pt x="287" y="15"/>
                </a:cubicBezTo>
                <a:cubicBezTo>
                  <a:pt x="287" y="197"/>
                  <a:pt x="287" y="197"/>
                  <a:pt x="287" y="197"/>
                </a:cubicBezTo>
                <a:cubicBezTo>
                  <a:pt x="258" y="197"/>
                  <a:pt x="206" y="199"/>
                  <a:pt x="174" y="224"/>
                </a:cubicBezTo>
                <a:close/>
                <a:moveTo>
                  <a:pt x="158" y="224"/>
                </a:moveTo>
                <a:cubicBezTo>
                  <a:pt x="126" y="199"/>
                  <a:pt x="74" y="197"/>
                  <a:pt x="45" y="197"/>
                </a:cubicBezTo>
                <a:cubicBezTo>
                  <a:pt x="45" y="15"/>
                  <a:pt x="45" y="15"/>
                  <a:pt x="45" y="15"/>
                </a:cubicBezTo>
                <a:cubicBezTo>
                  <a:pt x="76" y="15"/>
                  <a:pt x="132" y="18"/>
                  <a:pt x="158" y="48"/>
                </a:cubicBezTo>
                <a:cubicBezTo>
                  <a:pt x="158" y="224"/>
                  <a:pt x="158" y="224"/>
                  <a:pt x="158" y="224"/>
                </a:cubicBezTo>
                <a:close/>
                <a:moveTo>
                  <a:pt x="15" y="227"/>
                </a:moveTo>
                <a:cubicBezTo>
                  <a:pt x="15" y="53"/>
                  <a:pt x="15" y="53"/>
                  <a:pt x="15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204"/>
                  <a:pt x="30" y="204"/>
                  <a:pt x="30" y="204"/>
                </a:cubicBezTo>
                <a:cubicBezTo>
                  <a:pt x="30" y="208"/>
                  <a:pt x="33" y="212"/>
                  <a:pt x="37" y="212"/>
                </a:cubicBezTo>
                <a:cubicBezTo>
                  <a:pt x="59" y="212"/>
                  <a:pt x="102" y="212"/>
                  <a:pt x="134" y="227"/>
                </a:cubicBezTo>
                <a:cubicBezTo>
                  <a:pt x="15" y="227"/>
                  <a:pt x="15" y="227"/>
                  <a:pt x="15" y="227"/>
                </a:cubicBezTo>
                <a:close/>
                <a:moveTo>
                  <a:pt x="317" y="38"/>
                </a:moveTo>
                <a:cubicBezTo>
                  <a:pt x="302" y="38"/>
                  <a:pt x="302" y="38"/>
                  <a:pt x="302" y="3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3"/>
                  <a:pt x="299" y="0"/>
                  <a:pt x="294" y="0"/>
                </a:cubicBezTo>
                <a:cubicBezTo>
                  <a:pt x="266" y="0"/>
                  <a:pt x="201" y="0"/>
                  <a:pt x="166" y="34"/>
                </a:cubicBezTo>
                <a:cubicBezTo>
                  <a:pt x="131" y="0"/>
                  <a:pt x="66" y="0"/>
                  <a:pt x="37" y="0"/>
                </a:cubicBezTo>
                <a:cubicBezTo>
                  <a:pt x="33" y="0"/>
                  <a:pt x="30" y="3"/>
                  <a:pt x="30" y="7"/>
                </a:cubicBezTo>
                <a:cubicBezTo>
                  <a:pt x="30" y="38"/>
                  <a:pt x="30" y="38"/>
                  <a:pt x="30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6" y="38"/>
                  <a:pt x="0" y="44"/>
                  <a:pt x="0" y="5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50"/>
                  <a:pt x="6" y="257"/>
                  <a:pt x="15" y="257"/>
                </a:cubicBezTo>
                <a:cubicBezTo>
                  <a:pt x="143" y="257"/>
                  <a:pt x="143" y="257"/>
                  <a:pt x="143" y="257"/>
                </a:cubicBezTo>
                <a:cubicBezTo>
                  <a:pt x="143" y="265"/>
                  <a:pt x="150" y="272"/>
                  <a:pt x="158" y="272"/>
                </a:cubicBezTo>
                <a:cubicBezTo>
                  <a:pt x="174" y="272"/>
                  <a:pt x="174" y="272"/>
                  <a:pt x="174" y="272"/>
                </a:cubicBezTo>
                <a:cubicBezTo>
                  <a:pt x="182" y="272"/>
                  <a:pt x="189" y="265"/>
                  <a:pt x="189" y="257"/>
                </a:cubicBezTo>
                <a:cubicBezTo>
                  <a:pt x="317" y="257"/>
                  <a:pt x="317" y="257"/>
                  <a:pt x="317" y="257"/>
                </a:cubicBezTo>
                <a:cubicBezTo>
                  <a:pt x="326" y="257"/>
                  <a:pt x="332" y="250"/>
                  <a:pt x="332" y="242"/>
                </a:cubicBezTo>
                <a:cubicBezTo>
                  <a:pt x="332" y="53"/>
                  <a:pt x="332" y="53"/>
                  <a:pt x="332" y="53"/>
                </a:cubicBezTo>
                <a:cubicBezTo>
                  <a:pt x="332" y="44"/>
                  <a:pt x="326" y="38"/>
                  <a:pt x="317" y="38"/>
                </a:cubicBez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ln w="6350">
                <a:noFill/>
              </a:ln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23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7942" y="2498948"/>
            <a:ext cx="10081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11958" y="2286762"/>
            <a:ext cx="720082" cy="17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000" b="1" dirty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612535" y="1575303"/>
            <a:ext cx="1054647" cy="1052264"/>
            <a:chOff x="4612535" y="1777908"/>
            <a:chExt cx="1054647" cy="1052264"/>
          </a:xfrm>
        </p:grpSpPr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7061" y="1575303"/>
            <a:ext cx="1054647" cy="1052264"/>
            <a:chOff x="3447061" y="1777908"/>
            <a:chExt cx="1054647" cy="1052264"/>
          </a:xfrm>
        </p:grpSpPr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12535" y="2739586"/>
            <a:ext cx="1054647" cy="1053455"/>
            <a:chOff x="4612535" y="2942191"/>
            <a:chExt cx="1054647" cy="1053455"/>
          </a:xfrm>
        </p:grpSpPr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47061" y="2739586"/>
            <a:ext cx="1054647" cy="1053455"/>
            <a:chOff x="3447061" y="2942191"/>
            <a:chExt cx="1054647" cy="1053455"/>
          </a:xfrm>
        </p:grpSpPr>
        <p:sp>
          <p:nvSpPr>
            <p:cNvPr id="16" name="Freeform 24"/>
            <p:cNvSpPr>
              <a:spLocks/>
            </p:cNvSpPr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6"/>
          <p:cNvSpPr>
            <a:spLocks noEditPoints="1"/>
          </p:cNvSpPr>
          <p:nvPr/>
        </p:nvSpPr>
        <p:spPr bwMode="auto">
          <a:xfrm>
            <a:off x="5152372" y="3288955"/>
            <a:ext cx="193054" cy="194246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7"/>
          <p:cNvSpPr>
            <a:spLocks noEditPoints="1"/>
          </p:cNvSpPr>
          <p:nvPr/>
        </p:nvSpPr>
        <p:spPr bwMode="auto">
          <a:xfrm>
            <a:off x="3766434" y="1904210"/>
            <a:ext cx="196629" cy="16564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8"/>
          <p:cNvSpPr>
            <a:spLocks noEditPoints="1"/>
          </p:cNvSpPr>
          <p:nvPr/>
        </p:nvSpPr>
        <p:spPr bwMode="auto">
          <a:xfrm>
            <a:off x="3775968" y="3296105"/>
            <a:ext cx="179946" cy="179946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9"/>
          <p:cNvSpPr>
            <a:spLocks noEditPoints="1"/>
          </p:cNvSpPr>
          <p:nvPr/>
        </p:nvSpPr>
        <p:spPr bwMode="auto">
          <a:xfrm>
            <a:off x="5149988" y="1885143"/>
            <a:ext cx="197821" cy="20378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任意多边形 28"/>
          <p:cNvSpPr/>
          <p:nvPr/>
        </p:nvSpPr>
        <p:spPr>
          <a:xfrm>
            <a:off x="5408585" y="1651571"/>
            <a:ext cx="652249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33"/>
          <p:cNvSpPr/>
          <p:nvPr/>
        </p:nvSpPr>
        <p:spPr>
          <a:xfrm flipV="1">
            <a:off x="5408585" y="3559548"/>
            <a:ext cx="652249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34"/>
          <p:cNvSpPr/>
          <p:nvPr/>
        </p:nvSpPr>
        <p:spPr>
          <a:xfrm flipH="1">
            <a:off x="2987716" y="1651571"/>
            <a:ext cx="717942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35"/>
          <p:cNvSpPr/>
          <p:nvPr/>
        </p:nvSpPr>
        <p:spPr>
          <a:xfrm flipH="1" flipV="1">
            <a:off x="2987716" y="3559548"/>
            <a:ext cx="717942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114362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611436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136458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613645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463744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95562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1485840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97771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32366"/>
            <a:ext cx="4202112" cy="1585912"/>
          </a:xfrm>
          <a:prstGeom prst="rect">
            <a:avLst/>
          </a:prstGeom>
          <a:blipFill dpi="0" rotWithShape="1">
            <a:blip r:embed="rId3"/>
            <a:srcRect/>
            <a:stretch>
              <a:fillRect b="-2958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32366"/>
            <a:ext cx="4198938" cy="1585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916691"/>
            <a:ext cx="4202112" cy="15859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917485"/>
            <a:ext cx="4198938" cy="1589882"/>
          </a:xfrm>
          <a:prstGeom prst="rect">
            <a:avLst/>
          </a:prstGeom>
          <a:blipFill dpi="0" rotWithShape="1">
            <a:blip r:embed="rId4"/>
            <a:srcRect/>
            <a:stretch>
              <a:fillRect b="-1716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95903"/>
            <a:ext cx="309563" cy="254000"/>
            <a:chOff x="0" y="0"/>
            <a:chExt cx="212" cy="174"/>
          </a:xfrm>
          <a:solidFill>
            <a:schemeClr val="bg1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65978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714953"/>
            <a:ext cx="170110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81666"/>
            <a:ext cx="3673475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WHAT MAKES US</a:t>
            </a: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 DIFFERENT </a:t>
            </a: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35591"/>
            <a:ext cx="1587" cy="1984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85028"/>
            <a:ext cx="20024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61216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83203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77053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58041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72128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601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201178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zh-CN" altLang="en-US" sz="28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47" name="组合 46"/>
          <p:cNvGrpSpPr/>
          <p:nvPr/>
        </p:nvGrpSpPr>
        <p:grpSpPr>
          <a:xfrm>
            <a:off x="3607723" y="3342507"/>
            <a:ext cx="219347" cy="219347"/>
            <a:chOff x="801291" y="3535885"/>
            <a:chExt cx="219347" cy="219347"/>
          </a:xfrm>
        </p:grpSpPr>
        <p:sp>
          <p:nvSpPr>
            <p:cNvPr id="48" name="Oval 10"/>
            <p:cNvSpPr>
              <a:spLocks noChangeArrowheads="1"/>
            </p:cNvSpPr>
            <p:nvPr/>
          </p:nvSpPr>
          <p:spPr bwMode="auto">
            <a:xfrm>
              <a:off x="801291" y="3535885"/>
              <a:ext cx="219347" cy="219347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49" name="组合 48"/>
            <p:cNvGrpSpPr/>
            <p:nvPr/>
          </p:nvGrpSpPr>
          <p:grpSpPr>
            <a:xfrm>
              <a:off x="860980" y="3583766"/>
              <a:ext cx="100336" cy="114060"/>
              <a:chOff x="860980" y="3583766"/>
              <a:chExt cx="100336" cy="114060"/>
            </a:xfrm>
          </p:grpSpPr>
          <p:sp>
            <p:nvSpPr>
              <p:cNvPr id="50" name="Freeform 12"/>
              <p:cNvSpPr>
                <a:spLocks noEditPoints="1"/>
              </p:cNvSpPr>
              <p:nvPr/>
            </p:nvSpPr>
            <p:spPr bwMode="auto">
              <a:xfrm>
                <a:off x="884050" y="3583766"/>
                <a:ext cx="53830" cy="53740"/>
              </a:xfrm>
              <a:custGeom>
                <a:avLst/>
                <a:gdLst>
                  <a:gd name="T0" fmla="*/ 31 w 62"/>
                  <a:gd name="T1" fmla="*/ 62 h 62"/>
                  <a:gd name="T2" fmla="*/ 0 w 62"/>
                  <a:gd name="T3" fmla="*/ 31 h 62"/>
                  <a:gd name="T4" fmla="*/ 31 w 62"/>
                  <a:gd name="T5" fmla="*/ 0 h 62"/>
                  <a:gd name="T6" fmla="*/ 62 w 62"/>
                  <a:gd name="T7" fmla="*/ 31 h 62"/>
                  <a:gd name="T8" fmla="*/ 31 w 62"/>
                  <a:gd name="T9" fmla="*/ 62 h 62"/>
                  <a:gd name="T10" fmla="*/ 31 w 62"/>
                  <a:gd name="T11" fmla="*/ 11 h 62"/>
                  <a:gd name="T12" fmla="*/ 11 w 62"/>
                  <a:gd name="T13" fmla="*/ 31 h 62"/>
                  <a:gd name="T14" fmla="*/ 31 w 62"/>
                  <a:gd name="T15" fmla="*/ 51 h 62"/>
                  <a:gd name="T16" fmla="*/ 51 w 62"/>
                  <a:gd name="T17" fmla="*/ 31 h 62"/>
                  <a:gd name="T18" fmla="*/ 31 w 62"/>
                  <a:gd name="T19" fmla="*/ 11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62" h="62">
                    <a:moveTo>
                      <a:pt x="31" y="62"/>
                    </a:moveTo>
                    <a:cubicBezTo>
                      <a:pt x="14" y="62"/>
                      <a:pt x="0" y="48"/>
                      <a:pt x="0" y="31"/>
                    </a:cubicBezTo>
                    <a:cubicBezTo>
                      <a:pt x="0" y="14"/>
                      <a:pt x="14" y="0"/>
                      <a:pt x="31" y="0"/>
                    </a:cubicBezTo>
                    <a:cubicBezTo>
                      <a:pt x="48" y="0"/>
                      <a:pt x="62" y="14"/>
                      <a:pt x="62" y="31"/>
                    </a:cubicBezTo>
                    <a:cubicBezTo>
                      <a:pt x="62" y="48"/>
                      <a:pt x="48" y="62"/>
                      <a:pt x="31" y="62"/>
                    </a:cubicBezTo>
                    <a:close/>
                    <a:moveTo>
                      <a:pt x="31" y="11"/>
                    </a:moveTo>
                    <a:cubicBezTo>
                      <a:pt x="20" y="11"/>
                      <a:pt x="11" y="20"/>
                      <a:pt x="11" y="31"/>
                    </a:cubicBezTo>
                    <a:cubicBezTo>
                      <a:pt x="11" y="42"/>
                      <a:pt x="20" y="51"/>
                      <a:pt x="31" y="51"/>
                    </a:cubicBezTo>
                    <a:cubicBezTo>
                      <a:pt x="42" y="51"/>
                      <a:pt x="51" y="42"/>
                      <a:pt x="51" y="31"/>
                    </a:cubicBezTo>
                    <a:cubicBezTo>
                      <a:pt x="51" y="20"/>
                      <a:pt x="42" y="11"/>
                      <a:pt x="31" y="11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Freeform 13"/>
              <p:cNvSpPr>
                <a:spLocks/>
              </p:cNvSpPr>
              <p:nvPr/>
            </p:nvSpPr>
            <p:spPr bwMode="auto">
              <a:xfrm>
                <a:off x="860980" y="3643355"/>
                <a:ext cx="100336" cy="54471"/>
              </a:xfrm>
              <a:custGeom>
                <a:avLst/>
                <a:gdLst>
                  <a:gd name="T0" fmla="*/ 111 w 116"/>
                  <a:gd name="T1" fmla="*/ 63 h 63"/>
                  <a:gd name="T2" fmla="*/ 105 w 116"/>
                  <a:gd name="T3" fmla="*/ 58 h 63"/>
                  <a:gd name="T4" fmla="*/ 58 w 116"/>
                  <a:gd name="T5" fmla="*/ 11 h 63"/>
                  <a:gd name="T6" fmla="*/ 11 w 116"/>
                  <a:gd name="T7" fmla="*/ 58 h 63"/>
                  <a:gd name="T8" fmla="*/ 6 w 116"/>
                  <a:gd name="T9" fmla="*/ 63 h 63"/>
                  <a:gd name="T10" fmla="*/ 0 w 116"/>
                  <a:gd name="T11" fmla="*/ 58 h 63"/>
                  <a:gd name="T12" fmla="*/ 58 w 116"/>
                  <a:gd name="T13" fmla="*/ 0 h 63"/>
                  <a:gd name="T14" fmla="*/ 116 w 116"/>
                  <a:gd name="T15" fmla="*/ 58 h 63"/>
                  <a:gd name="T16" fmla="*/ 111 w 116"/>
                  <a:gd name="T17" fmla="*/ 63 h 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16" h="63">
                    <a:moveTo>
                      <a:pt x="111" y="63"/>
                    </a:moveTo>
                    <a:cubicBezTo>
                      <a:pt x="108" y="63"/>
                      <a:pt x="105" y="61"/>
                      <a:pt x="105" y="58"/>
                    </a:cubicBezTo>
                    <a:cubicBezTo>
                      <a:pt x="105" y="32"/>
                      <a:pt x="84" y="11"/>
                      <a:pt x="58" y="11"/>
                    </a:cubicBezTo>
                    <a:cubicBezTo>
                      <a:pt x="32" y="11"/>
                      <a:pt x="11" y="32"/>
                      <a:pt x="11" y="58"/>
                    </a:cubicBezTo>
                    <a:cubicBezTo>
                      <a:pt x="11" y="61"/>
                      <a:pt x="9" y="63"/>
                      <a:pt x="6" y="63"/>
                    </a:cubicBezTo>
                    <a:cubicBezTo>
                      <a:pt x="3" y="63"/>
                      <a:pt x="0" y="61"/>
                      <a:pt x="0" y="58"/>
                    </a:cubicBezTo>
                    <a:cubicBezTo>
                      <a:pt x="0" y="26"/>
                      <a:pt x="26" y="0"/>
                      <a:pt x="58" y="0"/>
                    </a:cubicBezTo>
                    <a:cubicBezTo>
                      <a:pt x="90" y="0"/>
                      <a:pt x="116" y="26"/>
                      <a:pt x="116" y="58"/>
                    </a:cubicBezTo>
                    <a:cubicBezTo>
                      <a:pt x="116" y="61"/>
                      <a:pt x="114" y="63"/>
                      <a:pt x="111" y="63"/>
                    </a:cubicBez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52" name="Group 14"/>
          <p:cNvGrpSpPr>
            <a:grpSpLocks/>
          </p:cNvGrpSpPr>
          <p:nvPr/>
        </p:nvGrpSpPr>
        <p:grpSpPr bwMode="auto">
          <a:xfrm>
            <a:off x="5352535" y="3342507"/>
            <a:ext cx="219347" cy="219347"/>
            <a:chOff x="4248" y="3024"/>
            <a:chExt cx="600" cy="599"/>
          </a:xfrm>
        </p:grpSpPr>
        <p:sp>
          <p:nvSpPr>
            <p:cNvPr id="53" name="Oval 15"/>
            <p:cNvSpPr>
              <a:spLocks noChangeArrowheads="1"/>
            </p:cNvSpPr>
            <p:nvPr/>
          </p:nvSpPr>
          <p:spPr bwMode="auto">
            <a:xfrm>
              <a:off x="4248" y="3024"/>
              <a:ext cx="600" cy="599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6350">
                  <a:solidFill>
                    <a:srgbClr val="CBAB89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endParaRPr lang="zh-CN" altLang="en-US" sz="800">
                <a:solidFill>
                  <a:srgbClr val="FFFDEF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  <p:grpSp>
          <p:nvGrpSpPr>
            <p:cNvPr id="54" name="Group 16"/>
            <p:cNvGrpSpPr>
              <a:grpSpLocks/>
            </p:cNvGrpSpPr>
            <p:nvPr/>
          </p:nvGrpSpPr>
          <p:grpSpPr bwMode="auto">
            <a:xfrm>
              <a:off x="4441" y="3144"/>
              <a:ext cx="215" cy="345"/>
              <a:chOff x="4441" y="3144"/>
              <a:chExt cx="215" cy="345"/>
            </a:xfrm>
          </p:grpSpPr>
          <p:sp>
            <p:nvSpPr>
              <p:cNvPr id="55" name="Freeform 17"/>
              <p:cNvSpPr>
                <a:spLocks noEditPoints="1"/>
              </p:cNvSpPr>
              <p:nvPr/>
            </p:nvSpPr>
            <p:spPr bwMode="auto">
              <a:xfrm>
                <a:off x="4474" y="3144"/>
                <a:ext cx="149" cy="253"/>
              </a:xfrm>
              <a:custGeom>
                <a:avLst/>
                <a:gdLst>
                  <a:gd name="T0" fmla="*/ 31 w 63"/>
                  <a:gd name="T1" fmla="*/ 107 h 107"/>
                  <a:gd name="T2" fmla="*/ 63 w 63"/>
                  <a:gd name="T3" fmla="*/ 78 h 107"/>
                  <a:gd name="T4" fmla="*/ 63 w 63"/>
                  <a:gd name="T5" fmla="*/ 29 h 107"/>
                  <a:gd name="T6" fmla="*/ 31 w 63"/>
                  <a:gd name="T7" fmla="*/ 0 h 107"/>
                  <a:gd name="T8" fmla="*/ 0 w 63"/>
                  <a:gd name="T9" fmla="*/ 29 h 107"/>
                  <a:gd name="T10" fmla="*/ 0 w 63"/>
                  <a:gd name="T11" fmla="*/ 78 h 107"/>
                  <a:gd name="T12" fmla="*/ 31 w 63"/>
                  <a:gd name="T13" fmla="*/ 107 h 107"/>
                  <a:gd name="T14" fmla="*/ 10 w 63"/>
                  <a:gd name="T15" fmla="*/ 29 h 107"/>
                  <a:gd name="T16" fmla="*/ 31 w 63"/>
                  <a:gd name="T17" fmla="*/ 10 h 107"/>
                  <a:gd name="T18" fmla="*/ 53 w 63"/>
                  <a:gd name="T19" fmla="*/ 29 h 107"/>
                  <a:gd name="T20" fmla="*/ 53 w 63"/>
                  <a:gd name="T21" fmla="*/ 78 h 107"/>
                  <a:gd name="T22" fmla="*/ 31 w 63"/>
                  <a:gd name="T23" fmla="*/ 97 h 107"/>
                  <a:gd name="T24" fmla="*/ 10 w 63"/>
                  <a:gd name="T25" fmla="*/ 78 h 107"/>
                  <a:gd name="T26" fmla="*/ 10 w 63"/>
                  <a:gd name="T27" fmla="*/ 29 h 10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3" h="107">
                    <a:moveTo>
                      <a:pt x="31" y="107"/>
                    </a:moveTo>
                    <a:cubicBezTo>
                      <a:pt x="49" y="107"/>
                      <a:pt x="63" y="94"/>
                      <a:pt x="63" y="78"/>
                    </a:cubicBezTo>
                    <a:cubicBezTo>
                      <a:pt x="63" y="29"/>
                      <a:pt x="63" y="29"/>
                      <a:pt x="63" y="29"/>
                    </a:cubicBezTo>
                    <a:cubicBezTo>
                      <a:pt x="63" y="13"/>
                      <a:pt x="49" y="0"/>
                      <a:pt x="31" y="0"/>
                    </a:cubicBezTo>
                    <a:cubicBezTo>
                      <a:pt x="14" y="0"/>
                      <a:pt x="0" y="13"/>
                      <a:pt x="0" y="29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0" y="94"/>
                      <a:pt x="14" y="107"/>
                      <a:pt x="31" y="107"/>
                    </a:cubicBezTo>
                    <a:close/>
                    <a:moveTo>
                      <a:pt x="10" y="29"/>
                    </a:moveTo>
                    <a:cubicBezTo>
                      <a:pt x="10" y="18"/>
                      <a:pt x="19" y="10"/>
                      <a:pt x="31" y="10"/>
                    </a:cubicBezTo>
                    <a:cubicBezTo>
                      <a:pt x="43" y="10"/>
                      <a:pt x="53" y="18"/>
                      <a:pt x="53" y="29"/>
                    </a:cubicBezTo>
                    <a:cubicBezTo>
                      <a:pt x="53" y="78"/>
                      <a:pt x="53" y="78"/>
                      <a:pt x="53" y="78"/>
                    </a:cubicBezTo>
                    <a:cubicBezTo>
                      <a:pt x="53" y="88"/>
                      <a:pt x="43" y="97"/>
                      <a:pt x="31" y="97"/>
                    </a:cubicBezTo>
                    <a:cubicBezTo>
                      <a:pt x="19" y="97"/>
                      <a:pt x="10" y="88"/>
                      <a:pt x="10" y="78"/>
                    </a:cubicBezTo>
                    <a:lnTo>
                      <a:pt x="10" y="29"/>
                    </a:ln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Freeform 18"/>
              <p:cNvSpPr>
                <a:spLocks/>
              </p:cNvSpPr>
              <p:nvPr/>
            </p:nvSpPr>
            <p:spPr bwMode="auto">
              <a:xfrm>
                <a:off x="4441" y="3267"/>
                <a:ext cx="215" cy="222"/>
              </a:xfrm>
              <a:custGeom>
                <a:avLst/>
                <a:gdLst>
                  <a:gd name="T0" fmla="*/ 86 w 91"/>
                  <a:gd name="T1" fmla="*/ 0 h 94"/>
                  <a:gd name="T2" fmla="*/ 81 w 91"/>
                  <a:gd name="T3" fmla="*/ 5 h 94"/>
                  <a:gd name="T4" fmla="*/ 81 w 91"/>
                  <a:gd name="T5" fmla="*/ 28 h 94"/>
                  <a:gd name="T6" fmla="*/ 45 w 91"/>
                  <a:gd name="T7" fmla="*/ 59 h 94"/>
                  <a:gd name="T8" fmla="*/ 10 w 91"/>
                  <a:gd name="T9" fmla="*/ 28 h 94"/>
                  <a:gd name="T10" fmla="*/ 10 w 91"/>
                  <a:gd name="T11" fmla="*/ 5 h 94"/>
                  <a:gd name="T12" fmla="*/ 5 w 91"/>
                  <a:gd name="T13" fmla="*/ 0 h 94"/>
                  <a:gd name="T14" fmla="*/ 0 w 91"/>
                  <a:gd name="T15" fmla="*/ 5 h 94"/>
                  <a:gd name="T16" fmla="*/ 0 w 91"/>
                  <a:gd name="T17" fmla="*/ 28 h 94"/>
                  <a:gd name="T18" fmla="*/ 40 w 91"/>
                  <a:gd name="T19" fmla="*/ 69 h 94"/>
                  <a:gd name="T20" fmla="*/ 40 w 91"/>
                  <a:gd name="T21" fmla="*/ 84 h 94"/>
                  <a:gd name="T22" fmla="*/ 20 w 91"/>
                  <a:gd name="T23" fmla="*/ 84 h 94"/>
                  <a:gd name="T24" fmla="*/ 15 w 91"/>
                  <a:gd name="T25" fmla="*/ 89 h 94"/>
                  <a:gd name="T26" fmla="*/ 20 w 91"/>
                  <a:gd name="T27" fmla="*/ 94 h 94"/>
                  <a:gd name="T28" fmla="*/ 70 w 91"/>
                  <a:gd name="T29" fmla="*/ 94 h 94"/>
                  <a:gd name="T30" fmla="*/ 75 w 91"/>
                  <a:gd name="T31" fmla="*/ 89 h 94"/>
                  <a:gd name="T32" fmla="*/ 70 w 91"/>
                  <a:gd name="T33" fmla="*/ 84 h 94"/>
                  <a:gd name="T34" fmla="*/ 50 w 91"/>
                  <a:gd name="T35" fmla="*/ 84 h 94"/>
                  <a:gd name="T36" fmla="*/ 50 w 91"/>
                  <a:gd name="T37" fmla="*/ 69 h 94"/>
                  <a:gd name="T38" fmla="*/ 91 w 91"/>
                  <a:gd name="T39" fmla="*/ 28 h 94"/>
                  <a:gd name="T40" fmla="*/ 91 w 91"/>
                  <a:gd name="T41" fmla="*/ 5 h 94"/>
                  <a:gd name="T42" fmla="*/ 86 w 91"/>
                  <a:gd name="T43" fmla="*/ 0 h 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</a:cxnLst>
                <a:rect l="0" t="0" r="r" b="b"/>
                <a:pathLst>
                  <a:path w="91" h="94">
                    <a:moveTo>
                      <a:pt x="86" y="0"/>
                    </a:moveTo>
                    <a:cubicBezTo>
                      <a:pt x="83" y="0"/>
                      <a:pt x="81" y="3"/>
                      <a:pt x="81" y="5"/>
                    </a:cubicBezTo>
                    <a:cubicBezTo>
                      <a:pt x="81" y="28"/>
                      <a:pt x="81" y="28"/>
                      <a:pt x="81" y="28"/>
                    </a:cubicBezTo>
                    <a:cubicBezTo>
                      <a:pt x="81" y="45"/>
                      <a:pt x="65" y="59"/>
                      <a:pt x="45" y="59"/>
                    </a:cubicBezTo>
                    <a:cubicBezTo>
                      <a:pt x="26" y="59"/>
                      <a:pt x="10" y="45"/>
                      <a:pt x="10" y="28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10" y="2"/>
                      <a:pt x="8" y="0"/>
                      <a:pt x="5" y="0"/>
                    </a:cubicBezTo>
                    <a:cubicBezTo>
                      <a:pt x="2" y="0"/>
                      <a:pt x="0" y="2"/>
                      <a:pt x="0" y="5"/>
                    </a:cubicBezTo>
                    <a:cubicBezTo>
                      <a:pt x="0" y="28"/>
                      <a:pt x="0" y="28"/>
                      <a:pt x="0" y="28"/>
                    </a:cubicBezTo>
                    <a:cubicBezTo>
                      <a:pt x="0" y="49"/>
                      <a:pt x="18" y="67"/>
                      <a:pt x="40" y="69"/>
                    </a:cubicBezTo>
                    <a:cubicBezTo>
                      <a:pt x="40" y="84"/>
                      <a:pt x="40" y="84"/>
                      <a:pt x="40" y="84"/>
                    </a:cubicBezTo>
                    <a:cubicBezTo>
                      <a:pt x="20" y="84"/>
                      <a:pt x="20" y="84"/>
                      <a:pt x="20" y="84"/>
                    </a:cubicBezTo>
                    <a:cubicBezTo>
                      <a:pt x="18" y="84"/>
                      <a:pt x="15" y="86"/>
                      <a:pt x="15" y="89"/>
                    </a:cubicBezTo>
                    <a:cubicBezTo>
                      <a:pt x="15" y="92"/>
                      <a:pt x="18" y="94"/>
                      <a:pt x="20" y="94"/>
                    </a:cubicBezTo>
                    <a:cubicBezTo>
                      <a:pt x="70" y="94"/>
                      <a:pt x="70" y="94"/>
                      <a:pt x="70" y="94"/>
                    </a:cubicBezTo>
                    <a:cubicBezTo>
                      <a:pt x="73" y="94"/>
                      <a:pt x="75" y="92"/>
                      <a:pt x="75" y="89"/>
                    </a:cubicBezTo>
                    <a:cubicBezTo>
                      <a:pt x="75" y="86"/>
                      <a:pt x="73" y="84"/>
                      <a:pt x="70" y="84"/>
                    </a:cubicBezTo>
                    <a:cubicBezTo>
                      <a:pt x="50" y="84"/>
                      <a:pt x="50" y="84"/>
                      <a:pt x="50" y="84"/>
                    </a:cubicBezTo>
                    <a:cubicBezTo>
                      <a:pt x="50" y="69"/>
                      <a:pt x="50" y="69"/>
                      <a:pt x="50" y="69"/>
                    </a:cubicBezTo>
                    <a:cubicBezTo>
                      <a:pt x="73" y="67"/>
                      <a:pt x="91" y="49"/>
                      <a:pt x="91" y="28"/>
                    </a:cubicBezTo>
                    <a:cubicBezTo>
                      <a:pt x="91" y="5"/>
                      <a:pt x="91" y="5"/>
                      <a:pt x="91" y="5"/>
                    </a:cubicBezTo>
                    <a:cubicBezTo>
                      <a:pt x="91" y="3"/>
                      <a:pt x="88" y="0"/>
                      <a:pt x="86" y="0"/>
                    </a:cubicBezTo>
                    <a:close/>
                  </a:path>
                </a:pathLst>
              </a:custGeom>
              <a:solidFill>
                <a:schemeClr val="bg1"/>
              </a:solidFill>
              <a:ln w="63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dist"/>
                <a:endParaRPr lang="zh-CN" altLang="en-US" sz="1600">
                  <a:solidFill>
                    <a:schemeClr val="tx1">
                      <a:lumMod val="65000"/>
                      <a:lumOff val="3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57" name="Text Box 20"/>
          <p:cNvSpPr txBox="1">
            <a:spLocks noChangeArrowheads="1"/>
          </p:cNvSpPr>
          <p:nvPr/>
        </p:nvSpPr>
        <p:spPr bwMode="auto">
          <a:xfrm>
            <a:off x="5578232" y="3313682"/>
            <a:ext cx="136274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日期：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201X.7.30</a:t>
            </a:r>
          </a:p>
        </p:txBody>
      </p:sp>
      <p:sp>
        <p:nvSpPr>
          <p:cNvPr id="58" name="矩形 57"/>
          <p:cNvSpPr/>
          <p:nvPr/>
        </p:nvSpPr>
        <p:spPr>
          <a:xfrm>
            <a:off x="3826933" y="3319932"/>
            <a:ext cx="1385316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汇报人：优品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itchFamily="34" charset="-122"/>
                <a:ea typeface="微软雅黑" pitchFamily="34" charset="-122"/>
              </a:rPr>
              <a:t>PPT</a:t>
            </a:r>
            <a:endParaRPr lang="zh-CN" altLang="en-US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359302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  <p:tag name="ISPRING_ULTRA_SCORM_COURSE_ID" val="F794246F-A95D-4489-AA10-5871F5D53A1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Fk6k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YWTq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hZOp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hZOp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Fk6k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hZOp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hZOp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Fk6k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YmTq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Jk6kgrC8BtSgAAAGsAAAAbAAAAdW5pdmVyc2FsL3VuaXZlcnNhbC5wbmcueG1ss7GvyM1RKEstKs7Mz7NVMtQzULK34+WyKShKLctMLVeoAIoZ6RlAgJJCJSq3PDOlJAMoZGBujBDMSM1MzyixVbIwMIUL6gPNBABQSwECAAAUAAIACABhZOpIDmokTmIEAAAFEQAAHQAAAAAAAAABAAAAAAAAAAAAdW5pdmVyc2FsL2NvbW1vbl9tZXNzYWdlcy5sbmdQSwECAAAUAAIACABhZOpIs5FTHuYDAADcEAAAJwAAAAAAAAABAAAAAACdBAAAdW5pdmVyc2FsL2ZsYXNoX3B1Ymxpc2hpbmdfc2V0dGluZ3MueG1sUEsBAgAAFAACAAgAYWTqSBb0RFO+AgAAVQoAACEAAAAAAAAAAQAAAAAAyAgAAHVuaXZlcnNhbC9mbGFzaF9za2luX3NldHRpbmdzLnhtbFBLAQIAABQAAgAIAGFk6kiEW/q0vQMAAO0PAAAmAAAAAAAAAAEAAAAAAMULAAB1bml2ZXJzYWwvaHRtbF9wdWJsaXNoaW5nX3NldHRpbmdzLnhtbFBLAQIAABQAAgAIAGFk6kjjgzzrngEAACEGAAAfAAAAAAAAAAEAAAAAAMYPAAB1bml2ZXJzYWwvaHRtbF9za2luX3NldHRpbmdzLmpzUEsBAgAAFAACAAgAYWTqSD08L9HBAAAA5QEAABoAAAAAAAAAAQAAAAAAoREAAHVuaXZlcnNhbC9pMThuX3ByZXNldHMueG1sUEsBAgAAFAACAAgAYWTqSLLgvW1kAAAAZQAAABwAAAAAAAAAAQAAAAAAmhIAAHVuaXZlcnNhbC9sb2NhbF9zZXR0aW5ncy54bWxQSwECAAAUAAIACAD3klNHI7RO+/sCAACwCAAAFAAAAAAAAAABAAAAAAA4EwAAdW5pdmVyc2FsL3BsYXllci54bWxQSwECAAAUAAIACABhZOpIiKZWZNkIAADpPQAAKQAAAAAAAAABAAAAAABlFgAAdW5pdmVyc2FsL3NraW5fY3VzdG9taXphdGlvbl9zZXR0aW5ncy54bWxQSwECAAAUAAIACABiZOpI748EwacYAACLQwAAFwAAAAAAAAAAAAAAAACFHwAAdW5pdmVyc2FsL3VuaXZlcnNhbC5wbmdQSwECAAAUAAIACABiZOpIKwvAbUoAAABrAAAAGwAAAAAAAAABAAAAAABhOAAAdW5pdmVyc2FsL3VuaXZlcnNhbC5wbmcueG1sUEsFBgAAAAALAAsASQMAAOQ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</p:tagLst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900"/>
      </a:accent1>
      <a:accent2>
        <a:srgbClr val="7BC043"/>
      </a:accent2>
      <a:accent3>
        <a:srgbClr val="009900"/>
      </a:accent3>
      <a:accent4>
        <a:srgbClr val="7BC043"/>
      </a:accent4>
      <a:accent5>
        <a:srgbClr val="009900"/>
      </a:accent5>
      <a:accent6>
        <a:srgbClr val="7BC043"/>
      </a:accent6>
      <a:hlink>
        <a:srgbClr val="0563C1"/>
      </a:hlink>
      <a:folHlink>
        <a:srgbClr val="954F72"/>
      </a:folHlink>
    </a:clrScheme>
    <a:fontScheme name="模板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</TotalTime>
  <Words>2988</Words>
  <Application>Microsoft Office PowerPoint</Application>
  <PresentationFormat>自定义</PresentationFormat>
  <Paragraphs>348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华文细黑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绿色泡5</dc:title>
  <dc:creator>优品PPT</dc:creator>
  <cp:keywords>http:/www.ypppt.com</cp:keywords>
  <dc:description>http://www.ypppt.com/</dc:description>
  <cp:lastModifiedBy>Administrator</cp:lastModifiedBy>
  <cp:revision>66</cp:revision>
  <dcterms:created xsi:type="dcterms:W3CDTF">2015-11-13T02:17:51Z</dcterms:created>
  <dcterms:modified xsi:type="dcterms:W3CDTF">2018-03-10T02:00:41Z</dcterms:modified>
</cp:coreProperties>
</file>