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1" r:id="rId4"/>
    <p:sldId id="264" r:id="rId5"/>
    <p:sldId id="258" r:id="rId6"/>
    <p:sldId id="260" r:id="rId7"/>
    <p:sldId id="259" r:id="rId8"/>
    <p:sldId id="272" r:id="rId9"/>
    <p:sldId id="261" r:id="rId10"/>
    <p:sldId id="263" r:id="rId11"/>
    <p:sldId id="262" r:id="rId12"/>
    <p:sldId id="265" r:id="rId13"/>
    <p:sldId id="273" r:id="rId14"/>
    <p:sldId id="266" r:id="rId15"/>
    <p:sldId id="267" r:id="rId16"/>
    <p:sldId id="268" r:id="rId17"/>
    <p:sldId id="274" r:id="rId18"/>
    <p:sldId id="269" r:id="rId19"/>
    <p:sldId id="270" r:id="rId20"/>
    <p:sldId id="27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FD7"/>
    <a:srgbClr val="B5213B"/>
    <a:srgbClr val="6EADA7"/>
    <a:srgbClr val="CEA95A"/>
    <a:srgbClr val="EB86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-20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862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97-44A0-9989-BEE8FEB0BC3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6EADA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797-44A0-9989-BEE8FEB0BC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90"/>
        <c:axId val="160519680"/>
        <c:axId val="160521216"/>
      </c:barChart>
      <c:catAx>
        <c:axId val="160519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60521216"/>
        <c:crosses val="autoZero"/>
        <c:auto val="1"/>
        <c:lblAlgn val="ctr"/>
        <c:lblOffset val="100"/>
        <c:noMultiLvlLbl val="0"/>
      </c:catAx>
      <c:valAx>
        <c:axId val="1605212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051968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2">
              <a:lumMod val="50000"/>
            </a:schemeClr>
          </a:solidFill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EA360-90D7-446A-AE07-5780253737B9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3BEF9-56BF-401D-A773-6CA0C70264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243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68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59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632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140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59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242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89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82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19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51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52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1B06-E3A9-4ACF-8FE7-86027D4A3158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8.png"/><Relationship Id="rId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jp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jp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9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40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41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chart" Target="../charts/chart1.xml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3232578" y="3514793"/>
            <a:ext cx="5726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rgbClr val="6EADA7"/>
                </a:solidFill>
                <a:cs typeface="+mn-ea"/>
                <a:sym typeface="+mn-lt"/>
              </a:rPr>
              <a:t>可爱教学课件</a:t>
            </a:r>
            <a:r>
              <a:rPr lang="en-US" altLang="zh-CN" sz="3200" dirty="0" smtClean="0">
                <a:solidFill>
                  <a:srgbClr val="6EADA7"/>
                </a:solidFill>
                <a:cs typeface="+mn-ea"/>
                <a:sym typeface="+mn-lt"/>
              </a:rPr>
              <a:t>PPT</a:t>
            </a:r>
            <a:r>
              <a:rPr lang="zh-CN" altLang="en-US" sz="3200" dirty="0" smtClean="0">
                <a:solidFill>
                  <a:srgbClr val="6EADA7"/>
                </a:solidFill>
                <a:cs typeface="+mn-ea"/>
                <a:sym typeface="+mn-lt"/>
              </a:rPr>
              <a:t>模板</a:t>
            </a:r>
            <a:endParaRPr lang="zh-CN" altLang="en-US" sz="32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32578" y="4070078"/>
            <a:ext cx="5726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6EADA7"/>
                </a:solidFill>
                <a:cs typeface="+mn-ea"/>
                <a:sym typeface="+mn-lt"/>
              </a:rPr>
              <a:t>Fresh and simple business templates</a:t>
            </a:r>
            <a:endParaRPr lang="zh-CN" altLang="en-US" sz="14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60442" y="5001174"/>
            <a:ext cx="33570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汇报时间：</a:t>
            </a:r>
            <a:r>
              <a:rPr lang="en-US" altLang="zh-CN" sz="1600" dirty="0" smtClean="0">
                <a:cs typeface="+mn-ea"/>
                <a:sym typeface="+mn-lt"/>
              </a:rPr>
              <a:t>2018</a:t>
            </a:r>
            <a:r>
              <a:rPr lang="zh-CN" altLang="en-US" sz="1600" dirty="0" smtClean="0">
                <a:cs typeface="+mn-ea"/>
                <a:sym typeface="+mn-lt"/>
              </a:rPr>
              <a:t>年</a:t>
            </a:r>
            <a:r>
              <a:rPr lang="en-US" altLang="zh-CN" sz="1600" dirty="0">
                <a:cs typeface="+mn-ea"/>
                <a:sym typeface="+mn-lt"/>
              </a:rPr>
              <a:t>3</a:t>
            </a:r>
            <a:r>
              <a:rPr lang="zh-CN" altLang="en-US" sz="1600" dirty="0" smtClean="0">
                <a:cs typeface="+mn-ea"/>
                <a:sym typeface="+mn-lt"/>
              </a:rPr>
              <a:t>月      </a:t>
            </a:r>
            <a:r>
              <a:rPr lang="zh-CN" altLang="en-US" sz="1600" dirty="0">
                <a:cs typeface="+mn-ea"/>
                <a:sym typeface="+mn-lt"/>
              </a:rPr>
              <a:t>汇报人</a:t>
            </a:r>
            <a:r>
              <a:rPr lang="zh-CN" altLang="en-US" sz="1600" dirty="0" smtClean="0">
                <a:cs typeface="+mn-ea"/>
                <a:sym typeface="+mn-lt"/>
              </a:rPr>
              <a:t>：</a:t>
            </a:r>
            <a:endParaRPr lang="zh-CN" altLang="en-US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586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297" y="178723"/>
            <a:ext cx="8689406" cy="6500553"/>
          </a:xfrm>
          <a:prstGeom prst="rect">
            <a:avLst/>
          </a:prstGeom>
        </p:spPr>
      </p:pic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5414563" y="1330381"/>
            <a:ext cx="1362874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目 录</a:t>
            </a:r>
            <a:endParaRPr lang="en-US" altLang="zh-CN" sz="4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COMPANY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椭圆 1"/>
          <p:cNvSpPr>
            <a:spLocks noChangeArrowheads="1"/>
          </p:cNvSpPr>
          <p:nvPr/>
        </p:nvSpPr>
        <p:spPr bwMode="auto">
          <a:xfrm>
            <a:off x="2905962" y="2992496"/>
            <a:ext cx="610177" cy="610177"/>
          </a:xfrm>
          <a:prstGeom prst="roundRect">
            <a:avLst/>
          </a:prstGeom>
          <a:solidFill>
            <a:srgbClr val="6EADA7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椭圆 1"/>
          <p:cNvSpPr>
            <a:spLocks noChangeArrowheads="1"/>
          </p:cNvSpPr>
          <p:nvPr/>
        </p:nvSpPr>
        <p:spPr bwMode="auto">
          <a:xfrm>
            <a:off x="2905962" y="4205370"/>
            <a:ext cx="610177" cy="610177"/>
          </a:xfrm>
          <a:prstGeom prst="roundRect">
            <a:avLst/>
          </a:prstGeom>
          <a:solidFill>
            <a:srgbClr val="EB8628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32"/>
          <p:cNvSpPr txBox="1">
            <a:spLocks noChangeArrowheads="1"/>
          </p:cNvSpPr>
          <p:nvPr/>
        </p:nvSpPr>
        <p:spPr bwMode="auto">
          <a:xfrm>
            <a:off x="2908723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46152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6" name="TextBox 76"/>
          <p:cNvSpPr txBox="1"/>
          <p:nvPr/>
        </p:nvSpPr>
        <p:spPr>
          <a:xfrm>
            <a:off x="3546152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>
            <a:off x="2908724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546152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3546152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30" name="椭圆 1"/>
          <p:cNvSpPr>
            <a:spLocks noChangeArrowheads="1"/>
          </p:cNvSpPr>
          <p:nvPr/>
        </p:nvSpPr>
        <p:spPr bwMode="auto">
          <a:xfrm>
            <a:off x="6438258" y="2992496"/>
            <a:ext cx="610177" cy="610177"/>
          </a:xfrm>
          <a:prstGeom prst="roundRect">
            <a:avLst/>
          </a:prstGeom>
          <a:solidFill>
            <a:srgbClr val="B5213B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椭圆 1"/>
          <p:cNvSpPr>
            <a:spLocks noChangeArrowheads="1"/>
          </p:cNvSpPr>
          <p:nvPr/>
        </p:nvSpPr>
        <p:spPr bwMode="auto">
          <a:xfrm>
            <a:off x="6438258" y="4205370"/>
            <a:ext cx="610177" cy="610177"/>
          </a:xfrm>
          <a:prstGeom prst="roundRect">
            <a:avLst/>
          </a:prstGeom>
          <a:solidFill>
            <a:srgbClr val="CEA95A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>
            <a:off x="6441020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078448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4" name="TextBox 76"/>
          <p:cNvSpPr txBox="1"/>
          <p:nvPr/>
        </p:nvSpPr>
        <p:spPr>
          <a:xfrm>
            <a:off x="7078448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35" name="TextBox 32"/>
          <p:cNvSpPr txBox="1">
            <a:spLocks noChangeArrowheads="1"/>
          </p:cNvSpPr>
          <p:nvPr/>
        </p:nvSpPr>
        <p:spPr bwMode="auto">
          <a:xfrm>
            <a:off x="6441020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078448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7" name="TextBox 76"/>
          <p:cNvSpPr txBox="1"/>
          <p:nvPr/>
        </p:nvSpPr>
        <p:spPr>
          <a:xfrm>
            <a:off x="7078448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792" y="0"/>
            <a:ext cx="591029" cy="175490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697" y="215917"/>
            <a:ext cx="753555" cy="295284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87" y="58985"/>
            <a:ext cx="688912" cy="269953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374748" cy="844926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708" y="1"/>
            <a:ext cx="265299" cy="861822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367" y="-258231"/>
            <a:ext cx="479946" cy="117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6EADA7"/>
                </a:solidFill>
                <a:cs typeface="+mn-ea"/>
                <a:sym typeface="+mn-lt"/>
              </a:rPr>
              <a:t>PART 01</a:t>
            </a:r>
            <a:endParaRPr lang="zh-CN" altLang="en-US" sz="54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6631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9" name="等腰三角形 19"/>
          <p:cNvSpPr>
            <a:spLocks noChangeArrowheads="1"/>
          </p:cNvSpPr>
          <p:nvPr/>
        </p:nvSpPr>
        <p:spPr bwMode="auto">
          <a:xfrm flipH="1" flipV="1">
            <a:off x="3867981" y="2209649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EB8628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20"/>
          <p:cNvSpPr>
            <a:spLocks noChangeArrowheads="1"/>
          </p:cNvSpPr>
          <p:nvPr/>
        </p:nvSpPr>
        <p:spPr bwMode="auto">
          <a:xfrm>
            <a:off x="4877093" y="2338836"/>
            <a:ext cx="184731" cy="523220"/>
          </a:xfrm>
          <a:prstGeom prst="rect">
            <a:avLst/>
          </a:prstGeom>
          <a:solidFill>
            <a:srgbClr val="EB8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等腰三角形 22"/>
          <p:cNvSpPr>
            <a:spLocks noChangeArrowheads="1"/>
          </p:cNvSpPr>
          <p:nvPr/>
        </p:nvSpPr>
        <p:spPr bwMode="auto">
          <a:xfrm>
            <a:off x="5017301" y="2209649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B5213B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文本框 23"/>
          <p:cNvSpPr>
            <a:spLocks noChangeArrowheads="1"/>
          </p:cNvSpPr>
          <p:nvPr/>
        </p:nvSpPr>
        <p:spPr bwMode="auto">
          <a:xfrm>
            <a:off x="5983545" y="2790739"/>
            <a:ext cx="184731" cy="523220"/>
          </a:xfrm>
          <a:prstGeom prst="rect">
            <a:avLst/>
          </a:prstGeom>
          <a:solidFill>
            <a:srgbClr val="B521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等腰三角形 25"/>
          <p:cNvSpPr>
            <a:spLocks noChangeArrowheads="1"/>
          </p:cNvSpPr>
          <p:nvPr/>
        </p:nvSpPr>
        <p:spPr bwMode="auto">
          <a:xfrm flipH="1" flipV="1">
            <a:off x="5017301" y="3749335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6EADA7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文本框 26"/>
          <p:cNvSpPr>
            <a:spLocks noChangeArrowheads="1"/>
          </p:cNvSpPr>
          <p:nvPr/>
        </p:nvSpPr>
        <p:spPr bwMode="auto">
          <a:xfrm>
            <a:off x="6029856" y="3939428"/>
            <a:ext cx="184731" cy="523220"/>
          </a:xfrm>
          <a:prstGeom prst="rect">
            <a:avLst/>
          </a:prstGeom>
          <a:solidFill>
            <a:srgbClr val="6EAD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等腰三角形 28"/>
          <p:cNvSpPr>
            <a:spLocks noChangeArrowheads="1"/>
          </p:cNvSpPr>
          <p:nvPr/>
        </p:nvSpPr>
        <p:spPr bwMode="auto">
          <a:xfrm>
            <a:off x="6168295" y="3749335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CEA95A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文本框 29"/>
          <p:cNvSpPr>
            <a:spLocks noChangeArrowheads="1"/>
          </p:cNvSpPr>
          <p:nvPr/>
        </p:nvSpPr>
        <p:spPr bwMode="auto">
          <a:xfrm>
            <a:off x="7180013" y="4298158"/>
            <a:ext cx="184731" cy="523220"/>
          </a:xfrm>
          <a:prstGeom prst="rect">
            <a:avLst/>
          </a:prstGeom>
          <a:solidFill>
            <a:srgbClr val="CEA9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393755" y="248276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67732" y="286992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567732" y="4031457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41055" y="4394029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8249658" y="403145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249658" y="426153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7089067" y="242112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089067" y="265120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>
            <a:off x="4122840" y="413340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035444" y="436347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>
            <a:off x="2962250" y="252307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874853" y="275314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465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5" name="Rectangle 10"/>
          <p:cNvSpPr/>
          <p:nvPr/>
        </p:nvSpPr>
        <p:spPr>
          <a:xfrm>
            <a:off x="8492270" y="1538861"/>
            <a:ext cx="1344124" cy="1344124"/>
          </a:xfrm>
          <a:prstGeom prst="diamond">
            <a:avLst/>
          </a:prstGeom>
          <a:solidFill>
            <a:srgbClr val="B5213B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5423938" y="2835467"/>
            <a:ext cx="1344124" cy="1344124"/>
          </a:xfrm>
          <a:prstGeom prst="diamond">
            <a:avLst/>
          </a:prstGeom>
          <a:solidFill>
            <a:srgbClr val="CEA95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2355605" y="1534293"/>
            <a:ext cx="1344124" cy="1344124"/>
          </a:xfrm>
          <a:prstGeom prst="diamond">
            <a:avLst/>
          </a:prstGeom>
          <a:solidFill>
            <a:srgbClr val="EB862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943361" y="1948191"/>
            <a:ext cx="441942" cy="442697"/>
            <a:chOff x="7143757" y="2666996"/>
            <a:chExt cx="488067" cy="488901"/>
          </a:xfrm>
          <a:solidFill>
            <a:srgbClr val="FCEFD7"/>
          </a:solidFill>
        </p:grpSpPr>
        <p:sp>
          <p:nvSpPr>
            <p:cNvPr id="9" name="AutoShape 18"/>
            <p:cNvSpPr>
              <a:spLocks/>
            </p:cNvSpPr>
            <p:nvPr/>
          </p:nvSpPr>
          <p:spPr bwMode="auto">
            <a:xfrm>
              <a:off x="7143757" y="2666996"/>
              <a:ext cx="488067" cy="4889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799"/>
                  </a:moveTo>
                  <a:cubicBezTo>
                    <a:pt x="20249" y="20048"/>
                    <a:pt x="20048" y="20249"/>
                    <a:pt x="19799" y="20249"/>
                  </a:cubicBezTo>
                  <a:lnTo>
                    <a:pt x="1800" y="20249"/>
                  </a:lnTo>
                  <a:cubicBezTo>
                    <a:pt x="1551" y="20249"/>
                    <a:pt x="1349" y="20048"/>
                    <a:pt x="1349" y="19799"/>
                  </a:cubicBezTo>
                  <a:lnTo>
                    <a:pt x="1349" y="3824"/>
                  </a:lnTo>
                  <a:cubicBezTo>
                    <a:pt x="1349" y="3576"/>
                    <a:pt x="1551" y="3375"/>
                    <a:pt x="1800" y="3375"/>
                  </a:cubicBezTo>
                  <a:lnTo>
                    <a:pt x="4724" y="3375"/>
                  </a:lnTo>
                  <a:lnTo>
                    <a:pt x="4724" y="4725"/>
                  </a:lnTo>
                  <a:cubicBezTo>
                    <a:pt x="4724" y="5098"/>
                    <a:pt x="5027" y="5400"/>
                    <a:pt x="5399" y="5400"/>
                  </a:cubicBezTo>
                  <a:cubicBezTo>
                    <a:pt x="5772" y="5400"/>
                    <a:pt x="6074" y="5098"/>
                    <a:pt x="6074" y="4725"/>
                  </a:cubicBezTo>
                  <a:lnTo>
                    <a:pt x="6074" y="3375"/>
                  </a:lnTo>
                  <a:lnTo>
                    <a:pt x="10124" y="3375"/>
                  </a:lnTo>
                  <a:lnTo>
                    <a:pt x="10124" y="4725"/>
                  </a:lnTo>
                  <a:cubicBezTo>
                    <a:pt x="10124" y="5098"/>
                    <a:pt x="10427" y="5400"/>
                    <a:pt x="10800" y="5400"/>
                  </a:cubicBezTo>
                  <a:cubicBezTo>
                    <a:pt x="11172" y="5400"/>
                    <a:pt x="11474" y="5098"/>
                    <a:pt x="11474" y="4725"/>
                  </a:cubicBezTo>
                  <a:lnTo>
                    <a:pt x="11474" y="3375"/>
                  </a:lnTo>
                  <a:lnTo>
                    <a:pt x="15524" y="3375"/>
                  </a:lnTo>
                  <a:lnTo>
                    <a:pt x="15524" y="4725"/>
                  </a:lnTo>
                  <a:cubicBezTo>
                    <a:pt x="15524" y="5098"/>
                    <a:pt x="15827" y="5400"/>
                    <a:pt x="16199" y="5400"/>
                  </a:cubicBezTo>
                  <a:cubicBezTo>
                    <a:pt x="16572" y="5400"/>
                    <a:pt x="16874" y="5098"/>
                    <a:pt x="16874" y="4725"/>
                  </a:cubicBezTo>
                  <a:lnTo>
                    <a:pt x="16874" y="3375"/>
                  </a:lnTo>
                  <a:lnTo>
                    <a:pt x="19799" y="3375"/>
                  </a:lnTo>
                  <a:cubicBezTo>
                    <a:pt x="20048" y="3375"/>
                    <a:pt x="20249" y="3576"/>
                    <a:pt x="20249" y="3824"/>
                  </a:cubicBezTo>
                  <a:cubicBezTo>
                    <a:pt x="20249" y="3824"/>
                    <a:pt x="20249" y="19799"/>
                    <a:pt x="20249" y="19799"/>
                  </a:cubicBezTo>
                  <a:close/>
                  <a:moveTo>
                    <a:pt x="19799" y="2025"/>
                  </a:moveTo>
                  <a:lnTo>
                    <a:pt x="16874" y="2025"/>
                  </a:lnTo>
                  <a:lnTo>
                    <a:pt x="16874" y="675"/>
                  </a:lnTo>
                  <a:cubicBezTo>
                    <a:pt x="16874" y="301"/>
                    <a:pt x="16572" y="0"/>
                    <a:pt x="16199" y="0"/>
                  </a:cubicBezTo>
                  <a:cubicBezTo>
                    <a:pt x="15827" y="0"/>
                    <a:pt x="15524" y="301"/>
                    <a:pt x="15524" y="675"/>
                  </a:cubicBezTo>
                  <a:lnTo>
                    <a:pt x="15524" y="2025"/>
                  </a:lnTo>
                  <a:lnTo>
                    <a:pt x="11474" y="2025"/>
                  </a:lnTo>
                  <a:lnTo>
                    <a:pt x="11474" y="675"/>
                  </a:lnTo>
                  <a:cubicBezTo>
                    <a:pt x="11474" y="301"/>
                    <a:pt x="11172" y="0"/>
                    <a:pt x="10800" y="0"/>
                  </a:cubicBezTo>
                  <a:cubicBezTo>
                    <a:pt x="10427" y="0"/>
                    <a:pt x="10124" y="301"/>
                    <a:pt x="10124" y="675"/>
                  </a:cubicBezTo>
                  <a:lnTo>
                    <a:pt x="10124" y="2025"/>
                  </a:lnTo>
                  <a:lnTo>
                    <a:pt x="6074" y="2025"/>
                  </a:lnTo>
                  <a:lnTo>
                    <a:pt x="6074" y="675"/>
                  </a:lnTo>
                  <a:cubicBezTo>
                    <a:pt x="6074" y="301"/>
                    <a:pt x="5772" y="0"/>
                    <a:pt x="5399" y="0"/>
                  </a:cubicBezTo>
                  <a:cubicBezTo>
                    <a:pt x="5027" y="0"/>
                    <a:pt x="4724" y="301"/>
                    <a:pt x="4724" y="675"/>
                  </a:cubicBezTo>
                  <a:lnTo>
                    <a:pt x="4724" y="2025"/>
                  </a:lnTo>
                  <a:lnTo>
                    <a:pt x="1800" y="2025"/>
                  </a:lnTo>
                  <a:cubicBezTo>
                    <a:pt x="805" y="2025"/>
                    <a:pt x="0" y="2830"/>
                    <a:pt x="0" y="3824"/>
                  </a:cubicBezTo>
                  <a:lnTo>
                    <a:pt x="0" y="19799"/>
                  </a:lnTo>
                  <a:cubicBezTo>
                    <a:pt x="0" y="20793"/>
                    <a:pt x="805" y="21599"/>
                    <a:pt x="1800" y="21599"/>
                  </a:cubicBezTo>
                  <a:lnTo>
                    <a:pt x="19799" y="21599"/>
                  </a:lnTo>
                  <a:cubicBezTo>
                    <a:pt x="20794" y="21599"/>
                    <a:pt x="21600" y="20793"/>
                    <a:pt x="21600" y="19799"/>
                  </a:cubicBezTo>
                  <a:lnTo>
                    <a:pt x="21600" y="3824"/>
                  </a:lnTo>
                  <a:cubicBezTo>
                    <a:pt x="21600" y="2830"/>
                    <a:pt x="20794" y="2025"/>
                    <a:pt x="19799" y="20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" name="AutoShape 19"/>
            <p:cNvSpPr>
              <a:spLocks/>
            </p:cNvSpPr>
            <p:nvPr/>
          </p:nvSpPr>
          <p:spPr bwMode="auto">
            <a:xfrm>
              <a:off x="725054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" name="AutoShape 20"/>
            <p:cNvSpPr>
              <a:spLocks/>
            </p:cNvSpPr>
            <p:nvPr/>
          </p:nvSpPr>
          <p:spPr bwMode="auto">
            <a:xfrm>
              <a:off x="725054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2" name="AutoShape 21"/>
            <p:cNvSpPr>
              <a:spLocks/>
            </p:cNvSpPr>
            <p:nvPr/>
          </p:nvSpPr>
          <p:spPr bwMode="auto">
            <a:xfrm>
              <a:off x="725054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3" name="AutoShape 22"/>
            <p:cNvSpPr>
              <a:spLocks/>
            </p:cNvSpPr>
            <p:nvPr/>
          </p:nvSpPr>
          <p:spPr bwMode="auto">
            <a:xfrm>
              <a:off x="735733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4" name="AutoShape 23"/>
            <p:cNvSpPr>
              <a:spLocks/>
            </p:cNvSpPr>
            <p:nvPr/>
          </p:nvSpPr>
          <p:spPr bwMode="auto">
            <a:xfrm>
              <a:off x="735733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" name="AutoShape 24"/>
            <p:cNvSpPr>
              <a:spLocks/>
            </p:cNvSpPr>
            <p:nvPr/>
          </p:nvSpPr>
          <p:spPr bwMode="auto">
            <a:xfrm>
              <a:off x="735733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6" name="AutoShape 25"/>
            <p:cNvSpPr>
              <a:spLocks/>
            </p:cNvSpPr>
            <p:nvPr/>
          </p:nvSpPr>
          <p:spPr bwMode="auto">
            <a:xfrm>
              <a:off x="7464131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7" name="AutoShape 26"/>
            <p:cNvSpPr>
              <a:spLocks/>
            </p:cNvSpPr>
            <p:nvPr/>
          </p:nvSpPr>
          <p:spPr bwMode="auto">
            <a:xfrm>
              <a:off x="7464131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8" name="AutoShape 27"/>
            <p:cNvSpPr>
              <a:spLocks/>
            </p:cNvSpPr>
            <p:nvPr/>
          </p:nvSpPr>
          <p:spPr bwMode="auto">
            <a:xfrm>
              <a:off x="7464131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9" name="AutoShape 28"/>
          <p:cNvSpPr>
            <a:spLocks/>
          </p:cNvSpPr>
          <p:nvPr/>
        </p:nvSpPr>
        <p:spPr bwMode="auto">
          <a:xfrm>
            <a:off x="2806319" y="1948190"/>
            <a:ext cx="442697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0" name="AutoShape 100"/>
          <p:cNvSpPr>
            <a:spLocks/>
          </p:cNvSpPr>
          <p:nvPr/>
        </p:nvSpPr>
        <p:spPr bwMode="auto">
          <a:xfrm>
            <a:off x="5902603" y="3231028"/>
            <a:ext cx="386795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2518362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880989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586695" y="4386106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949322" y="4724660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655027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017654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84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66" name="矩形 65"/>
          <p:cNvSpPr/>
          <p:nvPr/>
        </p:nvSpPr>
        <p:spPr>
          <a:xfrm>
            <a:off x="2015265" y="3732717"/>
            <a:ext cx="2663767" cy="1549501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764117" y="3732717"/>
            <a:ext cx="2663767" cy="1549501"/>
          </a:xfrm>
          <a:prstGeom prst="rect">
            <a:avLst/>
          </a:prstGeom>
          <a:solidFill>
            <a:srgbClr val="CEA95A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015265" y="2068897"/>
            <a:ext cx="2663767" cy="1549501"/>
          </a:xfrm>
          <a:prstGeom prst="rect">
            <a:avLst/>
          </a:prstGeom>
          <a:solidFill>
            <a:srgbClr val="6EADA7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4764117" y="2068897"/>
            <a:ext cx="2663767" cy="1549501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0" name="TextBox 76"/>
          <p:cNvSpPr txBox="1"/>
          <p:nvPr/>
        </p:nvSpPr>
        <p:spPr>
          <a:xfrm>
            <a:off x="5120451" y="4013599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5120451" y="4265583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2" name="TextBox 76"/>
          <p:cNvSpPr txBox="1"/>
          <p:nvPr/>
        </p:nvSpPr>
        <p:spPr>
          <a:xfrm>
            <a:off x="2438621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438621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7512968" y="3732717"/>
            <a:ext cx="2663767" cy="1549501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512968" y="2068897"/>
            <a:ext cx="2663767" cy="1549501"/>
          </a:xfrm>
          <a:prstGeom prst="rect">
            <a:avLst/>
          </a:prstGeom>
          <a:solidFill>
            <a:srgbClr val="B5213B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6" name="TextBox 76"/>
          <p:cNvSpPr txBox="1"/>
          <p:nvPr/>
        </p:nvSpPr>
        <p:spPr>
          <a:xfrm>
            <a:off x="7884529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884529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977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43" name="泪滴形 42"/>
          <p:cNvSpPr/>
          <p:nvPr/>
        </p:nvSpPr>
        <p:spPr>
          <a:xfrm flipH="1">
            <a:off x="6745706" y="2280752"/>
            <a:ext cx="1054407" cy="1054406"/>
          </a:xfrm>
          <a:prstGeom prst="teardrop">
            <a:avLst/>
          </a:prstGeom>
          <a:solidFill>
            <a:srgbClr val="B5213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泪滴形 43"/>
          <p:cNvSpPr/>
          <p:nvPr/>
        </p:nvSpPr>
        <p:spPr>
          <a:xfrm flipH="1">
            <a:off x="6745706" y="3834359"/>
            <a:ext cx="1054407" cy="1054406"/>
          </a:xfrm>
          <a:prstGeom prst="teardrop">
            <a:avLst/>
          </a:prstGeom>
          <a:solidFill>
            <a:srgbClr val="6EADA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Freeform 11"/>
          <p:cNvSpPr>
            <a:spLocks noEditPoints="1"/>
          </p:cNvSpPr>
          <p:nvPr/>
        </p:nvSpPr>
        <p:spPr bwMode="auto">
          <a:xfrm>
            <a:off x="7017009" y="2444183"/>
            <a:ext cx="511800" cy="698530"/>
          </a:xfrm>
          <a:custGeom>
            <a:avLst/>
            <a:gdLst>
              <a:gd name="T0" fmla="*/ 90 w 446"/>
              <a:gd name="T1" fmla="*/ 226 h 608"/>
              <a:gd name="T2" fmla="*/ 137 w 446"/>
              <a:gd name="T3" fmla="*/ 337 h 608"/>
              <a:gd name="T4" fmla="*/ 175 w 446"/>
              <a:gd name="T5" fmla="*/ 425 h 608"/>
              <a:gd name="T6" fmla="*/ 261 w 446"/>
              <a:gd name="T7" fmla="*/ 428 h 608"/>
              <a:gd name="T8" fmla="*/ 280 w 446"/>
              <a:gd name="T9" fmla="*/ 393 h 608"/>
              <a:gd name="T10" fmla="*/ 328 w 446"/>
              <a:gd name="T11" fmla="*/ 304 h 608"/>
              <a:gd name="T12" fmla="*/ 223 w 446"/>
              <a:gd name="T13" fmla="*/ 93 h 608"/>
              <a:gd name="T14" fmla="*/ 184 w 446"/>
              <a:gd name="T15" fmla="*/ 456 h 608"/>
              <a:gd name="T16" fmla="*/ 141 w 446"/>
              <a:gd name="T17" fmla="*/ 405 h 608"/>
              <a:gd name="T18" fmla="*/ 94 w 446"/>
              <a:gd name="T19" fmla="*/ 319 h 608"/>
              <a:gd name="T20" fmla="*/ 223 w 446"/>
              <a:gd name="T21" fmla="*/ 65 h 608"/>
              <a:gd name="T22" fmla="*/ 351 w 446"/>
              <a:gd name="T23" fmla="*/ 319 h 608"/>
              <a:gd name="T24" fmla="*/ 305 w 446"/>
              <a:gd name="T25" fmla="*/ 405 h 608"/>
              <a:gd name="T26" fmla="*/ 261 w 446"/>
              <a:gd name="T27" fmla="*/ 456 h 608"/>
              <a:gd name="T28" fmla="*/ 159 w 446"/>
              <a:gd name="T29" fmla="*/ 545 h 608"/>
              <a:gd name="T30" fmla="*/ 267 w 446"/>
              <a:gd name="T31" fmla="*/ 566 h 608"/>
              <a:gd name="T32" fmla="*/ 267 w 446"/>
              <a:gd name="T33" fmla="*/ 524 h 608"/>
              <a:gd name="T34" fmla="*/ 172 w 446"/>
              <a:gd name="T35" fmla="*/ 558 h 608"/>
              <a:gd name="T36" fmla="*/ 276 w 446"/>
              <a:gd name="T37" fmla="*/ 558 h 608"/>
              <a:gd name="T38" fmla="*/ 289 w 446"/>
              <a:gd name="T39" fmla="*/ 545 h 608"/>
              <a:gd name="T40" fmla="*/ 159 w 446"/>
              <a:gd name="T41" fmla="*/ 480 h 608"/>
              <a:gd name="T42" fmla="*/ 289 w 446"/>
              <a:gd name="T43" fmla="*/ 545 h 608"/>
              <a:gd name="T44" fmla="*/ 287 w 446"/>
              <a:gd name="T45" fmla="*/ 254 h 608"/>
              <a:gd name="T46" fmla="*/ 244 w 446"/>
              <a:gd name="T47" fmla="*/ 298 h 608"/>
              <a:gd name="T48" fmla="*/ 202 w 446"/>
              <a:gd name="T49" fmla="*/ 298 h 608"/>
              <a:gd name="T50" fmla="*/ 158 w 446"/>
              <a:gd name="T51" fmla="*/ 254 h 608"/>
              <a:gd name="T52" fmla="*/ 158 w 446"/>
              <a:gd name="T53" fmla="*/ 212 h 608"/>
              <a:gd name="T54" fmla="*/ 202 w 446"/>
              <a:gd name="T55" fmla="*/ 168 h 608"/>
              <a:gd name="T56" fmla="*/ 244 w 446"/>
              <a:gd name="T57" fmla="*/ 168 h 608"/>
              <a:gd name="T58" fmla="*/ 287 w 446"/>
              <a:gd name="T59" fmla="*/ 212 h 608"/>
              <a:gd name="T60" fmla="*/ 428 w 446"/>
              <a:gd name="T61" fmla="*/ 206 h 608"/>
              <a:gd name="T62" fmla="*/ 405 w 446"/>
              <a:gd name="T63" fmla="*/ 226 h 608"/>
              <a:gd name="T64" fmla="*/ 428 w 446"/>
              <a:gd name="T65" fmla="*/ 239 h 608"/>
              <a:gd name="T66" fmla="*/ 428 w 446"/>
              <a:gd name="T67" fmla="*/ 206 h 608"/>
              <a:gd name="T68" fmla="*/ 379 w 446"/>
              <a:gd name="T69" fmla="*/ 90 h 608"/>
              <a:gd name="T70" fmla="*/ 356 w 446"/>
              <a:gd name="T71" fmla="*/ 67 h 608"/>
              <a:gd name="T72" fmla="*/ 362 w 446"/>
              <a:gd name="T73" fmla="*/ 107 h 608"/>
              <a:gd name="T74" fmla="*/ 239 w 446"/>
              <a:gd name="T75" fmla="*/ 44 h 608"/>
              <a:gd name="T76" fmla="*/ 222 w 446"/>
              <a:gd name="T77" fmla="*/ 0 h 608"/>
              <a:gd name="T78" fmla="*/ 206 w 446"/>
              <a:gd name="T79" fmla="*/ 44 h 608"/>
              <a:gd name="T80" fmla="*/ 81 w 446"/>
              <a:gd name="T81" fmla="*/ 109 h 608"/>
              <a:gd name="T82" fmla="*/ 89 w 446"/>
              <a:gd name="T83" fmla="*/ 69 h 608"/>
              <a:gd name="T84" fmla="*/ 65 w 446"/>
              <a:gd name="T85" fmla="*/ 93 h 608"/>
              <a:gd name="T86" fmla="*/ 39 w 446"/>
              <a:gd name="T87" fmla="*/ 226 h 608"/>
              <a:gd name="T88" fmla="*/ 17 w 446"/>
              <a:gd name="T89" fmla="*/ 206 h 608"/>
              <a:gd name="T90" fmla="*/ 17 w 446"/>
              <a:gd name="T91" fmla="*/ 239 h 608"/>
              <a:gd name="T92" fmla="*/ 39 w 446"/>
              <a:gd name="T93" fmla="*/ 226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3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4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4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7"/>
                  <a:pt x="211" y="147"/>
                  <a:pt x="223" y="147"/>
                </a:cubicBezTo>
                <a:cubicBezTo>
                  <a:pt x="234" y="147"/>
                  <a:pt x="244" y="157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60"/>
                  <a:pt x="362" y="60"/>
                  <a:pt x="356" y="67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6" name="Freeform 19"/>
          <p:cNvSpPr>
            <a:spLocks noEditPoints="1"/>
          </p:cNvSpPr>
          <p:nvPr/>
        </p:nvSpPr>
        <p:spPr bwMode="auto">
          <a:xfrm>
            <a:off x="6965640" y="4066207"/>
            <a:ext cx="563169" cy="533582"/>
          </a:xfrm>
          <a:custGeom>
            <a:avLst/>
            <a:gdLst>
              <a:gd name="T0" fmla="*/ 522 w 638"/>
              <a:gd name="T1" fmla="*/ 59 h 603"/>
              <a:gd name="T2" fmla="*/ 520 w 638"/>
              <a:gd name="T3" fmla="*/ 186 h 603"/>
              <a:gd name="T4" fmla="*/ 301 w 638"/>
              <a:gd name="T5" fmla="*/ 186 h 603"/>
              <a:gd name="T6" fmla="*/ 299 w 638"/>
              <a:gd name="T7" fmla="*/ 129 h 603"/>
              <a:gd name="T8" fmla="*/ 299 w 638"/>
              <a:gd name="T9" fmla="*/ 119 h 603"/>
              <a:gd name="T10" fmla="*/ 301 w 638"/>
              <a:gd name="T11" fmla="*/ 54 h 603"/>
              <a:gd name="T12" fmla="*/ 305 w 638"/>
              <a:gd name="T13" fmla="*/ 27 h 603"/>
              <a:gd name="T14" fmla="*/ 273 w 638"/>
              <a:gd name="T15" fmla="*/ 59 h 603"/>
              <a:gd name="T16" fmla="*/ 263 w 638"/>
              <a:gd name="T17" fmla="*/ 113 h 603"/>
              <a:gd name="T18" fmla="*/ 111 w 638"/>
              <a:gd name="T19" fmla="*/ 94 h 603"/>
              <a:gd name="T20" fmla="*/ 112 w 638"/>
              <a:gd name="T21" fmla="*/ 207 h 603"/>
              <a:gd name="T22" fmla="*/ 117 w 638"/>
              <a:gd name="T23" fmla="*/ 207 h 603"/>
              <a:gd name="T24" fmla="*/ 148 w 638"/>
              <a:gd name="T25" fmla="*/ 339 h 603"/>
              <a:gd name="T26" fmla="*/ 155 w 638"/>
              <a:gd name="T27" fmla="*/ 339 h 603"/>
              <a:gd name="T28" fmla="*/ 185 w 638"/>
              <a:gd name="T29" fmla="*/ 223 h 603"/>
              <a:gd name="T30" fmla="*/ 185 w 638"/>
              <a:gd name="T31" fmla="*/ 127 h 603"/>
              <a:gd name="T32" fmla="*/ 263 w 638"/>
              <a:gd name="T33" fmla="*/ 136 h 603"/>
              <a:gd name="T34" fmla="*/ 282 w 638"/>
              <a:gd name="T35" fmla="*/ 204 h 603"/>
              <a:gd name="T36" fmla="*/ 305 w 638"/>
              <a:gd name="T37" fmla="*/ 214 h 603"/>
              <a:gd name="T38" fmla="*/ 539 w 638"/>
              <a:gd name="T39" fmla="*/ 204 h 603"/>
              <a:gd name="T40" fmla="*/ 539 w 638"/>
              <a:gd name="T41" fmla="*/ 36 h 603"/>
              <a:gd name="T42" fmla="*/ 520 w 638"/>
              <a:gd name="T43" fmla="*/ 221 h 603"/>
              <a:gd name="T44" fmla="*/ 523 w 638"/>
              <a:gd name="T45" fmla="*/ 341 h 603"/>
              <a:gd name="T46" fmla="*/ 367 w 638"/>
              <a:gd name="T47" fmla="*/ 249 h 603"/>
              <a:gd name="T48" fmla="*/ 334 w 638"/>
              <a:gd name="T49" fmla="*/ 249 h 603"/>
              <a:gd name="T50" fmla="*/ 520 w 638"/>
              <a:gd name="T51" fmla="*/ 221 h 603"/>
              <a:gd name="T52" fmla="*/ 158 w 638"/>
              <a:gd name="T53" fmla="*/ 438 h 603"/>
              <a:gd name="T54" fmla="*/ 113 w 638"/>
              <a:gd name="T55" fmla="*/ 373 h 603"/>
              <a:gd name="T56" fmla="*/ 361 w 638"/>
              <a:gd name="T57" fmla="*/ 438 h 603"/>
              <a:gd name="T58" fmla="*/ 316 w 638"/>
              <a:gd name="T59" fmla="*/ 373 h 603"/>
              <a:gd name="T60" fmla="*/ 567 w 638"/>
              <a:gd name="T61" fmla="*/ 438 h 603"/>
              <a:gd name="T62" fmla="*/ 522 w 638"/>
              <a:gd name="T63" fmla="*/ 373 h 603"/>
              <a:gd name="T64" fmla="*/ 200 w 638"/>
              <a:gd name="T65" fmla="*/ 487 h 603"/>
              <a:gd name="T66" fmla="*/ 221 w 638"/>
              <a:gd name="T67" fmla="*/ 527 h 603"/>
              <a:gd name="T68" fmla="*/ 265 w 638"/>
              <a:gd name="T69" fmla="*/ 448 h 603"/>
              <a:gd name="T70" fmla="*/ 403 w 638"/>
              <a:gd name="T71" fmla="*/ 527 h 603"/>
              <a:gd name="T72" fmla="*/ 433 w 638"/>
              <a:gd name="T73" fmla="*/ 527 h 603"/>
              <a:gd name="T74" fmla="*/ 570 w 638"/>
              <a:gd name="T75" fmla="*/ 448 h 603"/>
              <a:gd name="T76" fmla="*/ 614 w 638"/>
              <a:gd name="T77" fmla="*/ 527 h 603"/>
              <a:gd name="T78" fmla="*/ 638 w 638"/>
              <a:gd name="T79" fmla="*/ 549 h 603"/>
              <a:gd name="T80" fmla="*/ 608 w 638"/>
              <a:gd name="T81" fmla="*/ 549 h 603"/>
              <a:gd name="T82" fmla="*/ 433 w 638"/>
              <a:gd name="T83" fmla="*/ 549 h 603"/>
              <a:gd name="T84" fmla="*/ 403 w 638"/>
              <a:gd name="T85" fmla="*/ 549 h 603"/>
              <a:gd name="T86" fmla="*/ 227 w 638"/>
              <a:gd name="T87" fmla="*/ 549 h 603"/>
              <a:gd name="T88" fmla="*/ 200 w 638"/>
              <a:gd name="T89" fmla="*/ 549 h 603"/>
              <a:gd name="T90" fmla="*/ 24 w 638"/>
              <a:gd name="T91" fmla="*/ 549 h 603"/>
              <a:gd name="T92" fmla="*/ 24 w 638"/>
              <a:gd name="T93" fmla="*/ 527 h 603"/>
              <a:gd name="T94" fmla="*/ 152 w 638"/>
              <a:gd name="T95" fmla="*/ 0 h 603"/>
              <a:gd name="T96" fmla="*/ 108 w 638"/>
              <a:gd name="T97" fmla="*/ 44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38" h="603">
                <a:moveTo>
                  <a:pt x="516" y="53"/>
                </a:moveTo>
                <a:cubicBezTo>
                  <a:pt x="517" y="53"/>
                  <a:pt x="519" y="53"/>
                  <a:pt x="520" y="54"/>
                </a:cubicBezTo>
                <a:cubicBezTo>
                  <a:pt x="522" y="56"/>
                  <a:pt x="522" y="57"/>
                  <a:pt x="522" y="59"/>
                </a:cubicBezTo>
                <a:lnTo>
                  <a:pt x="522" y="181"/>
                </a:lnTo>
                <a:cubicBezTo>
                  <a:pt x="522" y="183"/>
                  <a:pt x="522" y="185"/>
                  <a:pt x="520" y="186"/>
                </a:cubicBezTo>
                <a:lnTo>
                  <a:pt x="520" y="186"/>
                </a:lnTo>
                <a:cubicBezTo>
                  <a:pt x="519" y="187"/>
                  <a:pt x="517" y="188"/>
                  <a:pt x="516" y="188"/>
                </a:cubicBezTo>
                <a:lnTo>
                  <a:pt x="305" y="188"/>
                </a:lnTo>
                <a:cubicBezTo>
                  <a:pt x="303" y="188"/>
                  <a:pt x="302" y="187"/>
                  <a:pt x="301" y="186"/>
                </a:cubicBezTo>
                <a:lnTo>
                  <a:pt x="300" y="186"/>
                </a:lnTo>
                <a:cubicBezTo>
                  <a:pt x="299" y="185"/>
                  <a:pt x="299" y="183"/>
                  <a:pt x="299" y="181"/>
                </a:cubicBezTo>
                <a:lnTo>
                  <a:pt x="299" y="129"/>
                </a:lnTo>
                <a:lnTo>
                  <a:pt x="403" y="107"/>
                </a:lnTo>
                <a:lnTo>
                  <a:pt x="403" y="105"/>
                </a:lnTo>
                <a:lnTo>
                  <a:pt x="299" y="119"/>
                </a:lnTo>
                <a:lnTo>
                  <a:pt x="299" y="59"/>
                </a:lnTo>
                <a:cubicBezTo>
                  <a:pt x="299" y="57"/>
                  <a:pt x="299" y="56"/>
                  <a:pt x="300" y="54"/>
                </a:cubicBezTo>
                <a:lnTo>
                  <a:pt x="301" y="54"/>
                </a:lnTo>
                <a:cubicBezTo>
                  <a:pt x="302" y="53"/>
                  <a:pt x="303" y="53"/>
                  <a:pt x="305" y="53"/>
                </a:cubicBezTo>
                <a:lnTo>
                  <a:pt x="516" y="53"/>
                </a:lnTo>
                <a:close/>
                <a:moveTo>
                  <a:pt x="305" y="27"/>
                </a:moveTo>
                <a:cubicBezTo>
                  <a:pt x="296" y="27"/>
                  <a:pt x="288" y="30"/>
                  <a:pt x="282" y="36"/>
                </a:cubicBezTo>
                <a:lnTo>
                  <a:pt x="282" y="36"/>
                </a:lnTo>
                <a:cubicBezTo>
                  <a:pt x="276" y="42"/>
                  <a:pt x="273" y="50"/>
                  <a:pt x="273" y="59"/>
                </a:cubicBezTo>
                <a:lnTo>
                  <a:pt x="273" y="122"/>
                </a:lnTo>
                <a:lnTo>
                  <a:pt x="263" y="124"/>
                </a:lnTo>
                <a:lnTo>
                  <a:pt x="263" y="113"/>
                </a:lnTo>
                <a:lnTo>
                  <a:pt x="217" y="113"/>
                </a:lnTo>
                <a:lnTo>
                  <a:pt x="185" y="94"/>
                </a:lnTo>
                <a:lnTo>
                  <a:pt x="111" y="94"/>
                </a:lnTo>
                <a:cubicBezTo>
                  <a:pt x="96" y="94"/>
                  <a:pt x="84" y="106"/>
                  <a:pt x="84" y="121"/>
                </a:cubicBezTo>
                <a:lnTo>
                  <a:pt x="84" y="207"/>
                </a:lnTo>
                <a:lnTo>
                  <a:pt x="112" y="207"/>
                </a:lnTo>
                <a:lnTo>
                  <a:pt x="112" y="144"/>
                </a:lnTo>
                <a:lnTo>
                  <a:pt x="117" y="144"/>
                </a:lnTo>
                <a:lnTo>
                  <a:pt x="117" y="207"/>
                </a:lnTo>
                <a:lnTo>
                  <a:pt x="117" y="223"/>
                </a:lnTo>
                <a:lnTo>
                  <a:pt x="117" y="339"/>
                </a:lnTo>
                <a:lnTo>
                  <a:pt x="148" y="339"/>
                </a:lnTo>
                <a:lnTo>
                  <a:pt x="148" y="243"/>
                </a:lnTo>
                <a:lnTo>
                  <a:pt x="155" y="243"/>
                </a:lnTo>
                <a:lnTo>
                  <a:pt x="155" y="339"/>
                </a:lnTo>
                <a:lnTo>
                  <a:pt x="185" y="339"/>
                </a:lnTo>
                <a:lnTo>
                  <a:pt x="185" y="322"/>
                </a:lnTo>
                <a:lnTo>
                  <a:pt x="185" y="223"/>
                </a:lnTo>
                <a:lnTo>
                  <a:pt x="185" y="207"/>
                </a:lnTo>
                <a:lnTo>
                  <a:pt x="185" y="144"/>
                </a:lnTo>
                <a:lnTo>
                  <a:pt x="185" y="127"/>
                </a:lnTo>
                <a:lnTo>
                  <a:pt x="217" y="144"/>
                </a:lnTo>
                <a:lnTo>
                  <a:pt x="263" y="144"/>
                </a:lnTo>
                <a:lnTo>
                  <a:pt x="263" y="136"/>
                </a:lnTo>
                <a:lnTo>
                  <a:pt x="273" y="134"/>
                </a:lnTo>
                <a:lnTo>
                  <a:pt x="273" y="181"/>
                </a:lnTo>
                <a:cubicBezTo>
                  <a:pt x="273" y="190"/>
                  <a:pt x="276" y="198"/>
                  <a:pt x="282" y="204"/>
                </a:cubicBezTo>
                <a:lnTo>
                  <a:pt x="282" y="204"/>
                </a:lnTo>
                <a:lnTo>
                  <a:pt x="282" y="204"/>
                </a:lnTo>
                <a:cubicBezTo>
                  <a:pt x="288" y="210"/>
                  <a:pt x="296" y="214"/>
                  <a:pt x="305" y="214"/>
                </a:cubicBezTo>
                <a:lnTo>
                  <a:pt x="516" y="214"/>
                </a:lnTo>
                <a:cubicBezTo>
                  <a:pt x="525" y="214"/>
                  <a:pt x="533" y="210"/>
                  <a:pt x="539" y="204"/>
                </a:cubicBezTo>
                <a:lnTo>
                  <a:pt x="539" y="204"/>
                </a:lnTo>
                <a:cubicBezTo>
                  <a:pt x="545" y="198"/>
                  <a:pt x="548" y="190"/>
                  <a:pt x="548" y="181"/>
                </a:cubicBezTo>
                <a:lnTo>
                  <a:pt x="548" y="59"/>
                </a:lnTo>
                <a:cubicBezTo>
                  <a:pt x="548" y="50"/>
                  <a:pt x="545" y="42"/>
                  <a:pt x="539" y="36"/>
                </a:cubicBezTo>
                <a:cubicBezTo>
                  <a:pt x="533" y="30"/>
                  <a:pt x="525" y="27"/>
                  <a:pt x="516" y="27"/>
                </a:cubicBezTo>
                <a:lnTo>
                  <a:pt x="305" y="27"/>
                </a:lnTo>
                <a:close/>
                <a:moveTo>
                  <a:pt x="520" y="221"/>
                </a:moveTo>
                <a:lnTo>
                  <a:pt x="520" y="249"/>
                </a:lnTo>
                <a:lnTo>
                  <a:pt x="497" y="249"/>
                </a:lnTo>
                <a:lnTo>
                  <a:pt x="523" y="341"/>
                </a:lnTo>
                <a:lnTo>
                  <a:pt x="490" y="341"/>
                </a:lnTo>
                <a:lnTo>
                  <a:pt x="464" y="249"/>
                </a:lnTo>
                <a:lnTo>
                  <a:pt x="367" y="249"/>
                </a:lnTo>
                <a:lnTo>
                  <a:pt x="341" y="341"/>
                </a:lnTo>
                <a:lnTo>
                  <a:pt x="308" y="341"/>
                </a:lnTo>
                <a:lnTo>
                  <a:pt x="334" y="249"/>
                </a:lnTo>
                <a:lnTo>
                  <a:pt x="306" y="249"/>
                </a:lnTo>
                <a:lnTo>
                  <a:pt x="306" y="221"/>
                </a:lnTo>
                <a:lnTo>
                  <a:pt x="520" y="221"/>
                </a:lnTo>
                <a:close/>
                <a:moveTo>
                  <a:pt x="113" y="373"/>
                </a:moveTo>
                <a:cubicBezTo>
                  <a:pt x="139" y="373"/>
                  <a:pt x="161" y="394"/>
                  <a:pt x="161" y="421"/>
                </a:cubicBezTo>
                <a:cubicBezTo>
                  <a:pt x="161" y="427"/>
                  <a:pt x="160" y="433"/>
                  <a:pt x="158" y="438"/>
                </a:cubicBezTo>
                <a:lnTo>
                  <a:pt x="68" y="438"/>
                </a:lnTo>
                <a:cubicBezTo>
                  <a:pt x="66" y="433"/>
                  <a:pt x="65" y="427"/>
                  <a:pt x="65" y="421"/>
                </a:cubicBezTo>
                <a:cubicBezTo>
                  <a:pt x="65" y="394"/>
                  <a:pt x="86" y="373"/>
                  <a:pt x="113" y="373"/>
                </a:cubicBezTo>
                <a:close/>
                <a:moveTo>
                  <a:pt x="316" y="373"/>
                </a:moveTo>
                <a:cubicBezTo>
                  <a:pt x="342" y="373"/>
                  <a:pt x="364" y="394"/>
                  <a:pt x="364" y="421"/>
                </a:cubicBezTo>
                <a:cubicBezTo>
                  <a:pt x="364" y="427"/>
                  <a:pt x="363" y="433"/>
                  <a:pt x="361" y="438"/>
                </a:cubicBezTo>
                <a:lnTo>
                  <a:pt x="271" y="438"/>
                </a:lnTo>
                <a:cubicBezTo>
                  <a:pt x="269" y="433"/>
                  <a:pt x="268" y="427"/>
                  <a:pt x="268" y="421"/>
                </a:cubicBezTo>
                <a:cubicBezTo>
                  <a:pt x="268" y="394"/>
                  <a:pt x="289" y="373"/>
                  <a:pt x="316" y="373"/>
                </a:cubicBezTo>
                <a:close/>
                <a:moveTo>
                  <a:pt x="522" y="373"/>
                </a:moveTo>
                <a:cubicBezTo>
                  <a:pt x="548" y="373"/>
                  <a:pt x="570" y="394"/>
                  <a:pt x="570" y="421"/>
                </a:cubicBezTo>
                <a:cubicBezTo>
                  <a:pt x="570" y="427"/>
                  <a:pt x="569" y="433"/>
                  <a:pt x="567" y="438"/>
                </a:cubicBezTo>
                <a:lnTo>
                  <a:pt x="477" y="438"/>
                </a:lnTo>
                <a:cubicBezTo>
                  <a:pt x="475" y="433"/>
                  <a:pt x="474" y="427"/>
                  <a:pt x="474" y="421"/>
                </a:cubicBezTo>
                <a:cubicBezTo>
                  <a:pt x="474" y="394"/>
                  <a:pt x="495" y="373"/>
                  <a:pt x="522" y="373"/>
                </a:cubicBezTo>
                <a:close/>
                <a:moveTo>
                  <a:pt x="62" y="448"/>
                </a:moveTo>
                <a:lnTo>
                  <a:pt x="161" y="448"/>
                </a:lnTo>
                <a:cubicBezTo>
                  <a:pt x="182" y="448"/>
                  <a:pt x="200" y="466"/>
                  <a:pt x="200" y="487"/>
                </a:cubicBezTo>
                <a:lnTo>
                  <a:pt x="200" y="527"/>
                </a:lnTo>
                <a:lnTo>
                  <a:pt x="203" y="527"/>
                </a:lnTo>
                <a:lnTo>
                  <a:pt x="221" y="527"/>
                </a:lnTo>
                <a:lnTo>
                  <a:pt x="227" y="527"/>
                </a:lnTo>
                <a:lnTo>
                  <a:pt x="227" y="487"/>
                </a:lnTo>
                <a:cubicBezTo>
                  <a:pt x="227" y="466"/>
                  <a:pt x="244" y="448"/>
                  <a:pt x="265" y="448"/>
                </a:cubicBezTo>
                <a:lnTo>
                  <a:pt x="364" y="448"/>
                </a:lnTo>
                <a:cubicBezTo>
                  <a:pt x="385" y="448"/>
                  <a:pt x="403" y="466"/>
                  <a:pt x="403" y="487"/>
                </a:cubicBezTo>
                <a:lnTo>
                  <a:pt x="403" y="527"/>
                </a:lnTo>
                <a:lnTo>
                  <a:pt x="409" y="527"/>
                </a:lnTo>
                <a:lnTo>
                  <a:pt x="424" y="527"/>
                </a:lnTo>
                <a:lnTo>
                  <a:pt x="433" y="527"/>
                </a:lnTo>
                <a:lnTo>
                  <a:pt x="433" y="487"/>
                </a:lnTo>
                <a:cubicBezTo>
                  <a:pt x="433" y="466"/>
                  <a:pt x="450" y="448"/>
                  <a:pt x="471" y="448"/>
                </a:cubicBezTo>
                <a:lnTo>
                  <a:pt x="570" y="448"/>
                </a:lnTo>
                <a:cubicBezTo>
                  <a:pt x="591" y="448"/>
                  <a:pt x="608" y="466"/>
                  <a:pt x="608" y="487"/>
                </a:cubicBezTo>
                <a:lnTo>
                  <a:pt x="608" y="527"/>
                </a:lnTo>
                <a:lnTo>
                  <a:pt x="614" y="527"/>
                </a:lnTo>
                <a:lnTo>
                  <a:pt x="630" y="527"/>
                </a:lnTo>
                <a:lnTo>
                  <a:pt x="638" y="527"/>
                </a:lnTo>
                <a:lnTo>
                  <a:pt x="638" y="549"/>
                </a:lnTo>
                <a:lnTo>
                  <a:pt x="630" y="549"/>
                </a:lnTo>
                <a:lnTo>
                  <a:pt x="614" y="549"/>
                </a:lnTo>
                <a:lnTo>
                  <a:pt x="608" y="549"/>
                </a:lnTo>
                <a:lnTo>
                  <a:pt x="608" y="603"/>
                </a:lnTo>
                <a:lnTo>
                  <a:pt x="433" y="603"/>
                </a:lnTo>
                <a:lnTo>
                  <a:pt x="433" y="549"/>
                </a:lnTo>
                <a:lnTo>
                  <a:pt x="424" y="549"/>
                </a:lnTo>
                <a:lnTo>
                  <a:pt x="409" y="549"/>
                </a:lnTo>
                <a:lnTo>
                  <a:pt x="403" y="549"/>
                </a:lnTo>
                <a:lnTo>
                  <a:pt x="403" y="603"/>
                </a:lnTo>
                <a:lnTo>
                  <a:pt x="227" y="603"/>
                </a:lnTo>
                <a:lnTo>
                  <a:pt x="227" y="549"/>
                </a:lnTo>
                <a:lnTo>
                  <a:pt x="221" y="549"/>
                </a:lnTo>
                <a:lnTo>
                  <a:pt x="203" y="549"/>
                </a:lnTo>
                <a:lnTo>
                  <a:pt x="200" y="549"/>
                </a:lnTo>
                <a:lnTo>
                  <a:pt x="200" y="603"/>
                </a:lnTo>
                <a:lnTo>
                  <a:pt x="24" y="603"/>
                </a:lnTo>
                <a:lnTo>
                  <a:pt x="24" y="549"/>
                </a:lnTo>
                <a:lnTo>
                  <a:pt x="0" y="549"/>
                </a:lnTo>
                <a:lnTo>
                  <a:pt x="0" y="527"/>
                </a:lnTo>
                <a:lnTo>
                  <a:pt x="24" y="527"/>
                </a:lnTo>
                <a:lnTo>
                  <a:pt x="24" y="487"/>
                </a:lnTo>
                <a:cubicBezTo>
                  <a:pt x="24" y="466"/>
                  <a:pt x="41" y="448"/>
                  <a:pt x="62" y="448"/>
                </a:cubicBezTo>
                <a:close/>
                <a:moveTo>
                  <a:pt x="152" y="0"/>
                </a:moveTo>
                <a:cubicBezTo>
                  <a:pt x="176" y="0"/>
                  <a:pt x="196" y="20"/>
                  <a:pt x="196" y="44"/>
                </a:cubicBezTo>
                <a:cubicBezTo>
                  <a:pt x="196" y="69"/>
                  <a:pt x="176" y="88"/>
                  <a:pt x="152" y="88"/>
                </a:cubicBezTo>
                <a:cubicBezTo>
                  <a:pt x="127" y="88"/>
                  <a:pt x="108" y="69"/>
                  <a:pt x="108" y="44"/>
                </a:cubicBezTo>
                <a:cubicBezTo>
                  <a:pt x="108" y="20"/>
                  <a:pt x="127" y="0"/>
                  <a:pt x="152" y="0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 flipH="1">
            <a:off x="7924004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 flipH="1">
            <a:off x="7924005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 flipH="1">
            <a:off x="7924004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 flipH="1">
            <a:off x="7924005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泪滴形 50"/>
          <p:cNvSpPr/>
          <p:nvPr/>
        </p:nvSpPr>
        <p:spPr>
          <a:xfrm flipH="1">
            <a:off x="1946931" y="2280752"/>
            <a:ext cx="1054407" cy="1054406"/>
          </a:xfrm>
          <a:prstGeom prst="teardrop">
            <a:avLst/>
          </a:prstGeom>
          <a:solidFill>
            <a:srgbClr val="EB862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2" name="泪滴形 51"/>
          <p:cNvSpPr/>
          <p:nvPr/>
        </p:nvSpPr>
        <p:spPr>
          <a:xfrm flipH="1">
            <a:off x="1946931" y="3834359"/>
            <a:ext cx="1054407" cy="1054406"/>
          </a:xfrm>
          <a:prstGeom prst="teardrop">
            <a:avLst/>
          </a:prstGeom>
          <a:solidFill>
            <a:srgbClr val="CEA95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 flipH="1">
            <a:off x="3125230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 flipH="1">
            <a:off x="3125231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 flipH="1">
            <a:off x="3125230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 flipH="1">
            <a:off x="3125231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91339" y="2541622"/>
            <a:ext cx="565594" cy="503649"/>
            <a:chOff x="822585" y="744166"/>
            <a:chExt cx="306549" cy="272975"/>
          </a:xfrm>
          <a:solidFill>
            <a:srgbClr val="FCEFD7"/>
          </a:solidFill>
        </p:grpSpPr>
        <p:sp>
          <p:nvSpPr>
            <p:cNvPr id="58" name="Freeform 453"/>
            <p:cNvSpPr>
              <a:spLocks noEditPoints="1"/>
            </p:cNvSpPr>
            <p:nvPr/>
          </p:nvSpPr>
          <p:spPr bwMode="auto">
            <a:xfrm>
              <a:off x="822585" y="744166"/>
              <a:ext cx="306549" cy="272975"/>
            </a:xfrm>
            <a:custGeom>
              <a:avLst/>
              <a:gdLst>
                <a:gd name="T0" fmla="*/ 178 w 210"/>
                <a:gd name="T1" fmla="*/ 0 h 187"/>
                <a:gd name="T2" fmla="*/ 31 w 210"/>
                <a:gd name="T3" fmla="*/ 0 h 187"/>
                <a:gd name="T4" fmla="*/ 0 w 210"/>
                <a:gd name="T5" fmla="*/ 85 h 187"/>
                <a:gd name="T6" fmla="*/ 0 w 210"/>
                <a:gd name="T7" fmla="*/ 187 h 187"/>
                <a:gd name="T8" fmla="*/ 210 w 210"/>
                <a:gd name="T9" fmla="*/ 187 h 187"/>
                <a:gd name="T10" fmla="*/ 210 w 210"/>
                <a:gd name="T11" fmla="*/ 84 h 187"/>
                <a:gd name="T12" fmla="*/ 178 w 210"/>
                <a:gd name="T13" fmla="*/ 0 h 187"/>
                <a:gd name="T14" fmla="*/ 28 w 210"/>
                <a:gd name="T15" fmla="*/ 77 h 187"/>
                <a:gd name="T16" fmla="*/ 48 w 210"/>
                <a:gd name="T17" fmla="*/ 15 h 187"/>
                <a:gd name="T18" fmla="*/ 162 w 210"/>
                <a:gd name="T19" fmla="*/ 15 h 187"/>
                <a:gd name="T20" fmla="*/ 183 w 210"/>
                <a:gd name="T21" fmla="*/ 77 h 187"/>
                <a:gd name="T22" fmla="*/ 28 w 210"/>
                <a:gd name="T23" fmla="*/ 7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0" h="187">
                  <a:moveTo>
                    <a:pt x="178" y="0"/>
                  </a:moveTo>
                  <a:lnTo>
                    <a:pt x="31" y="0"/>
                  </a:lnTo>
                  <a:lnTo>
                    <a:pt x="0" y="85"/>
                  </a:lnTo>
                  <a:lnTo>
                    <a:pt x="0" y="187"/>
                  </a:lnTo>
                  <a:lnTo>
                    <a:pt x="210" y="187"/>
                  </a:lnTo>
                  <a:lnTo>
                    <a:pt x="210" y="84"/>
                  </a:lnTo>
                  <a:lnTo>
                    <a:pt x="178" y="0"/>
                  </a:lnTo>
                  <a:close/>
                  <a:moveTo>
                    <a:pt x="28" y="77"/>
                  </a:moveTo>
                  <a:lnTo>
                    <a:pt x="48" y="15"/>
                  </a:lnTo>
                  <a:lnTo>
                    <a:pt x="162" y="15"/>
                  </a:lnTo>
                  <a:lnTo>
                    <a:pt x="183" y="77"/>
                  </a:lnTo>
                  <a:lnTo>
                    <a:pt x="28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9" name="Freeform 454"/>
            <p:cNvSpPr>
              <a:spLocks/>
            </p:cNvSpPr>
            <p:nvPr/>
          </p:nvSpPr>
          <p:spPr bwMode="auto">
            <a:xfrm>
              <a:off x="882435" y="828832"/>
              <a:ext cx="188309" cy="13138"/>
            </a:xfrm>
            <a:custGeom>
              <a:avLst/>
              <a:gdLst>
                <a:gd name="T0" fmla="*/ 129 w 129"/>
                <a:gd name="T1" fmla="*/ 9 h 9"/>
                <a:gd name="T2" fmla="*/ 126 w 129"/>
                <a:gd name="T3" fmla="*/ 0 h 9"/>
                <a:gd name="T4" fmla="*/ 3 w 129"/>
                <a:gd name="T5" fmla="*/ 0 h 9"/>
                <a:gd name="T6" fmla="*/ 0 w 129"/>
                <a:gd name="T7" fmla="*/ 9 h 9"/>
                <a:gd name="T8" fmla="*/ 129 w 12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9">
                  <a:moveTo>
                    <a:pt x="129" y="9"/>
                  </a:moveTo>
                  <a:lnTo>
                    <a:pt x="126" y="0"/>
                  </a:lnTo>
                  <a:lnTo>
                    <a:pt x="3" y="0"/>
                  </a:lnTo>
                  <a:lnTo>
                    <a:pt x="0" y="9"/>
                  </a:lnTo>
                  <a:lnTo>
                    <a:pt x="129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455"/>
            <p:cNvSpPr>
              <a:spLocks/>
            </p:cNvSpPr>
            <p:nvPr/>
          </p:nvSpPr>
          <p:spPr bwMode="auto">
            <a:xfrm>
              <a:off x="898492" y="780660"/>
              <a:ext cx="154734" cy="10219"/>
            </a:xfrm>
            <a:custGeom>
              <a:avLst/>
              <a:gdLst>
                <a:gd name="T0" fmla="*/ 106 w 106"/>
                <a:gd name="T1" fmla="*/ 7 h 7"/>
                <a:gd name="T2" fmla="*/ 104 w 106"/>
                <a:gd name="T3" fmla="*/ 0 h 7"/>
                <a:gd name="T4" fmla="*/ 3 w 106"/>
                <a:gd name="T5" fmla="*/ 0 h 7"/>
                <a:gd name="T6" fmla="*/ 0 w 106"/>
                <a:gd name="T7" fmla="*/ 7 h 7"/>
                <a:gd name="T8" fmla="*/ 106 w 106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">
                  <a:moveTo>
                    <a:pt x="106" y="7"/>
                  </a:moveTo>
                  <a:lnTo>
                    <a:pt x="104" y="0"/>
                  </a:lnTo>
                  <a:lnTo>
                    <a:pt x="3" y="0"/>
                  </a:lnTo>
                  <a:lnTo>
                    <a:pt x="0" y="7"/>
                  </a:lnTo>
                  <a:lnTo>
                    <a:pt x="10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Freeform 456"/>
            <p:cNvSpPr>
              <a:spLocks/>
            </p:cNvSpPr>
            <p:nvPr/>
          </p:nvSpPr>
          <p:spPr bwMode="auto">
            <a:xfrm>
              <a:off x="889734" y="804016"/>
              <a:ext cx="172251" cy="13138"/>
            </a:xfrm>
            <a:custGeom>
              <a:avLst/>
              <a:gdLst>
                <a:gd name="T0" fmla="*/ 3 w 118"/>
                <a:gd name="T1" fmla="*/ 0 h 9"/>
                <a:gd name="T2" fmla="*/ 0 w 118"/>
                <a:gd name="T3" fmla="*/ 9 h 9"/>
                <a:gd name="T4" fmla="*/ 118 w 118"/>
                <a:gd name="T5" fmla="*/ 9 h 9"/>
                <a:gd name="T6" fmla="*/ 115 w 118"/>
                <a:gd name="T7" fmla="*/ 0 h 9"/>
                <a:gd name="T8" fmla="*/ 3 w 1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9">
                  <a:moveTo>
                    <a:pt x="3" y="0"/>
                  </a:moveTo>
                  <a:lnTo>
                    <a:pt x="0" y="9"/>
                  </a:lnTo>
                  <a:lnTo>
                    <a:pt x="118" y="9"/>
                  </a:lnTo>
                  <a:lnTo>
                    <a:pt x="115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49"/>
          <p:cNvSpPr>
            <a:spLocks/>
          </p:cNvSpPr>
          <p:nvPr/>
        </p:nvSpPr>
        <p:spPr bwMode="auto">
          <a:xfrm>
            <a:off x="2189994" y="4119164"/>
            <a:ext cx="568288" cy="484794"/>
          </a:xfrm>
          <a:custGeom>
            <a:avLst/>
            <a:gdLst>
              <a:gd name="T0" fmla="*/ 261 w 288"/>
              <a:gd name="T1" fmla="*/ 195 h 247"/>
              <a:gd name="T2" fmla="*/ 261 w 288"/>
              <a:gd name="T3" fmla="*/ 169 h 247"/>
              <a:gd name="T4" fmla="*/ 241 w 288"/>
              <a:gd name="T5" fmla="*/ 124 h 247"/>
              <a:gd name="T6" fmla="*/ 187 w 288"/>
              <a:gd name="T7" fmla="*/ 70 h 247"/>
              <a:gd name="T8" fmla="*/ 167 w 288"/>
              <a:gd name="T9" fmla="*/ 47 h 247"/>
              <a:gd name="T10" fmla="*/ 161 w 288"/>
              <a:gd name="T11" fmla="*/ 29 h 247"/>
              <a:gd name="T12" fmla="*/ 161 w 288"/>
              <a:gd name="T13" fmla="*/ 29 h 247"/>
              <a:gd name="T14" fmla="*/ 161 w 288"/>
              <a:gd name="T15" fmla="*/ 0 h 247"/>
              <a:gd name="T16" fmla="*/ 128 w 288"/>
              <a:gd name="T17" fmla="*/ 0 h 247"/>
              <a:gd name="T18" fmla="*/ 128 w 288"/>
              <a:gd name="T19" fmla="*/ 0 h 247"/>
              <a:gd name="T20" fmla="*/ 128 w 288"/>
              <a:gd name="T21" fmla="*/ 0 h 247"/>
              <a:gd name="T22" fmla="*/ 128 w 288"/>
              <a:gd name="T23" fmla="*/ 29 h 247"/>
              <a:gd name="T24" fmla="*/ 128 w 288"/>
              <a:gd name="T25" fmla="*/ 29 h 247"/>
              <a:gd name="T26" fmla="*/ 121 w 288"/>
              <a:gd name="T27" fmla="*/ 47 h 247"/>
              <a:gd name="T28" fmla="*/ 101 w 288"/>
              <a:gd name="T29" fmla="*/ 70 h 247"/>
              <a:gd name="T30" fmla="*/ 47 w 288"/>
              <a:gd name="T31" fmla="*/ 124 h 247"/>
              <a:gd name="T32" fmla="*/ 28 w 288"/>
              <a:gd name="T33" fmla="*/ 169 h 247"/>
              <a:gd name="T34" fmla="*/ 28 w 288"/>
              <a:gd name="T35" fmla="*/ 195 h 247"/>
              <a:gd name="T36" fmla="*/ 0 w 288"/>
              <a:gd name="T37" fmla="*/ 195 h 247"/>
              <a:gd name="T38" fmla="*/ 44 w 288"/>
              <a:gd name="T39" fmla="*/ 247 h 247"/>
              <a:gd name="T40" fmla="*/ 88 w 288"/>
              <a:gd name="T41" fmla="*/ 195 h 247"/>
              <a:gd name="T42" fmla="*/ 61 w 288"/>
              <a:gd name="T43" fmla="*/ 195 h 247"/>
              <a:gd name="T44" fmla="*/ 61 w 288"/>
              <a:gd name="T45" fmla="*/ 169 h 247"/>
              <a:gd name="T46" fmla="*/ 61 w 288"/>
              <a:gd name="T47" fmla="*/ 169 h 247"/>
              <a:gd name="T48" fmla="*/ 67 w 288"/>
              <a:gd name="T49" fmla="*/ 152 h 247"/>
              <a:gd name="T50" fmla="*/ 88 w 288"/>
              <a:gd name="T51" fmla="*/ 129 h 247"/>
              <a:gd name="T52" fmla="*/ 127 w 288"/>
              <a:gd name="T53" fmla="*/ 91 h 247"/>
              <a:gd name="T54" fmla="*/ 127 w 288"/>
              <a:gd name="T55" fmla="*/ 195 h 247"/>
              <a:gd name="T56" fmla="*/ 101 w 288"/>
              <a:gd name="T57" fmla="*/ 195 h 247"/>
              <a:gd name="T58" fmla="*/ 144 w 288"/>
              <a:gd name="T59" fmla="*/ 247 h 247"/>
              <a:gd name="T60" fmla="*/ 188 w 288"/>
              <a:gd name="T61" fmla="*/ 195 h 247"/>
              <a:gd name="T62" fmla="*/ 161 w 288"/>
              <a:gd name="T63" fmla="*/ 195 h 247"/>
              <a:gd name="T64" fmla="*/ 161 w 288"/>
              <a:gd name="T65" fmla="*/ 90 h 247"/>
              <a:gd name="T66" fmla="*/ 201 w 288"/>
              <a:gd name="T67" fmla="*/ 129 h 247"/>
              <a:gd name="T68" fmla="*/ 221 w 288"/>
              <a:gd name="T69" fmla="*/ 152 h 247"/>
              <a:gd name="T70" fmla="*/ 227 w 288"/>
              <a:gd name="T71" fmla="*/ 169 h 247"/>
              <a:gd name="T72" fmla="*/ 227 w 288"/>
              <a:gd name="T73" fmla="*/ 169 h 247"/>
              <a:gd name="T74" fmla="*/ 227 w 288"/>
              <a:gd name="T75" fmla="*/ 195 h 247"/>
              <a:gd name="T76" fmla="*/ 201 w 288"/>
              <a:gd name="T77" fmla="*/ 195 h 247"/>
              <a:gd name="T78" fmla="*/ 244 w 288"/>
              <a:gd name="T79" fmla="*/ 247 h 247"/>
              <a:gd name="T80" fmla="*/ 288 w 288"/>
              <a:gd name="T81" fmla="*/ 195 h 247"/>
              <a:gd name="T82" fmla="*/ 261 w 288"/>
              <a:gd name="T83" fmla="*/ 19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8" h="247">
                <a:moveTo>
                  <a:pt x="261" y="195"/>
                </a:moveTo>
                <a:cubicBezTo>
                  <a:pt x="261" y="188"/>
                  <a:pt x="261" y="182"/>
                  <a:pt x="261" y="169"/>
                </a:cubicBezTo>
                <a:cubicBezTo>
                  <a:pt x="260" y="151"/>
                  <a:pt x="252" y="136"/>
                  <a:pt x="241" y="124"/>
                </a:cubicBezTo>
                <a:cubicBezTo>
                  <a:pt x="226" y="104"/>
                  <a:pt x="204" y="87"/>
                  <a:pt x="187" y="70"/>
                </a:cubicBezTo>
                <a:cubicBezTo>
                  <a:pt x="179" y="62"/>
                  <a:pt x="172" y="54"/>
                  <a:pt x="167" y="47"/>
                </a:cubicBezTo>
                <a:cubicBezTo>
                  <a:pt x="163" y="40"/>
                  <a:pt x="161" y="34"/>
                  <a:pt x="161" y="29"/>
                </a:cubicBezTo>
                <a:cubicBezTo>
                  <a:pt x="161" y="29"/>
                  <a:pt x="161" y="29"/>
                  <a:pt x="161" y="29"/>
                </a:cubicBezTo>
                <a:cubicBezTo>
                  <a:pt x="161" y="16"/>
                  <a:pt x="161" y="7"/>
                  <a:pt x="161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7"/>
                  <a:pt x="128" y="16"/>
                  <a:pt x="128" y="29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4"/>
                  <a:pt x="126" y="40"/>
                  <a:pt x="121" y="47"/>
                </a:cubicBezTo>
                <a:cubicBezTo>
                  <a:pt x="116" y="54"/>
                  <a:pt x="109" y="62"/>
                  <a:pt x="101" y="70"/>
                </a:cubicBezTo>
                <a:cubicBezTo>
                  <a:pt x="84" y="87"/>
                  <a:pt x="63" y="104"/>
                  <a:pt x="47" y="124"/>
                </a:cubicBezTo>
                <a:cubicBezTo>
                  <a:pt x="37" y="136"/>
                  <a:pt x="28" y="151"/>
                  <a:pt x="28" y="169"/>
                </a:cubicBezTo>
                <a:cubicBezTo>
                  <a:pt x="28" y="182"/>
                  <a:pt x="28" y="188"/>
                  <a:pt x="2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44" y="247"/>
                  <a:pt x="44" y="247"/>
                  <a:pt x="44" y="247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61" y="195"/>
                  <a:pt x="61" y="195"/>
                  <a:pt x="61" y="195"/>
                </a:cubicBezTo>
                <a:cubicBezTo>
                  <a:pt x="61" y="188"/>
                  <a:pt x="61" y="182"/>
                  <a:pt x="61" y="169"/>
                </a:cubicBezTo>
                <a:cubicBezTo>
                  <a:pt x="61" y="169"/>
                  <a:pt x="61" y="169"/>
                  <a:pt x="61" y="169"/>
                </a:cubicBezTo>
                <a:cubicBezTo>
                  <a:pt x="61" y="165"/>
                  <a:pt x="63" y="159"/>
                  <a:pt x="67" y="152"/>
                </a:cubicBezTo>
                <a:cubicBezTo>
                  <a:pt x="72" y="145"/>
                  <a:pt x="79" y="137"/>
                  <a:pt x="88" y="129"/>
                </a:cubicBezTo>
                <a:cubicBezTo>
                  <a:pt x="100" y="116"/>
                  <a:pt x="114" y="104"/>
                  <a:pt x="127" y="91"/>
                </a:cubicBezTo>
                <a:cubicBezTo>
                  <a:pt x="127" y="195"/>
                  <a:pt x="127" y="195"/>
                  <a:pt x="127" y="195"/>
                </a:cubicBezTo>
                <a:cubicBezTo>
                  <a:pt x="101" y="195"/>
                  <a:pt x="101" y="195"/>
                  <a:pt x="101" y="195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88" y="195"/>
                  <a:pt x="188" y="195"/>
                  <a:pt x="188" y="195"/>
                </a:cubicBezTo>
                <a:cubicBezTo>
                  <a:pt x="161" y="195"/>
                  <a:pt x="161" y="195"/>
                  <a:pt x="161" y="195"/>
                </a:cubicBezTo>
                <a:cubicBezTo>
                  <a:pt x="161" y="90"/>
                  <a:pt x="161" y="90"/>
                  <a:pt x="161" y="90"/>
                </a:cubicBezTo>
                <a:cubicBezTo>
                  <a:pt x="174" y="104"/>
                  <a:pt x="189" y="116"/>
                  <a:pt x="201" y="129"/>
                </a:cubicBezTo>
                <a:cubicBezTo>
                  <a:pt x="209" y="137"/>
                  <a:pt x="216" y="145"/>
                  <a:pt x="221" y="152"/>
                </a:cubicBezTo>
                <a:cubicBezTo>
                  <a:pt x="226" y="159"/>
                  <a:pt x="227" y="164"/>
                  <a:pt x="227" y="169"/>
                </a:cubicBezTo>
                <a:cubicBezTo>
                  <a:pt x="227" y="169"/>
                  <a:pt x="227" y="169"/>
                  <a:pt x="227" y="169"/>
                </a:cubicBezTo>
                <a:cubicBezTo>
                  <a:pt x="227" y="182"/>
                  <a:pt x="227" y="188"/>
                  <a:pt x="227" y="195"/>
                </a:cubicBezTo>
                <a:cubicBezTo>
                  <a:pt x="201" y="195"/>
                  <a:pt x="201" y="195"/>
                  <a:pt x="201" y="195"/>
                </a:cubicBezTo>
                <a:cubicBezTo>
                  <a:pt x="244" y="247"/>
                  <a:pt x="244" y="247"/>
                  <a:pt x="244" y="247"/>
                </a:cubicBezTo>
                <a:cubicBezTo>
                  <a:pt x="288" y="195"/>
                  <a:pt x="288" y="195"/>
                  <a:pt x="288" y="195"/>
                </a:cubicBezTo>
                <a:lnTo>
                  <a:pt x="261" y="195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216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B5213B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B5213B"/>
                </a:solidFill>
                <a:cs typeface="+mn-ea"/>
                <a:sym typeface="+mn-lt"/>
              </a:rPr>
              <a:t>02</a:t>
            </a:r>
            <a:endParaRPr lang="zh-CN" altLang="en-US" sz="54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07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空心弧 17"/>
          <p:cNvSpPr/>
          <p:nvPr/>
        </p:nvSpPr>
        <p:spPr>
          <a:xfrm>
            <a:off x="1982136" y="1899226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rgbClr val="B5213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44929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B5213B"/>
                </a:solidFill>
                <a:cs typeface="+mn-ea"/>
                <a:sym typeface="+mn-lt"/>
              </a:rPr>
              <a:t>83,000</a:t>
            </a:r>
            <a:endParaRPr lang="en-US" altLang="zh-CN" sz="1600" i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0" name="空心弧 19"/>
          <p:cNvSpPr/>
          <p:nvPr/>
        </p:nvSpPr>
        <p:spPr>
          <a:xfrm>
            <a:off x="5090055" y="1899226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rgbClr val="CEA95A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52848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CEA95A"/>
                </a:solidFill>
                <a:cs typeface="+mn-ea"/>
                <a:sym typeface="+mn-lt"/>
              </a:rPr>
              <a:t>95,421</a:t>
            </a:r>
            <a:endParaRPr lang="en-US" altLang="zh-CN" sz="1600" i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8197974" y="1899226"/>
            <a:ext cx="2011890" cy="2011890"/>
          </a:xfrm>
          <a:prstGeom prst="blockArc">
            <a:avLst>
              <a:gd name="adj1" fmla="val 19596203"/>
              <a:gd name="adj2" fmla="val 10691500"/>
              <a:gd name="adj3" fmla="val 6227"/>
            </a:avLst>
          </a:prstGeom>
          <a:solidFill>
            <a:srgbClr val="6EADA7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460767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6EADA7"/>
                </a:solidFill>
                <a:cs typeface="+mn-ea"/>
                <a:sym typeface="+mn-lt"/>
              </a:rPr>
              <a:t>56,245</a:t>
            </a:r>
            <a:endParaRPr lang="en-US" altLang="zh-CN" sz="1600" i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2425621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08575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5533540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916494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641459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024413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183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25" y="2295745"/>
            <a:ext cx="4125201" cy="2750134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198255" y="2059240"/>
            <a:ext cx="3669467" cy="3217786"/>
          </a:xfrm>
          <a:prstGeom prst="rect">
            <a:avLst/>
          </a:prstGeom>
          <a:solidFill>
            <a:srgbClr val="EB86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37053" y="2794845"/>
            <a:ext cx="2990713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2437054" y="246741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FCEFD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201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6"/>
          <p:cNvSpPr>
            <a:spLocks/>
          </p:cNvSpPr>
          <p:nvPr/>
        </p:nvSpPr>
        <p:spPr bwMode="auto">
          <a:xfrm>
            <a:off x="6566061" y="3812826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6EADA7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4401197" y="3810611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CEA95A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025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7902575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766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3"/>
          <p:cNvSpPr txBox="1"/>
          <p:nvPr/>
        </p:nvSpPr>
        <p:spPr>
          <a:xfrm>
            <a:off x="2873652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6566061" y="2191877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B5213B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10"/>
          <p:cNvSpPr>
            <a:spLocks/>
          </p:cNvSpPr>
          <p:nvPr/>
        </p:nvSpPr>
        <p:spPr bwMode="auto">
          <a:xfrm>
            <a:off x="4401197" y="2189662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B8628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6900528" y="2613813"/>
            <a:ext cx="536817" cy="538490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025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3"/>
          <p:cNvSpPr txBox="1"/>
          <p:nvPr/>
        </p:nvSpPr>
        <p:spPr>
          <a:xfrm>
            <a:off x="7902575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5766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3"/>
          <p:cNvSpPr txBox="1"/>
          <p:nvPr/>
        </p:nvSpPr>
        <p:spPr>
          <a:xfrm>
            <a:off x="2873652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46" name="Freeform 7"/>
          <p:cNvSpPr>
            <a:spLocks noEditPoints="1"/>
          </p:cNvSpPr>
          <p:nvPr/>
        </p:nvSpPr>
        <p:spPr bwMode="auto">
          <a:xfrm>
            <a:off x="4710098" y="2578397"/>
            <a:ext cx="586559" cy="585358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Freeform 12"/>
          <p:cNvSpPr>
            <a:spLocks noEditPoints="1"/>
          </p:cNvSpPr>
          <p:nvPr/>
        </p:nvSpPr>
        <p:spPr bwMode="auto">
          <a:xfrm>
            <a:off x="4620755" y="4317775"/>
            <a:ext cx="765243" cy="466928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Freeform 6"/>
          <p:cNvSpPr>
            <a:spLocks noEditPoints="1"/>
          </p:cNvSpPr>
          <p:nvPr/>
        </p:nvSpPr>
        <p:spPr bwMode="auto">
          <a:xfrm>
            <a:off x="6834118" y="4182430"/>
            <a:ext cx="669637" cy="685287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869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_s5124"/>
          <p:cNvSpPr>
            <a:spLocks noChangeArrowheads="1"/>
          </p:cNvSpPr>
          <p:nvPr/>
        </p:nvSpPr>
        <p:spPr bwMode="gray">
          <a:xfrm flipH="1" flipV="1">
            <a:off x="5591729" y="1918512"/>
            <a:ext cx="1008540" cy="880084"/>
          </a:xfrm>
          <a:custGeom>
            <a:avLst/>
            <a:gdLst>
              <a:gd name="G0" fmla="+- 10800 0 0"/>
              <a:gd name="G1" fmla="+- 21600 0 10800"/>
              <a:gd name="G2" fmla="*/ 10800 1 2"/>
              <a:gd name="G3" fmla="+- 21600 0 G2"/>
              <a:gd name="G4" fmla="+/ 10800 21600 2"/>
              <a:gd name="G5" fmla="+/ G1 0 2"/>
              <a:gd name="G6" fmla="*/ 21600 21600 10800"/>
              <a:gd name="G7" fmla="*/ G6 1 2"/>
              <a:gd name="G8" fmla="+- 21600 0 G7"/>
              <a:gd name="G9" fmla="*/ 21600 1 2"/>
              <a:gd name="G10" fmla="+- 10800 0 G9"/>
              <a:gd name="G11" fmla="?: G10 G8 0"/>
              <a:gd name="G12" fmla="?: G10 G7 21600"/>
              <a:gd name="T0" fmla="*/ 16200 w 21600"/>
              <a:gd name="T1" fmla="*/ 10800 h 21600"/>
              <a:gd name="T2" fmla="*/ 10800 w 21600"/>
              <a:gd name="T3" fmla="*/ 21600 h 21600"/>
              <a:gd name="T4" fmla="*/ 5400 w 21600"/>
              <a:gd name="T5" fmla="*/ 10800 h 21600"/>
              <a:gd name="T6" fmla="*/ 10800 w 21600"/>
              <a:gd name="T7" fmla="*/ 0 h 21600"/>
              <a:gd name="T8" fmla="*/ 7200 w 21600"/>
              <a:gd name="T9" fmla="*/ 7200 h 21600"/>
              <a:gd name="T10" fmla="*/ 14400 w 21600"/>
              <a:gd name="T11" fmla="*/ 144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108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EB8628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342443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1100" dirty="0">
              <a:solidFill>
                <a:srgbClr val="FCEFD7"/>
              </a:solidFill>
              <a:cs typeface="+mn-ea"/>
              <a:sym typeface="+mn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CEFD7"/>
                </a:solidFill>
                <a:cs typeface="+mn-ea"/>
                <a:sym typeface="+mn-lt"/>
              </a:rPr>
              <a:t>项目一</a:t>
            </a:r>
          </a:p>
        </p:txBody>
      </p:sp>
      <p:sp>
        <p:nvSpPr>
          <p:cNvPr id="19" name="_s5125"/>
          <p:cNvSpPr>
            <a:spLocks noChangeArrowheads="1"/>
          </p:cNvSpPr>
          <p:nvPr/>
        </p:nvSpPr>
        <p:spPr bwMode="gray">
          <a:xfrm flipH="1" flipV="1">
            <a:off x="5086490" y="2798596"/>
            <a:ext cx="2019017" cy="882036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6EADA7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项目二</a:t>
            </a:r>
            <a:endParaRPr lang="en-US" altLang="zh-CN" sz="12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0" name="_s5126"/>
          <p:cNvSpPr>
            <a:spLocks noChangeArrowheads="1"/>
          </p:cNvSpPr>
          <p:nvPr/>
        </p:nvSpPr>
        <p:spPr bwMode="gray">
          <a:xfrm flipH="1" flipV="1">
            <a:off x="4583188" y="3680632"/>
            <a:ext cx="3025621" cy="880084"/>
          </a:xfrm>
          <a:custGeom>
            <a:avLst/>
            <a:gdLst>
              <a:gd name="G0" fmla="+- 3600 0 0"/>
              <a:gd name="G1" fmla="+- 21600 0 3600"/>
              <a:gd name="G2" fmla="*/ 3600 1 2"/>
              <a:gd name="G3" fmla="+- 21600 0 G2"/>
              <a:gd name="G4" fmla="+/ 3600 21600 2"/>
              <a:gd name="G5" fmla="+/ G1 0 2"/>
              <a:gd name="G6" fmla="*/ 21600 21600 3600"/>
              <a:gd name="G7" fmla="*/ G6 1 2"/>
              <a:gd name="G8" fmla="+- 21600 0 G7"/>
              <a:gd name="G9" fmla="*/ 21600 1 2"/>
              <a:gd name="G10" fmla="+- 3600 0 G9"/>
              <a:gd name="G11" fmla="?: G10 G8 0"/>
              <a:gd name="G12" fmla="?: G10 G7 21600"/>
              <a:gd name="T0" fmla="*/ 19800 w 21600"/>
              <a:gd name="T1" fmla="*/ 10800 h 21600"/>
              <a:gd name="T2" fmla="*/ 10800 w 21600"/>
              <a:gd name="T3" fmla="*/ 21600 h 21600"/>
              <a:gd name="T4" fmla="*/ 1800 w 21600"/>
              <a:gd name="T5" fmla="*/ 10800 h 21600"/>
              <a:gd name="T6" fmla="*/ 10800 w 21600"/>
              <a:gd name="T7" fmla="*/ 0 h 21600"/>
              <a:gd name="T8" fmla="*/ 3600 w 21600"/>
              <a:gd name="T9" fmla="*/ 3600 h 21600"/>
              <a:gd name="T10" fmla="*/ 18000 w 21600"/>
              <a:gd name="T11" fmla="*/ 18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EA95A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项目三</a:t>
            </a:r>
          </a:p>
        </p:txBody>
      </p:sp>
      <p:sp>
        <p:nvSpPr>
          <p:cNvPr id="21" name="_s5127"/>
          <p:cNvSpPr>
            <a:spLocks noChangeArrowheads="1"/>
          </p:cNvSpPr>
          <p:nvPr/>
        </p:nvSpPr>
        <p:spPr bwMode="gray">
          <a:xfrm flipH="1" flipV="1">
            <a:off x="4077951" y="4560717"/>
            <a:ext cx="4036097" cy="882036"/>
          </a:xfrm>
          <a:custGeom>
            <a:avLst/>
            <a:gdLst>
              <a:gd name="G0" fmla="+- 2700 0 0"/>
              <a:gd name="G1" fmla="+- 21600 0 2700"/>
              <a:gd name="G2" fmla="*/ 2700 1 2"/>
              <a:gd name="G3" fmla="+- 21600 0 G2"/>
              <a:gd name="G4" fmla="+/ 2700 21600 2"/>
              <a:gd name="G5" fmla="+/ G1 0 2"/>
              <a:gd name="G6" fmla="*/ 21600 21600 2700"/>
              <a:gd name="G7" fmla="*/ G6 1 2"/>
              <a:gd name="G8" fmla="+- 21600 0 G7"/>
              <a:gd name="G9" fmla="*/ 21600 1 2"/>
              <a:gd name="G10" fmla="+- 2700 0 G9"/>
              <a:gd name="G11" fmla="?: G10 G8 0"/>
              <a:gd name="G12" fmla="?: G10 G7 21600"/>
              <a:gd name="T0" fmla="*/ 20250 w 21600"/>
              <a:gd name="T1" fmla="*/ 10800 h 21600"/>
              <a:gd name="T2" fmla="*/ 10800 w 21600"/>
              <a:gd name="T3" fmla="*/ 21600 h 21600"/>
              <a:gd name="T4" fmla="*/ 1350 w 21600"/>
              <a:gd name="T5" fmla="*/ 10800 h 21600"/>
              <a:gd name="T6" fmla="*/ 10800 w 21600"/>
              <a:gd name="T7" fmla="*/ 0 h 21600"/>
              <a:gd name="T8" fmla="*/ 3150 w 21600"/>
              <a:gd name="T9" fmla="*/ 3150 h 21600"/>
              <a:gd name="T10" fmla="*/ 18450 w 21600"/>
              <a:gd name="T11" fmla="*/ 1845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B5213B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200" i="0" u="none" strike="noStrike" cap="none" normalizeH="0" baseline="0" dirty="0" smtClean="0">
                <a:ln>
                  <a:noFill/>
                </a:ln>
                <a:solidFill>
                  <a:srgbClr val="FCEFD7"/>
                </a:solidFill>
                <a:effectLst/>
                <a:cs typeface="+mn-ea"/>
                <a:sym typeface="+mn-lt"/>
              </a:rPr>
              <a:t>项目四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7883857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83858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037608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37608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2954816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40226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3801063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686473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2599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EB8628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EB8628"/>
                </a:solidFill>
                <a:cs typeface="+mn-ea"/>
                <a:sym typeface="+mn-lt"/>
              </a:rPr>
              <a:t>03</a:t>
            </a:r>
            <a:endParaRPr lang="zh-CN" altLang="en-US" sz="54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03809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五边形 1"/>
          <p:cNvSpPr>
            <a:spLocks noChangeArrowheads="1"/>
          </p:cNvSpPr>
          <p:nvPr/>
        </p:nvSpPr>
        <p:spPr bwMode="auto">
          <a:xfrm>
            <a:off x="6598755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五边形 3"/>
          <p:cNvSpPr>
            <a:spLocks noChangeArrowheads="1"/>
          </p:cNvSpPr>
          <p:nvPr/>
        </p:nvSpPr>
        <p:spPr bwMode="auto">
          <a:xfrm>
            <a:off x="6591940" y="4318162"/>
            <a:ext cx="989683" cy="675165"/>
          </a:xfrm>
          <a:prstGeom prst="homePlate">
            <a:avLst>
              <a:gd name="adj" fmla="val 50001"/>
            </a:avLst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0" name="Group 42"/>
          <p:cNvGrpSpPr/>
          <p:nvPr/>
        </p:nvGrpSpPr>
        <p:grpSpPr>
          <a:xfrm>
            <a:off x="6792155" y="4498104"/>
            <a:ext cx="392830" cy="315281"/>
            <a:chOff x="10575925" y="5006975"/>
            <a:chExt cx="490538" cy="393701"/>
          </a:xfrm>
          <a:solidFill>
            <a:srgbClr val="FCEFD7"/>
          </a:solidFill>
          <a:effectLst/>
        </p:grpSpPr>
        <p:sp>
          <p:nvSpPr>
            <p:cNvPr id="21" name="Freeform 43"/>
            <p:cNvSpPr>
              <a:spLocks/>
            </p:cNvSpPr>
            <p:nvPr/>
          </p:nvSpPr>
          <p:spPr bwMode="auto">
            <a:xfrm>
              <a:off x="10579100" y="5186363"/>
              <a:ext cx="487363" cy="214313"/>
            </a:xfrm>
            <a:custGeom>
              <a:avLst/>
              <a:gdLst>
                <a:gd name="T0" fmla="*/ 116 w 130"/>
                <a:gd name="T1" fmla="*/ 18 h 57"/>
                <a:gd name="T2" fmla="*/ 102 w 130"/>
                <a:gd name="T3" fmla="*/ 25 h 57"/>
                <a:gd name="T4" fmla="*/ 87 w 130"/>
                <a:gd name="T5" fmla="*/ 33 h 57"/>
                <a:gd name="T6" fmla="*/ 59 w 130"/>
                <a:gd name="T7" fmla="*/ 29 h 57"/>
                <a:gd name="T8" fmla="*/ 53 w 130"/>
                <a:gd name="T9" fmla="*/ 22 h 57"/>
                <a:gd name="T10" fmla="*/ 53 w 130"/>
                <a:gd name="T11" fmla="*/ 19 h 57"/>
                <a:gd name="T12" fmla="*/ 57 w 130"/>
                <a:gd name="T13" fmla="*/ 18 h 57"/>
                <a:gd name="T14" fmla="*/ 82 w 130"/>
                <a:gd name="T15" fmla="*/ 22 h 57"/>
                <a:gd name="T16" fmla="*/ 82 w 130"/>
                <a:gd name="T17" fmla="*/ 22 h 57"/>
                <a:gd name="T18" fmla="*/ 88 w 130"/>
                <a:gd name="T19" fmla="*/ 21 h 57"/>
                <a:gd name="T20" fmla="*/ 90 w 130"/>
                <a:gd name="T21" fmla="*/ 19 h 57"/>
                <a:gd name="T22" fmla="*/ 90 w 130"/>
                <a:gd name="T23" fmla="*/ 17 h 57"/>
                <a:gd name="T24" fmla="*/ 85 w 130"/>
                <a:gd name="T25" fmla="*/ 10 h 57"/>
                <a:gd name="T26" fmla="*/ 75 w 130"/>
                <a:gd name="T27" fmla="*/ 8 h 57"/>
                <a:gd name="T28" fmla="*/ 45 w 130"/>
                <a:gd name="T29" fmla="*/ 2 h 57"/>
                <a:gd name="T30" fmla="*/ 34 w 130"/>
                <a:gd name="T31" fmla="*/ 4 h 57"/>
                <a:gd name="T32" fmla="*/ 0 w 130"/>
                <a:gd name="T33" fmla="*/ 22 h 57"/>
                <a:gd name="T34" fmla="*/ 18 w 130"/>
                <a:gd name="T35" fmla="*/ 57 h 57"/>
                <a:gd name="T36" fmla="*/ 29 w 130"/>
                <a:gd name="T37" fmla="*/ 51 h 57"/>
                <a:gd name="T38" fmla="*/ 39 w 130"/>
                <a:gd name="T39" fmla="*/ 50 h 57"/>
                <a:gd name="T40" fmla="*/ 65 w 130"/>
                <a:gd name="T41" fmla="*/ 54 h 57"/>
                <a:gd name="T42" fmla="*/ 84 w 130"/>
                <a:gd name="T43" fmla="*/ 54 h 57"/>
                <a:gd name="T44" fmla="*/ 124 w 130"/>
                <a:gd name="T45" fmla="*/ 33 h 57"/>
                <a:gd name="T46" fmla="*/ 128 w 130"/>
                <a:gd name="T47" fmla="*/ 21 h 57"/>
                <a:gd name="T48" fmla="*/ 116 w 130"/>
                <a:gd name="T49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0" h="57">
                  <a:moveTo>
                    <a:pt x="116" y="18"/>
                  </a:moveTo>
                  <a:cubicBezTo>
                    <a:pt x="102" y="25"/>
                    <a:pt x="102" y="25"/>
                    <a:pt x="102" y="25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87" y="33"/>
                    <a:pt x="66" y="31"/>
                    <a:pt x="59" y="29"/>
                  </a:cubicBezTo>
                  <a:cubicBezTo>
                    <a:pt x="57" y="28"/>
                    <a:pt x="54" y="26"/>
                    <a:pt x="53" y="22"/>
                  </a:cubicBezTo>
                  <a:cubicBezTo>
                    <a:pt x="53" y="21"/>
                    <a:pt x="53" y="22"/>
                    <a:pt x="53" y="19"/>
                  </a:cubicBezTo>
                  <a:cubicBezTo>
                    <a:pt x="53" y="16"/>
                    <a:pt x="57" y="18"/>
                    <a:pt x="57" y="18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3"/>
                    <a:pt x="86" y="22"/>
                    <a:pt x="88" y="21"/>
                  </a:cubicBezTo>
                  <a:cubicBezTo>
                    <a:pt x="89" y="20"/>
                    <a:pt x="89" y="20"/>
                    <a:pt x="90" y="19"/>
                  </a:cubicBezTo>
                  <a:cubicBezTo>
                    <a:pt x="90" y="18"/>
                    <a:pt x="90" y="18"/>
                    <a:pt x="90" y="17"/>
                  </a:cubicBezTo>
                  <a:cubicBezTo>
                    <a:pt x="91" y="14"/>
                    <a:pt x="89" y="10"/>
                    <a:pt x="85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39" y="0"/>
                    <a:pt x="34" y="4"/>
                    <a:pt x="34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3" y="49"/>
                    <a:pt x="39" y="50"/>
                    <a:pt x="39" y="50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80" y="56"/>
                    <a:pt x="84" y="54"/>
                    <a:pt x="84" y="54"/>
                  </a:cubicBezTo>
                  <a:cubicBezTo>
                    <a:pt x="124" y="33"/>
                    <a:pt x="124" y="33"/>
                    <a:pt x="124" y="33"/>
                  </a:cubicBezTo>
                  <a:cubicBezTo>
                    <a:pt x="128" y="30"/>
                    <a:pt x="130" y="25"/>
                    <a:pt x="128" y="21"/>
                  </a:cubicBezTo>
                  <a:cubicBezTo>
                    <a:pt x="126" y="17"/>
                    <a:pt x="120" y="15"/>
                    <a:pt x="1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44"/>
            <p:cNvSpPr>
              <a:spLocks/>
            </p:cNvSpPr>
            <p:nvPr/>
          </p:nvSpPr>
          <p:spPr bwMode="auto">
            <a:xfrm>
              <a:off x="10575925" y="5006975"/>
              <a:ext cx="490538" cy="206375"/>
            </a:xfrm>
            <a:custGeom>
              <a:avLst/>
              <a:gdLst>
                <a:gd name="T0" fmla="*/ 127 w 131"/>
                <a:gd name="T1" fmla="*/ 42 h 55"/>
                <a:gd name="T2" fmla="*/ 109 w 131"/>
                <a:gd name="T3" fmla="*/ 29 h 55"/>
                <a:gd name="T4" fmla="*/ 109 w 131"/>
                <a:gd name="T5" fmla="*/ 10 h 55"/>
                <a:gd name="T6" fmla="*/ 106 w 131"/>
                <a:gd name="T7" fmla="*/ 7 h 55"/>
                <a:gd name="T8" fmla="*/ 92 w 131"/>
                <a:gd name="T9" fmla="*/ 7 h 55"/>
                <a:gd name="T10" fmla="*/ 89 w 131"/>
                <a:gd name="T11" fmla="*/ 10 h 55"/>
                <a:gd name="T12" fmla="*/ 89 w 131"/>
                <a:gd name="T13" fmla="*/ 15 h 55"/>
                <a:gd name="T14" fmla="*/ 69 w 131"/>
                <a:gd name="T15" fmla="*/ 1 h 55"/>
                <a:gd name="T16" fmla="*/ 65 w 131"/>
                <a:gd name="T17" fmla="*/ 0 h 55"/>
                <a:gd name="T18" fmla="*/ 61 w 131"/>
                <a:gd name="T19" fmla="*/ 1 h 55"/>
                <a:gd name="T20" fmla="*/ 3 w 131"/>
                <a:gd name="T21" fmla="*/ 42 h 55"/>
                <a:gd name="T22" fmla="*/ 2 w 131"/>
                <a:gd name="T23" fmla="*/ 51 h 55"/>
                <a:gd name="T24" fmla="*/ 11 w 131"/>
                <a:gd name="T25" fmla="*/ 53 h 55"/>
                <a:gd name="T26" fmla="*/ 65 w 131"/>
                <a:gd name="T27" fmla="*/ 14 h 55"/>
                <a:gd name="T28" fmla="*/ 120 w 131"/>
                <a:gd name="T29" fmla="*/ 53 h 55"/>
                <a:gd name="T30" fmla="*/ 129 w 131"/>
                <a:gd name="T31" fmla="*/ 51 h 55"/>
                <a:gd name="T32" fmla="*/ 127 w 131"/>
                <a:gd name="T33" fmla="*/ 4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55">
                  <a:moveTo>
                    <a:pt x="127" y="42"/>
                  </a:moveTo>
                  <a:cubicBezTo>
                    <a:pt x="109" y="29"/>
                    <a:pt x="109" y="29"/>
                    <a:pt x="109" y="29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9" y="8"/>
                    <a:pt x="107" y="7"/>
                    <a:pt x="106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1" y="7"/>
                    <a:pt x="89" y="8"/>
                    <a:pt x="89" y="10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8" y="0"/>
                    <a:pt x="67" y="0"/>
                    <a:pt x="65" y="0"/>
                  </a:cubicBezTo>
                  <a:cubicBezTo>
                    <a:pt x="64" y="0"/>
                    <a:pt x="63" y="0"/>
                    <a:pt x="61" y="1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0" y="44"/>
                    <a:pt x="0" y="48"/>
                    <a:pt x="2" y="51"/>
                  </a:cubicBezTo>
                  <a:cubicBezTo>
                    <a:pt x="4" y="54"/>
                    <a:pt x="8" y="55"/>
                    <a:pt x="11" y="53"/>
                  </a:cubicBezTo>
                  <a:cubicBezTo>
                    <a:pt x="65" y="14"/>
                    <a:pt x="65" y="14"/>
                    <a:pt x="65" y="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5"/>
                    <a:pt x="127" y="54"/>
                    <a:pt x="129" y="51"/>
                  </a:cubicBezTo>
                  <a:cubicBezTo>
                    <a:pt x="131" y="48"/>
                    <a:pt x="130" y="44"/>
                    <a:pt x="127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6802707" y="2360704"/>
            <a:ext cx="371726" cy="392064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24" name="Freeform 40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7592766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7592766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592766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TextBox 76"/>
          <p:cNvSpPr txBox="1"/>
          <p:nvPr/>
        </p:nvSpPr>
        <p:spPr>
          <a:xfrm>
            <a:off x="7592766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45" name="五边形 2"/>
          <p:cNvSpPr>
            <a:spLocks noChangeArrowheads="1"/>
          </p:cNvSpPr>
          <p:nvPr/>
        </p:nvSpPr>
        <p:spPr bwMode="auto">
          <a:xfrm flipH="1">
            <a:off x="4768958" y="4318162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五边形 4"/>
          <p:cNvSpPr>
            <a:spLocks noChangeArrowheads="1"/>
          </p:cNvSpPr>
          <p:nvPr/>
        </p:nvSpPr>
        <p:spPr bwMode="auto">
          <a:xfrm flipH="1">
            <a:off x="4768958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Group 34"/>
          <p:cNvGrpSpPr/>
          <p:nvPr/>
        </p:nvGrpSpPr>
        <p:grpSpPr>
          <a:xfrm>
            <a:off x="5192041" y="4480587"/>
            <a:ext cx="369632" cy="350314"/>
            <a:chOff x="9112250" y="4754562"/>
            <a:chExt cx="455613" cy="431801"/>
          </a:xfrm>
          <a:solidFill>
            <a:srgbClr val="FCEFD7"/>
          </a:solidFill>
          <a:effectLst/>
        </p:grpSpPr>
        <p:sp>
          <p:nvSpPr>
            <p:cNvPr id="48" name="Freeform 35"/>
            <p:cNvSpPr>
              <a:spLocks noEditPoints="1"/>
            </p:cNvSpPr>
            <p:nvPr/>
          </p:nvSpPr>
          <p:spPr bwMode="auto">
            <a:xfrm>
              <a:off x="9291638" y="4754562"/>
              <a:ext cx="107950" cy="146050"/>
            </a:xfrm>
            <a:custGeom>
              <a:avLst/>
              <a:gdLst>
                <a:gd name="T0" fmla="*/ 21 w 29"/>
                <a:gd name="T1" fmla="*/ 2 h 39"/>
                <a:gd name="T2" fmla="*/ 15 w 29"/>
                <a:gd name="T3" fmla="*/ 1 h 39"/>
                <a:gd name="T4" fmla="*/ 3 w 29"/>
                <a:gd name="T5" fmla="*/ 8 h 39"/>
                <a:gd name="T6" fmla="*/ 1 w 29"/>
                <a:gd name="T7" fmla="*/ 27 h 39"/>
                <a:gd name="T8" fmla="*/ 7 w 29"/>
                <a:gd name="T9" fmla="*/ 37 h 39"/>
                <a:gd name="T10" fmla="*/ 12 w 29"/>
                <a:gd name="T11" fmla="*/ 38 h 39"/>
                <a:gd name="T12" fmla="*/ 22 w 29"/>
                <a:gd name="T13" fmla="*/ 32 h 39"/>
                <a:gd name="T14" fmla="*/ 28 w 29"/>
                <a:gd name="T15" fmla="*/ 14 h 39"/>
                <a:gd name="T16" fmla="*/ 21 w 29"/>
                <a:gd name="T17" fmla="*/ 2 h 39"/>
                <a:gd name="T18" fmla="*/ 14 w 29"/>
                <a:gd name="T19" fmla="*/ 18 h 39"/>
                <a:gd name="T20" fmla="*/ 9 w 29"/>
                <a:gd name="T21" fmla="*/ 11 h 39"/>
                <a:gd name="T22" fmla="*/ 17 w 29"/>
                <a:gd name="T23" fmla="*/ 7 h 39"/>
                <a:gd name="T24" fmla="*/ 21 w 29"/>
                <a:gd name="T25" fmla="*/ 14 h 39"/>
                <a:gd name="T26" fmla="*/ 14 w 29"/>
                <a:gd name="T27" fmla="*/ 1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1" y="2"/>
                  </a:move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4" y="3"/>
                    <a:pt x="3" y="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3" y="36"/>
                    <a:pt x="7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6" y="39"/>
                    <a:pt x="21" y="36"/>
                    <a:pt x="22" y="3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9" y="9"/>
                    <a:pt x="26" y="3"/>
                    <a:pt x="21" y="2"/>
                  </a:cubicBezTo>
                  <a:close/>
                  <a:moveTo>
                    <a:pt x="14" y="18"/>
                  </a:moveTo>
                  <a:cubicBezTo>
                    <a:pt x="11" y="18"/>
                    <a:pt x="9" y="14"/>
                    <a:pt x="9" y="11"/>
                  </a:cubicBezTo>
                  <a:cubicBezTo>
                    <a:pt x="10" y="8"/>
                    <a:pt x="13" y="6"/>
                    <a:pt x="17" y="7"/>
                  </a:cubicBezTo>
                  <a:cubicBezTo>
                    <a:pt x="20" y="8"/>
                    <a:pt x="22" y="11"/>
                    <a:pt x="21" y="14"/>
                  </a:cubicBezTo>
                  <a:cubicBezTo>
                    <a:pt x="20" y="17"/>
                    <a:pt x="17" y="19"/>
                    <a:pt x="1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6"/>
            <p:cNvSpPr>
              <a:spLocks noEditPoints="1"/>
            </p:cNvSpPr>
            <p:nvPr/>
          </p:nvSpPr>
          <p:spPr bwMode="auto">
            <a:xfrm>
              <a:off x="9112250" y="4852988"/>
              <a:ext cx="455613" cy="333375"/>
            </a:xfrm>
            <a:custGeom>
              <a:avLst/>
              <a:gdLst>
                <a:gd name="T0" fmla="*/ 102 w 122"/>
                <a:gd name="T1" fmla="*/ 0 h 89"/>
                <a:gd name="T2" fmla="*/ 20 w 122"/>
                <a:gd name="T3" fmla="*/ 0 h 89"/>
                <a:gd name="T4" fmla="*/ 0 w 122"/>
                <a:gd name="T5" fmla="*/ 20 h 89"/>
                <a:gd name="T6" fmla="*/ 0 w 122"/>
                <a:gd name="T7" fmla="*/ 69 h 89"/>
                <a:gd name="T8" fmla="*/ 20 w 122"/>
                <a:gd name="T9" fmla="*/ 89 h 89"/>
                <a:gd name="T10" fmla="*/ 102 w 122"/>
                <a:gd name="T11" fmla="*/ 89 h 89"/>
                <a:gd name="T12" fmla="*/ 122 w 122"/>
                <a:gd name="T13" fmla="*/ 69 h 89"/>
                <a:gd name="T14" fmla="*/ 122 w 122"/>
                <a:gd name="T15" fmla="*/ 20 h 89"/>
                <a:gd name="T16" fmla="*/ 102 w 122"/>
                <a:gd name="T17" fmla="*/ 0 h 89"/>
                <a:gd name="T18" fmla="*/ 63 w 122"/>
                <a:gd name="T19" fmla="*/ 73 h 89"/>
                <a:gd name="T20" fmla="*/ 14 w 122"/>
                <a:gd name="T21" fmla="*/ 73 h 89"/>
                <a:gd name="T22" fmla="*/ 14 w 122"/>
                <a:gd name="T23" fmla="*/ 16 h 89"/>
                <a:gd name="T24" fmla="*/ 63 w 122"/>
                <a:gd name="T25" fmla="*/ 16 h 89"/>
                <a:gd name="T26" fmla="*/ 63 w 122"/>
                <a:gd name="T27" fmla="*/ 73 h 89"/>
                <a:gd name="T28" fmla="*/ 95 w 122"/>
                <a:gd name="T29" fmla="*/ 28 h 89"/>
                <a:gd name="T30" fmla="*/ 73 w 122"/>
                <a:gd name="T31" fmla="*/ 28 h 89"/>
                <a:gd name="T32" fmla="*/ 69 w 122"/>
                <a:gd name="T33" fmla="*/ 23 h 89"/>
                <a:gd name="T34" fmla="*/ 73 w 122"/>
                <a:gd name="T35" fmla="*/ 19 h 89"/>
                <a:gd name="T36" fmla="*/ 95 w 122"/>
                <a:gd name="T37" fmla="*/ 19 h 89"/>
                <a:gd name="T38" fmla="*/ 99 w 122"/>
                <a:gd name="T39" fmla="*/ 23 h 89"/>
                <a:gd name="T40" fmla="*/ 95 w 122"/>
                <a:gd name="T41" fmla="*/ 28 h 89"/>
                <a:gd name="T42" fmla="*/ 115 w 122"/>
                <a:gd name="T43" fmla="*/ 47 h 89"/>
                <a:gd name="T44" fmla="*/ 111 w 122"/>
                <a:gd name="T45" fmla="*/ 51 h 89"/>
                <a:gd name="T46" fmla="*/ 73 w 122"/>
                <a:gd name="T47" fmla="*/ 51 h 89"/>
                <a:gd name="T48" fmla="*/ 69 w 122"/>
                <a:gd name="T49" fmla="*/ 47 h 89"/>
                <a:gd name="T50" fmla="*/ 69 w 122"/>
                <a:gd name="T51" fmla="*/ 47 h 89"/>
                <a:gd name="T52" fmla="*/ 73 w 122"/>
                <a:gd name="T53" fmla="*/ 43 h 89"/>
                <a:gd name="T54" fmla="*/ 111 w 122"/>
                <a:gd name="T55" fmla="*/ 43 h 89"/>
                <a:gd name="T56" fmla="*/ 115 w 122"/>
                <a:gd name="T57" fmla="*/ 47 h 89"/>
                <a:gd name="T58" fmla="*/ 115 w 122"/>
                <a:gd name="T59" fmla="*/ 62 h 89"/>
                <a:gd name="T60" fmla="*/ 111 w 122"/>
                <a:gd name="T61" fmla="*/ 66 h 89"/>
                <a:gd name="T62" fmla="*/ 73 w 122"/>
                <a:gd name="T63" fmla="*/ 66 h 89"/>
                <a:gd name="T64" fmla="*/ 69 w 122"/>
                <a:gd name="T65" fmla="*/ 62 h 89"/>
                <a:gd name="T66" fmla="*/ 69 w 122"/>
                <a:gd name="T67" fmla="*/ 62 h 89"/>
                <a:gd name="T68" fmla="*/ 73 w 122"/>
                <a:gd name="T69" fmla="*/ 59 h 89"/>
                <a:gd name="T70" fmla="*/ 111 w 122"/>
                <a:gd name="T71" fmla="*/ 59 h 89"/>
                <a:gd name="T72" fmla="*/ 115 w 122"/>
                <a:gd name="T7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" h="89">
                  <a:moveTo>
                    <a:pt x="102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9" y="89"/>
                    <a:pt x="20" y="89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13" y="89"/>
                    <a:pt x="122" y="80"/>
                    <a:pt x="122" y="69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9"/>
                    <a:pt x="113" y="0"/>
                    <a:pt x="102" y="0"/>
                  </a:cubicBezTo>
                  <a:close/>
                  <a:moveTo>
                    <a:pt x="63" y="73"/>
                  </a:moveTo>
                  <a:cubicBezTo>
                    <a:pt x="14" y="73"/>
                    <a:pt x="14" y="73"/>
                    <a:pt x="14" y="7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63" y="16"/>
                    <a:pt x="63" y="16"/>
                    <a:pt x="63" y="16"/>
                  </a:cubicBezTo>
                  <a:lnTo>
                    <a:pt x="63" y="73"/>
                  </a:lnTo>
                  <a:close/>
                  <a:moveTo>
                    <a:pt x="95" y="28"/>
                  </a:moveTo>
                  <a:cubicBezTo>
                    <a:pt x="73" y="28"/>
                    <a:pt x="73" y="28"/>
                    <a:pt x="73" y="28"/>
                  </a:cubicBezTo>
                  <a:cubicBezTo>
                    <a:pt x="71" y="28"/>
                    <a:pt x="69" y="26"/>
                    <a:pt x="69" y="23"/>
                  </a:cubicBezTo>
                  <a:cubicBezTo>
                    <a:pt x="69" y="21"/>
                    <a:pt x="71" y="19"/>
                    <a:pt x="7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7" y="19"/>
                    <a:pt x="99" y="21"/>
                    <a:pt x="99" y="23"/>
                  </a:cubicBezTo>
                  <a:cubicBezTo>
                    <a:pt x="99" y="26"/>
                    <a:pt x="97" y="28"/>
                    <a:pt x="95" y="28"/>
                  </a:cubicBezTo>
                  <a:close/>
                  <a:moveTo>
                    <a:pt x="115" y="47"/>
                  </a:moveTo>
                  <a:cubicBezTo>
                    <a:pt x="115" y="49"/>
                    <a:pt x="113" y="51"/>
                    <a:pt x="111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0" y="51"/>
                    <a:pt x="69" y="49"/>
                    <a:pt x="69" y="47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5"/>
                    <a:pt x="70" y="43"/>
                    <a:pt x="73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3" y="43"/>
                    <a:pt x="115" y="45"/>
                    <a:pt x="115" y="47"/>
                  </a:cubicBezTo>
                  <a:close/>
                  <a:moveTo>
                    <a:pt x="115" y="62"/>
                  </a:moveTo>
                  <a:cubicBezTo>
                    <a:pt x="115" y="65"/>
                    <a:pt x="113" y="66"/>
                    <a:pt x="111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0" y="66"/>
                    <a:pt x="69" y="65"/>
                    <a:pt x="69" y="62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0"/>
                    <a:pt x="70" y="59"/>
                    <a:pt x="73" y="59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13" y="59"/>
                    <a:pt x="115" y="60"/>
                    <a:pt x="11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37"/>
            <p:cNvSpPr>
              <a:spLocks/>
            </p:cNvSpPr>
            <p:nvPr/>
          </p:nvSpPr>
          <p:spPr bwMode="auto">
            <a:xfrm>
              <a:off x="9190038" y="5010150"/>
              <a:ext cx="127000" cy="93663"/>
            </a:xfrm>
            <a:custGeom>
              <a:avLst/>
              <a:gdLst>
                <a:gd name="T0" fmla="*/ 33 w 34"/>
                <a:gd name="T1" fmla="*/ 22 h 25"/>
                <a:gd name="T2" fmla="*/ 34 w 34"/>
                <a:gd name="T3" fmla="*/ 7 h 25"/>
                <a:gd name="T4" fmla="*/ 25 w 34"/>
                <a:gd name="T5" fmla="*/ 0 h 25"/>
                <a:gd name="T6" fmla="*/ 20 w 34"/>
                <a:gd name="T7" fmla="*/ 0 h 25"/>
                <a:gd name="T8" fmla="*/ 19 w 34"/>
                <a:gd name="T9" fmla="*/ 3 h 25"/>
                <a:gd name="T10" fmla="*/ 20 w 34"/>
                <a:gd name="T11" fmla="*/ 16 h 25"/>
                <a:gd name="T12" fmla="*/ 17 w 34"/>
                <a:gd name="T13" fmla="*/ 20 h 25"/>
                <a:gd name="T14" fmla="*/ 14 w 34"/>
                <a:gd name="T15" fmla="*/ 16 h 25"/>
                <a:gd name="T16" fmla="*/ 16 w 34"/>
                <a:gd name="T17" fmla="*/ 3 h 25"/>
                <a:gd name="T18" fmla="*/ 15 w 34"/>
                <a:gd name="T19" fmla="*/ 0 h 25"/>
                <a:gd name="T20" fmla="*/ 9 w 34"/>
                <a:gd name="T21" fmla="*/ 0 h 25"/>
                <a:gd name="T22" fmla="*/ 9 w 34"/>
                <a:gd name="T23" fmla="*/ 0 h 25"/>
                <a:gd name="T24" fmla="*/ 1 w 34"/>
                <a:gd name="T25" fmla="*/ 7 h 25"/>
                <a:gd name="T26" fmla="*/ 2 w 34"/>
                <a:gd name="T27" fmla="*/ 22 h 25"/>
                <a:gd name="T28" fmla="*/ 17 w 34"/>
                <a:gd name="T29" fmla="*/ 25 h 25"/>
                <a:gd name="T30" fmla="*/ 33 w 34"/>
                <a:gd name="T31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" h="25">
                  <a:moveTo>
                    <a:pt x="33" y="22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34" y="3"/>
                    <a:pt x="30" y="0"/>
                    <a:pt x="2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2"/>
                    <a:pt x="19" y="3"/>
                  </a:cubicBezTo>
                  <a:cubicBezTo>
                    <a:pt x="19" y="3"/>
                    <a:pt x="21" y="13"/>
                    <a:pt x="20" y="16"/>
                  </a:cubicBezTo>
                  <a:cubicBezTo>
                    <a:pt x="20" y="17"/>
                    <a:pt x="19" y="21"/>
                    <a:pt x="17" y="20"/>
                  </a:cubicBezTo>
                  <a:cubicBezTo>
                    <a:pt x="16" y="20"/>
                    <a:pt x="14" y="17"/>
                    <a:pt x="14" y="16"/>
                  </a:cubicBezTo>
                  <a:cubicBezTo>
                    <a:pt x="13" y="13"/>
                    <a:pt x="16" y="3"/>
                    <a:pt x="16" y="3"/>
                  </a:cubicBezTo>
                  <a:cubicBezTo>
                    <a:pt x="15" y="3"/>
                    <a:pt x="15" y="2"/>
                    <a:pt x="1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5" y="0"/>
                    <a:pt x="0" y="3"/>
                    <a:pt x="1" y="7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6" y="25"/>
                    <a:pt x="12" y="25"/>
                    <a:pt x="17" y="25"/>
                  </a:cubicBezTo>
                  <a:cubicBezTo>
                    <a:pt x="23" y="25"/>
                    <a:pt x="29" y="25"/>
                    <a:pt x="3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38"/>
            <p:cNvSpPr>
              <a:spLocks noChangeArrowheads="1"/>
            </p:cNvSpPr>
            <p:nvPr/>
          </p:nvSpPr>
          <p:spPr bwMode="auto">
            <a:xfrm>
              <a:off x="9220200" y="4930775"/>
              <a:ext cx="68263" cy="68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Group 31"/>
          <p:cNvGrpSpPr/>
          <p:nvPr/>
        </p:nvGrpSpPr>
        <p:grpSpPr>
          <a:xfrm>
            <a:off x="5209492" y="2329727"/>
            <a:ext cx="334731" cy="454019"/>
            <a:chOff x="6943725" y="4087813"/>
            <a:chExt cx="371475" cy="506412"/>
          </a:xfrm>
          <a:solidFill>
            <a:srgbClr val="FCEFD7"/>
          </a:solidFill>
          <a:effectLst/>
        </p:grpSpPr>
        <p:sp>
          <p:nvSpPr>
            <p:cNvPr id="53" name="Freeform 32"/>
            <p:cNvSpPr>
              <a:spLocks noEditPoints="1"/>
            </p:cNvSpPr>
            <p:nvPr/>
          </p:nvSpPr>
          <p:spPr bwMode="auto">
            <a:xfrm>
              <a:off x="6943725" y="4087813"/>
              <a:ext cx="371475" cy="506412"/>
            </a:xfrm>
            <a:custGeom>
              <a:avLst/>
              <a:gdLst>
                <a:gd name="T0" fmla="*/ 75 w 99"/>
                <a:gd name="T1" fmla="*/ 0 h 135"/>
                <a:gd name="T2" fmla="*/ 24 w 99"/>
                <a:gd name="T3" fmla="*/ 0 h 135"/>
                <a:gd name="T4" fmla="*/ 0 w 99"/>
                <a:gd name="T5" fmla="*/ 23 h 135"/>
                <a:gd name="T6" fmla="*/ 0 w 99"/>
                <a:gd name="T7" fmla="*/ 111 h 135"/>
                <a:gd name="T8" fmla="*/ 24 w 99"/>
                <a:gd name="T9" fmla="*/ 135 h 135"/>
                <a:gd name="T10" fmla="*/ 75 w 99"/>
                <a:gd name="T11" fmla="*/ 135 h 135"/>
                <a:gd name="T12" fmla="*/ 99 w 99"/>
                <a:gd name="T13" fmla="*/ 111 h 135"/>
                <a:gd name="T14" fmla="*/ 99 w 99"/>
                <a:gd name="T15" fmla="*/ 23 h 135"/>
                <a:gd name="T16" fmla="*/ 75 w 99"/>
                <a:gd name="T17" fmla="*/ 0 h 135"/>
                <a:gd name="T18" fmla="*/ 49 w 99"/>
                <a:gd name="T19" fmla="*/ 126 h 135"/>
                <a:gd name="T20" fmla="*/ 44 w 99"/>
                <a:gd name="T21" fmla="*/ 121 h 135"/>
                <a:gd name="T22" fmla="*/ 49 w 99"/>
                <a:gd name="T23" fmla="*/ 115 h 135"/>
                <a:gd name="T24" fmla="*/ 55 w 99"/>
                <a:gd name="T25" fmla="*/ 121 h 135"/>
                <a:gd name="T26" fmla="*/ 49 w 99"/>
                <a:gd name="T27" fmla="*/ 126 h 135"/>
                <a:gd name="T28" fmla="*/ 81 w 99"/>
                <a:gd name="T29" fmla="*/ 108 h 135"/>
                <a:gd name="T30" fmla="*/ 18 w 99"/>
                <a:gd name="T31" fmla="*/ 108 h 135"/>
                <a:gd name="T32" fmla="*/ 18 w 99"/>
                <a:gd name="T33" fmla="*/ 18 h 135"/>
                <a:gd name="T34" fmla="*/ 81 w 99"/>
                <a:gd name="T35" fmla="*/ 18 h 135"/>
                <a:gd name="T36" fmla="*/ 81 w 99"/>
                <a:gd name="T37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135">
                  <a:moveTo>
                    <a:pt x="75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24"/>
                    <a:pt x="11" y="135"/>
                    <a:pt x="24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88" y="135"/>
                    <a:pt x="99" y="124"/>
                    <a:pt x="99" y="111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9" y="10"/>
                    <a:pt x="88" y="0"/>
                    <a:pt x="75" y="0"/>
                  </a:cubicBezTo>
                  <a:close/>
                  <a:moveTo>
                    <a:pt x="49" y="126"/>
                  </a:moveTo>
                  <a:cubicBezTo>
                    <a:pt x="47" y="126"/>
                    <a:pt x="44" y="124"/>
                    <a:pt x="44" y="121"/>
                  </a:cubicBezTo>
                  <a:cubicBezTo>
                    <a:pt x="44" y="118"/>
                    <a:pt x="47" y="115"/>
                    <a:pt x="49" y="115"/>
                  </a:cubicBezTo>
                  <a:cubicBezTo>
                    <a:pt x="52" y="115"/>
                    <a:pt x="55" y="118"/>
                    <a:pt x="55" y="121"/>
                  </a:cubicBezTo>
                  <a:cubicBezTo>
                    <a:pt x="55" y="124"/>
                    <a:pt x="52" y="126"/>
                    <a:pt x="49" y="126"/>
                  </a:cubicBezTo>
                  <a:close/>
                  <a:moveTo>
                    <a:pt x="81" y="108"/>
                  </a:moveTo>
                  <a:cubicBezTo>
                    <a:pt x="18" y="108"/>
                    <a:pt x="18" y="108"/>
                    <a:pt x="18" y="10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81" y="18"/>
                    <a:pt x="81" y="18"/>
                    <a:pt x="81" y="18"/>
                  </a:cubicBezTo>
                  <a:lnTo>
                    <a:pt x="81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7097713" y="4200525"/>
              <a:ext cx="63500" cy="242887"/>
            </a:xfrm>
            <a:custGeom>
              <a:avLst/>
              <a:gdLst>
                <a:gd name="T0" fmla="*/ 8 w 17"/>
                <a:gd name="T1" fmla="*/ 65 h 65"/>
                <a:gd name="T2" fmla="*/ 0 w 17"/>
                <a:gd name="T3" fmla="*/ 56 h 65"/>
                <a:gd name="T4" fmla="*/ 9 w 17"/>
                <a:gd name="T5" fmla="*/ 48 h 65"/>
                <a:gd name="T6" fmla="*/ 17 w 17"/>
                <a:gd name="T7" fmla="*/ 56 h 65"/>
                <a:gd name="T8" fmla="*/ 9 w 17"/>
                <a:gd name="T9" fmla="*/ 65 h 65"/>
                <a:gd name="T10" fmla="*/ 8 w 17"/>
                <a:gd name="T11" fmla="*/ 65 h 65"/>
                <a:gd name="T12" fmla="*/ 3 w 17"/>
                <a:gd name="T13" fmla="*/ 43 h 65"/>
                <a:gd name="T14" fmla="*/ 1 w 17"/>
                <a:gd name="T15" fmla="*/ 0 h 65"/>
                <a:gd name="T16" fmla="*/ 16 w 17"/>
                <a:gd name="T17" fmla="*/ 0 h 65"/>
                <a:gd name="T18" fmla="*/ 14 w 17"/>
                <a:gd name="T19" fmla="*/ 43 h 65"/>
                <a:gd name="T20" fmla="*/ 3 w 17"/>
                <a:gd name="T21" fmla="*/ 4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65">
                  <a:moveTo>
                    <a:pt x="8" y="65"/>
                  </a:moveTo>
                  <a:cubicBezTo>
                    <a:pt x="3" y="65"/>
                    <a:pt x="0" y="61"/>
                    <a:pt x="0" y="56"/>
                  </a:cubicBezTo>
                  <a:cubicBezTo>
                    <a:pt x="0" y="51"/>
                    <a:pt x="4" y="48"/>
                    <a:pt x="9" y="48"/>
                  </a:cubicBezTo>
                  <a:cubicBezTo>
                    <a:pt x="14" y="48"/>
                    <a:pt x="17" y="51"/>
                    <a:pt x="17" y="56"/>
                  </a:cubicBezTo>
                  <a:cubicBezTo>
                    <a:pt x="17" y="61"/>
                    <a:pt x="14" y="65"/>
                    <a:pt x="9" y="65"/>
                  </a:cubicBezTo>
                  <a:lnTo>
                    <a:pt x="8" y="65"/>
                  </a:lnTo>
                  <a:close/>
                  <a:moveTo>
                    <a:pt x="3" y="43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43"/>
                    <a:pt x="14" y="43"/>
                    <a:pt x="14" y="43"/>
                  </a:cubicBezTo>
                  <a:lnTo>
                    <a:pt x="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557764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322434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557764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TextBox 76"/>
          <p:cNvSpPr txBox="1"/>
          <p:nvPr/>
        </p:nvSpPr>
        <p:spPr>
          <a:xfrm>
            <a:off x="3322434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05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707593" y="2415021"/>
            <a:ext cx="3385318" cy="2951166"/>
            <a:chOff x="2098355" y="789986"/>
            <a:chExt cx="4201275" cy="3662479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40" y="894253"/>
              <a:ext cx="3917304" cy="2575284"/>
            </a:xfrm>
            <a:prstGeom prst="rect">
              <a:avLst/>
            </a:prstGeom>
          </p:spPr>
        </p:pic>
        <p:grpSp>
          <p:nvGrpSpPr>
            <p:cNvPr id="20" name="组合 19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任意多边形 21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43" name="TextBox 76"/>
          <p:cNvSpPr txBox="1"/>
          <p:nvPr/>
        </p:nvSpPr>
        <p:spPr>
          <a:xfrm>
            <a:off x="2236346" y="2009976"/>
            <a:ext cx="1035487" cy="340519"/>
          </a:xfrm>
          <a:prstGeom prst="roundRect">
            <a:avLst/>
          </a:prstGeom>
          <a:solidFill>
            <a:srgbClr val="6EADA7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092188" y="2353671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2236346" y="3208569"/>
            <a:ext cx="1035487" cy="340519"/>
          </a:xfrm>
          <a:prstGeom prst="roundRect">
            <a:avLst/>
          </a:prstGeom>
          <a:solidFill>
            <a:srgbClr val="B5213B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092188" y="3552264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2236346" y="4407162"/>
            <a:ext cx="1035487" cy="340519"/>
          </a:xfrm>
          <a:prstGeom prst="roundRect">
            <a:avLst/>
          </a:prstGeom>
          <a:solidFill>
            <a:srgbClr val="EB8628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092188" y="4750857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13"/>
          <p:cNvSpPr>
            <a:spLocks/>
          </p:cNvSpPr>
          <p:nvPr/>
        </p:nvSpPr>
        <p:spPr bwMode="auto">
          <a:xfrm>
            <a:off x="5263958" y="2040774"/>
            <a:ext cx="1640315" cy="1605927"/>
          </a:xfrm>
          <a:custGeom>
            <a:avLst/>
            <a:gdLst>
              <a:gd name="T0" fmla="*/ 201 w 201"/>
              <a:gd name="T1" fmla="*/ 96 h 197"/>
              <a:gd name="T2" fmla="*/ 110 w 201"/>
              <a:gd name="T3" fmla="*/ 5 h 197"/>
              <a:gd name="T4" fmla="*/ 91 w 201"/>
              <a:gd name="T5" fmla="*/ 5 h 197"/>
              <a:gd name="T6" fmla="*/ 0 w 201"/>
              <a:gd name="T7" fmla="*/ 96 h 197"/>
              <a:gd name="T8" fmla="*/ 101 w 201"/>
              <a:gd name="T9" fmla="*/ 197 h 197"/>
              <a:gd name="T10" fmla="*/ 201 w 201"/>
              <a:gd name="T11" fmla="*/ 96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7">
                <a:moveTo>
                  <a:pt x="201" y="96"/>
                </a:moveTo>
                <a:cubicBezTo>
                  <a:pt x="110" y="5"/>
                  <a:pt x="110" y="5"/>
                  <a:pt x="110" y="5"/>
                </a:cubicBezTo>
                <a:cubicBezTo>
                  <a:pt x="105" y="0"/>
                  <a:pt x="97" y="0"/>
                  <a:pt x="91" y="5"/>
                </a:cubicBezTo>
                <a:cubicBezTo>
                  <a:pt x="0" y="96"/>
                  <a:pt x="0" y="96"/>
                  <a:pt x="0" y="96"/>
                </a:cubicBezTo>
                <a:cubicBezTo>
                  <a:pt x="101" y="197"/>
                  <a:pt x="101" y="197"/>
                  <a:pt x="101" y="197"/>
                </a:cubicBezTo>
                <a:lnTo>
                  <a:pt x="201" y="96"/>
                </a:lnTo>
                <a:close/>
              </a:path>
            </a:pathLst>
          </a:custGeom>
          <a:solidFill>
            <a:srgbClr val="6EADA7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4356824" y="2876848"/>
            <a:ext cx="1609365" cy="1640315"/>
          </a:xfrm>
          <a:custGeom>
            <a:avLst/>
            <a:gdLst>
              <a:gd name="T0" fmla="*/ 96 w 197"/>
              <a:gd name="T1" fmla="*/ 0 h 201"/>
              <a:gd name="T2" fmla="*/ 5 w 197"/>
              <a:gd name="T3" fmla="*/ 91 h 201"/>
              <a:gd name="T4" fmla="*/ 5 w 197"/>
              <a:gd name="T5" fmla="*/ 110 h 201"/>
              <a:gd name="T6" fmla="*/ 96 w 197"/>
              <a:gd name="T7" fmla="*/ 201 h 201"/>
              <a:gd name="T8" fmla="*/ 197 w 197"/>
              <a:gd name="T9" fmla="*/ 101 h 201"/>
              <a:gd name="T10" fmla="*/ 96 w 197"/>
              <a:gd name="T11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7" h="201">
                <a:moveTo>
                  <a:pt x="96" y="0"/>
                </a:moveTo>
                <a:cubicBezTo>
                  <a:pt x="5" y="91"/>
                  <a:pt x="5" y="91"/>
                  <a:pt x="5" y="91"/>
                </a:cubicBezTo>
                <a:cubicBezTo>
                  <a:pt x="0" y="97"/>
                  <a:pt x="0" y="105"/>
                  <a:pt x="5" y="110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197" y="101"/>
                  <a:pt x="197" y="101"/>
                  <a:pt x="197" y="101"/>
                </a:cubicBezTo>
                <a:lnTo>
                  <a:pt x="96" y="0"/>
                </a:lnTo>
                <a:close/>
              </a:path>
            </a:pathLst>
          </a:custGeom>
          <a:solidFill>
            <a:srgbClr val="EB8628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5284793" y="3790940"/>
            <a:ext cx="1640315" cy="1602487"/>
          </a:xfrm>
          <a:custGeom>
            <a:avLst/>
            <a:gdLst>
              <a:gd name="T0" fmla="*/ 0 w 201"/>
              <a:gd name="T1" fmla="*/ 100 h 196"/>
              <a:gd name="T2" fmla="*/ 91 w 201"/>
              <a:gd name="T3" fmla="*/ 191 h 196"/>
              <a:gd name="T4" fmla="*/ 110 w 201"/>
              <a:gd name="T5" fmla="*/ 191 h 196"/>
              <a:gd name="T6" fmla="*/ 201 w 201"/>
              <a:gd name="T7" fmla="*/ 100 h 196"/>
              <a:gd name="T8" fmla="*/ 101 w 201"/>
              <a:gd name="T9" fmla="*/ 0 h 196"/>
              <a:gd name="T10" fmla="*/ 0 w 201"/>
              <a:gd name="T11" fmla="*/ 10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6">
                <a:moveTo>
                  <a:pt x="0" y="100"/>
                </a:moveTo>
                <a:cubicBezTo>
                  <a:pt x="91" y="191"/>
                  <a:pt x="91" y="191"/>
                  <a:pt x="91" y="191"/>
                </a:cubicBezTo>
                <a:cubicBezTo>
                  <a:pt x="97" y="196"/>
                  <a:pt x="105" y="196"/>
                  <a:pt x="110" y="191"/>
                </a:cubicBezTo>
                <a:cubicBezTo>
                  <a:pt x="201" y="100"/>
                  <a:pt x="201" y="100"/>
                  <a:pt x="201" y="100"/>
                </a:cubicBezTo>
                <a:cubicBezTo>
                  <a:pt x="101" y="0"/>
                  <a:pt x="101" y="0"/>
                  <a:pt x="101" y="0"/>
                </a:cubicBezTo>
                <a:lnTo>
                  <a:pt x="0" y="100"/>
                </a:lnTo>
                <a:close/>
              </a:path>
            </a:pathLst>
          </a:custGeom>
          <a:solidFill>
            <a:srgbClr val="CEA95A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6175139" y="2876848"/>
            <a:ext cx="1599049" cy="1640315"/>
          </a:xfrm>
          <a:custGeom>
            <a:avLst/>
            <a:gdLst>
              <a:gd name="T0" fmla="*/ 0 w 196"/>
              <a:gd name="T1" fmla="*/ 101 h 201"/>
              <a:gd name="T2" fmla="*/ 100 w 196"/>
              <a:gd name="T3" fmla="*/ 201 h 201"/>
              <a:gd name="T4" fmla="*/ 191 w 196"/>
              <a:gd name="T5" fmla="*/ 110 h 201"/>
              <a:gd name="T6" fmla="*/ 191 w 196"/>
              <a:gd name="T7" fmla="*/ 91 h 201"/>
              <a:gd name="T8" fmla="*/ 100 w 196"/>
              <a:gd name="T9" fmla="*/ 0 h 201"/>
              <a:gd name="T10" fmla="*/ 0 w 196"/>
              <a:gd name="T11" fmla="*/ 10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" h="201">
                <a:moveTo>
                  <a:pt x="0" y="101"/>
                </a:moveTo>
                <a:cubicBezTo>
                  <a:pt x="100" y="201"/>
                  <a:pt x="100" y="201"/>
                  <a:pt x="100" y="201"/>
                </a:cubicBezTo>
                <a:cubicBezTo>
                  <a:pt x="191" y="110"/>
                  <a:pt x="191" y="110"/>
                  <a:pt x="191" y="110"/>
                </a:cubicBezTo>
                <a:cubicBezTo>
                  <a:pt x="196" y="105"/>
                  <a:pt x="196" y="97"/>
                  <a:pt x="191" y="91"/>
                </a:cubicBezTo>
                <a:cubicBezTo>
                  <a:pt x="100" y="0"/>
                  <a:pt x="100" y="0"/>
                  <a:pt x="100" y="0"/>
                </a:cubicBezTo>
                <a:lnTo>
                  <a:pt x="0" y="101"/>
                </a:lnTo>
                <a:close/>
              </a:path>
            </a:pathLst>
          </a:custGeom>
          <a:solidFill>
            <a:srgbClr val="B5213B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5825153" y="2659991"/>
            <a:ext cx="582730" cy="511731"/>
            <a:chOff x="7399338" y="4675188"/>
            <a:chExt cx="581024" cy="490537"/>
          </a:xfrm>
          <a:solidFill>
            <a:srgbClr val="FCEFD7"/>
          </a:solidFill>
          <a:effectLst/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556500" y="4922838"/>
              <a:ext cx="231775" cy="198437"/>
            </a:xfrm>
            <a:custGeom>
              <a:avLst/>
              <a:gdLst>
                <a:gd name="T0" fmla="*/ 59 w 62"/>
                <a:gd name="T1" fmla="*/ 41 h 53"/>
                <a:gd name="T2" fmla="*/ 61 w 62"/>
                <a:gd name="T3" fmla="*/ 14 h 53"/>
                <a:gd name="T4" fmla="*/ 45 w 62"/>
                <a:gd name="T5" fmla="*/ 0 h 53"/>
                <a:gd name="T6" fmla="*/ 37 w 62"/>
                <a:gd name="T7" fmla="*/ 0 h 53"/>
                <a:gd name="T8" fmla="*/ 35 w 62"/>
                <a:gd name="T9" fmla="*/ 6 h 53"/>
                <a:gd name="T10" fmla="*/ 37 w 62"/>
                <a:gd name="T11" fmla="*/ 30 h 53"/>
                <a:gd name="T12" fmla="*/ 31 w 62"/>
                <a:gd name="T13" fmla="*/ 38 h 53"/>
                <a:gd name="T14" fmla="*/ 25 w 62"/>
                <a:gd name="T15" fmla="*/ 30 h 53"/>
                <a:gd name="T16" fmla="*/ 29 w 62"/>
                <a:gd name="T17" fmla="*/ 6 h 53"/>
                <a:gd name="T18" fmla="*/ 26 w 62"/>
                <a:gd name="T19" fmla="*/ 0 h 53"/>
                <a:gd name="T20" fmla="*/ 17 w 62"/>
                <a:gd name="T21" fmla="*/ 0 h 53"/>
                <a:gd name="T22" fmla="*/ 17 w 62"/>
                <a:gd name="T23" fmla="*/ 0 h 53"/>
                <a:gd name="T24" fmla="*/ 1 w 62"/>
                <a:gd name="T25" fmla="*/ 14 h 53"/>
                <a:gd name="T26" fmla="*/ 3 w 62"/>
                <a:gd name="T27" fmla="*/ 41 h 53"/>
                <a:gd name="T28" fmla="*/ 31 w 62"/>
                <a:gd name="T29" fmla="*/ 53 h 53"/>
                <a:gd name="T30" fmla="*/ 59 w 62"/>
                <a:gd name="T31" fmla="*/ 4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3">
                  <a:moveTo>
                    <a:pt x="59" y="41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62" y="7"/>
                    <a:pt x="54" y="0"/>
                    <a:pt x="4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"/>
                    <a:pt x="37" y="5"/>
                    <a:pt x="35" y="6"/>
                  </a:cubicBezTo>
                  <a:cubicBezTo>
                    <a:pt x="35" y="6"/>
                    <a:pt x="38" y="24"/>
                    <a:pt x="37" y="30"/>
                  </a:cubicBezTo>
                  <a:cubicBezTo>
                    <a:pt x="36" y="32"/>
                    <a:pt x="34" y="39"/>
                    <a:pt x="31" y="38"/>
                  </a:cubicBezTo>
                  <a:cubicBezTo>
                    <a:pt x="28" y="38"/>
                    <a:pt x="26" y="32"/>
                    <a:pt x="25" y="30"/>
                  </a:cubicBezTo>
                  <a:cubicBezTo>
                    <a:pt x="24" y="24"/>
                    <a:pt x="29" y="6"/>
                    <a:pt x="29" y="6"/>
                  </a:cubicBezTo>
                  <a:cubicBezTo>
                    <a:pt x="28" y="6"/>
                    <a:pt x="27" y="5"/>
                    <a:pt x="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7"/>
                    <a:pt x="1" y="14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10" y="48"/>
                    <a:pt x="21" y="53"/>
                    <a:pt x="31" y="53"/>
                  </a:cubicBezTo>
                  <a:cubicBezTo>
                    <a:pt x="42" y="53"/>
                    <a:pt x="53" y="47"/>
                    <a:pt x="59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7612063" y="4783138"/>
              <a:ext cx="120650" cy="1206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7399338" y="4675188"/>
              <a:ext cx="581024" cy="490537"/>
            </a:xfrm>
            <a:custGeom>
              <a:avLst/>
              <a:gdLst>
                <a:gd name="T0" fmla="*/ 154 w 155"/>
                <a:gd name="T1" fmla="*/ 60 h 131"/>
                <a:gd name="T2" fmla="*/ 133 w 155"/>
                <a:gd name="T3" fmla="*/ 39 h 131"/>
                <a:gd name="T4" fmla="*/ 130 w 155"/>
                <a:gd name="T5" fmla="*/ 37 h 131"/>
                <a:gd name="T6" fmla="*/ 129 w 155"/>
                <a:gd name="T7" fmla="*/ 36 h 131"/>
                <a:gd name="T8" fmla="*/ 129 w 155"/>
                <a:gd name="T9" fmla="*/ 36 h 131"/>
                <a:gd name="T10" fmla="*/ 127 w 155"/>
                <a:gd name="T11" fmla="*/ 37 h 131"/>
                <a:gd name="T12" fmla="*/ 115 w 155"/>
                <a:gd name="T13" fmla="*/ 50 h 131"/>
                <a:gd name="T14" fmla="*/ 104 w 155"/>
                <a:gd name="T15" fmla="*/ 60 h 131"/>
                <a:gd name="T16" fmla="*/ 104 w 155"/>
                <a:gd name="T17" fmla="*/ 63 h 131"/>
                <a:gd name="T18" fmla="*/ 106 w 155"/>
                <a:gd name="T19" fmla="*/ 64 h 131"/>
                <a:gd name="T20" fmla="*/ 106 w 155"/>
                <a:gd name="T21" fmla="*/ 64 h 131"/>
                <a:gd name="T22" fmla="*/ 115 w 155"/>
                <a:gd name="T23" fmla="*/ 64 h 131"/>
                <a:gd name="T24" fmla="*/ 118 w 155"/>
                <a:gd name="T25" fmla="*/ 64 h 131"/>
                <a:gd name="T26" fmla="*/ 120 w 155"/>
                <a:gd name="T27" fmla="*/ 65 h 131"/>
                <a:gd name="T28" fmla="*/ 121 w 155"/>
                <a:gd name="T29" fmla="*/ 66 h 131"/>
                <a:gd name="T30" fmla="*/ 120 w 155"/>
                <a:gd name="T31" fmla="*/ 70 h 131"/>
                <a:gd name="T32" fmla="*/ 106 w 155"/>
                <a:gd name="T33" fmla="*/ 99 h 131"/>
                <a:gd name="T34" fmla="*/ 72 w 155"/>
                <a:gd name="T35" fmla="*/ 114 h 131"/>
                <a:gd name="T36" fmla="*/ 39 w 155"/>
                <a:gd name="T37" fmla="*/ 100 h 131"/>
                <a:gd name="T38" fmla="*/ 24 w 155"/>
                <a:gd name="T39" fmla="*/ 66 h 131"/>
                <a:gd name="T40" fmla="*/ 38 w 155"/>
                <a:gd name="T41" fmla="*/ 32 h 131"/>
                <a:gd name="T42" fmla="*/ 74 w 155"/>
                <a:gd name="T43" fmla="*/ 17 h 131"/>
                <a:gd name="T44" fmla="*/ 90 w 155"/>
                <a:gd name="T45" fmla="*/ 20 h 131"/>
                <a:gd name="T46" fmla="*/ 93 w 155"/>
                <a:gd name="T47" fmla="*/ 20 h 131"/>
                <a:gd name="T48" fmla="*/ 99 w 155"/>
                <a:gd name="T49" fmla="*/ 18 h 131"/>
                <a:gd name="T50" fmla="*/ 101 w 155"/>
                <a:gd name="T51" fmla="*/ 14 h 131"/>
                <a:gd name="T52" fmla="*/ 96 w 155"/>
                <a:gd name="T53" fmla="*/ 3 h 131"/>
                <a:gd name="T54" fmla="*/ 74 w 155"/>
                <a:gd name="T55" fmla="*/ 0 h 131"/>
                <a:gd name="T56" fmla="*/ 26 w 155"/>
                <a:gd name="T57" fmla="*/ 20 h 131"/>
                <a:gd name="T58" fmla="*/ 26 w 155"/>
                <a:gd name="T59" fmla="*/ 112 h 131"/>
                <a:gd name="T60" fmla="*/ 72 w 155"/>
                <a:gd name="T61" fmla="*/ 131 h 131"/>
                <a:gd name="T62" fmla="*/ 73 w 155"/>
                <a:gd name="T63" fmla="*/ 131 h 131"/>
                <a:gd name="T64" fmla="*/ 119 w 155"/>
                <a:gd name="T65" fmla="*/ 111 h 131"/>
                <a:gd name="T66" fmla="*/ 130 w 155"/>
                <a:gd name="T67" fmla="*/ 97 h 131"/>
                <a:gd name="T68" fmla="*/ 136 w 155"/>
                <a:gd name="T69" fmla="*/ 81 h 131"/>
                <a:gd name="T70" fmla="*/ 138 w 155"/>
                <a:gd name="T71" fmla="*/ 69 h 131"/>
                <a:gd name="T72" fmla="*/ 138 w 155"/>
                <a:gd name="T73" fmla="*/ 66 h 131"/>
                <a:gd name="T74" fmla="*/ 140 w 155"/>
                <a:gd name="T75" fmla="*/ 64 h 131"/>
                <a:gd name="T76" fmla="*/ 143 w 155"/>
                <a:gd name="T77" fmla="*/ 64 h 131"/>
                <a:gd name="T78" fmla="*/ 152 w 155"/>
                <a:gd name="T79" fmla="*/ 64 h 131"/>
                <a:gd name="T80" fmla="*/ 152 w 155"/>
                <a:gd name="T81" fmla="*/ 64 h 131"/>
                <a:gd name="T82" fmla="*/ 154 w 155"/>
                <a:gd name="T83" fmla="*/ 62 h 131"/>
                <a:gd name="T84" fmla="*/ 154 w 155"/>
                <a:gd name="T85" fmla="*/ 6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5" h="131">
                  <a:moveTo>
                    <a:pt x="154" y="60"/>
                  </a:moveTo>
                  <a:cubicBezTo>
                    <a:pt x="133" y="39"/>
                    <a:pt x="133" y="39"/>
                    <a:pt x="133" y="39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0" y="36"/>
                    <a:pt x="130" y="36"/>
                    <a:pt x="129" y="36"/>
                  </a:cubicBezTo>
                  <a:cubicBezTo>
                    <a:pt x="129" y="36"/>
                    <a:pt x="129" y="36"/>
                    <a:pt x="129" y="36"/>
                  </a:cubicBezTo>
                  <a:cubicBezTo>
                    <a:pt x="128" y="36"/>
                    <a:pt x="128" y="36"/>
                    <a:pt x="127" y="37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4" y="61"/>
                    <a:pt x="103" y="62"/>
                    <a:pt x="104" y="63"/>
                  </a:cubicBezTo>
                  <a:cubicBezTo>
                    <a:pt x="104" y="63"/>
                    <a:pt x="105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9" y="64"/>
                    <a:pt x="120" y="64"/>
                    <a:pt x="120" y="65"/>
                  </a:cubicBezTo>
                  <a:cubicBezTo>
                    <a:pt x="120" y="65"/>
                    <a:pt x="121" y="66"/>
                    <a:pt x="121" y="66"/>
                  </a:cubicBezTo>
                  <a:cubicBezTo>
                    <a:pt x="120" y="70"/>
                    <a:pt x="120" y="70"/>
                    <a:pt x="120" y="70"/>
                  </a:cubicBezTo>
                  <a:cubicBezTo>
                    <a:pt x="119" y="81"/>
                    <a:pt x="114" y="91"/>
                    <a:pt x="106" y="99"/>
                  </a:cubicBezTo>
                  <a:cubicBezTo>
                    <a:pt x="97" y="109"/>
                    <a:pt x="85" y="114"/>
                    <a:pt x="72" y="114"/>
                  </a:cubicBezTo>
                  <a:cubicBezTo>
                    <a:pt x="59" y="114"/>
                    <a:pt x="48" y="109"/>
                    <a:pt x="39" y="100"/>
                  </a:cubicBezTo>
                  <a:cubicBezTo>
                    <a:pt x="29" y="91"/>
                    <a:pt x="24" y="79"/>
                    <a:pt x="24" y="66"/>
                  </a:cubicBezTo>
                  <a:cubicBezTo>
                    <a:pt x="24" y="53"/>
                    <a:pt x="29" y="41"/>
                    <a:pt x="38" y="32"/>
                  </a:cubicBezTo>
                  <a:cubicBezTo>
                    <a:pt x="48" y="22"/>
                    <a:pt x="61" y="17"/>
                    <a:pt x="74" y="17"/>
                  </a:cubicBezTo>
                  <a:cubicBezTo>
                    <a:pt x="80" y="17"/>
                    <a:pt x="85" y="18"/>
                    <a:pt x="90" y="20"/>
                  </a:cubicBezTo>
                  <a:cubicBezTo>
                    <a:pt x="91" y="20"/>
                    <a:pt x="92" y="20"/>
                    <a:pt x="93" y="20"/>
                  </a:cubicBezTo>
                  <a:cubicBezTo>
                    <a:pt x="95" y="20"/>
                    <a:pt x="97" y="19"/>
                    <a:pt x="99" y="18"/>
                  </a:cubicBezTo>
                  <a:cubicBezTo>
                    <a:pt x="100" y="17"/>
                    <a:pt x="100" y="16"/>
                    <a:pt x="101" y="14"/>
                  </a:cubicBezTo>
                  <a:cubicBezTo>
                    <a:pt x="103" y="10"/>
                    <a:pt x="100" y="5"/>
                    <a:pt x="96" y="3"/>
                  </a:cubicBezTo>
                  <a:cubicBezTo>
                    <a:pt x="89" y="1"/>
                    <a:pt x="82" y="0"/>
                    <a:pt x="74" y="0"/>
                  </a:cubicBezTo>
                  <a:cubicBezTo>
                    <a:pt x="56" y="0"/>
                    <a:pt x="39" y="7"/>
                    <a:pt x="26" y="20"/>
                  </a:cubicBezTo>
                  <a:cubicBezTo>
                    <a:pt x="0" y="45"/>
                    <a:pt x="1" y="87"/>
                    <a:pt x="26" y="112"/>
                  </a:cubicBezTo>
                  <a:cubicBezTo>
                    <a:pt x="39" y="125"/>
                    <a:pt x="55" y="131"/>
                    <a:pt x="72" y="131"/>
                  </a:cubicBezTo>
                  <a:cubicBezTo>
                    <a:pt x="72" y="131"/>
                    <a:pt x="72" y="131"/>
                    <a:pt x="73" y="131"/>
                  </a:cubicBezTo>
                  <a:cubicBezTo>
                    <a:pt x="90" y="131"/>
                    <a:pt x="106" y="124"/>
                    <a:pt x="119" y="111"/>
                  </a:cubicBezTo>
                  <a:cubicBezTo>
                    <a:pt x="123" y="107"/>
                    <a:pt x="127" y="102"/>
                    <a:pt x="130" y="97"/>
                  </a:cubicBezTo>
                  <a:cubicBezTo>
                    <a:pt x="133" y="92"/>
                    <a:pt x="135" y="87"/>
                    <a:pt x="136" y="81"/>
                  </a:cubicBezTo>
                  <a:cubicBezTo>
                    <a:pt x="137" y="77"/>
                    <a:pt x="138" y="73"/>
                    <a:pt x="138" y="69"/>
                  </a:cubicBezTo>
                  <a:cubicBezTo>
                    <a:pt x="138" y="66"/>
                    <a:pt x="138" y="66"/>
                    <a:pt x="138" y="66"/>
                  </a:cubicBezTo>
                  <a:cubicBezTo>
                    <a:pt x="138" y="64"/>
                    <a:pt x="139" y="64"/>
                    <a:pt x="140" y="64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3" y="64"/>
                    <a:pt x="154" y="63"/>
                    <a:pt x="154" y="62"/>
                  </a:cubicBezTo>
                  <a:cubicBezTo>
                    <a:pt x="155" y="61"/>
                    <a:pt x="155" y="60"/>
                    <a:pt x="15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789978" y="3501652"/>
            <a:ext cx="400319" cy="422222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Group 28"/>
          <p:cNvGrpSpPr/>
          <p:nvPr/>
        </p:nvGrpSpPr>
        <p:grpSpPr>
          <a:xfrm>
            <a:off x="5898667" y="4431107"/>
            <a:ext cx="352121" cy="368343"/>
            <a:chOff x="8385175" y="3870325"/>
            <a:chExt cx="473075" cy="473075"/>
          </a:xfrm>
          <a:solidFill>
            <a:srgbClr val="FCEFD7"/>
          </a:solidFill>
          <a:effectLst/>
        </p:grpSpPr>
        <p:sp>
          <p:nvSpPr>
            <p:cNvPr id="45" name="Freeform 29"/>
            <p:cNvSpPr>
              <a:spLocks/>
            </p:cNvSpPr>
            <p:nvPr/>
          </p:nvSpPr>
          <p:spPr bwMode="auto">
            <a:xfrm>
              <a:off x="8561388" y="3870325"/>
              <a:ext cx="288925" cy="241300"/>
            </a:xfrm>
            <a:custGeom>
              <a:avLst/>
              <a:gdLst>
                <a:gd name="T0" fmla="*/ 12 w 77"/>
                <a:gd name="T1" fmla="*/ 0 h 64"/>
                <a:gd name="T2" fmla="*/ 19 w 77"/>
                <a:gd name="T3" fmla="*/ 0 h 64"/>
                <a:gd name="T4" fmla="*/ 58 w 77"/>
                <a:gd name="T5" fmla="*/ 0 h 64"/>
                <a:gd name="T6" fmla="*/ 65 w 77"/>
                <a:gd name="T7" fmla="*/ 0 h 64"/>
                <a:gd name="T8" fmla="*/ 77 w 77"/>
                <a:gd name="T9" fmla="*/ 11 h 64"/>
                <a:gd name="T10" fmla="*/ 77 w 77"/>
                <a:gd name="T11" fmla="*/ 25 h 64"/>
                <a:gd name="T12" fmla="*/ 77 w 77"/>
                <a:gd name="T13" fmla="*/ 39 h 64"/>
                <a:gd name="T14" fmla="*/ 65 w 77"/>
                <a:gd name="T15" fmla="*/ 51 h 64"/>
                <a:gd name="T16" fmla="*/ 55 w 77"/>
                <a:gd name="T17" fmla="*/ 51 h 64"/>
                <a:gd name="T18" fmla="*/ 55 w 77"/>
                <a:gd name="T19" fmla="*/ 60 h 64"/>
                <a:gd name="T20" fmla="*/ 52 w 77"/>
                <a:gd name="T21" fmla="*/ 64 h 64"/>
                <a:gd name="T22" fmla="*/ 51 w 77"/>
                <a:gd name="T23" fmla="*/ 64 h 64"/>
                <a:gd name="T24" fmla="*/ 47 w 77"/>
                <a:gd name="T25" fmla="*/ 63 h 64"/>
                <a:gd name="T26" fmla="*/ 35 w 77"/>
                <a:gd name="T27" fmla="*/ 51 h 64"/>
                <a:gd name="T28" fmla="*/ 12 w 77"/>
                <a:gd name="T29" fmla="*/ 51 h 64"/>
                <a:gd name="T30" fmla="*/ 0 w 77"/>
                <a:gd name="T31" fmla="*/ 39 h 64"/>
                <a:gd name="T32" fmla="*/ 0 w 77"/>
                <a:gd name="T33" fmla="*/ 25 h 64"/>
                <a:gd name="T34" fmla="*/ 0 w 77"/>
                <a:gd name="T35" fmla="*/ 11 h 64"/>
                <a:gd name="T36" fmla="*/ 12 w 77"/>
                <a:gd name="T3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" h="64">
                  <a:moveTo>
                    <a:pt x="1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2" y="0"/>
                    <a:pt x="77" y="5"/>
                    <a:pt x="77" y="11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6"/>
                    <a:pt x="72" y="51"/>
                    <a:pt x="65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2"/>
                    <a:pt x="54" y="63"/>
                    <a:pt x="52" y="64"/>
                  </a:cubicBezTo>
                  <a:cubicBezTo>
                    <a:pt x="52" y="64"/>
                    <a:pt x="51" y="64"/>
                    <a:pt x="51" y="64"/>
                  </a:cubicBezTo>
                  <a:cubicBezTo>
                    <a:pt x="49" y="64"/>
                    <a:pt x="48" y="64"/>
                    <a:pt x="47" y="63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5" y="51"/>
                    <a:pt x="0" y="46"/>
                    <a:pt x="0" y="3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30"/>
            <p:cNvSpPr>
              <a:spLocks/>
            </p:cNvSpPr>
            <p:nvPr/>
          </p:nvSpPr>
          <p:spPr bwMode="auto">
            <a:xfrm>
              <a:off x="8385175" y="4010025"/>
              <a:ext cx="473075" cy="333375"/>
            </a:xfrm>
            <a:custGeom>
              <a:avLst/>
              <a:gdLst>
                <a:gd name="T0" fmla="*/ 107 w 126"/>
                <a:gd name="T1" fmla="*/ 25 h 89"/>
                <a:gd name="T2" fmla="*/ 107 w 126"/>
                <a:gd name="T3" fmla="*/ 35 h 89"/>
                <a:gd name="T4" fmla="*/ 104 w 126"/>
                <a:gd name="T5" fmla="*/ 40 h 89"/>
                <a:gd name="T6" fmla="*/ 102 w 126"/>
                <a:gd name="T7" fmla="*/ 41 h 89"/>
                <a:gd name="T8" fmla="*/ 97 w 126"/>
                <a:gd name="T9" fmla="*/ 39 h 89"/>
                <a:gd name="T10" fmla="*/ 82 w 126"/>
                <a:gd name="T11" fmla="*/ 25 h 89"/>
                <a:gd name="T12" fmla="*/ 47 w 126"/>
                <a:gd name="T13" fmla="*/ 25 h 89"/>
                <a:gd name="T14" fmla="*/ 33 w 126"/>
                <a:gd name="T15" fmla="*/ 11 h 89"/>
                <a:gd name="T16" fmla="*/ 33 w 126"/>
                <a:gd name="T17" fmla="*/ 0 h 89"/>
                <a:gd name="T18" fmla="*/ 25 w 126"/>
                <a:gd name="T19" fmla="*/ 0 h 89"/>
                <a:gd name="T20" fmla="*/ 16 w 126"/>
                <a:gd name="T21" fmla="*/ 0 h 89"/>
                <a:gd name="T22" fmla="*/ 0 w 126"/>
                <a:gd name="T23" fmla="*/ 16 h 89"/>
                <a:gd name="T24" fmla="*/ 0 w 126"/>
                <a:gd name="T25" fmla="*/ 34 h 89"/>
                <a:gd name="T26" fmla="*/ 0 w 126"/>
                <a:gd name="T27" fmla="*/ 55 h 89"/>
                <a:gd name="T28" fmla="*/ 16 w 126"/>
                <a:gd name="T29" fmla="*/ 71 h 89"/>
                <a:gd name="T30" fmla="*/ 28 w 126"/>
                <a:gd name="T31" fmla="*/ 71 h 89"/>
                <a:gd name="T32" fmla="*/ 28 w 126"/>
                <a:gd name="T33" fmla="*/ 82 h 89"/>
                <a:gd name="T34" fmla="*/ 32 w 126"/>
                <a:gd name="T35" fmla="*/ 88 h 89"/>
                <a:gd name="T36" fmla="*/ 35 w 126"/>
                <a:gd name="T37" fmla="*/ 89 h 89"/>
                <a:gd name="T38" fmla="*/ 39 w 126"/>
                <a:gd name="T39" fmla="*/ 87 h 89"/>
                <a:gd name="T40" fmla="*/ 56 w 126"/>
                <a:gd name="T41" fmla="*/ 71 h 89"/>
                <a:gd name="T42" fmla="*/ 110 w 126"/>
                <a:gd name="T43" fmla="*/ 71 h 89"/>
                <a:gd name="T44" fmla="*/ 126 w 126"/>
                <a:gd name="T45" fmla="*/ 55 h 89"/>
                <a:gd name="T46" fmla="*/ 126 w 126"/>
                <a:gd name="T47" fmla="*/ 34 h 89"/>
                <a:gd name="T48" fmla="*/ 126 w 126"/>
                <a:gd name="T49" fmla="*/ 23 h 89"/>
                <a:gd name="T50" fmla="*/ 119 w 126"/>
                <a:gd name="T51" fmla="*/ 25 h 89"/>
                <a:gd name="T52" fmla="*/ 107 w 126"/>
                <a:gd name="T53" fmla="*/ 2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6" h="89">
                  <a:moveTo>
                    <a:pt x="107" y="2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7" y="37"/>
                    <a:pt x="106" y="39"/>
                    <a:pt x="104" y="40"/>
                  </a:cubicBezTo>
                  <a:cubicBezTo>
                    <a:pt x="103" y="40"/>
                    <a:pt x="102" y="41"/>
                    <a:pt x="102" y="41"/>
                  </a:cubicBezTo>
                  <a:cubicBezTo>
                    <a:pt x="100" y="41"/>
                    <a:pt x="99" y="40"/>
                    <a:pt x="97" y="39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9" y="25"/>
                    <a:pt x="33" y="18"/>
                    <a:pt x="33" y="1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5"/>
                    <a:pt x="30" y="87"/>
                    <a:pt x="32" y="88"/>
                  </a:cubicBezTo>
                  <a:cubicBezTo>
                    <a:pt x="33" y="89"/>
                    <a:pt x="34" y="89"/>
                    <a:pt x="35" y="89"/>
                  </a:cubicBezTo>
                  <a:cubicBezTo>
                    <a:pt x="36" y="89"/>
                    <a:pt x="38" y="88"/>
                    <a:pt x="39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110" y="71"/>
                    <a:pt x="110" y="71"/>
                    <a:pt x="110" y="71"/>
                  </a:cubicBezTo>
                  <a:cubicBezTo>
                    <a:pt x="119" y="71"/>
                    <a:pt x="126" y="64"/>
                    <a:pt x="126" y="55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4" y="24"/>
                    <a:pt x="121" y="25"/>
                    <a:pt x="119" y="25"/>
                  </a:cubicBezTo>
                  <a:lnTo>
                    <a:pt x="107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Group 31"/>
          <p:cNvGrpSpPr/>
          <p:nvPr/>
        </p:nvGrpSpPr>
        <p:grpSpPr>
          <a:xfrm>
            <a:off x="4940172" y="3421220"/>
            <a:ext cx="369900" cy="421623"/>
            <a:chOff x="8356600" y="3611563"/>
            <a:chExt cx="374650" cy="427037"/>
          </a:xfrm>
          <a:solidFill>
            <a:srgbClr val="FCEFD7"/>
          </a:solidFill>
          <a:effectLst/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8356600" y="3773488"/>
              <a:ext cx="374650" cy="265112"/>
            </a:xfrm>
            <a:custGeom>
              <a:avLst/>
              <a:gdLst>
                <a:gd name="T0" fmla="*/ 18 w 100"/>
                <a:gd name="T1" fmla="*/ 0 h 71"/>
                <a:gd name="T2" fmla="*/ 0 w 100"/>
                <a:gd name="T3" fmla="*/ 0 h 71"/>
                <a:gd name="T4" fmla="*/ 0 w 100"/>
                <a:gd name="T5" fmla="*/ 52 h 71"/>
                <a:gd name="T6" fmla="*/ 19 w 100"/>
                <a:gd name="T7" fmla="*/ 71 h 71"/>
                <a:gd name="T8" fmla="*/ 81 w 100"/>
                <a:gd name="T9" fmla="*/ 71 h 71"/>
                <a:gd name="T10" fmla="*/ 100 w 100"/>
                <a:gd name="T11" fmla="*/ 52 h 71"/>
                <a:gd name="T12" fmla="*/ 100 w 100"/>
                <a:gd name="T13" fmla="*/ 0 h 71"/>
                <a:gd name="T14" fmla="*/ 82 w 100"/>
                <a:gd name="T15" fmla="*/ 0 h 71"/>
                <a:gd name="T16" fmla="*/ 18 w 100"/>
                <a:gd name="T17" fmla="*/ 0 h 71"/>
                <a:gd name="T18" fmla="*/ 60 w 100"/>
                <a:gd name="T19" fmla="*/ 50 h 71"/>
                <a:gd name="T20" fmla="*/ 53 w 100"/>
                <a:gd name="T21" fmla="*/ 57 h 71"/>
                <a:gd name="T22" fmla="*/ 46 w 100"/>
                <a:gd name="T23" fmla="*/ 50 h 71"/>
                <a:gd name="T24" fmla="*/ 46 w 100"/>
                <a:gd name="T25" fmla="*/ 38 h 71"/>
                <a:gd name="T26" fmla="*/ 37 w 100"/>
                <a:gd name="T27" fmla="*/ 35 h 71"/>
                <a:gd name="T28" fmla="*/ 38 w 100"/>
                <a:gd name="T29" fmla="*/ 26 h 71"/>
                <a:gd name="T30" fmla="*/ 48 w 100"/>
                <a:gd name="T31" fmla="*/ 16 h 71"/>
                <a:gd name="T32" fmla="*/ 60 w 100"/>
                <a:gd name="T33" fmla="*/ 20 h 71"/>
                <a:gd name="T34" fmla="*/ 60 w 100"/>
                <a:gd name="T35" fmla="*/ 20 h 71"/>
                <a:gd name="T36" fmla="*/ 60 w 100"/>
                <a:gd name="T37" fmla="*/ 21 h 71"/>
                <a:gd name="T38" fmla="*/ 60 w 100"/>
                <a:gd name="T39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71">
                  <a:moveTo>
                    <a:pt x="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3"/>
                    <a:pt x="8" y="71"/>
                    <a:pt x="19" y="71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91" y="71"/>
                    <a:pt x="100" y="63"/>
                    <a:pt x="100" y="52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18" y="0"/>
                  </a:lnTo>
                  <a:close/>
                  <a:moveTo>
                    <a:pt x="60" y="50"/>
                  </a:moveTo>
                  <a:cubicBezTo>
                    <a:pt x="60" y="54"/>
                    <a:pt x="57" y="57"/>
                    <a:pt x="53" y="57"/>
                  </a:cubicBezTo>
                  <a:cubicBezTo>
                    <a:pt x="49" y="57"/>
                    <a:pt x="46" y="54"/>
                    <a:pt x="46" y="50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3" y="39"/>
                    <a:pt x="39" y="38"/>
                    <a:pt x="37" y="35"/>
                  </a:cubicBezTo>
                  <a:cubicBezTo>
                    <a:pt x="35" y="32"/>
                    <a:pt x="35" y="29"/>
                    <a:pt x="38" y="2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52" y="12"/>
                    <a:pt x="59" y="15"/>
                    <a:pt x="60" y="20"/>
                  </a:cubicBezTo>
                  <a:cubicBezTo>
                    <a:pt x="60" y="20"/>
                    <a:pt x="60" y="21"/>
                    <a:pt x="60" y="20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6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8356600" y="3611563"/>
              <a:ext cx="374650" cy="134937"/>
            </a:xfrm>
            <a:custGeom>
              <a:avLst/>
              <a:gdLst>
                <a:gd name="T0" fmla="*/ 81 w 100"/>
                <a:gd name="T1" fmla="*/ 14 h 36"/>
                <a:gd name="T2" fmla="*/ 78 w 100"/>
                <a:gd name="T3" fmla="*/ 14 h 36"/>
                <a:gd name="T4" fmla="*/ 78 w 100"/>
                <a:gd name="T5" fmla="*/ 7 h 36"/>
                <a:gd name="T6" fmla="*/ 71 w 100"/>
                <a:gd name="T7" fmla="*/ 0 h 36"/>
                <a:gd name="T8" fmla="*/ 64 w 100"/>
                <a:gd name="T9" fmla="*/ 7 h 36"/>
                <a:gd name="T10" fmla="*/ 64 w 100"/>
                <a:gd name="T11" fmla="*/ 14 h 36"/>
                <a:gd name="T12" fmla="*/ 36 w 100"/>
                <a:gd name="T13" fmla="*/ 14 h 36"/>
                <a:gd name="T14" fmla="*/ 36 w 100"/>
                <a:gd name="T15" fmla="*/ 7 h 36"/>
                <a:gd name="T16" fmla="*/ 29 w 100"/>
                <a:gd name="T17" fmla="*/ 0 h 36"/>
                <a:gd name="T18" fmla="*/ 21 w 100"/>
                <a:gd name="T19" fmla="*/ 7 h 36"/>
                <a:gd name="T20" fmla="*/ 21 w 100"/>
                <a:gd name="T21" fmla="*/ 14 h 36"/>
                <a:gd name="T22" fmla="*/ 19 w 100"/>
                <a:gd name="T23" fmla="*/ 14 h 36"/>
                <a:gd name="T24" fmla="*/ 0 w 100"/>
                <a:gd name="T25" fmla="*/ 33 h 36"/>
                <a:gd name="T26" fmla="*/ 0 w 100"/>
                <a:gd name="T27" fmla="*/ 36 h 36"/>
                <a:gd name="T28" fmla="*/ 100 w 100"/>
                <a:gd name="T29" fmla="*/ 36 h 36"/>
                <a:gd name="T30" fmla="*/ 100 w 100"/>
                <a:gd name="T31" fmla="*/ 33 h 36"/>
                <a:gd name="T32" fmla="*/ 81 w 100"/>
                <a:gd name="T33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36">
                  <a:moveTo>
                    <a:pt x="81" y="14"/>
                  </a:moveTo>
                  <a:cubicBezTo>
                    <a:pt x="78" y="14"/>
                    <a:pt x="78" y="14"/>
                    <a:pt x="78" y="14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3"/>
                    <a:pt x="75" y="0"/>
                    <a:pt x="71" y="0"/>
                  </a:cubicBezTo>
                  <a:cubicBezTo>
                    <a:pt x="67" y="0"/>
                    <a:pt x="64" y="3"/>
                    <a:pt x="64" y="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3"/>
                    <a:pt x="33" y="0"/>
                    <a:pt x="29" y="0"/>
                  </a:cubicBezTo>
                  <a:cubicBezTo>
                    <a:pt x="25" y="0"/>
                    <a:pt x="21" y="3"/>
                    <a:pt x="21" y="7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8" y="14"/>
                    <a:pt x="0" y="23"/>
                    <a:pt x="0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00" y="36"/>
                    <a:pt x="100" y="36"/>
                    <a:pt x="100" y="36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23"/>
                    <a:pt x="91" y="14"/>
                    <a:pt x="8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TextBox 76"/>
          <p:cNvSpPr txBox="1"/>
          <p:nvPr/>
        </p:nvSpPr>
        <p:spPr>
          <a:xfrm>
            <a:off x="7835175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835175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TextBox 76"/>
          <p:cNvSpPr txBox="1"/>
          <p:nvPr/>
        </p:nvSpPr>
        <p:spPr>
          <a:xfrm>
            <a:off x="7835175" y="435474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835175" y="4560859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3021113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104097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021113" y="4354745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104097" y="4560858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021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CEA95A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CEA95A"/>
                </a:solidFill>
                <a:cs typeface="+mn-ea"/>
                <a:sym typeface="+mn-lt"/>
              </a:rPr>
              <a:t>04</a:t>
            </a:r>
            <a:endParaRPr lang="zh-CN" altLang="en-US" sz="54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74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1877340" y="2225466"/>
            <a:ext cx="998096" cy="996056"/>
          </a:xfrm>
          <a:prstGeom prst="flowChartAlternateProcess">
            <a:avLst/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2123015" y="2427669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Oval 21"/>
          <p:cNvSpPr>
            <a:spLocks noChangeArrowheads="1"/>
          </p:cNvSpPr>
          <p:nvPr/>
        </p:nvSpPr>
        <p:spPr bwMode="auto">
          <a:xfrm>
            <a:off x="1877340" y="4025594"/>
            <a:ext cx="998096" cy="998097"/>
          </a:xfrm>
          <a:prstGeom prst="flowChartAlternateProcess">
            <a:avLst/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Freeform 12"/>
          <p:cNvSpPr>
            <a:spLocks noEditPoints="1"/>
          </p:cNvSpPr>
          <p:nvPr/>
        </p:nvSpPr>
        <p:spPr bwMode="auto">
          <a:xfrm>
            <a:off x="2026441" y="4274447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Oval 24"/>
          <p:cNvSpPr>
            <a:spLocks noChangeArrowheads="1"/>
          </p:cNvSpPr>
          <p:nvPr/>
        </p:nvSpPr>
        <p:spPr bwMode="auto">
          <a:xfrm>
            <a:off x="6435126" y="4022520"/>
            <a:ext cx="998097" cy="996056"/>
          </a:xfrm>
          <a:prstGeom prst="flowChartAlternateProcess">
            <a:avLst/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700220" y="4288836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Oval 26"/>
          <p:cNvSpPr>
            <a:spLocks noChangeArrowheads="1"/>
          </p:cNvSpPr>
          <p:nvPr/>
        </p:nvSpPr>
        <p:spPr bwMode="auto">
          <a:xfrm>
            <a:off x="6435126" y="2220856"/>
            <a:ext cx="998097" cy="998096"/>
          </a:xfrm>
          <a:prstGeom prst="flowChartAlternateProcess">
            <a:avLst/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6609268" y="2420750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3096640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096640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7639215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639215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3096640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096640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639215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639215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30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096000" y="3026708"/>
            <a:ext cx="435063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6096000" y="2408480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1222964311"/>
              </p:ext>
            </p:extLst>
          </p:nvPr>
        </p:nvGraphicFramePr>
        <p:xfrm>
          <a:off x="1811593" y="1958107"/>
          <a:ext cx="3905716" cy="3584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17686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496818" y="3296435"/>
            <a:ext cx="51983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感谢</a:t>
            </a:r>
            <a:endParaRPr lang="en-US" altLang="zh-CN" sz="6000" dirty="0" smtClean="0">
              <a:solidFill>
                <a:srgbClr val="6EADA7"/>
              </a:solidFill>
              <a:cs typeface="+mn-ea"/>
              <a:sym typeface="+mn-lt"/>
            </a:endParaRPr>
          </a:p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一路</a:t>
            </a:r>
            <a:r>
              <a:rPr lang="zh-CN" altLang="en-US" sz="6000" dirty="0">
                <a:solidFill>
                  <a:srgbClr val="6EADA7"/>
                </a:solidFill>
                <a:cs typeface="+mn-ea"/>
                <a:sym typeface="+mn-lt"/>
              </a:rPr>
              <a:t>有你</a:t>
            </a:r>
          </a:p>
        </p:txBody>
      </p:sp>
    </p:spTree>
    <p:extLst>
      <p:ext uri="{BB962C8B-B14F-4D97-AF65-F5344CB8AC3E}">
        <p14:creationId xmlns:p14="http://schemas.microsoft.com/office/powerpoint/2010/main" val="114709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1174</Words>
  <Application>Microsoft Office PowerPoint</Application>
  <PresentationFormat>自定义</PresentationFormat>
  <Paragraphs>165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26</cp:revision>
  <dcterms:created xsi:type="dcterms:W3CDTF">2017-02-27T01:55:10Z</dcterms:created>
  <dcterms:modified xsi:type="dcterms:W3CDTF">2018-03-04T05:42:32Z</dcterms:modified>
</cp:coreProperties>
</file>