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7" r:id="rId5"/>
    <p:sldId id="258" r:id="rId6"/>
    <p:sldId id="259" r:id="rId7"/>
    <p:sldId id="267" r:id="rId8"/>
    <p:sldId id="268" r:id="rId9"/>
    <p:sldId id="269" r:id="rId10"/>
    <p:sldId id="260" r:id="rId11"/>
    <p:sldId id="261" r:id="rId12"/>
    <p:sldId id="270" r:id="rId13"/>
    <p:sldId id="271" r:id="rId14"/>
    <p:sldId id="262" r:id="rId15"/>
    <p:sldId id="263" r:id="rId16"/>
    <p:sldId id="272" r:id="rId17"/>
    <p:sldId id="273" r:id="rId18"/>
    <p:sldId id="264" r:id="rId19"/>
    <p:sldId id="265" r:id="rId20"/>
    <p:sldId id="274" r:id="rId21"/>
    <p:sldId id="275" r:id="rId22"/>
    <p:sldId id="266"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5" autoAdjust="0"/>
    <p:restoredTop sz="94660"/>
  </p:normalViewPr>
  <p:slideViewPr>
    <p:cSldViewPr snapToGrid="0">
      <p:cViewPr>
        <p:scale>
          <a:sx n="75" d="100"/>
          <a:sy n="75" d="100"/>
        </p:scale>
        <p:origin x="1080" y="96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2225" cap="rnd">
              <a:solidFill>
                <a:schemeClr val="accent1"/>
              </a:solidFill>
              <a:round/>
            </a:ln>
            <a:effectLst/>
          </c:spPr>
          <c:marker>
            <c:symbol val="diamond"/>
            <c:size val="6"/>
            <c:spPr>
              <a:solidFill>
                <a:schemeClr val="accent1"/>
              </a:solidFill>
              <a:ln w="9525">
                <a:solidFill>
                  <a:schemeClr val="accent1"/>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50000"/>
                        <a:lumOff val="50000"/>
                      </a:schemeClr>
                    </a:solidFill>
                    <a:latin typeface="+mn-lt"/>
                    <a:ea typeface="+mn-ea"/>
                    <a:cs typeface="+mn-cs"/>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ser>
        <c:ser>
          <c:idx val="1"/>
          <c:order val="1"/>
          <c:tx>
            <c:strRef>
              <c:f>Sheet1!$C$1</c:f>
              <c:strCache>
                <c:ptCount val="1"/>
                <c:pt idx="0">
                  <c:v>系列 2</c:v>
                </c:pt>
              </c:strCache>
            </c:strRef>
          </c:tx>
          <c:spPr>
            <a:ln w="22225" cap="rnd">
              <a:solidFill>
                <a:schemeClr val="accent2"/>
              </a:solidFill>
              <a:round/>
            </a:ln>
            <a:effectLst/>
          </c:spPr>
          <c:marker>
            <c:symbol val="square"/>
            <c:size val="6"/>
            <c:spPr>
              <a:solidFill>
                <a:schemeClr val="accent2"/>
              </a:solidFill>
              <a:ln w="9525">
                <a:solidFill>
                  <a:schemeClr val="accent2"/>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50000"/>
                        <a:lumOff val="50000"/>
                      </a:schemeClr>
                    </a:solidFill>
                    <a:latin typeface="+mn-lt"/>
                    <a:ea typeface="+mn-ea"/>
                    <a:cs typeface="+mn-cs"/>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mooth val="1"/>
        </c:ser>
        <c:ser>
          <c:idx val="2"/>
          <c:order val="2"/>
          <c:tx>
            <c:strRef>
              <c:f>Sheet1!$D$1</c:f>
              <c:strCache>
                <c:ptCount val="1"/>
                <c:pt idx="0">
                  <c:v>系列 3</c:v>
                </c:pt>
              </c:strCache>
            </c:strRef>
          </c:tx>
          <c:spPr>
            <a:ln w="22225" cap="rnd">
              <a:solidFill>
                <a:schemeClr val="accent3"/>
              </a:solidFill>
              <a:round/>
            </a:ln>
            <a:effectLst/>
          </c:spPr>
          <c:marker>
            <c:symbol val="triangle"/>
            <c:size val="6"/>
            <c:spPr>
              <a:solidFill>
                <a:schemeClr val="accent3"/>
              </a:solidFill>
              <a:ln w="9525">
                <a:solidFill>
                  <a:schemeClr val="accent3"/>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50000"/>
                        <a:lumOff val="50000"/>
                      </a:schemeClr>
                    </a:solidFill>
                    <a:latin typeface="+mn-lt"/>
                    <a:ea typeface="+mn-ea"/>
                    <a:cs typeface="+mn-cs"/>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ser>
        <c:ser>
          <c:idx val="3"/>
          <c:order val="3"/>
          <c:tx>
            <c:strRef>
              <c:f>Sheet1!$E$1</c:f>
              <c:strCache>
                <c:ptCount val="1"/>
                <c:pt idx="0">
                  <c:v>系列4</c:v>
                </c:pt>
              </c:strCache>
            </c:strRef>
          </c:tx>
          <c:spPr>
            <a:ln w="22225" cap="rnd">
              <a:solidFill>
                <a:schemeClr val="accent4"/>
              </a:solidFill>
              <a:round/>
            </a:ln>
            <a:effectLst/>
          </c:spPr>
          <c:marker>
            <c:symbol val="x"/>
            <c:size val="6"/>
            <c:spPr>
              <a:noFill/>
              <a:ln w="9525">
                <a:solidFill>
                  <a:schemeClr val="accent4"/>
                </a:solidFill>
                <a:round/>
              </a:ln>
              <a:effectLst/>
            </c:spPr>
          </c:marker>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50000"/>
                        <a:lumOff val="50000"/>
                      </a:schemeClr>
                    </a:solidFill>
                    <a:latin typeface="+mn-lt"/>
                    <a:ea typeface="+mn-ea"/>
                    <a:cs typeface="+mn-cs"/>
                  </a:defRPr>
                </a:pPr>
              </a:p>
            </c:txPr>
            <c:dLblPos val="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Sheet1!$E$2:$E$5</c:f>
              <c:numCache>
                <c:formatCode>General</c:formatCode>
                <c:ptCount val="4"/>
                <c:pt idx="0">
                  <c:v>3</c:v>
                </c:pt>
                <c:pt idx="1">
                  <c:v>1.5</c:v>
                </c:pt>
                <c:pt idx="2">
                  <c:v>2</c:v>
                </c:pt>
                <c:pt idx="3">
                  <c:v>3.5</c:v>
                </c:pt>
              </c:numCache>
            </c:numRef>
          </c:val>
          <c:smooth val="1"/>
        </c:ser>
        <c:dLbls>
          <c:showLegendKey val="0"/>
          <c:showVal val="1"/>
          <c:showCatName val="0"/>
          <c:showSerName val="0"/>
          <c:showPercent val="0"/>
          <c:showBubbleSize val="0"/>
        </c:dLbls>
        <c:marker val="1"/>
        <c:smooth val="1"/>
        <c:axId val="1001131600"/>
        <c:axId val="1001132160"/>
      </c:lineChart>
      <c:catAx>
        <c:axId val="1001131600"/>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65" b="0" i="0" u="none" strike="noStrike" kern="1200" cap="all" spc="120" normalizeH="0" baseline="0">
                <a:solidFill>
                  <a:schemeClr val="tx1">
                    <a:lumMod val="65000"/>
                    <a:lumOff val="35000"/>
                  </a:schemeClr>
                </a:solidFill>
                <a:latin typeface="+mn-lt"/>
                <a:ea typeface="+mn-ea"/>
                <a:cs typeface="+mn-cs"/>
              </a:defRPr>
            </a:pPr>
          </a:p>
        </c:txPr>
        <c:crossAx val="1001132160"/>
        <c:crosses val="autoZero"/>
        <c:auto val="1"/>
        <c:lblAlgn val="ctr"/>
        <c:lblOffset val="100"/>
        <c:noMultiLvlLbl val="0"/>
      </c:catAx>
      <c:valAx>
        <c:axId val="1001132160"/>
        <c:scaling>
          <c:orientation val="minMax"/>
          <c:max val="5"/>
        </c:scaling>
        <c:delete val="0"/>
        <c:axPos val="l"/>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001131600"/>
        <c:crosses val="autoZero"/>
        <c:crossBetween val="between"/>
      </c:valAx>
      <c:spPr>
        <a:noFill/>
        <a:ln>
          <a:noFill/>
        </a:ln>
        <a:effectLst/>
      </c:spPr>
    </c:plotArea>
    <c:plotVisOnly val="1"/>
    <c:dispBlanksAs val="gap"/>
    <c:showDLblsOverMax val="0"/>
  </c:chart>
  <c:spPr>
    <a:noFill/>
    <a:ln w="9525" cap="flat" cmpd="sng" algn="ctr">
      <a:noFill/>
      <a:round/>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c:v>
                </c:pt>
                <c:pt idx="2">
                  <c:v>1.8</c:v>
                </c:pt>
                <c:pt idx="3">
                  <c:v>2.8</c:v>
                </c:pt>
              </c:numCache>
            </c:numRef>
          </c:val>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er>
        <c:ser>
          <c:idx val="3"/>
          <c:order val="3"/>
          <c:tx>
            <c:strRef>
              <c:f>Sheet1!$E$1</c:f>
              <c:strCache>
                <c:ptCount val="1"/>
                <c:pt idx="0">
                  <c:v>系列4</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Sheet1!$E$2:$E$5</c:f>
              <c:numCache>
                <c:formatCode>General</c:formatCode>
                <c:ptCount val="4"/>
                <c:pt idx="0">
                  <c:v>3</c:v>
                </c:pt>
                <c:pt idx="1">
                  <c:v>1.5</c:v>
                </c:pt>
                <c:pt idx="2">
                  <c:v>2</c:v>
                </c:pt>
                <c:pt idx="3">
                  <c:v>3.5</c:v>
                </c:pt>
              </c:numCache>
            </c:numRef>
          </c:val>
        </c:ser>
        <c:dLbls>
          <c:showLegendKey val="0"/>
          <c:showVal val="1"/>
          <c:showCatName val="0"/>
          <c:showSerName val="0"/>
          <c:showPercent val="0"/>
          <c:showBubbleSize val="0"/>
        </c:dLbls>
        <c:gapWidth val="219"/>
        <c:overlap val="-27"/>
        <c:axId val="1001127120"/>
        <c:axId val="1001127680"/>
      </c:barChart>
      <c:catAx>
        <c:axId val="1001127120"/>
        <c:scaling>
          <c:orientation val="minMax"/>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001127680"/>
        <c:crosses val="autoZero"/>
        <c:auto val="1"/>
        <c:lblAlgn val="ctr"/>
        <c:lblOffset val="100"/>
        <c:noMultiLvlLbl val="0"/>
      </c:catAx>
      <c:valAx>
        <c:axId val="1001127680"/>
        <c:scaling>
          <c:orientation val="minMax"/>
          <c:max val="5"/>
        </c:scaling>
        <c:delete val="0"/>
        <c:axPos val="l"/>
        <c:numFmt formatCode="General" sourceLinked="1"/>
        <c:majorTickMark val="none"/>
        <c:minorTickMark val="none"/>
        <c:tickLblPos val="nextTo"/>
        <c:spPr>
          <a:noFill/>
          <a:ln>
            <a:solidFill>
              <a:schemeClr val="tx1">
                <a:lumMod val="50000"/>
                <a:lumOff val="50000"/>
              </a:schemeClr>
            </a:solidFill>
          </a:ln>
          <a:effectLst/>
        </c:spPr>
        <c:txPr>
          <a:bodyPr rot="-60000000" spcFirstLastPara="1" vertOverflow="ellipsis"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p>
        </c:txPr>
        <c:crossAx val="1001127120"/>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9">
  <cs:axisTitle>
    <cs:lnRef idx="0"/>
    <cs:fillRef idx="0"/>
    <cs:effectRef idx="0"/>
    <cs:fontRef idx="minor">
      <a:schemeClr val="tx1">
        <a:lumMod val="65000"/>
        <a:lumOff val="35000"/>
      </a:schemeClr>
    </cs:fontRef>
    <cs:defRPr sz="1195"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5"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50000"/>
        <a:lumOff val="50000"/>
      </a:schemeClr>
    </cs:fontRef>
    <cs:defRPr sz="1195" b="0" i="0" u="none" strike="noStrike" kern="1200" baseline="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5"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30"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5"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5"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更多模板请关注：https://haosc.taobao.com</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BA0C3458-E413-4C6C-A951-A1FAEDC36A2B}"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D8618FE-C439-4BEC-A5D7-2AFFAB842F20}"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0C3458-E413-4C6C-A951-A1FAEDC36A2B}"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8618FE-C439-4BEC-A5D7-2AFFAB842F2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png"/><Relationship Id="rId1" Type="http://schemas.openxmlformats.org/officeDocument/2006/relationships/chart" Target="../charts/chart1.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1.png"/><Relationship Id="rId1" Type="http://schemas.openxmlformats.org/officeDocument/2006/relationships/chart" Target="../charts/char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390" t="733" r="547"/>
          <a:stretch>
            <a:fillRect/>
          </a:stretch>
        </p:blipFill>
        <p:spPr>
          <a:xfrm>
            <a:off x="0" y="0"/>
            <a:ext cx="12191999" cy="6858000"/>
          </a:xfrm>
          <a:prstGeom prst="rect">
            <a:avLst/>
          </a:prstGeom>
        </p:spPr>
      </p:pic>
      <p:sp>
        <p:nvSpPr>
          <p:cNvPr id="8" name="文本框 7"/>
          <p:cNvSpPr txBox="1"/>
          <p:nvPr/>
        </p:nvSpPr>
        <p:spPr>
          <a:xfrm>
            <a:off x="5429250" y="2693253"/>
            <a:ext cx="5669280" cy="822960"/>
          </a:xfrm>
          <a:prstGeom prst="rect">
            <a:avLst/>
          </a:prstGeom>
          <a:noFill/>
        </p:spPr>
        <p:txBody>
          <a:bodyPr wrap="none" rtlCol="0">
            <a:spAutoFit/>
          </a:bodyPr>
          <a:lstStyle/>
          <a:p>
            <a:r>
              <a:rPr lang="zh-CN" altLang="en-US" sz="4800" dirty="0">
                <a:solidFill>
                  <a:schemeClr val="accent1"/>
                </a:solidFill>
                <a:latin typeface="+mn-ea"/>
              </a:rPr>
              <a:t>小清新文艺通用模板</a:t>
            </a:r>
            <a:endParaRPr lang="zh-CN" altLang="en-US" sz="4800" dirty="0">
              <a:solidFill>
                <a:schemeClr val="accent1"/>
              </a:solidFill>
              <a:latin typeface="+mn-ea"/>
            </a:endParaRPr>
          </a:p>
        </p:txBody>
      </p:sp>
      <p:sp>
        <p:nvSpPr>
          <p:cNvPr id="9" name="文本框 8"/>
          <p:cNvSpPr txBox="1"/>
          <p:nvPr/>
        </p:nvSpPr>
        <p:spPr>
          <a:xfrm>
            <a:off x="6847907" y="3524250"/>
            <a:ext cx="4683760" cy="518160"/>
          </a:xfrm>
          <a:prstGeom prst="rect">
            <a:avLst/>
          </a:prstGeom>
          <a:noFill/>
        </p:spPr>
        <p:txBody>
          <a:bodyPr wrap="none" rtlCol="0">
            <a:spAutoFit/>
          </a:bodyPr>
          <a:lstStyle/>
          <a:p>
            <a:r>
              <a:rPr kumimoji="1" lang="en-US" altLang="zh-CN" sz="2800" b="1" dirty="0">
                <a:solidFill>
                  <a:schemeClr val="accent1"/>
                </a:solidFill>
                <a:latin typeface="+mn-ea"/>
                <a:cs typeface="+mn-ea"/>
                <a:sym typeface="+mn-lt"/>
              </a:rPr>
              <a:t>POWERPOINT</a:t>
            </a:r>
            <a:r>
              <a:rPr kumimoji="1" lang="zh-CN" altLang="en-US" sz="2800" b="1" dirty="0">
                <a:solidFill>
                  <a:schemeClr val="accent1"/>
                </a:solidFill>
                <a:latin typeface="+mn-ea"/>
                <a:cs typeface="+mn-ea"/>
                <a:sym typeface="+mn-lt"/>
              </a:rPr>
              <a:t> </a:t>
            </a:r>
            <a:r>
              <a:rPr lang="en-US" altLang="zh-CN" sz="2800" b="1" dirty="0">
                <a:solidFill>
                  <a:schemeClr val="accent1"/>
                </a:solidFill>
                <a:latin typeface="+mn-ea"/>
              </a:rPr>
              <a:t>TEMPLATE</a:t>
            </a:r>
            <a:endParaRPr lang="zh-CN" altLang="en-US" sz="2800" b="1" dirty="0">
              <a:solidFill>
                <a:schemeClr val="accent1"/>
              </a:solidFill>
              <a:latin typeface="+mn-ea"/>
            </a:endParaRPr>
          </a:p>
        </p:txBody>
      </p:sp>
      <p:sp>
        <p:nvSpPr>
          <p:cNvPr id="10" name="文本框 9"/>
          <p:cNvSpPr txBox="1"/>
          <p:nvPr/>
        </p:nvSpPr>
        <p:spPr>
          <a:xfrm>
            <a:off x="8522869" y="1446758"/>
            <a:ext cx="3449320" cy="1445260"/>
          </a:xfrm>
          <a:prstGeom prst="rect">
            <a:avLst/>
          </a:prstGeom>
          <a:noFill/>
        </p:spPr>
        <p:txBody>
          <a:bodyPr wrap="none" rtlCol="0">
            <a:spAutoFit/>
          </a:bodyPr>
          <a:lstStyle/>
          <a:p>
            <a:r>
              <a:rPr lang="en-US" altLang="zh-CN" sz="8800" dirty="0">
                <a:solidFill>
                  <a:schemeClr val="accent1"/>
                </a:solidFill>
                <a:latin typeface="+mn-ea"/>
                <a:cs typeface="+mn-ea"/>
                <a:sym typeface="+mn-lt"/>
              </a:rPr>
              <a:t>2018</a:t>
            </a:r>
            <a:endParaRPr lang="zh-CN" altLang="en-US" sz="8800" dirty="0">
              <a:solidFill>
                <a:schemeClr val="accent1"/>
              </a:solidFill>
              <a:latin typeface="+mn-ea"/>
              <a:cs typeface="+mn-ea"/>
              <a:sym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6" name="文本框 5"/>
          <p:cNvSpPr txBox="1"/>
          <p:nvPr/>
        </p:nvSpPr>
        <p:spPr>
          <a:xfrm>
            <a:off x="4110462" y="2750706"/>
            <a:ext cx="1723549" cy="1015663"/>
          </a:xfrm>
          <a:prstGeom prst="rect">
            <a:avLst/>
          </a:prstGeom>
          <a:noFill/>
        </p:spPr>
        <p:txBody>
          <a:bodyPr wrap="none" rtlCol="0">
            <a:spAutoFit/>
          </a:bodyPr>
          <a:lstStyle/>
          <a:p>
            <a:r>
              <a:rPr lang="zh-CN" altLang="en-US" sz="6000" dirty="0">
                <a:solidFill>
                  <a:schemeClr val="accent1"/>
                </a:solidFill>
              </a:rPr>
              <a:t>目录</a:t>
            </a:r>
            <a:endParaRPr lang="zh-CN" altLang="en-US" sz="6000" dirty="0">
              <a:solidFill>
                <a:schemeClr val="accent1"/>
              </a:solidFill>
            </a:endParaRPr>
          </a:p>
        </p:txBody>
      </p:sp>
      <p:sp>
        <p:nvSpPr>
          <p:cNvPr id="7" name="文本框 6"/>
          <p:cNvSpPr txBox="1"/>
          <p:nvPr/>
        </p:nvSpPr>
        <p:spPr>
          <a:xfrm>
            <a:off x="4293516" y="3659541"/>
            <a:ext cx="2137906" cy="394970"/>
          </a:xfrm>
          <a:prstGeom prst="rect">
            <a:avLst/>
          </a:prstGeom>
          <a:noFill/>
        </p:spPr>
        <p:txBody>
          <a:bodyPr wrap="square" lIns="91436" tIns="45718" rIns="91436" bIns="45718" rtlCol="0">
            <a:spAutoFit/>
          </a:bodyPr>
          <a:lstStyle/>
          <a:p>
            <a:r>
              <a:rPr kumimoji="1" lang="en-US" altLang="zh-CN" sz="2000" b="1" dirty="0">
                <a:solidFill>
                  <a:schemeClr val="accent1"/>
                </a:solidFill>
                <a:latin typeface="+mn-ea"/>
                <a:cs typeface="+mn-ea"/>
                <a:sym typeface="+mn-lt"/>
              </a:rPr>
              <a:t>CONTENTS</a:t>
            </a:r>
            <a:endParaRPr kumimoji="1" lang="en-US" altLang="zh-CN" sz="2000" b="1" dirty="0">
              <a:solidFill>
                <a:schemeClr val="accent1"/>
              </a:solidFill>
              <a:latin typeface="+mn-ea"/>
              <a:cs typeface="+mn-ea"/>
              <a:sym typeface="+mn-lt"/>
            </a:endParaRPr>
          </a:p>
        </p:txBody>
      </p:sp>
      <p:sp>
        <p:nvSpPr>
          <p:cNvPr id="11" name="TextBox 105"/>
          <p:cNvSpPr txBox="1">
            <a:spLocks noChangeArrowheads="1"/>
          </p:cNvSpPr>
          <p:nvPr/>
        </p:nvSpPr>
        <p:spPr bwMode="auto">
          <a:xfrm>
            <a:off x="8079509" y="1664290"/>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accent1"/>
                </a:solidFill>
                <a:latin typeface="+mn-lt"/>
                <a:ea typeface="+mn-ea"/>
                <a:cs typeface="+mn-ea"/>
                <a:sym typeface="+mn-lt"/>
              </a:rPr>
              <a:t>请输入您的标题一</a:t>
            </a:r>
            <a:endParaRPr lang="zh-CN" altLang="en-US" sz="2400" dirty="0">
              <a:solidFill>
                <a:schemeClr val="accent1"/>
              </a:solidFill>
              <a:latin typeface="+mn-lt"/>
              <a:ea typeface="+mn-ea"/>
              <a:cs typeface="+mn-ea"/>
              <a:sym typeface="+mn-lt"/>
            </a:endParaRPr>
          </a:p>
        </p:txBody>
      </p:sp>
      <p:sp>
        <p:nvSpPr>
          <p:cNvPr id="12" name="TextBox 105"/>
          <p:cNvSpPr txBox="1">
            <a:spLocks noChangeArrowheads="1"/>
          </p:cNvSpPr>
          <p:nvPr/>
        </p:nvSpPr>
        <p:spPr bwMode="auto">
          <a:xfrm>
            <a:off x="8079509" y="2693556"/>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accent1"/>
                </a:solidFill>
                <a:latin typeface="+mn-lt"/>
                <a:ea typeface="+mn-ea"/>
                <a:cs typeface="+mn-ea"/>
                <a:sym typeface="+mn-lt"/>
              </a:rPr>
              <a:t>请输入您的标题二</a:t>
            </a:r>
            <a:endParaRPr lang="zh-CN" altLang="en-US" sz="2400" dirty="0">
              <a:solidFill>
                <a:schemeClr val="accent1"/>
              </a:solidFill>
              <a:latin typeface="+mn-lt"/>
              <a:ea typeface="+mn-ea"/>
              <a:cs typeface="+mn-ea"/>
              <a:sym typeface="+mn-lt"/>
            </a:endParaRPr>
          </a:p>
        </p:txBody>
      </p:sp>
      <p:sp>
        <p:nvSpPr>
          <p:cNvPr id="13" name="文本框 12"/>
          <p:cNvSpPr txBox="1"/>
          <p:nvPr/>
        </p:nvSpPr>
        <p:spPr>
          <a:xfrm>
            <a:off x="7571036" y="1664290"/>
            <a:ext cx="508473" cy="461665"/>
          </a:xfrm>
          <a:prstGeom prst="rect">
            <a:avLst/>
          </a:prstGeom>
          <a:solidFill>
            <a:schemeClr val="accent2"/>
          </a:solidFill>
          <a:ln>
            <a:noFill/>
          </a:ln>
        </p:spPr>
        <p:txBody>
          <a:bodyPr wrap="none" rtlCol="0">
            <a:spAutoFit/>
          </a:bodyPr>
          <a:lstStyle/>
          <a:p>
            <a:r>
              <a:rPr lang="en-US" altLang="zh-CN" sz="2400" dirty="0">
                <a:solidFill>
                  <a:schemeClr val="bg1"/>
                </a:solidFill>
                <a:latin typeface="+mn-ea"/>
                <a:cs typeface="+mn-ea"/>
                <a:sym typeface="+mn-lt"/>
              </a:rPr>
              <a:t>01</a:t>
            </a:r>
            <a:endParaRPr lang="en-US" altLang="zh-CN" sz="2400" dirty="0">
              <a:solidFill>
                <a:schemeClr val="bg1"/>
              </a:solidFill>
              <a:latin typeface="+mn-ea"/>
              <a:cs typeface="+mn-ea"/>
              <a:sym typeface="+mn-lt"/>
            </a:endParaRPr>
          </a:p>
        </p:txBody>
      </p:sp>
      <p:sp>
        <p:nvSpPr>
          <p:cNvPr id="14" name="文本框 13"/>
          <p:cNvSpPr txBox="1"/>
          <p:nvPr/>
        </p:nvSpPr>
        <p:spPr>
          <a:xfrm>
            <a:off x="7571036" y="2693556"/>
            <a:ext cx="508473" cy="461665"/>
          </a:xfrm>
          <a:prstGeom prst="rect">
            <a:avLst/>
          </a:prstGeom>
          <a:solidFill>
            <a:schemeClr val="accent2"/>
          </a:solidFill>
          <a:ln>
            <a:noFill/>
          </a:ln>
        </p:spPr>
        <p:txBody>
          <a:bodyPr wrap="none" rtlCol="0">
            <a:spAutoFit/>
          </a:bodyPr>
          <a:lstStyle/>
          <a:p>
            <a:r>
              <a:rPr lang="en-US" altLang="zh-CN" sz="2400" dirty="0">
                <a:solidFill>
                  <a:schemeClr val="bg1"/>
                </a:solidFill>
                <a:latin typeface="+mn-ea"/>
                <a:cs typeface="+mn-ea"/>
                <a:sym typeface="+mn-lt"/>
              </a:rPr>
              <a:t>02</a:t>
            </a:r>
            <a:endParaRPr lang="en-US" altLang="zh-CN" sz="2400" dirty="0">
              <a:solidFill>
                <a:schemeClr val="bg1"/>
              </a:solidFill>
              <a:latin typeface="+mn-ea"/>
              <a:cs typeface="+mn-ea"/>
              <a:sym typeface="+mn-lt"/>
            </a:endParaRPr>
          </a:p>
        </p:txBody>
      </p:sp>
      <p:sp>
        <p:nvSpPr>
          <p:cNvPr id="15" name="TextBox 105"/>
          <p:cNvSpPr txBox="1">
            <a:spLocks noChangeArrowheads="1"/>
          </p:cNvSpPr>
          <p:nvPr/>
        </p:nvSpPr>
        <p:spPr bwMode="auto">
          <a:xfrm>
            <a:off x="8079509" y="3712466"/>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accent1"/>
                </a:solidFill>
                <a:latin typeface="+mn-lt"/>
                <a:ea typeface="+mn-ea"/>
                <a:cs typeface="+mn-ea"/>
                <a:sym typeface="+mn-lt"/>
              </a:rPr>
              <a:t>请输入您的标题三</a:t>
            </a:r>
            <a:endParaRPr lang="zh-CN" altLang="en-US" sz="2400" dirty="0">
              <a:solidFill>
                <a:schemeClr val="accent1"/>
              </a:solidFill>
              <a:latin typeface="+mn-lt"/>
              <a:ea typeface="+mn-ea"/>
              <a:cs typeface="+mn-ea"/>
              <a:sym typeface="+mn-lt"/>
            </a:endParaRPr>
          </a:p>
        </p:txBody>
      </p:sp>
      <p:sp>
        <p:nvSpPr>
          <p:cNvPr id="16" name="TextBox 105"/>
          <p:cNvSpPr txBox="1">
            <a:spLocks noChangeArrowheads="1"/>
          </p:cNvSpPr>
          <p:nvPr/>
        </p:nvSpPr>
        <p:spPr bwMode="auto">
          <a:xfrm>
            <a:off x="8079509" y="4741732"/>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dirty="0">
                <a:solidFill>
                  <a:schemeClr val="accent1"/>
                </a:solidFill>
                <a:latin typeface="+mn-lt"/>
                <a:ea typeface="+mn-ea"/>
                <a:cs typeface="+mn-ea"/>
                <a:sym typeface="+mn-lt"/>
              </a:rPr>
              <a:t>请输入您的标题四</a:t>
            </a:r>
            <a:endParaRPr lang="zh-CN" altLang="en-US" sz="2400" dirty="0">
              <a:solidFill>
                <a:schemeClr val="accent1"/>
              </a:solidFill>
              <a:latin typeface="+mn-lt"/>
              <a:ea typeface="+mn-ea"/>
              <a:cs typeface="+mn-ea"/>
              <a:sym typeface="+mn-lt"/>
            </a:endParaRPr>
          </a:p>
        </p:txBody>
      </p:sp>
      <p:sp>
        <p:nvSpPr>
          <p:cNvPr id="17" name="文本框 16"/>
          <p:cNvSpPr txBox="1"/>
          <p:nvPr/>
        </p:nvSpPr>
        <p:spPr>
          <a:xfrm>
            <a:off x="7571036" y="3712466"/>
            <a:ext cx="508473" cy="461665"/>
          </a:xfrm>
          <a:prstGeom prst="rect">
            <a:avLst/>
          </a:prstGeom>
          <a:solidFill>
            <a:schemeClr val="accent2"/>
          </a:solidFill>
          <a:ln>
            <a:noFill/>
          </a:ln>
        </p:spPr>
        <p:txBody>
          <a:bodyPr wrap="none" rtlCol="0">
            <a:spAutoFit/>
          </a:bodyPr>
          <a:lstStyle/>
          <a:p>
            <a:r>
              <a:rPr lang="en-US" altLang="zh-CN" sz="2400" dirty="0">
                <a:solidFill>
                  <a:schemeClr val="bg1"/>
                </a:solidFill>
                <a:latin typeface="+mn-ea"/>
                <a:cs typeface="+mn-ea"/>
                <a:sym typeface="+mn-lt"/>
              </a:rPr>
              <a:t>03</a:t>
            </a:r>
            <a:endParaRPr lang="en-US" altLang="zh-CN" sz="2400" dirty="0">
              <a:solidFill>
                <a:schemeClr val="bg1"/>
              </a:solidFill>
              <a:latin typeface="+mn-ea"/>
              <a:cs typeface="+mn-ea"/>
              <a:sym typeface="+mn-lt"/>
            </a:endParaRPr>
          </a:p>
        </p:txBody>
      </p:sp>
      <p:sp>
        <p:nvSpPr>
          <p:cNvPr id="18" name="文本框 17"/>
          <p:cNvSpPr txBox="1"/>
          <p:nvPr/>
        </p:nvSpPr>
        <p:spPr>
          <a:xfrm>
            <a:off x="7571036" y="4748564"/>
            <a:ext cx="508473" cy="461665"/>
          </a:xfrm>
          <a:prstGeom prst="rect">
            <a:avLst/>
          </a:prstGeom>
          <a:solidFill>
            <a:schemeClr val="accent2"/>
          </a:solidFill>
          <a:ln>
            <a:noFill/>
          </a:ln>
        </p:spPr>
        <p:txBody>
          <a:bodyPr wrap="none" rtlCol="0">
            <a:spAutoFit/>
          </a:bodyPr>
          <a:lstStyle/>
          <a:p>
            <a:r>
              <a:rPr lang="en-US" altLang="zh-CN" sz="2400" dirty="0">
                <a:solidFill>
                  <a:schemeClr val="bg1"/>
                </a:solidFill>
                <a:latin typeface="+mn-ea"/>
                <a:cs typeface="+mn-ea"/>
                <a:sym typeface="+mn-lt"/>
              </a:rPr>
              <a:t>04</a:t>
            </a:r>
            <a:endParaRPr lang="en-US" altLang="zh-CN" sz="2400" dirty="0">
              <a:solidFill>
                <a:schemeClr val="bg1"/>
              </a:solidFill>
              <a:latin typeface="+mn-ea"/>
              <a:cs typeface="+mn-ea"/>
              <a:sym typeface="+mn-lt"/>
            </a:endParaRPr>
          </a:p>
        </p:txBody>
      </p:sp>
      <p:cxnSp>
        <p:nvCxnSpPr>
          <p:cNvPr id="20" name="直接连接符 19"/>
          <p:cNvCxnSpPr/>
          <p:nvPr/>
        </p:nvCxnSpPr>
        <p:spPr>
          <a:xfrm>
            <a:off x="4293516" y="2712606"/>
            <a:ext cx="1348670" cy="0"/>
          </a:xfrm>
          <a:prstGeom prst="line">
            <a:avLst/>
          </a:prstGeom>
          <a:ln>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4293516" y="4160406"/>
            <a:ext cx="1348670" cy="0"/>
          </a:xfrm>
          <a:prstGeom prst="line">
            <a:avLst/>
          </a:prstGeom>
          <a:ln>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2" grpId="0" autoUpdateAnimBg="0"/>
      <p:bldP spid="15" grpId="0" autoUpdateAnimBg="0"/>
      <p:bldP spid="16"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2" name="矩形 1"/>
          <p:cNvSpPr/>
          <p:nvPr/>
        </p:nvSpPr>
        <p:spPr>
          <a:xfrm>
            <a:off x="0" y="0"/>
            <a:ext cx="4114800" cy="6858000"/>
          </a:xfrm>
          <a:prstGeom prst="rect">
            <a:avLst/>
          </a:prstGeom>
          <a:gradFill>
            <a:gsLst>
              <a:gs pos="0">
                <a:schemeClr val="accent1">
                  <a:lumMod val="5000"/>
                  <a:lumOff val="95000"/>
                  <a:alpha val="0"/>
                </a:schemeClr>
              </a:gs>
              <a:gs pos="66000">
                <a:schemeClr val="bg1"/>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5"/>
          <p:cNvSpPr txBox="1">
            <a:spLocks noChangeArrowheads="1"/>
          </p:cNvSpPr>
          <p:nvPr/>
        </p:nvSpPr>
        <p:spPr bwMode="auto">
          <a:xfrm>
            <a:off x="3776035" y="2638889"/>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dirty="0">
                <a:solidFill>
                  <a:schemeClr val="accent1"/>
                </a:solidFill>
                <a:latin typeface="+mn-lt"/>
                <a:ea typeface="+mn-ea"/>
                <a:cs typeface="+mn-ea"/>
                <a:sym typeface="+mn-lt"/>
              </a:rPr>
              <a:t>请输入您的标题一</a:t>
            </a:r>
            <a:endParaRPr lang="zh-CN" altLang="en-US" sz="4000" dirty="0">
              <a:solidFill>
                <a:schemeClr val="accent1"/>
              </a:solidFill>
              <a:latin typeface="+mn-lt"/>
              <a:ea typeface="+mn-ea"/>
              <a:cs typeface="+mn-ea"/>
              <a:sym typeface="+mn-lt"/>
            </a:endParaRPr>
          </a:p>
        </p:txBody>
      </p:sp>
      <p:sp>
        <p:nvSpPr>
          <p:cNvPr id="13" name="文本框 12"/>
          <p:cNvSpPr txBox="1"/>
          <p:nvPr/>
        </p:nvSpPr>
        <p:spPr>
          <a:xfrm>
            <a:off x="3030504" y="2692990"/>
            <a:ext cx="748030" cy="701040"/>
          </a:xfrm>
          <a:prstGeom prst="rect">
            <a:avLst/>
          </a:prstGeom>
          <a:solidFill>
            <a:schemeClr val="accent2"/>
          </a:solidFill>
          <a:ln>
            <a:noFill/>
          </a:ln>
        </p:spPr>
        <p:txBody>
          <a:bodyPr wrap="none" rtlCol="0">
            <a:spAutoFit/>
          </a:bodyPr>
          <a:lstStyle/>
          <a:p>
            <a:r>
              <a:rPr lang="en-US" altLang="zh-CN" sz="4000" dirty="0">
                <a:solidFill>
                  <a:schemeClr val="bg1"/>
                </a:solidFill>
                <a:latin typeface="+mn-ea"/>
                <a:cs typeface="+mn-ea"/>
                <a:sym typeface="+mn-lt"/>
              </a:rPr>
              <a:t>01</a:t>
            </a:r>
            <a:endParaRPr lang="zh-CN" altLang="en-US" sz="4000" dirty="0">
              <a:solidFill>
                <a:schemeClr val="bg1"/>
              </a:solidFill>
              <a:latin typeface="+mn-ea"/>
              <a:cs typeface="+mn-ea"/>
              <a:sym typeface="+mn-lt"/>
            </a:endParaRPr>
          </a:p>
        </p:txBody>
      </p:sp>
      <p:sp>
        <p:nvSpPr>
          <p:cNvPr id="19" name="文本框 18"/>
          <p:cNvSpPr txBox="1"/>
          <p:nvPr/>
        </p:nvSpPr>
        <p:spPr>
          <a:xfrm>
            <a:off x="3776035" y="3384875"/>
            <a:ext cx="4124320" cy="830997"/>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cxnSp>
        <p:nvCxnSpPr>
          <p:cNvPr id="5" name="直接连接符 4"/>
          <p:cNvCxnSpPr/>
          <p:nvPr/>
        </p:nvCxnSpPr>
        <p:spPr>
          <a:xfrm>
            <a:off x="3776035" y="3384875"/>
            <a:ext cx="412432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请输入您的标题一</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01</a:t>
            </a:r>
            <a:endParaRPr lang="zh-CN" altLang="en-US" sz="2800" dirty="0">
              <a:solidFill>
                <a:schemeClr val="bg1"/>
              </a:solidFill>
              <a:latin typeface="+mn-ea"/>
              <a:cs typeface="+mn-ea"/>
              <a:sym typeface="+mn-lt"/>
            </a:endParaRPr>
          </a:p>
        </p:txBody>
      </p:sp>
      <p:sp>
        <p:nvSpPr>
          <p:cNvPr id="5" name="Rectangle 5"/>
          <p:cNvSpPr>
            <a:spLocks noChangeArrowheads="1"/>
          </p:cNvSpPr>
          <p:nvPr/>
        </p:nvSpPr>
        <p:spPr bwMode="auto">
          <a:xfrm>
            <a:off x="2847568" y="1765946"/>
            <a:ext cx="2366433" cy="423333"/>
          </a:xfrm>
          <a:prstGeom prst="rect">
            <a:avLst/>
          </a:prstGeom>
          <a:solidFill>
            <a:schemeClr val="accent1"/>
          </a:solidFill>
          <a:ln>
            <a:noFill/>
          </a:ln>
        </p:spPr>
        <p:txBody>
          <a:bodyPr/>
          <a:lstStyle/>
          <a:p>
            <a:endParaRPr lang="zh-CN" altLang="en-US" sz="2135">
              <a:cs typeface="+mn-ea"/>
              <a:sym typeface="+mn-lt"/>
            </a:endParaRPr>
          </a:p>
        </p:txBody>
      </p:sp>
      <p:sp>
        <p:nvSpPr>
          <p:cNvPr id="6" name="Rectangle 6"/>
          <p:cNvSpPr>
            <a:spLocks noChangeArrowheads="1"/>
          </p:cNvSpPr>
          <p:nvPr/>
        </p:nvSpPr>
        <p:spPr bwMode="auto">
          <a:xfrm>
            <a:off x="2847568" y="2249058"/>
            <a:ext cx="2366433" cy="700617"/>
          </a:xfrm>
          <a:prstGeom prst="rect">
            <a:avLst/>
          </a:prstGeom>
          <a:solidFill>
            <a:schemeClr val="accent2"/>
          </a:solidFill>
          <a:ln>
            <a:noFill/>
          </a:ln>
        </p:spPr>
        <p:txBody>
          <a:bodyPr/>
          <a:lstStyle/>
          <a:p>
            <a:endParaRPr lang="zh-CN" altLang="en-US" sz="2135">
              <a:cs typeface="+mn-ea"/>
              <a:sym typeface="+mn-lt"/>
            </a:endParaRPr>
          </a:p>
        </p:txBody>
      </p:sp>
      <p:sp>
        <p:nvSpPr>
          <p:cNvPr id="7" name="Rectangle 7"/>
          <p:cNvSpPr>
            <a:spLocks noChangeArrowheads="1"/>
          </p:cNvSpPr>
          <p:nvPr/>
        </p:nvSpPr>
        <p:spPr bwMode="auto">
          <a:xfrm>
            <a:off x="2847568" y="3004709"/>
            <a:ext cx="2366433" cy="419100"/>
          </a:xfrm>
          <a:prstGeom prst="rect">
            <a:avLst/>
          </a:prstGeom>
          <a:solidFill>
            <a:schemeClr val="accent3"/>
          </a:solidFill>
          <a:ln>
            <a:noFill/>
          </a:ln>
        </p:spPr>
        <p:txBody>
          <a:bodyPr/>
          <a:lstStyle/>
          <a:p>
            <a:endParaRPr lang="zh-CN" altLang="en-US" sz="2135">
              <a:cs typeface="+mn-ea"/>
              <a:sym typeface="+mn-lt"/>
            </a:endParaRPr>
          </a:p>
        </p:txBody>
      </p:sp>
      <p:sp>
        <p:nvSpPr>
          <p:cNvPr id="8" name="Rectangle 8"/>
          <p:cNvSpPr>
            <a:spLocks noChangeArrowheads="1"/>
          </p:cNvSpPr>
          <p:nvPr/>
        </p:nvSpPr>
        <p:spPr bwMode="auto">
          <a:xfrm>
            <a:off x="2847568" y="3478841"/>
            <a:ext cx="2366433" cy="425451"/>
          </a:xfrm>
          <a:prstGeom prst="rect">
            <a:avLst/>
          </a:prstGeom>
          <a:solidFill>
            <a:schemeClr val="accent4"/>
          </a:solidFill>
          <a:ln>
            <a:noFill/>
          </a:ln>
        </p:spPr>
        <p:txBody>
          <a:bodyPr/>
          <a:lstStyle/>
          <a:p>
            <a:endParaRPr lang="zh-CN" altLang="en-US" sz="2135">
              <a:cs typeface="+mn-ea"/>
              <a:sym typeface="+mn-lt"/>
            </a:endParaRPr>
          </a:p>
        </p:txBody>
      </p:sp>
      <p:sp>
        <p:nvSpPr>
          <p:cNvPr id="9" name="Rectangle 9"/>
          <p:cNvSpPr>
            <a:spLocks noChangeArrowheads="1"/>
          </p:cNvSpPr>
          <p:nvPr/>
        </p:nvSpPr>
        <p:spPr bwMode="auto">
          <a:xfrm>
            <a:off x="2847568" y="3955092"/>
            <a:ext cx="2366433" cy="573617"/>
          </a:xfrm>
          <a:prstGeom prst="rect">
            <a:avLst/>
          </a:prstGeom>
          <a:solidFill>
            <a:schemeClr val="accent1"/>
          </a:solidFill>
          <a:ln>
            <a:noFill/>
          </a:ln>
        </p:spPr>
        <p:txBody>
          <a:bodyPr/>
          <a:lstStyle/>
          <a:p>
            <a:endParaRPr lang="zh-CN" altLang="en-US" sz="2135">
              <a:cs typeface="+mn-ea"/>
              <a:sym typeface="+mn-lt"/>
            </a:endParaRPr>
          </a:p>
        </p:txBody>
      </p:sp>
      <p:sp>
        <p:nvSpPr>
          <p:cNvPr id="10" name="Rectangle 10"/>
          <p:cNvSpPr>
            <a:spLocks noChangeArrowheads="1"/>
          </p:cNvSpPr>
          <p:nvPr/>
        </p:nvSpPr>
        <p:spPr bwMode="auto">
          <a:xfrm>
            <a:off x="2847568" y="4583741"/>
            <a:ext cx="2366433" cy="425451"/>
          </a:xfrm>
          <a:prstGeom prst="rect">
            <a:avLst/>
          </a:prstGeom>
          <a:solidFill>
            <a:schemeClr val="accent2"/>
          </a:solidFill>
          <a:ln>
            <a:noFill/>
          </a:ln>
        </p:spPr>
        <p:txBody>
          <a:bodyPr/>
          <a:lstStyle/>
          <a:p>
            <a:endParaRPr lang="zh-CN" altLang="en-US" sz="2135">
              <a:cs typeface="+mn-ea"/>
              <a:sym typeface="+mn-lt"/>
            </a:endParaRPr>
          </a:p>
        </p:txBody>
      </p:sp>
      <p:sp>
        <p:nvSpPr>
          <p:cNvPr id="12" name="Rectangle 11"/>
          <p:cNvSpPr>
            <a:spLocks noChangeArrowheads="1"/>
          </p:cNvSpPr>
          <p:nvPr/>
        </p:nvSpPr>
        <p:spPr bwMode="auto">
          <a:xfrm>
            <a:off x="2847568" y="5059991"/>
            <a:ext cx="2366433" cy="423333"/>
          </a:xfrm>
          <a:prstGeom prst="rect">
            <a:avLst/>
          </a:prstGeom>
          <a:solidFill>
            <a:schemeClr val="accent3"/>
          </a:solidFill>
          <a:ln>
            <a:noFill/>
          </a:ln>
        </p:spPr>
        <p:txBody>
          <a:bodyPr/>
          <a:lstStyle/>
          <a:p>
            <a:endParaRPr lang="zh-CN" altLang="en-US" sz="2135">
              <a:cs typeface="+mn-ea"/>
              <a:sym typeface="+mn-lt"/>
            </a:endParaRPr>
          </a:p>
        </p:txBody>
      </p:sp>
      <p:sp>
        <p:nvSpPr>
          <p:cNvPr id="14" name="Freeform 37"/>
          <p:cNvSpPr/>
          <p:nvPr/>
        </p:nvSpPr>
        <p:spPr bwMode="auto">
          <a:xfrm>
            <a:off x="5188600" y="2615242"/>
            <a:ext cx="2590800" cy="1090084"/>
          </a:xfrm>
          <a:custGeom>
            <a:avLst/>
            <a:gdLst>
              <a:gd name="T0" fmla="*/ 0 w 518"/>
              <a:gd name="T1" fmla="*/ 0 h 218"/>
              <a:gd name="T2" fmla="*/ 518 w 518"/>
              <a:gd name="T3" fmla="*/ 211 h 218"/>
            </a:gdLst>
            <a:ahLst/>
            <a:cxnLst>
              <a:cxn ang="0">
                <a:pos x="T0" y="T1"/>
              </a:cxn>
              <a:cxn ang="0">
                <a:pos x="T2" y="T3"/>
              </a:cxn>
            </a:cxnLst>
            <a:rect l="0" t="0" r="r" b="b"/>
            <a:pathLst>
              <a:path w="518" h="218">
                <a:moveTo>
                  <a:pt x="0" y="0"/>
                </a:moveTo>
                <a:cubicBezTo>
                  <a:pt x="411" y="0"/>
                  <a:pt x="260" y="218"/>
                  <a:pt x="518" y="211"/>
                </a:cubicBezTo>
              </a:path>
            </a:pathLst>
          </a:custGeom>
          <a:noFill/>
          <a:ln w="14"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Freeform 38"/>
          <p:cNvSpPr/>
          <p:nvPr/>
        </p:nvSpPr>
        <p:spPr bwMode="auto">
          <a:xfrm>
            <a:off x="5188600" y="3214258"/>
            <a:ext cx="2590800" cy="474133"/>
          </a:xfrm>
          <a:custGeom>
            <a:avLst/>
            <a:gdLst>
              <a:gd name="T0" fmla="*/ 0 w 518"/>
              <a:gd name="T1" fmla="*/ 0 h 95"/>
              <a:gd name="T2" fmla="*/ 518 w 518"/>
              <a:gd name="T3" fmla="*/ 92 h 95"/>
            </a:gdLst>
            <a:ahLst/>
            <a:cxnLst>
              <a:cxn ang="0">
                <a:pos x="T0" y="T1"/>
              </a:cxn>
              <a:cxn ang="0">
                <a:pos x="T2" y="T3"/>
              </a:cxn>
            </a:cxnLst>
            <a:rect l="0" t="0" r="r" b="b"/>
            <a:pathLst>
              <a:path w="518" h="95">
                <a:moveTo>
                  <a:pt x="0" y="0"/>
                </a:moveTo>
                <a:cubicBezTo>
                  <a:pt x="411" y="0"/>
                  <a:pt x="260" y="95"/>
                  <a:pt x="518" y="92"/>
                </a:cubicBezTo>
              </a:path>
            </a:pathLst>
          </a:custGeom>
          <a:noFill/>
          <a:ln w="14"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39"/>
          <p:cNvSpPr/>
          <p:nvPr/>
        </p:nvSpPr>
        <p:spPr bwMode="auto">
          <a:xfrm>
            <a:off x="5188600" y="1969658"/>
            <a:ext cx="2590800" cy="1754717"/>
          </a:xfrm>
          <a:custGeom>
            <a:avLst/>
            <a:gdLst>
              <a:gd name="T0" fmla="*/ 0 w 518"/>
              <a:gd name="T1" fmla="*/ 0 h 351"/>
              <a:gd name="T2" fmla="*/ 518 w 518"/>
              <a:gd name="T3" fmla="*/ 340 h 351"/>
            </a:gdLst>
            <a:ahLst/>
            <a:cxnLst>
              <a:cxn ang="0">
                <a:pos x="T0" y="T1"/>
              </a:cxn>
              <a:cxn ang="0">
                <a:pos x="T2" y="T3"/>
              </a:cxn>
            </a:cxnLst>
            <a:rect l="0" t="0" r="r" b="b"/>
            <a:pathLst>
              <a:path w="518" h="351">
                <a:moveTo>
                  <a:pt x="0" y="0"/>
                </a:moveTo>
                <a:cubicBezTo>
                  <a:pt x="411" y="0"/>
                  <a:pt x="260" y="351"/>
                  <a:pt x="518" y="340"/>
                </a:cubicBezTo>
              </a:path>
            </a:pathLst>
          </a:custGeom>
          <a:noFill/>
          <a:ln w="14"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40"/>
          <p:cNvSpPr/>
          <p:nvPr/>
        </p:nvSpPr>
        <p:spPr bwMode="auto">
          <a:xfrm>
            <a:off x="5188600" y="3654524"/>
            <a:ext cx="2590800" cy="1170517"/>
          </a:xfrm>
          <a:custGeom>
            <a:avLst/>
            <a:gdLst>
              <a:gd name="T0" fmla="*/ 0 w 518"/>
              <a:gd name="T1" fmla="*/ 234 h 234"/>
              <a:gd name="T2" fmla="*/ 518 w 518"/>
              <a:gd name="T3" fmla="*/ 7 h 234"/>
            </a:gdLst>
            <a:ahLst/>
            <a:cxnLst>
              <a:cxn ang="0">
                <a:pos x="T0" y="T1"/>
              </a:cxn>
              <a:cxn ang="0">
                <a:pos x="T2" y="T3"/>
              </a:cxn>
            </a:cxnLst>
            <a:rect l="0" t="0" r="r" b="b"/>
            <a:pathLst>
              <a:path w="518" h="234">
                <a:moveTo>
                  <a:pt x="0" y="234"/>
                </a:moveTo>
                <a:cubicBezTo>
                  <a:pt x="411" y="234"/>
                  <a:pt x="260" y="0"/>
                  <a:pt x="518" y="7"/>
                </a:cubicBezTo>
              </a:path>
            </a:pathLst>
          </a:custGeom>
          <a:noFill/>
          <a:ln w="14" cap="flat">
            <a:solidFill>
              <a:schemeClr val="accent2"/>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Freeform 41"/>
          <p:cNvSpPr/>
          <p:nvPr/>
        </p:nvSpPr>
        <p:spPr bwMode="auto">
          <a:xfrm>
            <a:off x="5188600" y="3669341"/>
            <a:ext cx="2590800" cy="584200"/>
          </a:xfrm>
          <a:custGeom>
            <a:avLst/>
            <a:gdLst>
              <a:gd name="T0" fmla="*/ 0 w 518"/>
              <a:gd name="T1" fmla="*/ 117 h 117"/>
              <a:gd name="T2" fmla="*/ 518 w 518"/>
              <a:gd name="T3" fmla="*/ 4 h 117"/>
            </a:gdLst>
            <a:ahLst/>
            <a:cxnLst>
              <a:cxn ang="0">
                <a:pos x="T0" y="T1"/>
              </a:cxn>
              <a:cxn ang="0">
                <a:pos x="T2" y="T3"/>
              </a:cxn>
            </a:cxnLst>
            <a:rect l="0" t="0" r="r" b="b"/>
            <a:pathLst>
              <a:path w="518" h="117">
                <a:moveTo>
                  <a:pt x="0" y="117"/>
                </a:moveTo>
                <a:cubicBezTo>
                  <a:pt x="411" y="117"/>
                  <a:pt x="260" y="0"/>
                  <a:pt x="518" y="4"/>
                </a:cubicBezTo>
              </a:path>
            </a:pathLst>
          </a:custGeom>
          <a:noFill/>
          <a:ln w="14" cap="flat">
            <a:solidFill>
              <a:schemeClr val="accent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Freeform 42"/>
          <p:cNvSpPr/>
          <p:nvPr/>
        </p:nvSpPr>
        <p:spPr bwMode="auto">
          <a:xfrm>
            <a:off x="5188600" y="3643941"/>
            <a:ext cx="2590800" cy="1634067"/>
          </a:xfrm>
          <a:custGeom>
            <a:avLst/>
            <a:gdLst>
              <a:gd name="T0" fmla="*/ 0 w 518"/>
              <a:gd name="T1" fmla="*/ 327 h 327"/>
              <a:gd name="T2" fmla="*/ 518 w 518"/>
              <a:gd name="T3" fmla="*/ 10 h 327"/>
            </a:gdLst>
            <a:ahLst/>
            <a:cxnLst>
              <a:cxn ang="0">
                <a:pos x="T0" y="T1"/>
              </a:cxn>
              <a:cxn ang="0">
                <a:pos x="T2" y="T3"/>
              </a:cxn>
            </a:cxnLst>
            <a:rect l="0" t="0" r="r" b="b"/>
            <a:pathLst>
              <a:path w="518" h="327">
                <a:moveTo>
                  <a:pt x="0" y="327"/>
                </a:moveTo>
                <a:cubicBezTo>
                  <a:pt x="411" y="327"/>
                  <a:pt x="260" y="0"/>
                  <a:pt x="518" y="10"/>
                </a:cubicBezTo>
              </a:path>
            </a:pathLst>
          </a:custGeom>
          <a:noFill/>
          <a:ln w="14" cap="flat">
            <a:solidFill>
              <a:schemeClr val="accent3"/>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endParaRPr lang="zh-CN" altLang="en-US" sz="2400">
              <a:cs typeface="+mn-ea"/>
              <a:sym typeface="+mn-lt"/>
            </a:endParaRPr>
          </a:p>
        </p:txBody>
      </p:sp>
      <p:sp>
        <p:nvSpPr>
          <p:cNvPr id="20" name="Line 43"/>
          <p:cNvSpPr>
            <a:spLocks noChangeShapeType="1"/>
          </p:cNvSpPr>
          <p:nvPr/>
        </p:nvSpPr>
        <p:spPr bwMode="auto">
          <a:xfrm>
            <a:off x="5129333" y="3688391"/>
            <a:ext cx="2650067" cy="0"/>
          </a:xfrm>
          <a:prstGeom prst="line">
            <a:avLst/>
          </a:prstGeom>
          <a:noFill/>
          <a:ln w="14" cap="flat">
            <a:solidFill>
              <a:schemeClr val="accent4"/>
            </a:solidFill>
            <a:prstDash val="solid"/>
            <a:miter lim="800000"/>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lstStyle/>
          <a:p>
            <a:endParaRPr lang="zh-CN" altLang="en-US" sz="2400">
              <a:cs typeface="+mn-ea"/>
              <a:sym typeface="+mn-lt"/>
            </a:endParaRPr>
          </a:p>
        </p:txBody>
      </p:sp>
      <p:grpSp>
        <p:nvGrpSpPr>
          <p:cNvPr id="21" name="组合 20"/>
          <p:cNvGrpSpPr/>
          <p:nvPr/>
        </p:nvGrpSpPr>
        <p:grpSpPr>
          <a:xfrm>
            <a:off x="3290026" y="1885538"/>
            <a:ext cx="184151" cy="184151"/>
            <a:chOff x="2345655" y="1404218"/>
            <a:chExt cx="138113" cy="138113"/>
          </a:xfrm>
        </p:grpSpPr>
        <p:sp>
          <p:nvSpPr>
            <p:cNvPr id="22"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3"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5"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26" name="Freeform 227"/>
          <p:cNvSpPr/>
          <p:nvPr/>
        </p:nvSpPr>
        <p:spPr bwMode="auto">
          <a:xfrm>
            <a:off x="7618534" y="3563509"/>
            <a:ext cx="325967" cy="249767"/>
          </a:xfrm>
          <a:custGeom>
            <a:avLst/>
            <a:gdLst>
              <a:gd name="T0" fmla="*/ 0 w 154"/>
              <a:gd name="T1" fmla="*/ 0 h 118"/>
              <a:gd name="T2" fmla="*/ 154 w 154"/>
              <a:gd name="T3" fmla="*/ 59 h 118"/>
              <a:gd name="T4" fmla="*/ 0 w 154"/>
              <a:gd name="T5" fmla="*/ 118 h 118"/>
              <a:gd name="T6" fmla="*/ 0 w 154"/>
              <a:gd name="T7" fmla="*/ 0 h 118"/>
            </a:gdLst>
            <a:ahLst/>
            <a:cxnLst>
              <a:cxn ang="0">
                <a:pos x="T0" y="T1"/>
              </a:cxn>
              <a:cxn ang="0">
                <a:pos x="T2" y="T3"/>
              </a:cxn>
              <a:cxn ang="0">
                <a:pos x="T4" y="T5"/>
              </a:cxn>
              <a:cxn ang="0">
                <a:pos x="T6" y="T7"/>
              </a:cxn>
            </a:cxnLst>
            <a:rect l="0" t="0" r="r" b="b"/>
            <a:pathLst>
              <a:path w="154" h="118">
                <a:moveTo>
                  <a:pt x="0" y="0"/>
                </a:moveTo>
                <a:lnTo>
                  <a:pt x="154" y="59"/>
                </a:lnTo>
                <a:lnTo>
                  <a:pt x="0" y="118"/>
                </a:lnTo>
                <a:lnTo>
                  <a:pt x="0" y="0"/>
                </a:lnTo>
                <a:close/>
              </a:path>
            </a:pathLst>
          </a:custGeom>
          <a:solidFill>
            <a:schemeClr val="accent4"/>
          </a:solidFill>
          <a:ln>
            <a:noFill/>
          </a:ln>
        </p:spPr>
        <p:txBody>
          <a:bodyPr vert="horz" wrap="square" lIns="121920" tIns="60960" rIns="121920" bIns="60960" numCol="1" anchor="t" anchorCtr="0" compatLnSpc="1"/>
          <a:lstStyle/>
          <a:p>
            <a:endParaRPr lang="zh-CN" altLang="en-US" sz="2400">
              <a:cs typeface="+mn-ea"/>
              <a:sym typeface="+mn-lt"/>
            </a:endParaRPr>
          </a:p>
        </p:txBody>
      </p:sp>
      <p:sp>
        <p:nvSpPr>
          <p:cNvPr id="27" name="TextBox 254"/>
          <p:cNvSpPr txBox="1"/>
          <p:nvPr/>
        </p:nvSpPr>
        <p:spPr bwMode="auto">
          <a:xfrm>
            <a:off x="3474176" y="1787785"/>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28" name="组合 27"/>
          <p:cNvGrpSpPr/>
          <p:nvPr/>
        </p:nvGrpSpPr>
        <p:grpSpPr>
          <a:xfrm>
            <a:off x="3290026" y="2496873"/>
            <a:ext cx="184151" cy="184151"/>
            <a:chOff x="2345655" y="1404218"/>
            <a:chExt cx="138113" cy="138113"/>
          </a:xfrm>
        </p:grpSpPr>
        <p:sp>
          <p:nvSpPr>
            <p:cNvPr id="29"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0"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1"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2"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3" name="TextBox 261"/>
          <p:cNvSpPr txBox="1"/>
          <p:nvPr/>
        </p:nvSpPr>
        <p:spPr bwMode="auto">
          <a:xfrm>
            <a:off x="3474176" y="2399120"/>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34" name="组合 33"/>
          <p:cNvGrpSpPr/>
          <p:nvPr/>
        </p:nvGrpSpPr>
        <p:grpSpPr>
          <a:xfrm>
            <a:off x="3290026" y="3122414"/>
            <a:ext cx="184151" cy="184151"/>
            <a:chOff x="2345655" y="1404218"/>
            <a:chExt cx="138113" cy="138113"/>
          </a:xfrm>
        </p:grpSpPr>
        <p:sp>
          <p:nvSpPr>
            <p:cNvPr id="35"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6"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7"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38"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39" name="TextBox 267"/>
          <p:cNvSpPr txBox="1"/>
          <p:nvPr/>
        </p:nvSpPr>
        <p:spPr bwMode="auto">
          <a:xfrm>
            <a:off x="3474176" y="3024661"/>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40" name="组合 39"/>
          <p:cNvGrpSpPr/>
          <p:nvPr/>
        </p:nvGrpSpPr>
        <p:grpSpPr>
          <a:xfrm>
            <a:off x="3290026" y="3605463"/>
            <a:ext cx="184151" cy="184151"/>
            <a:chOff x="2345655" y="1404218"/>
            <a:chExt cx="138113" cy="138113"/>
          </a:xfrm>
        </p:grpSpPr>
        <p:sp>
          <p:nvSpPr>
            <p:cNvPr id="41"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2"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3"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4"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45" name="TextBox 273"/>
          <p:cNvSpPr txBox="1"/>
          <p:nvPr/>
        </p:nvSpPr>
        <p:spPr bwMode="auto">
          <a:xfrm>
            <a:off x="3474176" y="3507711"/>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46" name="组合 45"/>
          <p:cNvGrpSpPr/>
          <p:nvPr/>
        </p:nvGrpSpPr>
        <p:grpSpPr>
          <a:xfrm>
            <a:off x="3290026" y="4149823"/>
            <a:ext cx="184151" cy="184151"/>
            <a:chOff x="2345655" y="1404218"/>
            <a:chExt cx="138113" cy="138113"/>
          </a:xfrm>
        </p:grpSpPr>
        <p:sp>
          <p:nvSpPr>
            <p:cNvPr id="47"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8"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49"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0"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51" name="TextBox 279"/>
          <p:cNvSpPr txBox="1"/>
          <p:nvPr/>
        </p:nvSpPr>
        <p:spPr bwMode="auto">
          <a:xfrm>
            <a:off x="3474176" y="4052071"/>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52" name="组合 51"/>
          <p:cNvGrpSpPr/>
          <p:nvPr/>
        </p:nvGrpSpPr>
        <p:grpSpPr>
          <a:xfrm>
            <a:off x="3290026" y="4704391"/>
            <a:ext cx="184151" cy="184151"/>
            <a:chOff x="2345655" y="1404218"/>
            <a:chExt cx="138113" cy="138113"/>
          </a:xfrm>
        </p:grpSpPr>
        <p:sp>
          <p:nvSpPr>
            <p:cNvPr id="53"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4"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5"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56"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57" name="TextBox 285"/>
          <p:cNvSpPr txBox="1"/>
          <p:nvPr/>
        </p:nvSpPr>
        <p:spPr bwMode="auto">
          <a:xfrm>
            <a:off x="3474176" y="4606639"/>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grpSp>
        <p:nvGrpSpPr>
          <p:cNvPr id="58" name="组合 57"/>
          <p:cNvGrpSpPr/>
          <p:nvPr/>
        </p:nvGrpSpPr>
        <p:grpSpPr>
          <a:xfrm>
            <a:off x="3290026" y="5173101"/>
            <a:ext cx="184151" cy="184151"/>
            <a:chOff x="2345655" y="1404218"/>
            <a:chExt cx="138113" cy="138113"/>
          </a:xfrm>
        </p:grpSpPr>
        <p:sp>
          <p:nvSpPr>
            <p:cNvPr id="59" name="Freeform 100"/>
            <p:cNvSpPr/>
            <p:nvPr/>
          </p:nvSpPr>
          <p:spPr bwMode="auto">
            <a:xfrm>
              <a:off x="2386930" y="1404218"/>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0" name="Freeform 101"/>
            <p:cNvSpPr/>
            <p:nvPr/>
          </p:nvSpPr>
          <p:spPr bwMode="auto">
            <a:xfrm>
              <a:off x="2431380"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1" name="Freeform 102"/>
            <p:cNvSpPr/>
            <p:nvPr/>
          </p:nvSpPr>
          <p:spPr bwMode="auto">
            <a:xfrm>
              <a:off x="2345655" y="1445493"/>
              <a:ext cx="52388" cy="52388"/>
            </a:xfrm>
            <a:custGeom>
              <a:avLst/>
              <a:gdLst>
                <a:gd name="T0" fmla="*/ 11 w 14"/>
                <a:gd name="T1" fmla="*/ 12 h 14"/>
                <a:gd name="T2" fmla="*/ 2 w 14"/>
                <a:gd name="T3" fmla="*/ 12 h 14"/>
                <a:gd name="T4" fmla="*/ 2 w 14"/>
                <a:gd name="T5" fmla="*/ 3 h 14"/>
                <a:gd name="T6" fmla="*/ 11 w 14"/>
                <a:gd name="T7" fmla="*/ 3 h 14"/>
                <a:gd name="T8" fmla="*/ 11 w 14"/>
                <a:gd name="T9" fmla="*/ 12 h 14"/>
              </a:gdLst>
              <a:ahLst/>
              <a:cxnLst>
                <a:cxn ang="0">
                  <a:pos x="T0" y="T1"/>
                </a:cxn>
                <a:cxn ang="0">
                  <a:pos x="T2" y="T3"/>
                </a:cxn>
                <a:cxn ang="0">
                  <a:pos x="T4" y="T5"/>
                </a:cxn>
                <a:cxn ang="0">
                  <a:pos x="T6" y="T7"/>
                </a:cxn>
                <a:cxn ang="0">
                  <a:pos x="T8" y="T9"/>
                </a:cxn>
              </a:cxnLst>
              <a:rect l="0" t="0" r="r" b="b"/>
              <a:pathLst>
                <a:path w="14" h="14">
                  <a:moveTo>
                    <a:pt x="11" y="12"/>
                  </a:moveTo>
                  <a:cubicBezTo>
                    <a:pt x="9" y="14"/>
                    <a:pt x="5" y="14"/>
                    <a:pt x="2" y="12"/>
                  </a:cubicBezTo>
                  <a:cubicBezTo>
                    <a:pt x="0" y="9"/>
                    <a:pt x="0" y="5"/>
                    <a:pt x="2" y="3"/>
                  </a:cubicBezTo>
                  <a:cubicBezTo>
                    <a:pt x="5" y="0"/>
                    <a:pt x="9" y="0"/>
                    <a:pt x="11" y="3"/>
                  </a:cubicBezTo>
                  <a:cubicBezTo>
                    <a:pt x="14" y="5"/>
                    <a:pt x="14" y="9"/>
                    <a:pt x="11"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62" name="Freeform 103"/>
            <p:cNvSpPr/>
            <p:nvPr/>
          </p:nvSpPr>
          <p:spPr bwMode="auto">
            <a:xfrm>
              <a:off x="2386930" y="1489943"/>
              <a:ext cx="52388" cy="52388"/>
            </a:xfrm>
            <a:custGeom>
              <a:avLst/>
              <a:gdLst>
                <a:gd name="T0" fmla="*/ 12 w 14"/>
                <a:gd name="T1" fmla="*/ 11 h 14"/>
                <a:gd name="T2" fmla="*/ 3 w 14"/>
                <a:gd name="T3" fmla="*/ 11 h 14"/>
                <a:gd name="T4" fmla="*/ 3 w 14"/>
                <a:gd name="T5" fmla="*/ 2 h 14"/>
                <a:gd name="T6" fmla="*/ 12 w 14"/>
                <a:gd name="T7" fmla="*/ 2 h 14"/>
                <a:gd name="T8" fmla="*/ 12 w 14"/>
                <a:gd name="T9" fmla="*/ 11 h 14"/>
              </a:gdLst>
              <a:ahLst/>
              <a:cxnLst>
                <a:cxn ang="0">
                  <a:pos x="T0" y="T1"/>
                </a:cxn>
                <a:cxn ang="0">
                  <a:pos x="T2" y="T3"/>
                </a:cxn>
                <a:cxn ang="0">
                  <a:pos x="T4" y="T5"/>
                </a:cxn>
                <a:cxn ang="0">
                  <a:pos x="T6" y="T7"/>
                </a:cxn>
                <a:cxn ang="0">
                  <a:pos x="T8" y="T9"/>
                </a:cxn>
              </a:cxnLst>
              <a:rect l="0" t="0" r="r" b="b"/>
              <a:pathLst>
                <a:path w="14" h="14">
                  <a:moveTo>
                    <a:pt x="12" y="11"/>
                  </a:moveTo>
                  <a:cubicBezTo>
                    <a:pt x="9" y="14"/>
                    <a:pt x="5" y="14"/>
                    <a:pt x="3" y="11"/>
                  </a:cubicBezTo>
                  <a:cubicBezTo>
                    <a:pt x="0" y="9"/>
                    <a:pt x="0" y="5"/>
                    <a:pt x="3" y="2"/>
                  </a:cubicBezTo>
                  <a:cubicBezTo>
                    <a:pt x="5" y="0"/>
                    <a:pt x="9" y="0"/>
                    <a:pt x="12" y="2"/>
                  </a:cubicBezTo>
                  <a:cubicBezTo>
                    <a:pt x="14" y="5"/>
                    <a:pt x="14" y="9"/>
                    <a:pt x="12" y="1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grpSp>
      <p:sp>
        <p:nvSpPr>
          <p:cNvPr id="63" name="TextBox 291"/>
          <p:cNvSpPr txBox="1"/>
          <p:nvPr/>
        </p:nvSpPr>
        <p:spPr bwMode="auto">
          <a:xfrm>
            <a:off x="3474176" y="5075348"/>
            <a:ext cx="1293944" cy="379656"/>
          </a:xfrm>
          <a:prstGeom prst="rect">
            <a:avLst/>
          </a:prstGeom>
          <a:noFill/>
        </p:spPr>
        <p:txBody>
          <a:bodyPr wrap="none" anchor="ctr">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1865" dirty="0">
                <a:solidFill>
                  <a:schemeClr val="bg1"/>
                </a:solidFill>
                <a:latin typeface="+mn-lt"/>
                <a:ea typeface="+mn-ea"/>
                <a:cs typeface="+mn-ea"/>
                <a:sym typeface="+mn-lt"/>
              </a:rPr>
              <a:t>添加标题</a:t>
            </a:r>
            <a:endParaRPr lang="zh-CN" altLang="en-US" sz="1865" dirty="0">
              <a:solidFill>
                <a:schemeClr val="bg1"/>
              </a:solidFill>
              <a:latin typeface="+mn-lt"/>
              <a:ea typeface="+mn-ea"/>
              <a:cs typeface="+mn-ea"/>
              <a:sym typeface="+mn-lt"/>
            </a:endParaRPr>
          </a:p>
        </p:txBody>
      </p:sp>
      <p:sp>
        <p:nvSpPr>
          <p:cNvPr id="64" name="TextBox 292"/>
          <p:cNvSpPr txBox="1"/>
          <p:nvPr/>
        </p:nvSpPr>
        <p:spPr bwMode="auto">
          <a:xfrm>
            <a:off x="8302567" y="1899675"/>
            <a:ext cx="2255746" cy="666786"/>
          </a:xfrm>
          <a:prstGeom prst="rect">
            <a:avLst/>
          </a:prstGeom>
          <a:noFill/>
        </p:spPr>
        <p:txBody>
          <a:bodyPr wrap="none">
            <a:spAutoFit/>
          </a:bodyPr>
          <a:lstStyle>
            <a:defPPr>
              <a:defRPr lang="zh-CN"/>
            </a:defPPr>
            <a:lvl1pPr fontAlgn="auto">
              <a:spcBef>
                <a:spcPts val="0"/>
              </a:spcBef>
              <a:spcAft>
                <a:spcPts val="0"/>
              </a:spcAft>
              <a:defRPr sz="1200" spc="300">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3735" b="1" dirty="0">
                <a:solidFill>
                  <a:schemeClr val="tx1">
                    <a:lumMod val="75000"/>
                    <a:lumOff val="25000"/>
                  </a:schemeClr>
                </a:solidFill>
                <a:latin typeface="+mn-lt"/>
                <a:ea typeface="+mn-ea"/>
                <a:cs typeface="+mn-ea"/>
                <a:sym typeface="+mn-lt"/>
              </a:rPr>
              <a:t>添加标题</a:t>
            </a:r>
            <a:endParaRPr lang="zh-CN" altLang="en-US" sz="3735" b="1" dirty="0">
              <a:solidFill>
                <a:schemeClr val="tx1">
                  <a:lumMod val="75000"/>
                  <a:lumOff val="25000"/>
                </a:schemeClr>
              </a:solidFill>
              <a:latin typeface="+mn-lt"/>
              <a:ea typeface="+mn-ea"/>
              <a:cs typeface="+mn-ea"/>
              <a:sym typeface="+mn-lt"/>
            </a:endParaRPr>
          </a:p>
        </p:txBody>
      </p:sp>
      <p:sp>
        <p:nvSpPr>
          <p:cNvPr id="65" name="矩形 1"/>
          <p:cNvSpPr>
            <a:spLocks noChangeArrowheads="1"/>
          </p:cNvSpPr>
          <p:nvPr/>
        </p:nvSpPr>
        <p:spPr bwMode="auto">
          <a:xfrm>
            <a:off x="7873644" y="2620641"/>
            <a:ext cx="3151576"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66" name="矩形 1"/>
          <p:cNvSpPr>
            <a:spLocks noChangeArrowheads="1"/>
          </p:cNvSpPr>
          <p:nvPr/>
        </p:nvSpPr>
        <p:spPr bwMode="auto">
          <a:xfrm>
            <a:off x="1342734" y="1640489"/>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cxnSp>
        <p:nvCxnSpPr>
          <p:cNvPr id="67" name="直接连接符 66"/>
          <p:cNvCxnSpPr/>
          <p:nvPr/>
        </p:nvCxnSpPr>
        <p:spPr>
          <a:xfrm>
            <a:off x="7907984" y="2593624"/>
            <a:ext cx="2887016" cy="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8" name="矩形 1"/>
          <p:cNvSpPr>
            <a:spLocks noChangeArrowheads="1"/>
          </p:cNvSpPr>
          <p:nvPr/>
        </p:nvSpPr>
        <p:spPr bwMode="auto">
          <a:xfrm>
            <a:off x="1342734" y="2266379"/>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
        <p:nvSpPr>
          <p:cNvPr id="69" name="矩形 1"/>
          <p:cNvSpPr>
            <a:spLocks noChangeArrowheads="1"/>
          </p:cNvSpPr>
          <p:nvPr/>
        </p:nvSpPr>
        <p:spPr bwMode="auto">
          <a:xfrm>
            <a:off x="1342734" y="2936632"/>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
        <p:nvSpPr>
          <p:cNvPr id="70" name="矩形 1"/>
          <p:cNvSpPr>
            <a:spLocks noChangeArrowheads="1"/>
          </p:cNvSpPr>
          <p:nvPr/>
        </p:nvSpPr>
        <p:spPr bwMode="auto">
          <a:xfrm>
            <a:off x="1342734" y="3904292"/>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
        <p:nvSpPr>
          <p:cNvPr id="71" name="矩形 1"/>
          <p:cNvSpPr>
            <a:spLocks noChangeArrowheads="1"/>
          </p:cNvSpPr>
          <p:nvPr/>
        </p:nvSpPr>
        <p:spPr bwMode="auto">
          <a:xfrm>
            <a:off x="1342734" y="4504456"/>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
        <p:nvSpPr>
          <p:cNvPr id="72" name="矩形 1"/>
          <p:cNvSpPr>
            <a:spLocks noChangeArrowheads="1"/>
          </p:cNvSpPr>
          <p:nvPr/>
        </p:nvSpPr>
        <p:spPr bwMode="auto">
          <a:xfrm>
            <a:off x="1342734" y="4928052"/>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
        <p:nvSpPr>
          <p:cNvPr id="73" name="矩形 1"/>
          <p:cNvSpPr>
            <a:spLocks noChangeArrowheads="1"/>
          </p:cNvSpPr>
          <p:nvPr/>
        </p:nvSpPr>
        <p:spPr bwMode="auto">
          <a:xfrm>
            <a:off x="1342734" y="3454606"/>
            <a:ext cx="1306697"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tx1">
                    <a:lumMod val="65000"/>
                    <a:lumOff val="35000"/>
                  </a:schemeClr>
                </a:solidFill>
                <a:cs typeface="+mn-ea"/>
                <a:sym typeface="+mn-lt"/>
              </a:rPr>
              <a:t>这里填写文字内容这里填写文字内容</a:t>
            </a:r>
            <a:endParaRPr lang="zh-CN" altLang="en-US" sz="1100" dirty="0">
              <a:solidFill>
                <a:schemeClr val="tx1">
                  <a:lumMod val="65000"/>
                  <a:lumOff val="35000"/>
                </a:schemeClr>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请输入您的标题一</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01</a:t>
            </a:r>
            <a:endParaRPr lang="en-US" altLang="zh-CN" sz="2800" dirty="0">
              <a:solidFill>
                <a:schemeClr val="bg1"/>
              </a:solidFill>
              <a:latin typeface="+mn-ea"/>
              <a:cs typeface="+mn-ea"/>
              <a:sym typeface="+mn-lt"/>
            </a:endParaRPr>
          </a:p>
        </p:txBody>
      </p:sp>
      <p:sp>
        <p:nvSpPr>
          <p:cNvPr id="5" name="Freeform 5"/>
          <p:cNvSpPr/>
          <p:nvPr/>
        </p:nvSpPr>
        <p:spPr bwMode="auto">
          <a:xfrm>
            <a:off x="822325" y="3711575"/>
            <a:ext cx="10547350" cy="104775"/>
          </a:xfrm>
          <a:custGeom>
            <a:avLst/>
            <a:gdLst>
              <a:gd name="T0" fmla="*/ 2147483646 w 2112"/>
              <a:gd name="T1" fmla="*/ 196034025 h 28"/>
              <a:gd name="T2" fmla="*/ 2147483646 w 2112"/>
              <a:gd name="T3" fmla="*/ 0 h 28"/>
              <a:gd name="T4" fmla="*/ 748252581 w 2112"/>
              <a:gd name="T5" fmla="*/ 0 h 28"/>
              <a:gd name="T6" fmla="*/ 0 w 2112"/>
              <a:gd name="T7" fmla="*/ 196034025 h 28"/>
              <a:gd name="T8" fmla="*/ 0 w 2112"/>
              <a:gd name="T9" fmla="*/ 196034025 h 28"/>
              <a:gd name="T10" fmla="*/ 748252581 w 2112"/>
              <a:gd name="T11" fmla="*/ 392064308 h 28"/>
              <a:gd name="T12" fmla="*/ 2147483646 w 2112"/>
              <a:gd name="T13" fmla="*/ 392064308 h 28"/>
              <a:gd name="T14" fmla="*/ 2147483646 w 2112"/>
              <a:gd name="T15" fmla="*/ 196034025 h 2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12" h="28">
                <a:moveTo>
                  <a:pt x="2112" y="14"/>
                </a:moveTo>
                <a:cubicBezTo>
                  <a:pt x="2112" y="7"/>
                  <a:pt x="2098" y="0"/>
                  <a:pt x="2081" y="0"/>
                </a:cubicBezTo>
                <a:cubicBezTo>
                  <a:pt x="30" y="0"/>
                  <a:pt x="30" y="0"/>
                  <a:pt x="30" y="0"/>
                </a:cubicBezTo>
                <a:cubicBezTo>
                  <a:pt x="13" y="0"/>
                  <a:pt x="0" y="7"/>
                  <a:pt x="0" y="14"/>
                </a:cubicBezTo>
                <a:cubicBezTo>
                  <a:pt x="0" y="14"/>
                  <a:pt x="0" y="14"/>
                  <a:pt x="0" y="14"/>
                </a:cubicBezTo>
                <a:cubicBezTo>
                  <a:pt x="0" y="22"/>
                  <a:pt x="13" y="28"/>
                  <a:pt x="30" y="28"/>
                </a:cubicBezTo>
                <a:cubicBezTo>
                  <a:pt x="2081" y="28"/>
                  <a:pt x="2081" y="28"/>
                  <a:pt x="2081" y="28"/>
                </a:cubicBezTo>
                <a:cubicBezTo>
                  <a:pt x="2098" y="28"/>
                  <a:pt x="2112" y="22"/>
                  <a:pt x="2112" y="14"/>
                </a:cubicBezTo>
                <a:close/>
              </a:path>
            </a:pathLst>
          </a:custGeom>
          <a:solidFill>
            <a:schemeClr val="accent4"/>
          </a:solidFill>
          <a:ln>
            <a:noFill/>
          </a:ln>
        </p:spPr>
        <p:txBody>
          <a:bodyPr/>
          <a:lstStyle/>
          <a:p>
            <a:endParaRPr lang="zh-CN" altLang="en-US">
              <a:cs typeface="+mn-ea"/>
              <a:sym typeface="+mn-lt"/>
            </a:endParaRPr>
          </a:p>
        </p:txBody>
      </p:sp>
      <p:sp>
        <p:nvSpPr>
          <p:cNvPr id="6" name="Oval 8"/>
          <p:cNvSpPr>
            <a:spLocks noChangeArrowheads="1"/>
          </p:cNvSpPr>
          <p:nvPr/>
        </p:nvSpPr>
        <p:spPr bwMode="auto">
          <a:xfrm>
            <a:off x="1376363" y="3538538"/>
            <a:ext cx="446087" cy="450850"/>
          </a:xfrm>
          <a:prstGeom prst="ellipse">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latin typeface="+mn-lt"/>
              <a:ea typeface="+mn-ea"/>
              <a:cs typeface="+mn-ea"/>
              <a:sym typeface="+mn-lt"/>
            </a:endParaRPr>
          </a:p>
        </p:txBody>
      </p:sp>
      <p:sp>
        <p:nvSpPr>
          <p:cNvPr id="7" name="Oval 9"/>
          <p:cNvSpPr>
            <a:spLocks noChangeArrowheads="1"/>
          </p:cNvSpPr>
          <p:nvPr/>
        </p:nvSpPr>
        <p:spPr bwMode="auto">
          <a:xfrm>
            <a:off x="1439863" y="3606800"/>
            <a:ext cx="317500" cy="317500"/>
          </a:xfrm>
          <a:prstGeom prst="ellipse">
            <a:avLst/>
          </a:prstGeom>
          <a:solidFill>
            <a:schemeClr val="accent1"/>
          </a:solidFill>
          <a:ln w="25400">
            <a:solidFill>
              <a:srgbClr val="FFFFFF"/>
            </a:solid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600">
              <a:latin typeface="+mn-lt"/>
              <a:ea typeface="+mn-ea"/>
              <a:cs typeface="+mn-ea"/>
              <a:sym typeface="+mn-lt"/>
            </a:endParaRPr>
          </a:p>
        </p:txBody>
      </p:sp>
      <p:sp>
        <p:nvSpPr>
          <p:cNvPr id="8" name="Oval 8"/>
          <p:cNvSpPr>
            <a:spLocks noChangeArrowheads="1"/>
          </p:cNvSpPr>
          <p:nvPr/>
        </p:nvSpPr>
        <p:spPr bwMode="auto">
          <a:xfrm>
            <a:off x="4373563" y="3538538"/>
            <a:ext cx="446087" cy="450850"/>
          </a:xfrm>
          <a:prstGeom prst="ellipse">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latin typeface="+mn-lt"/>
              <a:ea typeface="+mn-ea"/>
              <a:cs typeface="+mn-ea"/>
              <a:sym typeface="+mn-lt"/>
            </a:endParaRPr>
          </a:p>
        </p:txBody>
      </p:sp>
      <p:sp>
        <p:nvSpPr>
          <p:cNvPr id="9" name="Oval 9"/>
          <p:cNvSpPr>
            <a:spLocks noChangeArrowheads="1"/>
          </p:cNvSpPr>
          <p:nvPr/>
        </p:nvSpPr>
        <p:spPr bwMode="auto">
          <a:xfrm>
            <a:off x="4437063" y="3606800"/>
            <a:ext cx="317500" cy="317500"/>
          </a:xfrm>
          <a:prstGeom prst="ellipse">
            <a:avLst/>
          </a:prstGeom>
          <a:solidFill>
            <a:schemeClr val="accent2"/>
          </a:solidFill>
          <a:ln w="25400">
            <a:solidFill>
              <a:srgbClr val="FFFFFF"/>
            </a:solid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600">
              <a:latin typeface="+mn-lt"/>
              <a:ea typeface="+mn-ea"/>
              <a:cs typeface="+mn-ea"/>
              <a:sym typeface="+mn-lt"/>
            </a:endParaRPr>
          </a:p>
        </p:txBody>
      </p:sp>
      <p:sp>
        <p:nvSpPr>
          <p:cNvPr id="10" name="Oval 8"/>
          <p:cNvSpPr>
            <a:spLocks noChangeArrowheads="1"/>
          </p:cNvSpPr>
          <p:nvPr/>
        </p:nvSpPr>
        <p:spPr bwMode="auto">
          <a:xfrm>
            <a:off x="7372350" y="3538538"/>
            <a:ext cx="446088" cy="450850"/>
          </a:xfrm>
          <a:prstGeom prst="ellipse">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latin typeface="+mn-lt"/>
              <a:ea typeface="+mn-ea"/>
              <a:cs typeface="+mn-ea"/>
              <a:sym typeface="+mn-lt"/>
            </a:endParaRPr>
          </a:p>
        </p:txBody>
      </p:sp>
      <p:sp>
        <p:nvSpPr>
          <p:cNvPr id="12" name="Oval 9"/>
          <p:cNvSpPr>
            <a:spLocks noChangeArrowheads="1"/>
          </p:cNvSpPr>
          <p:nvPr/>
        </p:nvSpPr>
        <p:spPr bwMode="auto">
          <a:xfrm>
            <a:off x="7435850" y="3606800"/>
            <a:ext cx="317501" cy="317500"/>
          </a:xfrm>
          <a:prstGeom prst="ellipse">
            <a:avLst/>
          </a:prstGeom>
          <a:solidFill>
            <a:schemeClr val="accent3"/>
          </a:solidFill>
          <a:ln w="25400">
            <a:solidFill>
              <a:srgbClr val="FFFFFF"/>
            </a:solid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600">
              <a:latin typeface="+mn-lt"/>
              <a:ea typeface="+mn-ea"/>
              <a:cs typeface="+mn-ea"/>
              <a:sym typeface="+mn-lt"/>
            </a:endParaRPr>
          </a:p>
        </p:txBody>
      </p:sp>
      <p:sp>
        <p:nvSpPr>
          <p:cNvPr id="14" name="Oval 8"/>
          <p:cNvSpPr>
            <a:spLocks noChangeArrowheads="1"/>
          </p:cNvSpPr>
          <p:nvPr/>
        </p:nvSpPr>
        <p:spPr bwMode="auto">
          <a:xfrm>
            <a:off x="10369550" y="3538538"/>
            <a:ext cx="446088" cy="450850"/>
          </a:xfrm>
          <a:prstGeom prst="ellipse">
            <a:avLst/>
          </a:prstGeom>
          <a:solidFill>
            <a:schemeClr val="accent4"/>
          </a:solidFill>
          <a:ln>
            <a:no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800">
              <a:latin typeface="+mn-lt"/>
              <a:ea typeface="+mn-ea"/>
              <a:cs typeface="+mn-ea"/>
              <a:sym typeface="+mn-lt"/>
            </a:endParaRPr>
          </a:p>
        </p:txBody>
      </p:sp>
      <p:sp>
        <p:nvSpPr>
          <p:cNvPr id="15" name="Oval 9"/>
          <p:cNvSpPr>
            <a:spLocks noChangeArrowheads="1"/>
          </p:cNvSpPr>
          <p:nvPr/>
        </p:nvSpPr>
        <p:spPr bwMode="auto">
          <a:xfrm>
            <a:off x="10433050" y="3606800"/>
            <a:ext cx="317501" cy="317500"/>
          </a:xfrm>
          <a:prstGeom prst="ellipse">
            <a:avLst/>
          </a:prstGeom>
          <a:solidFill>
            <a:schemeClr val="accent4"/>
          </a:solidFill>
          <a:ln w="25400">
            <a:solidFill>
              <a:srgbClr val="FFFFFF"/>
            </a:solidFill>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endParaRPr lang="zh-CN" altLang="en-US" sz="1600">
              <a:latin typeface="+mn-lt"/>
              <a:ea typeface="+mn-ea"/>
              <a:cs typeface="+mn-ea"/>
              <a:sym typeface="+mn-lt"/>
            </a:endParaRPr>
          </a:p>
        </p:txBody>
      </p:sp>
      <p:sp>
        <p:nvSpPr>
          <p:cNvPr id="16" name="文本框 15"/>
          <p:cNvSpPr txBox="1">
            <a:spLocks noChangeArrowheads="1"/>
          </p:cNvSpPr>
          <p:nvPr/>
        </p:nvSpPr>
        <p:spPr bwMode="auto">
          <a:xfrm>
            <a:off x="1217613" y="4029075"/>
            <a:ext cx="98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solidFill>
                  <a:schemeClr val="accent1"/>
                </a:solidFill>
                <a:latin typeface="+mn-ea"/>
                <a:ea typeface="+mn-ea"/>
                <a:cs typeface="+mn-ea"/>
                <a:sym typeface="+mn-lt"/>
              </a:rPr>
              <a:t>2014</a:t>
            </a:r>
            <a:endParaRPr lang="en-US" altLang="zh-CN" b="1">
              <a:solidFill>
                <a:schemeClr val="accent1"/>
              </a:solidFill>
              <a:latin typeface="+mn-ea"/>
              <a:ea typeface="+mn-ea"/>
              <a:cs typeface="+mn-ea"/>
              <a:sym typeface="+mn-lt"/>
            </a:endParaRPr>
          </a:p>
        </p:txBody>
      </p:sp>
      <p:sp>
        <p:nvSpPr>
          <p:cNvPr id="17" name="文本框 16"/>
          <p:cNvSpPr txBox="1">
            <a:spLocks noChangeArrowheads="1"/>
          </p:cNvSpPr>
          <p:nvPr/>
        </p:nvSpPr>
        <p:spPr bwMode="auto">
          <a:xfrm>
            <a:off x="7213600" y="4029075"/>
            <a:ext cx="98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solidFill>
                  <a:schemeClr val="accent3"/>
                </a:solidFill>
                <a:latin typeface="+mn-ea"/>
                <a:ea typeface="+mn-ea"/>
                <a:cs typeface="+mn-ea"/>
                <a:sym typeface="+mn-lt"/>
              </a:rPr>
              <a:t>2016</a:t>
            </a:r>
            <a:endParaRPr lang="en-US" altLang="zh-CN" b="1">
              <a:solidFill>
                <a:schemeClr val="accent3"/>
              </a:solidFill>
              <a:latin typeface="+mn-ea"/>
              <a:ea typeface="+mn-ea"/>
              <a:cs typeface="+mn-ea"/>
              <a:sym typeface="+mn-lt"/>
            </a:endParaRPr>
          </a:p>
        </p:txBody>
      </p:sp>
      <p:sp>
        <p:nvSpPr>
          <p:cNvPr id="18" name="文本框 17"/>
          <p:cNvSpPr txBox="1">
            <a:spLocks noChangeArrowheads="1"/>
          </p:cNvSpPr>
          <p:nvPr/>
        </p:nvSpPr>
        <p:spPr bwMode="auto">
          <a:xfrm>
            <a:off x="4214813" y="2997200"/>
            <a:ext cx="98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dirty="0">
                <a:solidFill>
                  <a:schemeClr val="accent2"/>
                </a:solidFill>
                <a:latin typeface="+mn-ea"/>
                <a:ea typeface="+mn-ea"/>
                <a:cs typeface="+mn-ea"/>
                <a:sym typeface="+mn-lt"/>
              </a:rPr>
              <a:t>2015</a:t>
            </a:r>
            <a:endParaRPr lang="en-US" altLang="zh-CN" b="1" dirty="0">
              <a:solidFill>
                <a:schemeClr val="accent2"/>
              </a:solidFill>
              <a:latin typeface="+mn-ea"/>
              <a:ea typeface="+mn-ea"/>
              <a:cs typeface="+mn-ea"/>
              <a:sym typeface="+mn-lt"/>
            </a:endParaRPr>
          </a:p>
        </p:txBody>
      </p:sp>
      <p:sp>
        <p:nvSpPr>
          <p:cNvPr id="19" name="文本框 18"/>
          <p:cNvSpPr txBox="1">
            <a:spLocks noChangeArrowheads="1"/>
          </p:cNvSpPr>
          <p:nvPr/>
        </p:nvSpPr>
        <p:spPr bwMode="auto">
          <a:xfrm>
            <a:off x="10212388" y="2997200"/>
            <a:ext cx="9861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pPr>
            <a:r>
              <a:rPr lang="en-US" altLang="zh-CN" b="1">
                <a:solidFill>
                  <a:schemeClr val="accent4"/>
                </a:solidFill>
                <a:latin typeface="+mn-ea"/>
                <a:ea typeface="+mn-ea"/>
                <a:cs typeface="+mn-ea"/>
                <a:sym typeface="+mn-lt"/>
              </a:rPr>
              <a:t>2017</a:t>
            </a:r>
            <a:endParaRPr lang="en-US" altLang="zh-CN" b="1">
              <a:solidFill>
                <a:schemeClr val="accent4"/>
              </a:solidFill>
              <a:latin typeface="+mn-ea"/>
              <a:ea typeface="+mn-ea"/>
              <a:cs typeface="+mn-ea"/>
              <a:sym typeface="+mn-lt"/>
            </a:endParaRPr>
          </a:p>
        </p:txBody>
      </p:sp>
      <p:sp>
        <p:nvSpPr>
          <p:cNvPr id="20" name="文本框 56"/>
          <p:cNvSpPr txBox="1"/>
          <p:nvPr/>
        </p:nvSpPr>
        <p:spPr>
          <a:xfrm>
            <a:off x="481013" y="1689121"/>
            <a:ext cx="2233612" cy="1704954"/>
          </a:xfrm>
          <a:prstGeom prst="rect">
            <a:avLst/>
          </a:prstGeom>
          <a:noFill/>
        </p:spPr>
        <p:txBody>
          <a:bodyPr>
            <a:spAutoFit/>
          </a:bodyPr>
          <a:lstStyle>
            <a:defPPr>
              <a:defRPr lang="zh-CN"/>
            </a:defPPr>
            <a:lvl1pPr algn="just">
              <a:lnSpc>
                <a:spcPct val="110000"/>
              </a:lnSpc>
              <a:defRPr sz="1400">
                <a:solidFill>
                  <a:schemeClr val="tx1">
                    <a:lumMod val="50000"/>
                    <a:lumOff val="50000"/>
                  </a:schemeClr>
                </a:solidFill>
              </a:defRPr>
            </a:lvl1pPr>
          </a:lstStyle>
          <a:p>
            <a:pPr>
              <a:lnSpc>
                <a:spcPct val="150000"/>
              </a:lnSpc>
            </a:pPr>
            <a:r>
              <a:rPr lang="zh-CN" altLang="en-US" sz="1800" dirty="0">
                <a:solidFill>
                  <a:schemeClr val="tx1">
                    <a:lumMod val="65000"/>
                    <a:lumOff val="35000"/>
                  </a:schemeClr>
                </a:solidFill>
                <a:cs typeface="+mn-ea"/>
                <a:sym typeface="+mn-lt"/>
              </a:rPr>
              <a:t>这里填写文字内容这里填写文字内容这里填写文字内容这里填写文字内容</a:t>
            </a:r>
            <a:endParaRPr lang="zh-CN" altLang="en-US" sz="1800" dirty="0">
              <a:solidFill>
                <a:schemeClr val="tx1">
                  <a:lumMod val="65000"/>
                  <a:lumOff val="35000"/>
                </a:schemeClr>
              </a:solidFill>
              <a:cs typeface="+mn-ea"/>
              <a:sym typeface="+mn-lt"/>
            </a:endParaRPr>
          </a:p>
        </p:txBody>
      </p:sp>
      <p:sp>
        <p:nvSpPr>
          <p:cNvPr id="21" name="文本框 56"/>
          <p:cNvSpPr txBox="1"/>
          <p:nvPr/>
        </p:nvSpPr>
        <p:spPr>
          <a:xfrm>
            <a:off x="6477794" y="1689121"/>
            <a:ext cx="2233612" cy="1704954"/>
          </a:xfrm>
          <a:prstGeom prst="rect">
            <a:avLst/>
          </a:prstGeom>
          <a:noFill/>
        </p:spPr>
        <p:txBody>
          <a:bodyPr>
            <a:spAutoFit/>
          </a:bodyPr>
          <a:lstStyle>
            <a:defPPr>
              <a:defRPr lang="zh-CN"/>
            </a:defPPr>
            <a:lvl1pPr algn="just">
              <a:lnSpc>
                <a:spcPct val="110000"/>
              </a:lnSpc>
              <a:defRPr sz="1400">
                <a:solidFill>
                  <a:schemeClr val="tx1">
                    <a:lumMod val="50000"/>
                    <a:lumOff val="50000"/>
                  </a:schemeClr>
                </a:solidFill>
              </a:defRPr>
            </a:lvl1pPr>
          </a:lstStyle>
          <a:p>
            <a:pPr>
              <a:lnSpc>
                <a:spcPct val="150000"/>
              </a:lnSpc>
            </a:pPr>
            <a:r>
              <a:rPr lang="zh-CN" altLang="en-US" sz="1800" dirty="0">
                <a:solidFill>
                  <a:schemeClr val="tx1">
                    <a:lumMod val="65000"/>
                    <a:lumOff val="35000"/>
                  </a:schemeClr>
                </a:solidFill>
                <a:cs typeface="+mn-ea"/>
                <a:sym typeface="+mn-lt"/>
              </a:rPr>
              <a:t>这里填写文字内容这里填写文字内容这里填写文字内容这里填写文字内容</a:t>
            </a:r>
            <a:endParaRPr lang="zh-CN" altLang="en-US" sz="1800" dirty="0">
              <a:solidFill>
                <a:schemeClr val="tx1">
                  <a:lumMod val="65000"/>
                  <a:lumOff val="35000"/>
                </a:schemeClr>
              </a:solidFill>
              <a:cs typeface="+mn-ea"/>
              <a:sym typeface="+mn-lt"/>
            </a:endParaRPr>
          </a:p>
        </p:txBody>
      </p:sp>
      <p:sp>
        <p:nvSpPr>
          <p:cNvPr id="22" name="文本框 56"/>
          <p:cNvSpPr txBox="1"/>
          <p:nvPr/>
        </p:nvSpPr>
        <p:spPr>
          <a:xfrm>
            <a:off x="3479007" y="4114141"/>
            <a:ext cx="2233612" cy="1704954"/>
          </a:xfrm>
          <a:prstGeom prst="rect">
            <a:avLst/>
          </a:prstGeom>
          <a:noFill/>
        </p:spPr>
        <p:txBody>
          <a:bodyPr>
            <a:spAutoFit/>
          </a:bodyPr>
          <a:lstStyle>
            <a:defPPr>
              <a:defRPr lang="zh-CN"/>
            </a:defPPr>
            <a:lvl1pPr algn="just">
              <a:lnSpc>
                <a:spcPct val="110000"/>
              </a:lnSpc>
              <a:defRPr sz="1400">
                <a:solidFill>
                  <a:schemeClr val="tx1">
                    <a:lumMod val="50000"/>
                    <a:lumOff val="50000"/>
                  </a:schemeClr>
                </a:solidFill>
              </a:defRPr>
            </a:lvl1pPr>
          </a:lstStyle>
          <a:p>
            <a:pPr>
              <a:lnSpc>
                <a:spcPct val="150000"/>
              </a:lnSpc>
            </a:pPr>
            <a:r>
              <a:rPr lang="zh-CN" altLang="en-US" sz="1800" dirty="0">
                <a:solidFill>
                  <a:schemeClr val="tx1">
                    <a:lumMod val="65000"/>
                    <a:lumOff val="35000"/>
                  </a:schemeClr>
                </a:solidFill>
                <a:cs typeface="+mn-ea"/>
                <a:sym typeface="+mn-lt"/>
              </a:rPr>
              <a:t>这里填写文字内容这里填写文字内容这里填写文字内容这里填写文字内容</a:t>
            </a:r>
            <a:endParaRPr lang="zh-CN" altLang="en-US" sz="1800" dirty="0">
              <a:solidFill>
                <a:schemeClr val="tx1">
                  <a:lumMod val="65000"/>
                  <a:lumOff val="35000"/>
                </a:schemeClr>
              </a:solidFill>
              <a:cs typeface="+mn-ea"/>
              <a:sym typeface="+mn-lt"/>
            </a:endParaRPr>
          </a:p>
        </p:txBody>
      </p:sp>
      <p:sp>
        <p:nvSpPr>
          <p:cNvPr id="23" name="文本框 56"/>
          <p:cNvSpPr txBox="1"/>
          <p:nvPr/>
        </p:nvSpPr>
        <p:spPr>
          <a:xfrm>
            <a:off x="9474994" y="4114141"/>
            <a:ext cx="2233612" cy="1704954"/>
          </a:xfrm>
          <a:prstGeom prst="rect">
            <a:avLst/>
          </a:prstGeom>
          <a:noFill/>
        </p:spPr>
        <p:txBody>
          <a:bodyPr>
            <a:spAutoFit/>
          </a:bodyPr>
          <a:lstStyle>
            <a:defPPr>
              <a:defRPr lang="zh-CN"/>
            </a:defPPr>
            <a:lvl1pPr algn="just">
              <a:lnSpc>
                <a:spcPct val="110000"/>
              </a:lnSpc>
              <a:defRPr sz="1400">
                <a:solidFill>
                  <a:schemeClr val="tx1">
                    <a:lumMod val="50000"/>
                    <a:lumOff val="50000"/>
                  </a:schemeClr>
                </a:solidFill>
              </a:defRPr>
            </a:lvl1pPr>
          </a:lstStyle>
          <a:p>
            <a:pPr>
              <a:lnSpc>
                <a:spcPct val="150000"/>
              </a:lnSpc>
            </a:pPr>
            <a:r>
              <a:rPr lang="zh-CN" altLang="en-US" sz="1800" dirty="0">
                <a:solidFill>
                  <a:schemeClr val="tx1">
                    <a:lumMod val="65000"/>
                    <a:lumOff val="35000"/>
                  </a:schemeClr>
                </a:solidFill>
                <a:cs typeface="+mn-ea"/>
                <a:sym typeface="+mn-lt"/>
              </a:rPr>
              <a:t>这里填写文字内容这里填写文字内容这里填写文字内容这里填写文字内容</a:t>
            </a:r>
            <a:endParaRPr lang="zh-CN" altLang="en-US" sz="1800" dirty="0">
              <a:solidFill>
                <a:schemeClr val="tx1">
                  <a:lumMod val="65000"/>
                  <a:lumOff val="35000"/>
                </a:schemeClr>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请输入您的标题一</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01</a:t>
            </a:r>
            <a:endParaRPr lang="zh-CN" altLang="en-US" sz="2800" dirty="0">
              <a:solidFill>
                <a:schemeClr val="bg1"/>
              </a:solidFill>
              <a:latin typeface="+mn-ea"/>
              <a:cs typeface="+mn-ea"/>
              <a:sym typeface="+mn-lt"/>
            </a:endParaRPr>
          </a:p>
        </p:txBody>
      </p:sp>
      <p:sp>
        <p:nvSpPr>
          <p:cNvPr id="5" name="Freeform 16"/>
          <p:cNvSpPr>
            <a:spLocks noEditPoints="1"/>
          </p:cNvSpPr>
          <p:nvPr/>
        </p:nvSpPr>
        <p:spPr bwMode="auto">
          <a:xfrm>
            <a:off x="6650038" y="3510643"/>
            <a:ext cx="2176462" cy="2025650"/>
          </a:xfrm>
          <a:custGeom>
            <a:avLst/>
            <a:gdLst>
              <a:gd name="T0" fmla="*/ 3 w 179"/>
              <a:gd name="T1" fmla="*/ 165 h 167"/>
              <a:gd name="T2" fmla="*/ 0 w 179"/>
              <a:gd name="T3" fmla="*/ 158 h 167"/>
              <a:gd name="T4" fmla="*/ 8 w 179"/>
              <a:gd name="T5" fmla="*/ 126 h 167"/>
              <a:gd name="T6" fmla="*/ 62 w 179"/>
              <a:gd name="T7" fmla="*/ 92 h 167"/>
              <a:gd name="T8" fmla="*/ 25 w 179"/>
              <a:gd name="T9" fmla="*/ 51 h 167"/>
              <a:gd name="T10" fmla="*/ 35 w 179"/>
              <a:gd name="T11" fmla="*/ 8 h 167"/>
              <a:gd name="T12" fmla="*/ 43 w 179"/>
              <a:gd name="T13" fmla="*/ 1 h 167"/>
              <a:gd name="T14" fmla="*/ 52 w 179"/>
              <a:gd name="T15" fmla="*/ 3 h 167"/>
              <a:gd name="T16" fmla="*/ 171 w 179"/>
              <a:gd name="T17" fmla="*/ 75 h 167"/>
              <a:gd name="T18" fmla="*/ 179 w 179"/>
              <a:gd name="T19" fmla="*/ 88 h 167"/>
              <a:gd name="T20" fmla="*/ 171 w 179"/>
              <a:gd name="T21" fmla="*/ 96 h 167"/>
              <a:gd name="T22" fmla="*/ 10 w 179"/>
              <a:gd name="T23" fmla="*/ 167 h 167"/>
              <a:gd name="T24" fmla="*/ 3 w 179"/>
              <a:gd name="T25" fmla="*/ 165 h 167"/>
              <a:gd name="T26" fmla="*/ 113 w 179"/>
              <a:gd name="T27" fmla="*/ 65 h 167"/>
              <a:gd name="T28" fmla="*/ 100 w 179"/>
              <a:gd name="T29" fmla="*/ 74 h 167"/>
              <a:gd name="T30" fmla="*/ 113 w 179"/>
              <a:gd name="T31" fmla="*/ 84 h 167"/>
              <a:gd name="T32" fmla="*/ 126 w 179"/>
              <a:gd name="T33" fmla="*/ 74 h 167"/>
              <a:gd name="T34" fmla="*/ 113 w 179"/>
              <a:gd name="T35" fmla="*/ 65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9" h="167">
                <a:moveTo>
                  <a:pt x="3" y="165"/>
                </a:moveTo>
                <a:cubicBezTo>
                  <a:pt x="0" y="162"/>
                  <a:pt x="0" y="158"/>
                  <a:pt x="0" y="158"/>
                </a:cubicBezTo>
                <a:cubicBezTo>
                  <a:pt x="8" y="126"/>
                  <a:pt x="8" y="126"/>
                  <a:pt x="8" y="126"/>
                </a:cubicBezTo>
                <a:cubicBezTo>
                  <a:pt x="8" y="126"/>
                  <a:pt x="58" y="115"/>
                  <a:pt x="62" y="92"/>
                </a:cubicBezTo>
                <a:cubicBezTo>
                  <a:pt x="66" y="71"/>
                  <a:pt x="25" y="51"/>
                  <a:pt x="25" y="51"/>
                </a:cubicBezTo>
                <a:cubicBezTo>
                  <a:pt x="35" y="8"/>
                  <a:pt x="35" y="8"/>
                  <a:pt x="35" y="8"/>
                </a:cubicBezTo>
                <a:cubicBezTo>
                  <a:pt x="35" y="8"/>
                  <a:pt x="37" y="3"/>
                  <a:pt x="43" y="1"/>
                </a:cubicBezTo>
                <a:cubicBezTo>
                  <a:pt x="47" y="0"/>
                  <a:pt x="52" y="3"/>
                  <a:pt x="52" y="3"/>
                </a:cubicBezTo>
                <a:cubicBezTo>
                  <a:pt x="171" y="75"/>
                  <a:pt x="171" y="75"/>
                  <a:pt x="171" y="75"/>
                </a:cubicBezTo>
                <a:cubicBezTo>
                  <a:pt x="171" y="75"/>
                  <a:pt x="179" y="80"/>
                  <a:pt x="179" y="88"/>
                </a:cubicBezTo>
                <a:cubicBezTo>
                  <a:pt x="179" y="93"/>
                  <a:pt x="171" y="96"/>
                  <a:pt x="171" y="96"/>
                </a:cubicBezTo>
                <a:cubicBezTo>
                  <a:pt x="10" y="167"/>
                  <a:pt x="10" y="167"/>
                  <a:pt x="10" y="167"/>
                </a:cubicBezTo>
                <a:cubicBezTo>
                  <a:pt x="10" y="167"/>
                  <a:pt x="5" y="167"/>
                  <a:pt x="3" y="165"/>
                </a:cubicBezTo>
                <a:close/>
                <a:moveTo>
                  <a:pt x="113" y="65"/>
                </a:moveTo>
                <a:cubicBezTo>
                  <a:pt x="106" y="65"/>
                  <a:pt x="100" y="69"/>
                  <a:pt x="100" y="74"/>
                </a:cubicBezTo>
                <a:cubicBezTo>
                  <a:pt x="100" y="80"/>
                  <a:pt x="106" y="84"/>
                  <a:pt x="113" y="84"/>
                </a:cubicBezTo>
                <a:cubicBezTo>
                  <a:pt x="120" y="84"/>
                  <a:pt x="126" y="80"/>
                  <a:pt x="126" y="74"/>
                </a:cubicBezTo>
                <a:cubicBezTo>
                  <a:pt x="126" y="69"/>
                  <a:pt x="120" y="65"/>
                  <a:pt x="113" y="65"/>
                </a:cubicBezTo>
                <a:close/>
              </a:path>
            </a:pathLst>
          </a:custGeom>
          <a:solidFill>
            <a:schemeClr val="accent1"/>
          </a:solidFill>
          <a:ln>
            <a:noFill/>
          </a:ln>
          <a:effectLst/>
        </p:spPr>
        <p:txBody>
          <a:bodyPr anchor="ctr"/>
          <a:lstStyle/>
          <a:p>
            <a:endParaRPr lang="zh-CN" altLang="en-US">
              <a:cs typeface="+mn-ea"/>
              <a:sym typeface="+mn-lt"/>
            </a:endParaRPr>
          </a:p>
        </p:txBody>
      </p:sp>
      <p:sp>
        <p:nvSpPr>
          <p:cNvPr id="6" name="Freeform 17"/>
          <p:cNvSpPr/>
          <p:nvPr/>
        </p:nvSpPr>
        <p:spPr bwMode="auto">
          <a:xfrm>
            <a:off x="5472113" y="3726543"/>
            <a:ext cx="1763712" cy="173672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2"/>
          </a:solidFill>
          <a:ln>
            <a:noFill/>
          </a:ln>
          <a:effectLst/>
        </p:spPr>
        <p:txBody>
          <a:bodyPr anchor="ctr"/>
          <a:lstStyle/>
          <a:p>
            <a:endParaRPr lang="zh-CN" altLang="en-US">
              <a:cs typeface="+mn-ea"/>
              <a:sym typeface="+mn-lt"/>
            </a:endParaRPr>
          </a:p>
        </p:txBody>
      </p:sp>
      <p:sp>
        <p:nvSpPr>
          <p:cNvPr id="7" name="Freeform 18"/>
          <p:cNvSpPr/>
          <p:nvPr/>
        </p:nvSpPr>
        <p:spPr bwMode="auto">
          <a:xfrm>
            <a:off x="4376738" y="3885293"/>
            <a:ext cx="1543050" cy="1508125"/>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3"/>
          </a:solidFill>
          <a:ln>
            <a:noFill/>
          </a:ln>
          <a:effectLst/>
        </p:spPr>
        <p:txBody>
          <a:bodyPr anchor="ctr"/>
          <a:lstStyle/>
          <a:p>
            <a:endParaRPr lang="zh-CN" altLang="en-US">
              <a:cs typeface="+mn-ea"/>
              <a:sym typeface="+mn-lt"/>
            </a:endParaRPr>
          </a:p>
        </p:txBody>
      </p:sp>
      <p:sp>
        <p:nvSpPr>
          <p:cNvPr id="8" name="Freeform 19"/>
          <p:cNvSpPr/>
          <p:nvPr/>
        </p:nvSpPr>
        <p:spPr bwMode="auto">
          <a:xfrm>
            <a:off x="3516313" y="4018643"/>
            <a:ext cx="1225550" cy="1239838"/>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4"/>
          </a:solidFill>
          <a:ln>
            <a:noFill/>
          </a:ln>
          <a:effectLst/>
        </p:spPr>
        <p:txBody>
          <a:bodyPr anchor="ctr"/>
          <a:lstStyle/>
          <a:p>
            <a:endParaRPr lang="zh-CN" altLang="en-US">
              <a:cs typeface="+mn-ea"/>
              <a:sym typeface="+mn-lt"/>
            </a:endParaRPr>
          </a:p>
        </p:txBody>
      </p:sp>
      <p:sp>
        <p:nvSpPr>
          <p:cNvPr id="9" name="任意多边形 10"/>
          <p:cNvSpPr/>
          <p:nvPr/>
        </p:nvSpPr>
        <p:spPr bwMode="auto">
          <a:xfrm>
            <a:off x="8251825" y="3920037"/>
            <a:ext cx="3036512" cy="341494"/>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bevel/>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0" name="任意多边形 15"/>
          <p:cNvSpPr/>
          <p:nvPr/>
        </p:nvSpPr>
        <p:spPr bwMode="auto">
          <a:xfrm flipH="1">
            <a:off x="811588" y="4287754"/>
            <a:ext cx="3038100" cy="342077"/>
          </a:xfrm>
          <a:custGeom>
            <a:avLst/>
            <a:gdLst>
              <a:gd name="T0" fmla="*/ 0 w 1600200"/>
              <a:gd name="T1" fmla="*/ 552450 h 552450"/>
              <a:gd name="T2" fmla="*/ 171450 w 1600200"/>
              <a:gd name="T3" fmla="*/ 0 h 552450"/>
              <a:gd name="T4" fmla="*/ 1600200 w 1600200"/>
              <a:gd name="T5" fmla="*/ 0 h 552450"/>
            </a:gdLst>
            <a:ahLst/>
            <a:cxnLst>
              <a:cxn ang="0">
                <a:pos x="T0" y="T1"/>
              </a:cxn>
              <a:cxn ang="0">
                <a:pos x="T2" y="T3"/>
              </a:cxn>
              <a:cxn ang="0">
                <a:pos x="T4" y="T5"/>
              </a:cxn>
            </a:cxnLst>
            <a:rect l="0" t="0" r="r" b="b"/>
            <a:pathLst>
              <a:path w="1600200" h="552450">
                <a:moveTo>
                  <a:pt x="0" y="552450"/>
                </a:moveTo>
                <a:lnTo>
                  <a:pt x="171450" y="0"/>
                </a:lnTo>
                <a:lnTo>
                  <a:pt x="1600200" y="0"/>
                </a:lnTo>
              </a:path>
            </a:pathLst>
          </a:custGeom>
          <a:noFill/>
          <a:ln w="19050" cap="flat" cmpd="sng">
            <a:solidFill>
              <a:srgbClr val="000000"/>
            </a:solidFill>
            <a:prstDash val="sysDot"/>
            <a:bevel/>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2" name="任意多边形 22"/>
          <p:cNvSpPr/>
          <p:nvPr/>
        </p:nvSpPr>
        <p:spPr bwMode="auto">
          <a:xfrm>
            <a:off x="6355476" y="3085501"/>
            <a:ext cx="800682" cy="1193492"/>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bevel/>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4" name="任意多边形 29"/>
          <p:cNvSpPr/>
          <p:nvPr/>
        </p:nvSpPr>
        <p:spPr bwMode="auto">
          <a:xfrm flipH="1">
            <a:off x="4315619" y="3079070"/>
            <a:ext cx="800682" cy="1193573"/>
          </a:xfrm>
          <a:custGeom>
            <a:avLst/>
            <a:gdLst>
              <a:gd name="T0" fmla="*/ 0 w 647700"/>
              <a:gd name="T1" fmla="*/ 965200 h 965200"/>
              <a:gd name="T2" fmla="*/ 101600 w 647700"/>
              <a:gd name="T3" fmla="*/ 520700 h 965200"/>
              <a:gd name="T4" fmla="*/ 647700 w 647700"/>
              <a:gd name="T5" fmla="*/ 0 h 965200"/>
            </a:gdLst>
            <a:ahLst/>
            <a:cxnLst>
              <a:cxn ang="0">
                <a:pos x="T0" y="T1"/>
              </a:cxn>
              <a:cxn ang="0">
                <a:pos x="T2" y="T3"/>
              </a:cxn>
              <a:cxn ang="0">
                <a:pos x="T4" y="T5"/>
              </a:cxn>
            </a:cxnLst>
            <a:rect l="0" t="0" r="r" b="b"/>
            <a:pathLst>
              <a:path w="647700" h="965200">
                <a:moveTo>
                  <a:pt x="0" y="965200"/>
                </a:moveTo>
                <a:lnTo>
                  <a:pt x="101600" y="520700"/>
                </a:lnTo>
                <a:lnTo>
                  <a:pt x="647700" y="0"/>
                </a:lnTo>
              </a:path>
            </a:pathLst>
          </a:custGeom>
          <a:noFill/>
          <a:ln w="19050" cap="flat" cmpd="sng">
            <a:solidFill>
              <a:srgbClr val="000000"/>
            </a:solidFill>
            <a:prstDash val="sysDot"/>
            <a:bevel/>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cs typeface="+mn-ea"/>
              <a:sym typeface="+mn-lt"/>
            </a:endParaRPr>
          </a:p>
        </p:txBody>
      </p:sp>
      <p:sp>
        <p:nvSpPr>
          <p:cNvPr id="15" name="TextBox 19"/>
          <p:cNvSpPr txBox="1"/>
          <p:nvPr/>
        </p:nvSpPr>
        <p:spPr>
          <a:xfrm>
            <a:off x="9141865" y="2773694"/>
            <a:ext cx="2152595"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6" name="TextBox 20"/>
          <p:cNvSpPr txBox="1"/>
          <p:nvPr/>
        </p:nvSpPr>
        <p:spPr>
          <a:xfrm>
            <a:off x="9147988" y="2367335"/>
            <a:ext cx="2140349" cy="420564"/>
          </a:xfrm>
          <a:prstGeom prst="rect">
            <a:avLst/>
          </a:prstGeom>
          <a:noFill/>
        </p:spPr>
        <p:txBody>
          <a:bodyPr wrap="square" rtlCol="0">
            <a:spAutoFit/>
          </a:bodyPr>
          <a:lstStyle/>
          <a:p>
            <a:pPr algn="ctr"/>
            <a:r>
              <a:rPr lang="zh-CN" altLang="en-US" sz="2135" b="1" dirty="0">
                <a:solidFill>
                  <a:schemeClr val="accent1"/>
                </a:solidFill>
                <a:cs typeface="+mn-ea"/>
                <a:sym typeface="+mn-lt"/>
              </a:rPr>
              <a:t>这里添加标题</a:t>
            </a:r>
            <a:endParaRPr lang="zh-CN" altLang="en-US" sz="2135" b="1" dirty="0">
              <a:solidFill>
                <a:schemeClr val="accent1"/>
              </a:solidFill>
              <a:cs typeface="+mn-ea"/>
              <a:sym typeface="+mn-lt"/>
            </a:endParaRPr>
          </a:p>
        </p:txBody>
      </p:sp>
      <p:sp>
        <p:nvSpPr>
          <p:cNvPr id="17" name="TextBox 19"/>
          <p:cNvSpPr txBox="1"/>
          <p:nvPr/>
        </p:nvSpPr>
        <p:spPr>
          <a:xfrm>
            <a:off x="3885747" y="1860985"/>
            <a:ext cx="2152595"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8" name="TextBox 20"/>
          <p:cNvSpPr txBox="1"/>
          <p:nvPr/>
        </p:nvSpPr>
        <p:spPr>
          <a:xfrm>
            <a:off x="3891870" y="1454626"/>
            <a:ext cx="2140349" cy="420564"/>
          </a:xfrm>
          <a:prstGeom prst="rect">
            <a:avLst/>
          </a:prstGeom>
          <a:noFill/>
        </p:spPr>
        <p:txBody>
          <a:bodyPr wrap="square" rtlCol="0">
            <a:spAutoFit/>
          </a:bodyPr>
          <a:lstStyle/>
          <a:p>
            <a:pPr algn="ctr"/>
            <a:r>
              <a:rPr lang="zh-CN" altLang="en-US" sz="2135" b="1" dirty="0">
                <a:solidFill>
                  <a:schemeClr val="accent3"/>
                </a:solidFill>
                <a:cs typeface="+mn-ea"/>
                <a:sym typeface="+mn-lt"/>
              </a:rPr>
              <a:t>这里添加标题</a:t>
            </a:r>
            <a:endParaRPr lang="zh-CN" altLang="en-US" sz="2135" b="1" dirty="0">
              <a:solidFill>
                <a:schemeClr val="accent3"/>
              </a:solidFill>
              <a:cs typeface="+mn-ea"/>
              <a:sym typeface="+mn-lt"/>
            </a:endParaRPr>
          </a:p>
        </p:txBody>
      </p:sp>
      <p:sp>
        <p:nvSpPr>
          <p:cNvPr id="19" name="TextBox 19"/>
          <p:cNvSpPr txBox="1"/>
          <p:nvPr/>
        </p:nvSpPr>
        <p:spPr>
          <a:xfrm>
            <a:off x="6833762" y="1860985"/>
            <a:ext cx="2152595"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20" name="TextBox 20"/>
          <p:cNvSpPr txBox="1"/>
          <p:nvPr/>
        </p:nvSpPr>
        <p:spPr>
          <a:xfrm>
            <a:off x="6839885" y="1454626"/>
            <a:ext cx="2140349" cy="420564"/>
          </a:xfrm>
          <a:prstGeom prst="rect">
            <a:avLst/>
          </a:prstGeom>
          <a:noFill/>
        </p:spPr>
        <p:txBody>
          <a:bodyPr wrap="square" rtlCol="0">
            <a:spAutoFit/>
          </a:bodyPr>
          <a:lstStyle/>
          <a:p>
            <a:pPr algn="ctr"/>
            <a:r>
              <a:rPr lang="zh-CN" altLang="en-US" sz="2135" b="1" dirty="0">
                <a:solidFill>
                  <a:schemeClr val="accent2"/>
                </a:solidFill>
                <a:cs typeface="+mn-ea"/>
                <a:sym typeface="+mn-lt"/>
              </a:rPr>
              <a:t>这里添加标题</a:t>
            </a:r>
            <a:endParaRPr lang="zh-CN" altLang="en-US" sz="2135" b="1" dirty="0">
              <a:solidFill>
                <a:schemeClr val="accent2"/>
              </a:solidFill>
              <a:cs typeface="+mn-ea"/>
              <a:sym typeface="+mn-lt"/>
            </a:endParaRPr>
          </a:p>
        </p:txBody>
      </p:sp>
      <p:sp>
        <p:nvSpPr>
          <p:cNvPr id="21" name="TextBox 19"/>
          <p:cNvSpPr txBox="1"/>
          <p:nvPr/>
        </p:nvSpPr>
        <p:spPr>
          <a:xfrm>
            <a:off x="967631" y="2773694"/>
            <a:ext cx="2152595" cy="1061829"/>
          </a:xfrm>
          <a:prstGeom prst="rect">
            <a:avLst/>
          </a:prstGeom>
          <a:noFill/>
        </p:spPr>
        <p:txBody>
          <a:bodyPr wrap="square" rtlCol="0">
            <a:spAutoFit/>
          </a:bodyPr>
          <a:lstStyle/>
          <a:p>
            <a:pPr algn="ct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22" name="TextBox 20"/>
          <p:cNvSpPr txBox="1"/>
          <p:nvPr/>
        </p:nvSpPr>
        <p:spPr>
          <a:xfrm>
            <a:off x="973754" y="2367335"/>
            <a:ext cx="2140349" cy="420564"/>
          </a:xfrm>
          <a:prstGeom prst="rect">
            <a:avLst/>
          </a:prstGeom>
          <a:noFill/>
        </p:spPr>
        <p:txBody>
          <a:bodyPr wrap="square" rtlCol="0">
            <a:spAutoFit/>
          </a:bodyPr>
          <a:lstStyle/>
          <a:p>
            <a:pPr algn="ctr"/>
            <a:r>
              <a:rPr lang="zh-CN" altLang="en-US" sz="2135" b="1" dirty="0">
                <a:solidFill>
                  <a:schemeClr val="accent4"/>
                </a:solidFill>
                <a:cs typeface="+mn-ea"/>
                <a:sym typeface="+mn-lt"/>
              </a:rPr>
              <a:t>这里添加标题</a:t>
            </a:r>
            <a:endParaRPr lang="zh-CN" altLang="en-US" sz="2135" b="1" dirty="0">
              <a:solidFill>
                <a:schemeClr val="accent4"/>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请输入您的标题一</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01</a:t>
            </a:r>
            <a:endParaRPr lang="zh-CN" altLang="en-US" sz="2800" dirty="0">
              <a:solidFill>
                <a:schemeClr val="bg1"/>
              </a:solidFill>
              <a:latin typeface="+mn-ea"/>
              <a:cs typeface="+mn-ea"/>
              <a:sym typeface="+mn-lt"/>
            </a:endParaRPr>
          </a:p>
        </p:txBody>
      </p:sp>
      <p:sp>
        <p:nvSpPr>
          <p:cNvPr id="5" name="右箭头 4"/>
          <p:cNvSpPr/>
          <p:nvPr/>
        </p:nvSpPr>
        <p:spPr>
          <a:xfrm>
            <a:off x="1749117" y="1412776"/>
            <a:ext cx="8405734" cy="3777389"/>
          </a:xfrm>
          <a:prstGeom prst="rightArrow">
            <a:avLst/>
          </a:prstGeom>
          <a:solidFill>
            <a:schemeClr val="accent3">
              <a:alpha val="30000"/>
            </a:schemeClr>
          </a:solidFill>
        </p:spPr>
        <p:style>
          <a:lnRef idx="0">
            <a:schemeClr val="dk1">
              <a:hueOff val="0"/>
              <a:satOff val="0"/>
              <a:lumOff val="0"/>
              <a:alphaOff val="0"/>
            </a:schemeClr>
          </a:lnRef>
          <a:fillRef idx="1">
            <a:scrgbClr r="0" g="0" b="0"/>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6" name="任意多边形 5"/>
          <p:cNvSpPr/>
          <p:nvPr/>
        </p:nvSpPr>
        <p:spPr>
          <a:xfrm>
            <a:off x="1010815" y="2545992"/>
            <a:ext cx="2196075" cy="1510955"/>
          </a:xfrm>
          <a:custGeom>
            <a:avLst/>
            <a:gdLst>
              <a:gd name="connsiteX0" fmla="*/ 0 w 2196075"/>
              <a:gd name="connsiteY0" fmla="*/ 251831 h 1510955"/>
              <a:gd name="connsiteX1" fmla="*/ 251831 w 2196075"/>
              <a:gd name="connsiteY1" fmla="*/ 0 h 1510955"/>
              <a:gd name="connsiteX2" fmla="*/ 1944244 w 2196075"/>
              <a:gd name="connsiteY2" fmla="*/ 0 h 1510955"/>
              <a:gd name="connsiteX3" fmla="*/ 2196075 w 2196075"/>
              <a:gd name="connsiteY3" fmla="*/ 251831 h 1510955"/>
              <a:gd name="connsiteX4" fmla="*/ 2196075 w 2196075"/>
              <a:gd name="connsiteY4" fmla="*/ 1259124 h 1510955"/>
              <a:gd name="connsiteX5" fmla="*/ 1944244 w 2196075"/>
              <a:gd name="connsiteY5" fmla="*/ 1510955 h 1510955"/>
              <a:gd name="connsiteX6" fmla="*/ 251831 w 2196075"/>
              <a:gd name="connsiteY6" fmla="*/ 1510955 h 1510955"/>
              <a:gd name="connsiteX7" fmla="*/ 0 w 2196075"/>
              <a:gd name="connsiteY7" fmla="*/ 1259124 h 1510955"/>
              <a:gd name="connsiteX8" fmla="*/ 0 w 2196075"/>
              <a:gd name="connsiteY8" fmla="*/ 251831 h 1510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075" h="1510955">
                <a:moveTo>
                  <a:pt x="0" y="251831"/>
                </a:moveTo>
                <a:cubicBezTo>
                  <a:pt x="0" y="112749"/>
                  <a:pt x="112749" y="0"/>
                  <a:pt x="251831" y="0"/>
                </a:cubicBezTo>
                <a:lnTo>
                  <a:pt x="1944244" y="0"/>
                </a:lnTo>
                <a:cubicBezTo>
                  <a:pt x="2083326" y="0"/>
                  <a:pt x="2196075" y="112749"/>
                  <a:pt x="2196075" y="251831"/>
                </a:cubicBezTo>
                <a:lnTo>
                  <a:pt x="2196075" y="1259124"/>
                </a:lnTo>
                <a:cubicBezTo>
                  <a:pt x="2196075" y="1398206"/>
                  <a:pt x="2083326" y="1510955"/>
                  <a:pt x="1944244" y="1510955"/>
                </a:cubicBezTo>
                <a:lnTo>
                  <a:pt x="251831" y="1510955"/>
                </a:lnTo>
                <a:cubicBezTo>
                  <a:pt x="112749" y="1510955"/>
                  <a:pt x="0" y="1398206"/>
                  <a:pt x="0" y="1259124"/>
                </a:cubicBezTo>
                <a:lnTo>
                  <a:pt x="0" y="251831"/>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19479" tIns="119479" rIns="119479" bIns="119479" numCol="1" spcCol="1270" anchor="ctr" anchorCtr="0">
            <a:noAutofit/>
          </a:bodyPr>
          <a:lstStyle/>
          <a:p>
            <a:pPr lvl="0" algn="ctr" defTabSz="533400">
              <a:lnSpc>
                <a:spcPct val="90000"/>
              </a:lnSpc>
              <a:spcBef>
                <a:spcPct val="0"/>
              </a:spcBef>
              <a:spcAft>
                <a:spcPct val="35000"/>
              </a:spcAft>
            </a:pPr>
            <a:endParaRPr lang="en-US" altLang="zh-CN" sz="1200" b="1" kern="1200" dirty="0">
              <a:solidFill>
                <a:schemeClr val="bg1"/>
              </a:solidFill>
              <a:latin typeface="+mn-lt"/>
              <a:ea typeface="+mn-ea"/>
              <a:cs typeface="+mn-ea"/>
              <a:sym typeface="+mn-lt"/>
            </a:endParaRPr>
          </a:p>
          <a:p>
            <a:pPr lvl="0" algn="ctr" defTabSz="533400">
              <a:lnSpc>
                <a:spcPct val="90000"/>
              </a:lnSpc>
              <a:spcBef>
                <a:spcPct val="0"/>
              </a:spcBef>
              <a:spcAft>
                <a:spcPct val="35000"/>
              </a:spcAft>
            </a:pPr>
            <a:endParaRPr lang="en-US" altLang="zh-CN" sz="1200" b="1" kern="1200" dirty="0">
              <a:solidFill>
                <a:schemeClr val="bg1"/>
              </a:solidFill>
              <a:latin typeface="+mn-lt"/>
              <a:ea typeface="+mn-ea"/>
              <a:cs typeface="+mn-ea"/>
              <a:sym typeface="+mn-lt"/>
            </a:endParaRPr>
          </a:p>
        </p:txBody>
      </p:sp>
      <p:sp>
        <p:nvSpPr>
          <p:cNvPr id="7" name="任意多边形 6"/>
          <p:cNvSpPr/>
          <p:nvPr/>
        </p:nvSpPr>
        <p:spPr>
          <a:xfrm>
            <a:off x="3572902" y="2545992"/>
            <a:ext cx="2196075" cy="1510955"/>
          </a:xfrm>
          <a:custGeom>
            <a:avLst/>
            <a:gdLst>
              <a:gd name="connsiteX0" fmla="*/ 0 w 2196075"/>
              <a:gd name="connsiteY0" fmla="*/ 251831 h 1510955"/>
              <a:gd name="connsiteX1" fmla="*/ 251831 w 2196075"/>
              <a:gd name="connsiteY1" fmla="*/ 0 h 1510955"/>
              <a:gd name="connsiteX2" fmla="*/ 1944244 w 2196075"/>
              <a:gd name="connsiteY2" fmla="*/ 0 h 1510955"/>
              <a:gd name="connsiteX3" fmla="*/ 2196075 w 2196075"/>
              <a:gd name="connsiteY3" fmla="*/ 251831 h 1510955"/>
              <a:gd name="connsiteX4" fmla="*/ 2196075 w 2196075"/>
              <a:gd name="connsiteY4" fmla="*/ 1259124 h 1510955"/>
              <a:gd name="connsiteX5" fmla="*/ 1944244 w 2196075"/>
              <a:gd name="connsiteY5" fmla="*/ 1510955 h 1510955"/>
              <a:gd name="connsiteX6" fmla="*/ 251831 w 2196075"/>
              <a:gd name="connsiteY6" fmla="*/ 1510955 h 1510955"/>
              <a:gd name="connsiteX7" fmla="*/ 0 w 2196075"/>
              <a:gd name="connsiteY7" fmla="*/ 1259124 h 1510955"/>
              <a:gd name="connsiteX8" fmla="*/ 0 w 2196075"/>
              <a:gd name="connsiteY8" fmla="*/ 251831 h 1510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075" h="1510955">
                <a:moveTo>
                  <a:pt x="0" y="251831"/>
                </a:moveTo>
                <a:cubicBezTo>
                  <a:pt x="0" y="112749"/>
                  <a:pt x="112749" y="0"/>
                  <a:pt x="251831" y="0"/>
                </a:cubicBezTo>
                <a:lnTo>
                  <a:pt x="1944244" y="0"/>
                </a:lnTo>
                <a:cubicBezTo>
                  <a:pt x="2083326" y="0"/>
                  <a:pt x="2196075" y="112749"/>
                  <a:pt x="2196075" y="251831"/>
                </a:cubicBezTo>
                <a:lnTo>
                  <a:pt x="2196075" y="1259124"/>
                </a:lnTo>
                <a:cubicBezTo>
                  <a:pt x="2196075" y="1398206"/>
                  <a:pt x="2083326" y="1510955"/>
                  <a:pt x="1944244" y="1510955"/>
                </a:cubicBezTo>
                <a:lnTo>
                  <a:pt x="251831" y="1510955"/>
                </a:lnTo>
                <a:cubicBezTo>
                  <a:pt x="112749" y="1510955"/>
                  <a:pt x="0" y="1398206"/>
                  <a:pt x="0" y="1259124"/>
                </a:cubicBezTo>
                <a:lnTo>
                  <a:pt x="0" y="251831"/>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119479" tIns="119479" rIns="119479" bIns="119479" numCol="1" spcCol="1270" anchor="ctr" anchorCtr="0">
            <a:noAutofit/>
          </a:bodyPr>
          <a:lstStyle/>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p:txBody>
      </p:sp>
      <p:sp>
        <p:nvSpPr>
          <p:cNvPr id="8" name="任意多边形 7"/>
          <p:cNvSpPr/>
          <p:nvPr/>
        </p:nvSpPr>
        <p:spPr>
          <a:xfrm>
            <a:off x="6134990" y="2545992"/>
            <a:ext cx="2196075" cy="1510955"/>
          </a:xfrm>
          <a:custGeom>
            <a:avLst/>
            <a:gdLst>
              <a:gd name="connsiteX0" fmla="*/ 0 w 2196075"/>
              <a:gd name="connsiteY0" fmla="*/ 251831 h 1510955"/>
              <a:gd name="connsiteX1" fmla="*/ 251831 w 2196075"/>
              <a:gd name="connsiteY1" fmla="*/ 0 h 1510955"/>
              <a:gd name="connsiteX2" fmla="*/ 1944244 w 2196075"/>
              <a:gd name="connsiteY2" fmla="*/ 0 h 1510955"/>
              <a:gd name="connsiteX3" fmla="*/ 2196075 w 2196075"/>
              <a:gd name="connsiteY3" fmla="*/ 251831 h 1510955"/>
              <a:gd name="connsiteX4" fmla="*/ 2196075 w 2196075"/>
              <a:gd name="connsiteY4" fmla="*/ 1259124 h 1510955"/>
              <a:gd name="connsiteX5" fmla="*/ 1944244 w 2196075"/>
              <a:gd name="connsiteY5" fmla="*/ 1510955 h 1510955"/>
              <a:gd name="connsiteX6" fmla="*/ 251831 w 2196075"/>
              <a:gd name="connsiteY6" fmla="*/ 1510955 h 1510955"/>
              <a:gd name="connsiteX7" fmla="*/ 0 w 2196075"/>
              <a:gd name="connsiteY7" fmla="*/ 1259124 h 1510955"/>
              <a:gd name="connsiteX8" fmla="*/ 0 w 2196075"/>
              <a:gd name="connsiteY8" fmla="*/ 251831 h 1510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075" h="1510955">
                <a:moveTo>
                  <a:pt x="0" y="251831"/>
                </a:moveTo>
                <a:cubicBezTo>
                  <a:pt x="0" y="112749"/>
                  <a:pt x="112749" y="0"/>
                  <a:pt x="251831" y="0"/>
                </a:cubicBezTo>
                <a:lnTo>
                  <a:pt x="1944244" y="0"/>
                </a:lnTo>
                <a:cubicBezTo>
                  <a:pt x="2083326" y="0"/>
                  <a:pt x="2196075" y="112749"/>
                  <a:pt x="2196075" y="251831"/>
                </a:cubicBezTo>
                <a:lnTo>
                  <a:pt x="2196075" y="1259124"/>
                </a:lnTo>
                <a:cubicBezTo>
                  <a:pt x="2196075" y="1398206"/>
                  <a:pt x="2083326" y="1510955"/>
                  <a:pt x="1944244" y="1510955"/>
                </a:cubicBezTo>
                <a:lnTo>
                  <a:pt x="251831" y="1510955"/>
                </a:lnTo>
                <a:cubicBezTo>
                  <a:pt x="112749" y="1510955"/>
                  <a:pt x="0" y="1398206"/>
                  <a:pt x="0" y="1259124"/>
                </a:cubicBezTo>
                <a:lnTo>
                  <a:pt x="0" y="251831"/>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19479" tIns="119479" rIns="119479" bIns="119479" numCol="1" spcCol="1270" anchor="ctr" anchorCtr="0">
            <a:noAutofit/>
          </a:bodyPr>
          <a:lstStyle/>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p:txBody>
      </p:sp>
      <p:sp>
        <p:nvSpPr>
          <p:cNvPr id="9" name="任意多边形 8"/>
          <p:cNvSpPr/>
          <p:nvPr/>
        </p:nvSpPr>
        <p:spPr>
          <a:xfrm>
            <a:off x="8697078" y="2545992"/>
            <a:ext cx="2196075" cy="1510955"/>
          </a:xfrm>
          <a:custGeom>
            <a:avLst/>
            <a:gdLst>
              <a:gd name="connsiteX0" fmla="*/ 0 w 2196075"/>
              <a:gd name="connsiteY0" fmla="*/ 251831 h 1510955"/>
              <a:gd name="connsiteX1" fmla="*/ 251831 w 2196075"/>
              <a:gd name="connsiteY1" fmla="*/ 0 h 1510955"/>
              <a:gd name="connsiteX2" fmla="*/ 1944244 w 2196075"/>
              <a:gd name="connsiteY2" fmla="*/ 0 h 1510955"/>
              <a:gd name="connsiteX3" fmla="*/ 2196075 w 2196075"/>
              <a:gd name="connsiteY3" fmla="*/ 251831 h 1510955"/>
              <a:gd name="connsiteX4" fmla="*/ 2196075 w 2196075"/>
              <a:gd name="connsiteY4" fmla="*/ 1259124 h 1510955"/>
              <a:gd name="connsiteX5" fmla="*/ 1944244 w 2196075"/>
              <a:gd name="connsiteY5" fmla="*/ 1510955 h 1510955"/>
              <a:gd name="connsiteX6" fmla="*/ 251831 w 2196075"/>
              <a:gd name="connsiteY6" fmla="*/ 1510955 h 1510955"/>
              <a:gd name="connsiteX7" fmla="*/ 0 w 2196075"/>
              <a:gd name="connsiteY7" fmla="*/ 1259124 h 1510955"/>
              <a:gd name="connsiteX8" fmla="*/ 0 w 2196075"/>
              <a:gd name="connsiteY8" fmla="*/ 251831 h 1510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96075" h="1510955">
                <a:moveTo>
                  <a:pt x="0" y="251831"/>
                </a:moveTo>
                <a:cubicBezTo>
                  <a:pt x="0" y="112749"/>
                  <a:pt x="112749" y="0"/>
                  <a:pt x="251831" y="0"/>
                </a:cubicBezTo>
                <a:lnTo>
                  <a:pt x="1944244" y="0"/>
                </a:lnTo>
                <a:cubicBezTo>
                  <a:pt x="2083326" y="0"/>
                  <a:pt x="2196075" y="112749"/>
                  <a:pt x="2196075" y="251831"/>
                </a:cubicBezTo>
                <a:lnTo>
                  <a:pt x="2196075" y="1259124"/>
                </a:lnTo>
                <a:cubicBezTo>
                  <a:pt x="2196075" y="1398206"/>
                  <a:pt x="2083326" y="1510955"/>
                  <a:pt x="1944244" y="1510955"/>
                </a:cubicBezTo>
                <a:lnTo>
                  <a:pt x="251831" y="1510955"/>
                </a:lnTo>
                <a:cubicBezTo>
                  <a:pt x="112749" y="1510955"/>
                  <a:pt x="0" y="1398206"/>
                  <a:pt x="0" y="1259124"/>
                </a:cubicBezTo>
                <a:lnTo>
                  <a:pt x="0" y="251831"/>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19479" tIns="119479" rIns="119479" bIns="119479" numCol="1" spcCol="1270" anchor="ctr" anchorCtr="0">
            <a:noAutofit/>
          </a:bodyPr>
          <a:lstStyle/>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a:p>
            <a:pPr lvl="0" algn="ctr" defTabSz="533400">
              <a:lnSpc>
                <a:spcPct val="90000"/>
              </a:lnSpc>
              <a:spcBef>
                <a:spcPct val="0"/>
              </a:spcBef>
              <a:spcAft>
                <a:spcPct val="35000"/>
              </a:spcAft>
            </a:pPr>
            <a:endParaRPr lang="en-US" sz="1200" b="1" kern="1200" dirty="0">
              <a:solidFill>
                <a:schemeClr val="bg1"/>
              </a:solidFill>
              <a:latin typeface="+mn-lt"/>
              <a:ea typeface="+mn-ea"/>
              <a:cs typeface="+mn-ea"/>
              <a:sym typeface="+mn-lt"/>
            </a:endParaRPr>
          </a:p>
        </p:txBody>
      </p:sp>
      <p:sp>
        <p:nvSpPr>
          <p:cNvPr id="10" name="Freeform 6"/>
          <p:cNvSpPr>
            <a:spLocks noEditPoints="1"/>
          </p:cNvSpPr>
          <p:nvPr/>
        </p:nvSpPr>
        <p:spPr bwMode="auto">
          <a:xfrm>
            <a:off x="1824631" y="2874977"/>
            <a:ext cx="470420" cy="501112"/>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vert="horz" wrap="square" lIns="121920" tIns="60960" rIns="121920" bIns="60960" numCol="1" anchor="t" anchorCtr="0" compatLnSpc="1"/>
          <a:lstStyle/>
          <a:p>
            <a:endParaRPr lang="en-US" sz="2400" dirty="0">
              <a:cs typeface="+mn-ea"/>
              <a:sym typeface="+mn-lt"/>
            </a:endParaRPr>
          </a:p>
        </p:txBody>
      </p:sp>
      <p:sp>
        <p:nvSpPr>
          <p:cNvPr id="12" name="Freeform 11"/>
          <p:cNvSpPr>
            <a:spLocks noEditPoints="1"/>
          </p:cNvSpPr>
          <p:nvPr/>
        </p:nvSpPr>
        <p:spPr bwMode="auto">
          <a:xfrm>
            <a:off x="4342877" y="2822069"/>
            <a:ext cx="606289" cy="606932"/>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121920" tIns="60960" rIns="121920" bIns="60960" numCol="1" anchor="t" anchorCtr="0" compatLnSpc="1"/>
          <a:lstStyle/>
          <a:p>
            <a:endParaRPr lang="en-US" sz="2400" dirty="0">
              <a:cs typeface="+mn-ea"/>
              <a:sym typeface="+mn-lt"/>
            </a:endParaRPr>
          </a:p>
        </p:txBody>
      </p:sp>
      <p:sp>
        <p:nvSpPr>
          <p:cNvPr id="14" name="Freeform 21"/>
          <p:cNvSpPr>
            <a:spLocks noEditPoints="1"/>
          </p:cNvSpPr>
          <p:nvPr/>
        </p:nvSpPr>
        <p:spPr bwMode="auto">
          <a:xfrm>
            <a:off x="6950343" y="2866479"/>
            <a:ext cx="516480" cy="518111"/>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vert="horz" wrap="square" lIns="121920" tIns="60960" rIns="121920" bIns="60960" numCol="1" anchor="t" anchorCtr="0" compatLnSpc="1"/>
          <a:lstStyle/>
          <a:p>
            <a:endParaRPr lang="en-US" sz="2400" dirty="0">
              <a:cs typeface="+mn-ea"/>
              <a:sym typeface="+mn-lt"/>
            </a:endParaRPr>
          </a:p>
        </p:txBody>
      </p:sp>
      <p:sp>
        <p:nvSpPr>
          <p:cNvPr id="15" name="Freeform 26"/>
          <p:cNvSpPr/>
          <p:nvPr/>
        </p:nvSpPr>
        <p:spPr bwMode="auto">
          <a:xfrm>
            <a:off x="9586161" y="2905063"/>
            <a:ext cx="425169" cy="440941"/>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121920" tIns="60960" rIns="121920" bIns="60960" numCol="1" anchor="t" anchorCtr="0" compatLnSpc="1"/>
          <a:lstStyle/>
          <a:p>
            <a:endParaRPr lang="en-US" sz="2400" dirty="0">
              <a:cs typeface="+mn-ea"/>
              <a:sym typeface="+mn-lt"/>
            </a:endParaRPr>
          </a:p>
        </p:txBody>
      </p:sp>
      <p:sp>
        <p:nvSpPr>
          <p:cNvPr id="16" name="文本框 15"/>
          <p:cNvSpPr txBox="1"/>
          <p:nvPr/>
        </p:nvSpPr>
        <p:spPr>
          <a:xfrm>
            <a:off x="1335328" y="3455363"/>
            <a:ext cx="1569660" cy="369332"/>
          </a:xfrm>
          <a:prstGeom prst="rect">
            <a:avLst/>
          </a:prstGeom>
          <a:noFill/>
        </p:spPr>
        <p:txBody>
          <a:bodyPr wrap="none" rtlCol="0">
            <a:spAutoFit/>
          </a:bodyPr>
          <a:lstStyle/>
          <a:p>
            <a:r>
              <a:rPr lang="zh-CN" altLang="en-US" dirty="0">
                <a:solidFill>
                  <a:schemeClr val="bg1"/>
                </a:solidFill>
              </a:rPr>
              <a:t>这里添加文字</a:t>
            </a:r>
            <a:endParaRPr lang="zh-CN" altLang="en-US" dirty="0">
              <a:solidFill>
                <a:schemeClr val="bg1"/>
              </a:solidFill>
            </a:endParaRPr>
          </a:p>
        </p:txBody>
      </p:sp>
      <p:sp>
        <p:nvSpPr>
          <p:cNvPr id="17" name="文本框 16"/>
          <p:cNvSpPr txBox="1"/>
          <p:nvPr/>
        </p:nvSpPr>
        <p:spPr>
          <a:xfrm>
            <a:off x="3855054" y="3455363"/>
            <a:ext cx="1569660" cy="369332"/>
          </a:xfrm>
          <a:prstGeom prst="rect">
            <a:avLst/>
          </a:prstGeom>
          <a:noFill/>
        </p:spPr>
        <p:txBody>
          <a:bodyPr wrap="none" rtlCol="0">
            <a:spAutoFit/>
          </a:bodyPr>
          <a:lstStyle/>
          <a:p>
            <a:r>
              <a:rPr lang="zh-CN" altLang="en-US" dirty="0">
                <a:solidFill>
                  <a:schemeClr val="bg1"/>
                </a:solidFill>
              </a:rPr>
              <a:t>这里添加文字</a:t>
            </a:r>
            <a:endParaRPr lang="zh-CN" altLang="en-US" dirty="0">
              <a:solidFill>
                <a:schemeClr val="bg1"/>
              </a:solidFill>
            </a:endParaRPr>
          </a:p>
        </p:txBody>
      </p:sp>
      <p:sp>
        <p:nvSpPr>
          <p:cNvPr id="18" name="文本框 17"/>
          <p:cNvSpPr txBox="1"/>
          <p:nvPr/>
        </p:nvSpPr>
        <p:spPr>
          <a:xfrm>
            <a:off x="6446032" y="3455363"/>
            <a:ext cx="1569660" cy="369332"/>
          </a:xfrm>
          <a:prstGeom prst="rect">
            <a:avLst/>
          </a:prstGeom>
          <a:noFill/>
        </p:spPr>
        <p:txBody>
          <a:bodyPr wrap="none" rtlCol="0">
            <a:spAutoFit/>
          </a:bodyPr>
          <a:lstStyle/>
          <a:p>
            <a:r>
              <a:rPr lang="zh-CN" altLang="en-US" dirty="0">
                <a:solidFill>
                  <a:schemeClr val="bg1"/>
                </a:solidFill>
              </a:rPr>
              <a:t>这里添加文字</a:t>
            </a:r>
            <a:endParaRPr lang="zh-CN" altLang="en-US" dirty="0">
              <a:solidFill>
                <a:schemeClr val="bg1"/>
              </a:solidFill>
            </a:endParaRPr>
          </a:p>
        </p:txBody>
      </p:sp>
      <p:sp>
        <p:nvSpPr>
          <p:cNvPr id="19" name="文本框 18"/>
          <p:cNvSpPr txBox="1"/>
          <p:nvPr/>
        </p:nvSpPr>
        <p:spPr>
          <a:xfrm>
            <a:off x="9010285" y="3455363"/>
            <a:ext cx="1569660" cy="369332"/>
          </a:xfrm>
          <a:prstGeom prst="rect">
            <a:avLst/>
          </a:prstGeom>
          <a:noFill/>
        </p:spPr>
        <p:txBody>
          <a:bodyPr wrap="none" rtlCol="0">
            <a:spAutoFit/>
          </a:bodyPr>
          <a:lstStyle/>
          <a:p>
            <a:r>
              <a:rPr lang="zh-CN" altLang="en-US" dirty="0">
                <a:solidFill>
                  <a:schemeClr val="bg1"/>
                </a:solidFill>
              </a:rPr>
              <a:t>这里添加文字</a:t>
            </a:r>
            <a:endParaRPr lang="zh-CN" altLang="en-US"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2" name="矩形 1"/>
          <p:cNvSpPr/>
          <p:nvPr/>
        </p:nvSpPr>
        <p:spPr>
          <a:xfrm>
            <a:off x="0" y="0"/>
            <a:ext cx="4114800" cy="6858000"/>
          </a:xfrm>
          <a:prstGeom prst="rect">
            <a:avLst/>
          </a:prstGeom>
          <a:gradFill>
            <a:gsLst>
              <a:gs pos="0">
                <a:schemeClr val="accent1">
                  <a:lumMod val="5000"/>
                  <a:lumOff val="95000"/>
                  <a:alpha val="0"/>
                </a:schemeClr>
              </a:gs>
              <a:gs pos="66000">
                <a:schemeClr val="bg1"/>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5"/>
          <p:cNvSpPr txBox="1">
            <a:spLocks noChangeArrowheads="1"/>
          </p:cNvSpPr>
          <p:nvPr/>
        </p:nvSpPr>
        <p:spPr bwMode="auto">
          <a:xfrm>
            <a:off x="3776035" y="2638889"/>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dirty="0">
                <a:solidFill>
                  <a:schemeClr val="accent1"/>
                </a:solidFill>
                <a:latin typeface="+mn-lt"/>
                <a:ea typeface="+mn-ea"/>
                <a:cs typeface="+mn-ea"/>
                <a:sym typeface="+mn-lt"/>
              </a:rPr>
              <a:t>请输入您的标题二</a:t>
            </a:r>
            <a:endParaRPr lang="zh-CN" altLang="en-US" sz="4000" dirty="0">
              <a:solidFill>
                <a:schemeClr val="accent1"/>
              </a:solidFill>
              <a:latin typeface="+mn-lt"/>
              <a:ea typeface="+mn-ea"/>
              <a:cs typeface="+mn-ea"/>
              <a:sym typeface="+mn-lt"/>
            </a:endParaRPr>
          </a:p>
        </p:txBody>
      </p:sp>
      <p:sp>
        <p:nvSpPr>
          <p:cNvPr id="13" name="文本框 12"/>
          <p:cNvSpPr txBox="1"/>
          <p:nvPr/>
        </p:nvSpPr>
        <p:spPr>
          <a:xfrm>
            <a:off x="3030504" y="2692990"/>
            <a:ext cx="748030" cy="701040"/>
          </a:xfrm>
          <a:prstGeom prst="rect">
            <a:avLst/>
          </a:prstGeom>
          <a:solidFill>
            <a:schemeClr val="accent2"/>
          </a:solidFill>
          <a:ln>
            <a:noFill/>
          </a:ln>
        </p:spPr>
        <p:txBody>
          <a:bodyPr wrap="none" rtlCol="0">
            <a:spAutoFit/>
          </a:bodyPr>
          <a:lstStyle/>
          <a:p>
            <a:r>
              <a:rPr lang="en-US" altLang="zh-CN" sz="4000" dirty="0">
                <a:solidFill>
                  <a:schemeClr val="bg1"/>
                </a:solidFill>
                <a:latin typeface="+mn-ea"/>
                <a:cs typeface="+mn-ea"/>
                <a:sym typeface="+mn-lt"/>
              </a:rPr>
              <a:t>02</a:t>
            </a:r>
            <a:endParaRPr lang="zh-CN" altLang="en-US" sz="4000" dirty="0">
              <a:solidFill>
                <a:schemeClr val="bg1"/>
              </a:solidFill>
              <a:latin typeface="+mn-ea"/>
              <a:cs typeface="+mn-ea"/>
              <a:sym typeface="+mn-lt"/>
            </a:endParaRPr>
          </a:p>
        </p:txBody>
      </p:sp>
      <p:sp>
        <p:nvSpPr>
          <p:cNvPr id="19" name="文本框 18"/>
          <p:cNvSpPr txBox="1"/>
          <p:nvPr/>
        </p:nvSpPr>
        <p:spPr>
          <a:xfrm>
            <a:off x="3776035" y="3384875"/>
            <a:ext cx="4124320" cy="830997"/>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cxnSp>
        <p:nvCxnSpPr>
          <p:cNvPr id="5" name="直接连接符 4"/>
          <p:cNvCxnSpPr/>
          <p:nvPr/>
        </p:nvCxnSpPr>
        <p:spPr>
          <a:xfrm>
            <a:off x="3776035" y="3384875"/>
            <a:ext cx="412432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请输入您的标题二</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62975" cy="52322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02</a:t>
            </a:r>
            <a:endParaRPr lang="en-US" altLang="zh-CN" sz="2800" dirty="0">
              <a:solidFill>
                <a:schemeClr val="bg1"/>
              </a:solidFill>
              <a:latin typeface="+mn-ea"/>
              <a:cs typeface="+mn-ea"/>
              <a:sym typeface="+mn-lt"/>
            </a:endParaRPr>
          </a:p>
        </p:txBody>
      </p:sp>
      <p:cxnSp>
        <p:nvCxnSpPr>
          <p:cNvPr id="5" name="Straight Connector 21"/>
          <p:cNvCxnSpPr/>
          <p:nvPr/>
        </p:nvCxnSpPr>
        <p:spPr>
          <a:xfrm rot="5400000">
            <a:off x="9783405" y="1185453"/>
            <a:ext cx="0" cy="2180861"/>
          </a:xfrm>
          <a:prstGeom prst="line">
            <a:avLst/>
          </a:prstGeom>
          <a:ln>
            <a:solidFill>
              <a:schemeClr val="bg1">
                <a:lumMod val="85000"/>
              </a:schemeClr>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6" name="Straight Connector 22"/>
          <p:cNvCxnSpPr/>
          <p:nvPr/>
        </p:nvCxnSpPr>
        <p:spPr>
          <a:xfrm rot="16200000" flipH="1">
            <a:off x="2115877" y="1185453"/>
            <a:ext cx="0" cy="2180861"/>
          </a:xfrm>
          <a:prstGeom prst="line">
            <a:avLst/>
          </a:prstGeom>
          <a:ln>
            <a:solidFill>
              <a:schemeClr val="bg1">
                <a:lumMod val="85000"/>
              </a:schemeClr>
            </a:solidFill>
            <a:headEnd type="none" w="med" len="med"/>
            <a:tailEnd type="oval" w="med" len="med"/>
          </a:ln>
        </p:spPr>
        <p:style>
          <a:lnRef idx="1">
            <a:schemeClr val="accent1"/>
          </a:lnRef>
          <a:fillRef idx="0">
            <a:schemeClr val="accent1"/>
          </a:fillRef>
          <a:effectRef idx="0">
            <a:schemeClr val="accent1"/>
          </a:effectRef>
          <a:fontRef idx="minor">
            <a:schemeClr val="tx1"/>
          </a:fontRef>
        </p:style>
      </p:cxnSp>
      <p:sp>
        <p:nvSpPr>
          <p:cNvPr id="7" name="Oval 14"/>
          <p:cNvSpPr/>
          <p:nvPr/>
        </p:nvSpPr>
        <p:spPr>
          <a:xfrm>
            <a:off x="4325775" y="1673294"/>
            <a:ext cx="1248139" cy="1248139"/>
          </a:xfrm>
          <a:prstGeom prst="ellipse">
            <a:avLst/>
          </a:prstGeom>
          <a:solidFill>
            <a:schemeClr val="accent2">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8" name="Oval 2"/>
          <p:cNvSpPr/>
          <p:nvPr/>
        </p:nvSpPr>
        <p:spPr>
          <a:xfrm>
            <a:off x="3311691" y="1673294"/>
            <a:ext cx="1248139" cy="1248139"/>
          </a:xfrm>
          <a:prstGeom prst="ellipse">
            <a:avLst/>
          </a:prstGeom>
          <a:solidFill>
            <a:schemeClr val="accent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9" name="Oval 18"/>
          <p:cNvSpPr/>
          <p:nvPr/>
        </p:nvSpPr>
        <p:spPr>
          <a:xfrm>
            <a:off x="7368025" y="1673294"/>
            <a:ext cx="1248139" cy="1248139"/>
          </a:xfrm>
          <a:prstGeom prst="ellipse">
            <a:avLst/>
          </a:prstGeom>
          <a:solidFill>
            <a:schemeClr val="accent5">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0" name="Oval 17"/>
          <p:cNvSpPr/>
          <p:nvPr/>
        </p:nvSpPr>
        <p:spPr>
          <a:xfrm>
            <a:off x="6353943" y="1673294"/>
            <a:ext cx="1248139" cy="1248139"/>
          </a:xfrm>
          <a:prstGeom prst="ellipse">
            <a:avLst/>
          </a:prstGeom>
          <a:solidFill>
            <a:schemeClr val="accent4">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2" name="Oval 15"/>
          <p:cNvSpPr/>
          <p:nvPr/>
        </p:nvSpPr>
        <p:spPr>
          <a:xfrm>
            <a:off x="5339859" y="1673294"/>
            <a:ext cx="1248139" cy="1248139"/>
          </a:xfrm>
          <a:prstGeom prst="ellipse">
            <a:avLst/>
          </a:prstGeom>
          <a:solidFill>
            <a:schemeClr val="accent3">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cs typeface="+mn-ea"/>
              <a:sym typeface="+mn-lt"/>
            </a:endParaRPr>
          </a:p>
        </p:txBody>
      </p:sp>
      <p:sp>
        <p:nvSpPr>
          <p:cNvPr id="14" name="Oval 41"/>
          <p:cNvSpPr/>
          <p:nvPr/>
        </p:nvSpPr>
        <p:spPr>
          <a:xfrm>
            <a:off x="861627" y="3900017"/>
            <a:ext cx="136972" cy="136972"/>
          </a:xfrm>
          <a:prstGeom prst="ellipse">
            <a:avLst/>
          </a:prstGeom>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400" dirty="0">
              <a:cs typeface="+mn-ea"/>
              <a:sym typeface="+mn-lt"/>
            </a:endParaRPr>
          </a:p>
        </p:txBody>
      </p:sp>
      <p:sp>
        <p:nvSpPr>
          <p:cNvPr id="15" name="Content Placeholder 2"/>
          <p:cNvSpPr txBox="1"/>
          <p:nvPr/>
        </p:nvSpPr>
        <p:spPr>
          <a:xfrm>
            <a:off x="987928" y="3305476"/>
            <a:ext cx="1370824" cy="61159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3735" dirty="0">
                <a:solidFill>
                  <a:schemeClr val="bg1">
                    <a:lumMod val="50000"/>
                  </a:schemeClr>
                </a:solidFill>
                <a:latin typeface="+mn-ea"/>
                <a:cs typeface="+mn-ea"/>
                <a:sym typeface="+mn-lt"/>
              </a:rPr>
              <a:t>￥</a:t>
            </a:r>
            <a:r>
              <a:rPr lang="en-US" altLang="zh-CN" sz="3735" dirty="0">
                <a:solidFill>
                  <a:schemeClr val="bg1">
                    <a:lumMod val="50000"/>
                  </a:schemeClr>
                </a:solidFill>
                <a:latin typeface="+mn-ea"/>
                <a:cs typeface="+mn-ea"/>
                <a:sym typeface="+mn-lt"/>
              </a:rPr>
              <a:t>16</a:t>
            </a:r>
            <a:endParaRPr lang="en-US" sz="3735" dirty="0">
              <a:solidFill>
                <a:schemeClr val="bg1">
                  <a:lumMod val="50000"/>
                </a:schemeClr>
              </a:solidFill>
              <a:latin typeface="+mn-ea"/>
              <a:cs typeface="+mn-ea"/>
              <a:sym typeface="+mn-lt"/>
            </a:endParaRPr>
          </a:p>
        </p:txBody>
      </p:sp>
      <p:sp>
        <p:nvSpPr>
          <p:cNvPr id="16" name="Oval 44"/>
          <p:cNvSpPr/>
          <p:nvPr/>
        </p:nvSpPr>
        <p:spPr>
          <a:xfrm>
            <a:off x="2962309" y="3900017"/>
            <a:ext cx="136972" cy="136972"/>
          </a:xfrm>
          <a:prstGeom prst="ellipse">
            <a:avLst/>
          </a:prstGeom>
          <a:solidFill>
            <a:schemeClr val="accent5"/>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400" dirty="0">
              <a:cs typeface="+mn-ea"/>
              <a:sym typeface="+mn-lt"/>
            </a:endParaRPr>
          </a:p>
        </p:txBody>
      </p:sp>
      <p:sp>
        <p:nvSpPr>
          <p:cNvPr id="17" name="Oval 47"/>
          <p:cNvSpPr/>
          <p:nvPr/>
        </p:nvSpPr>
        <p:spPr>
          <a:xfrm>
            <a:off x="5062990" y="3900017"/>
            <a:ext cx="136972" cy="136972"/>
          </a:xfrm>
          <a:prstGeom prst="ellipse">
            <a:avLst/>
          </a:prstGeom>
          <a:solidFill>
            <a:schemeClr val="accent4"/>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400" dirty="0">
              <a:cs typeface="+mn-ea"/>
              <a:sym typeface="+mn-lt"/>
            </a:endParaRPr>
          </a:p>
        </p:txBody>
      </p:sp>
      <p:sp>
        <p:nvSpPr>
          <p:cNvPr id="18" name="Oval 50"/>
          <p:cNvSpPr/>
          <p:nvPr/>
        </p:nvSpPr>
        <p:spPr>
          <a:xfrm>
            <a:off x="7163671" y="3900017"/>
            <a:ext cx="136972" cy="136972"/>
          </a:xfrm>
          <a:prstGeom prst="ellipse">
            <a:avLst/>
          </a:prstGeom>
          <a:solidFill>
            <a:schemeClr val="accent1"/>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400" dirty="0">
              <a:cs typeface="+mn-ea"/>
              <a:sym typeface="+mn-lt"/>
            </a:endParaRPr>
          </a:p>
        </p:txBody>
      </p:sp>
      <p:sp>
        <p:nvSpPr>
          <p:cNvPr id="19" name="Oval 54"/>
          <p:cNvSpPr/>
          <p:nvPr/>
        </p:nvSpPr>
        <p:spPr>
          <a:xfrm>
            <a:off x="9264352" y="3900017"/>
            <a:ext cx="136972" cy="136972"/>
          </a:xfrm>
          <a:prstGeom prst="ellipse">
            <a:avLst/>
          </a:prstGeom>
          <a:solidFill>
            <a:schemeClr val="accent3"/>
          </a:solidFill>
          <a:ln>
            <a:no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sz="2400" dirty="0">
              <a:cs typeface="+mn-ea"/>
              <a:sym typeface="+mn-lt"/>
            </a:endParaRPr>
          </a:p>
        </p:txBody>
      </p:sp>
      <p:sp>
        <p:nvSpPr>
          <p:cNvPr id="20" name="KSO_Shape"/>
          <p:cNvSpPr>
            <a:spLocks noChangeArrowheads="1"/>
          </p:cNvSpPr>
          <p:nvPr/>
        </p:nvSpPr>
        <p:spPr bwMode="auto">
          <a:xfrm>
            <a:off x="6822931" y="2149027"/>
            <a:ext cx="304800" cy="300736"/>
          </a:xfrm>
          <a:custGeom>
            <a:avLst/>
            <a:gdLst/>
            <a:ahLst/>
            <a:cxnLst/>
            <a:rect l="0" t="0" r="r" b="b"/>
            <a:pathLst>
              <a:path w="1622425" h="1601788">
                <a:moveTo>
                  <a:pt x="1477962" y="927100"/>
                </a:moveTo>
                <a:lnTo>
                  <a:pt x="1622425" y="927100"/>
                </a:lnTo>
                <a:lnTo>
                  <a:pt x="1622425" y="1293813"/>
                </a:lnTo>
                <a:lnTo>
                  <a:pt x="1477962" y="1293813"/>
                </a:lnTo>
                <a:lnTo>
                  <a:pt x="1477962" y="927100"/>
                </a:lnTo>
                <a:close/>
                <a:moveTo>
                  <a:pt x="1477962" y="463550"/>
                </a:moveTo>
                <a:lnTo>
                  <a:pt x="1622425" y="463550"/>
                </a:lnTo>
                <a:lnTo>
                  <a:pt x="1622425" y="830263"/>
                </a:lnTo>
                <a:lnTo>
                  <a:pt x="1477962" y="830263"/>
                </a:lnTo>
                <a:lnTo>
                  <a:pt x="1477962" y="463550"/>
                </a:lnTo>
                <a:close/>
                <a:moveTo>
                  <a:pt x="871932" y="418865"/>
                </a:moveTo>
                <a:lnTo>
                  <a:pt x="866214" y="419183"/>
                </a:lnTo>
                <a:lnTo>
                  <a:pt x="859861" y="419183"/>
                </a:lnTo>
                <a:lnTo>
                  <a:pt x="848426" y="420453"/>
                </a:lnTo>
                <a:lnTo>
                  <a:pt x="837309" y="422359"/>
                </a:lnTo>
                <a:lnTo>
                  <a:pt x="826509" y="424582"/>
                </a:lnTo>
                <a:lnTo>
                  <a:pt x="815709" y="427440"/>
                </a:lnTo>
                <a:lnTo>
                  <a:pt x="805862" y="430298"/>
                </a:lnTo>
                <a:lnTo>
                  <a:pt x="796650" y="433473"/>
                </a:lnTo>
                <a:lnTo>
                  <a:pt x="787439" y="436649"/>
                </a:lnTo>
                <a:lnTo>
                  <a:pt x="771874" y="443000"/>
                </a:lnTo>
                <a:lnTo>
                  <a:pt x="766792" y="444906"/>
                </a:lnTo>
                <a:lnTo>
                  <a:pt x="762027" y="446811"/>
                </a:lnTo>
                <a:lnTo>
                  <a:pt x="757262" y="449034"/>
                </a:lnTo>
                <a:lnTo>
                  <a:pt x="752498" y="451257"/>
                </a:lnTo>
                <a:lnTo>
                  <a:pt x="748051" y="454115"/>
                </a:lnTo>
                <a:lnTo>
                  <a:pt x="743921" y="456655"/>
                </a:lnTo>
                <a:lnTo>
                  <a:pt x="739792" y="459831"/>
                </a:lnTo>
                <a:lnTo>
                  <a:pt x="735345" y="463324"/>
                </a:lnTo>
                <a:lnTo>
                  <a:pt x="731533" y="466817"/>
                </a:lnTo>
                <a:lnTo>
                  <a:pt x="728039" y="470628"/>
                </a:lnTo>
                <a:lnTo>
                  <a:pt x="724545" y="474757"/>
                </a:lnTo>
                <a:lnTo>
                  <a:pt x="721051" y="479202"/>
                </a:lnTo>
                <a:lnTo>
                  <a:pt x="718192" y="483966"/>
                </a:lnTo>
                <a:lnTo>
                  <a:pt x="715333" y="488729"/>
                </a:lnTo>
                <a:lnTo>
                  <a:pt x="712792" y="493810"/>
                </a:lnTo>
                <a:lnTo>
                  <a:pt x="710251" y="499526"/>
                </a:lnTo>
                <a:lnTo>
                  <a:pt x="708028" y="504925"/>
                </a:lnTo>
                <a:lnTo>
                  <a:pt x="706122" y="510959"/>
                </a:lnTo>
                <a:lnTo>
                  <a:pt x="704216" y="517310"/>
                </a:lnTo>
                <a:lnTo>
                  <a:pt x="702628" y="523979"/>
                </a:lnTo>
                <a:lnTo>
                  <a:pt x="701357" y="530648"/>
                </a:lnTo>
                <a:lnTo>
                  <a:pt x="700404" y="537952"/>
                </a:lnTo>
                <a:lnTo>
                  <a:pt x="699769" y="545256"/>
                </a:lnTo>
                <a:lnTo>
                  <a:pt x="699451" y="553512"/>
                </a:lnTo>
                <a:lnTo>
                  <a:pt x="699451" y="561451"/>
                </a:lnTo>
                <a:lnTo>
                  <a:pt x="699451" y="570025"/>
                </a:lnTo>
                <a:lnTo>
                  <a:pt x="700087" y="578600"/>
                </a:lnTo>
                <a:lnTo>
                  <a:pt x="700722" y="587809"/>
                </a:lnTo>
                <a:lnTo>
                  <a:pt x="701992" y="597018"/>
                </a:lnTo>
                <a:lnTo>
                  <a:pt x="703263" y="607180"/>
                </a:lnTo>
                <a:lnTo>
                  <a:pt x="705169" y="617025"/>
                </a:lnTo>
                <a:lnTo>
                  <a:pt x="707392" y="627504"/>
                </a:lnTo>
                <a:lnTo>
                  <a:pt x="708028" y="630998"/>
                </a:lnTo>
                <a:lnTo>
                  <a:pt x="708028" y="634173"/>
                </a:lnTo>
                <a:lnTo>
                  <a:pt x="707710" y="637666"/>
                </a:lnTo>
                <a:lnTo>
                  <a:pt x="707392" y="640524"/>
                </a:lnTo>
                <a:lnTo>
                  <a:pt x="706757" y="643065"/>
                </a:lnTo>
                <a:lnTo>
                  <a:pt x="705804" y="645605"/>
                </a:lnTo>
                <a:lnTo>
                  <a:pt x="703263" y="650051"/>
                </a:lnTo>
                <a:lnTo>
                  <a:pt x="701039" y="654815"/>
                </a:lnTo>
                <a:lnTo>
                  <a:pt x="699134" y="658626"/>
                </a:lnTo>
                <a:lnTo>
                  <a:pt x="698498" y="660531"/>
                </a:lnTo>
                <a:lnTo>
                  <a:pt x="697863" y="662436"/>
                </a:lnTo>
                <a:lnTo>
                  <a:pt x="697545" y="664342"/>
                </a:lnTo>
                <a:lnTo>
                  <a:pt x="697545" y="666247"/>
                </a:lnTo>
                <a:lnTo>
                  <a:pt x="699134" y="688794"/>
                </a:lnTo>
                <a:lnTo>
                  <a:pt x="700404" y="702132"/>
                </a:lnTo>
                <a:lnTo>
                  <a:pt x="701039" y="709436"/>
                </a:lnTo>
                <a:lnTo>
                  <a:pt x="702310" y="716104"/>
                </a:lnTo>
                <a:lnTo>
                  <a:pt x="703581" y="723408"/>
                </a:lnTo>
                <a:lnTo>
                  <a:pt x="705487" y="729760"/>
                </a:lnTo>
                <a:lnTo>
                  <a:pt x="707075" y="736111"/>
                </a:lnTo>
                <a:lnTo>
                  <a:pt x="709298" y="742145"/>
                </a:lnTo>
                <a:lnTo>
                  <a:pt x="711839" y="747226"/>
                </a:lnTo>
                <a:lnTo>
                  <a:pt x="714698" y="751989"/>
                </a:lnTo>
                <a:lnTo>
                  <a:pt x="716286" y="753894"/>
                </a:lnTo>
                <a:lnTo>
                  <a:pt x="718192" y="755800"/>
                </a:lnTo>
                <a:lnTo>
                  <a:pt x="719780" y="757705"/>
                </a:lnTo>
                <a:lnTo>
                  <a:pt x="722322" y="759293"/>
                </a:lnTo>
                <a:lnTo>
                  <a:pt x="725816" y="760563"/>
                </a:lnTo>
                <a:lnTo>
                  <a:pt x="731533" y="762151"/>
                </a:lnTo>
                <a:lnTo>
                  <a:pt x="736933" y="763104"/>
                </a:lnTo>
                <a:lnTo>
                  <a:pt x="738839" y="763421"/>
                </a:lnTo>
                <a:lnTo>
                  <a:pt x="739792" y="763104"/>
                </a:lnTo>
                <a:lnTo>
                  <a:pt x="745827" y="831062"/>
                </a:lnTo>
                <a:lnTo>
                  <a:pt x="747098" y="833603"/>
                </a:lnTo>
                <a:lnTo>
                  <a:pt x="748368" y="835826"/>
                </a:lnTo>
                <a:lnTo>
                  <a:pt x="749639" y="838049"/>
                </a:lnTo>
                <a:lnTo>
                  <a:pt x="751227" y="839954"/>
                </a:lnTo>
                <a:lnTo>
                  <a:pt x="754404" y="843765"/>
                </a:lnTo>
                <a:lnTo>
                  <a:pt x="757898" y="847576"/>
                </a:lnTo>
                <a:lnTo>
                  <a:pt x="761074" y="851386"/>
                </a:lnTo>
                <a:lnTo>
                  <a:pt x="762662" y="853609"/>
                </a:lnTo>
                <a:lnTo>
                  <a:pt x="763933" y="855832"/>
                </a:lnTo>
                <a:lnTo>
                  <a:pt x="765204" y="858373"/>
                </a:lnTo>
                <a:lnTo>
                  <a:pt x="766474" y="861548"/>
                </a:lnTo>
                <a:lnTo>
                  <a:pt x="767427" y="865042"/>
                </a:lnTo>
                <a:lnTo>
                  <a:pt x="768380" y="868852"/>
                </a:lnTo>
                <a:lnTo>
                  <a:pt x="751545" y="872663"/>
                </a:lnTo>
                <a:lnTo>
                  <a:pt x="744874" y="887271"/>
                </a:lnTo>
                <a:lnTo>
                  <a:pt x="740745" y="895528"/>
                </a:lnTo>
                <a:lnTo>
                  <a:pt x="736298" y="904102"/>
                </a:lnTo>
                <a:lnTo>
                  <a:pt x="731533" y="912358"/>
                </a:lnTo>
                <a:lnTo>
                  <a:pt x="726451" y="919980"/>
                </a:lnTo>
                <a:lnTo>
                  <a:pt x="723910" y="923156"/>
                </a:lnTo>
                <a:lnTo>
                  <a:pt x="721051" y="926014"/>
                </a:lnTo>
                <a:lnTo>
                  <a:pt x="718510" y="928555"/>
                </a:lnTo>
                <a:lnTo>
                  <a:pt x="715969" y="930778"/>
                </a:lnTo>
                <a:lnTo>
                  <a:pt x="680393" y="940622"/>
                </a:lnTo>
                <a:lnTo>
                  <a:pt x="648628" y="953960"/>
                </a:lnTo>
                <a:lnTo>
                  <a:pt x="615911" y="967932"/>
                </a:lnTo>
                <a:lnTo>
                  <a:pt x="551747" y="995243"/>
                </a:lnTo>
                <a:lnTo>
                  <a:pt x="544123" y="998101"/>
                </a:lnTo>
                <a:lnTo>
                  <a:pt x="537135" y="1000641"/>
                </a:lnTo>
                <a:lnTo>
                  <a:pt x="522524" y="1006040"/>
                </a:lnTo>
                <a:lnTo>
                  <a:pt x="507912" y="1011121"/>
                </a:lnTo>
                <a:lnTo>
                  <a:pt x="500924" y="1013979"/>
                </a:lnTo>
                <a:lnTo>
                  <a:pt x="493936" y="1016837"/>
                </a:lnTo>
                <a:lnTo>
                  <a:pt x="487583" y="1020648"/>
                </a:lnTo>
                <a:lnTo>
                  <a:pt x="481548" y="1024141"/>
                </a:lnTo>
                <a:lnTo>
                  <a:pt x="475512" y="1027952"/>
                </a:lnTo>
                <a:lnTo>
                  <a:pt x="470430" y="1032398"/>
                </a:lnTo>
                <a:lnTo>
                  <a:pt x="467889" y="1034938"/>
                </a:lnTo>
                <a:lnTo>
                  <a:pt x="465665" y="1037796"/>
                </a:lnTo>
                <a:lnTo>
                  <a:pt x="463442" y="1040337"/>
                </a:lnTo>
                <a:lnTo>
                  <a:pt x="461218" y="1043195"/>
                </a:lnTo>
                <a:lnTo>
                  <a:pt x="459313" y="1046370"/>
                </a:lnTo>
                <a:lnTo>
                  <a:pt x="457407" y="1049546"/>
                </a:lnTo>
                <a:lnTo>
                  <a:pt x="456136" y="1052722"/>
                </a:lnTo>
                <a:lnTo>
                  <a:pt x="454548" y="1056850"/>
                </a:lnTo>
                <a:lnTo>
                  <a:pt x="454230" y="1082573"/>
                </a:lnTo>
                <a:lnTo>
                  <a:pt x="453595" y="1116234"/>
                </a:lnTo>
                <a:lnTo>
                  <a:pt x="452960" y="1151484"/>
                </a:lnTo>
                <a:lnTo>
                  <a:pt x="452642" y="1167997"/>
                </a:lnTo>
                <a:lnTo>
                  <a:pt x="452960" y="1182605"/>
                </a:lnTo>
                <a:lnTo>
                  <a:pt x="1276928" y="1182605"/>
                </a:lnTo>
                <a:lnTo>
                  <a:pt x="1277245" y="1167997"/>
                </a:lnTo>
                <a:lnTo>
                  <a:pt x="1276928" y="1151484"/>
                </a:lnTo>
                <a:lnTo>
                  <a:pt x="1276292" y="1116234"/>
                </a:lnTo>
                <a:lnTo>
                  <a:pt x="1275339" y="1082573"/>
                </a:lnTo>
                <a:lnTo>
                  <a:pt x="1275022" y="1056850"/>
                </a:lnTo>
                <a:lnTo>
                  <a:pt x="1273751" y="1052722"/>
                </a:lnTo>
                <a:lnTo>
                  <a:pt x="1272163" y="1049546"/>
                </a:lnTo>
                <a:lnTo>
                  <a:pt x="1270257" y="1046370"/>
                </a:lnTo>
                <a:lnTo>
                  <a:pt x="1268669" y="1043195"/>
                </a:lnTo>
                <a:lnTo>
                  <a:pt x="1266445" y="1040337"/>
                </a:lnTo>
                <a:lnTo>
                  <a:pt x="1264222" y="1037796"/>
                </a:lnTo>
                <a:lnTo>
                  <a:pt x="1261998" y="1034938"/>
                </a:lnTo>
                <a:lnTo>
                  <a:pt x="1259775" y="1032398"/>
                </a:lnTo>
                <a:lnTo>
                  <a:pt x="1254057" y="1027952"/>
                </a:lnTo>
                <a:lnTo>
                  <a:pt x="1248340" y="1024141"/>
                </a:lnTo>
                <a:lnTo>
                  <a:pt x="1242304" y="1020648"/>
                </a:lnTo>
                <a:lnTo>
                  <a:pt x="1235634" y="1016837"/>
                </a:lnTo>
                <a:lnTo>
                  <a:pt x="1228963" y="1013979"/>
                </a:lnTo>
                <a:lnTo>
                  <a:pt x="1221658" y="1011121"/>
                </a:lnTo>
                <a:lnTo>
                  <a:pt x="1207681" y="1006040"/>
                </a:lnTo>
                <a:lnTo>
                  <a:pt x="1192752" y="1000641"/>
                </a:lnTo>
                <a:lnTo>
                  <a:pt x="1185446" y="998101"/>
                </a:lnTo>
                <a:lnTo>
                  <a:pt x="1178458" y="995243"/>
                </a:lnTo>
                <a:lnTo>
                  <a:pt x="1113659" y="967932"/>
                </a:lnTo>
                <a:lnTo>
                  <a:pt x="1080941" y="953960"/>
                </a:lnTo>
                <a:lnTo>
                  <a:pt x="1049177" y="940622"/>
                </a:lnTo>
                <a:lnTo>
                  <a:pt x="1013601" y="930778"/>
                </a:lnTo>
                <a:lnTo>
                  <a:pt x="1011060" y="928555"/>
                </a:lnTo>
                <a:lnTo>
                  <a:pt x="1008519" y="926014"/>
                </a:lnTo>
                <a:lnTo>
                  <a:pt x="1005977" y="923156"/>
                </a:lnTo>
                <a:lnTo>
                  <a:pt x="1003436" y="919980"/>
                </a:lnTo>
                <a:lnTo>
                  <a:pt x="998036" y="912358"/>
                </a:lnTo>
                <a:lnTo>
                  <a:pt x="993589" y="904102"/>
                </a:lnTo>
                <a:lnTo>
                  <a:pt x="989142" y="895528"/>
                </a:lnTo>
                <a:lnTo>
                  <a:pt x="985013" y="887271"/>
                </a:lnTo>
                <a:lnTo>
                  <a:pt x="978025" y="872663"/>
                </a:lnTo>
                <a:lnTo>
                  <a:pt x="955790" y="869487"/>
                </a:lnTo>
                <a:lnTo>
                  <a:pt x="956107" y="865359"/>
                </a:lnTo>
                <a:lnTo>
                  <a:pt x="956743" y="861231"/>
                </a:lnTo>
                <a:lnTo>
                  <a:pt x="957696" y="857738"/>
                </a:lnTo>
                <a:lnTo>
                  <a:pt x="958649" y="854562"/>
                </a:lnTo>
                <a:lnTo>
                  <a:pt x="960237" y="852021"/>
                </a:lnTo>
                <a:lnTo>
                  <a:pt x="961507" y="849481"/>
                </a:lnTo>
                <a:lnTo>
                  <a:pt x="965319" y="845035"/>
                </a:lnTo>
                <a:lnTo>
                  <a:pt x="968813" y="840272"/>
                </a:lnTo>
                <a:lnTo>
                  <a:pt x="972307" y="835826"/>
                </a:lnTo>
                <a:lnTo>
                  <a:pt x="973895" y="833603"/>
                </a:lnTo>
                <a:lnTo>
                  <a:pt x="975484" y="830745"/>
                </a:lnTo>
                <a:lnTo>
                  <a:pt x="977072" y="827887"/>
                </a:lnTo>
                <a:lnTo>
                  <a:pt x="978025" y="824393"/>
                </a:lnTo>
                <a:lnTo>
                  <a:pt x="978978" y="821218"/>
                </a:lnTo>
                <a:lnTo>
                  <a:pt x="979613" y="818042"/>
                </a:lnTo>
                <a:lnTo>
                  <a:pt x="980566" y="811373"/>
                </a:lnTo>
                <a:lnTo>
                  <a:pt x="981201" y="804069"/>
                </a:lnTo>
                <a:lnTo>
                  <a:pt x="981837" y="797083"/>
                </a:lnTo>
                <a:lnTo>
                  <a:pt x="982154" y="789779"/>
                </a:lnTo>
                <a:lnTo>
                  <a:pt x="983107" y="783110"/>
                </a:lnTo>
                <a:lnTo>
                  <a:pt x="983742" y="779935"/>
                </a:lnTo>
                <a:lnTo>
                  <a:pt x="984695" y="776759"/>
                </a:lnTo>
                <a:lnTo>
                  <a:pt x="985966" y="773266"/>
                </a:lnTo>
                <a:lnTo>
                  <a:pt x="987236" y="770408"/>
                </a:lnTo>
                <a:lnTo>
                  <a:pt x="988507" y="768502"/>
                </a:lnTo>
                <a:lnTo>
                  <a:pt x="989778" y="766915"/>
                </a:lnTo>
                <a:lnTo>
                  <a:pt x="991366" y="765327"/>
                </a:lnTo>
                <a:lnTo>
                  <a:pt x="992636" y="764056"/>
                </a:lnTo>
                <a:lnTo>
                  <a:pt x="996131" y="761834"/>
                </a:lnTo>
                <a:lnTo>
                  <a:pt x="999942" y="759928"/>
                </a:lnTo>
                <a:lnTo>
                  <a:pt x="1003436" y="758023"/>
                </a:lnTo>
                <a:lnTo>
                  <a:pt x="1006930" y="755800"/>
                </a:lnTo>
                <a:lnTo>
                  <a:pt x="1010107" y="753259"/>
                </a:lnTo>
                <a:lnTo>
                  <a:pt x="1011695" y="751989"/>
                </a:lnTo>
                <a:lnTo>
                  <a:pt x="1012966" y="750401"/>
                </a:lnTo>
                <a:lnTo>
                  <a:pt x="1014871" y="746908"/>
                </a:lnTo>
                <a:lnTo>
                  <a:pt x="1017095" y="743097"/>
                </a:lnTo>
                <a:lnTo>
                  <a:pt x="1019001" y="738651"/>
                </a:lnTo>
                <a:lnTo>
                  <a:pt x="1020589" y="734523"/>
                </a:lnTo>
                <a:lnTo>
                  <a:pt x="1023130" y="725631"/>
                </a:lnTo>
                <a:lnTo>
                  <a:pt x="1024718" y="717057"/>
                </a:lnTo>
                <a:lnTo>
                  <a:pt x="1025989" y="709753"/>
                </a:lnTo>
                <a:lnTo>
                  <a:pt x="1026942" y="701814"/>
                </a:lnTo>
                <a:lnTo>
                  <a:pt x="1027895" y="693875"/>
                </a:lnTo>
                <a:lnTo>
                  <a:pt x="1028213" y="685618"/>
                </a:lnTo>
                <a:lnTo>
                  <a:pt x="1027895" y="677362"/>
                </a:lnTo>
                <a:lnTo>
                  <a:pt x="1027577" y="673233"/>
                </a:lnTo>
                <a:lnTo>
                  <a:pt x="1026942" y="669105"/>
                </a:lnTo>
                <a:lnTo>
                  <a:pt x="1025989" y="665294"/>
                </a:lnTo>
                <a:lnTo>
                  <a:pt x="1025036" y="661484"/>
                </a:lnTo>
                <a:lnTo>
                  <a:pt x="1023766" y="657673"/>
                </a:lnTo>
                <a:lnTo>
                  <a:pt x="1022177" y="654180"/>
                </a:lnTo>
                <a:lnTo>
                  <a:pt x="1019001" y="647511"/>
                </a:lnTo>
                <a:lnTo>
                  <a:pt x="1015824" y="642747"/>
                </a:lnTo>
                <a:lnTo>
                  <a:pt x="1014871" y="640207"/>
                </a:lnTo>
                <a:lnTo>
                  <a:pt x="1013919" y="637349"/>
                </a:lnTo>
                <a:lnTo>
                  <a:pt x="1012966" y="633856"/>
                </a:lnTo>
                <a:lnTo>
                  <a:pt x="1012330" y="629410"/>
                </a:lnTo>
                <a:lnTo>
                  <a:pt x="1012013" y="626234"/>
                </a:lnTo>
                <a:lnTo>
                  <a:pt x="1012013" y="622106"/>
                </a:lnTo>
                <a:lnTo>
                  <a:pt x="1012330" y="612261"/>
                </a:lnTo>
                <a:lnTo>
                  <a:pt x="1012966" y="601147"/>
                </a:lnTo>
                <a:lnTo>
                  <a:pt x="1013919" y="588762"/>
                </a:lnTo>
                <a:lnTo>
                  <a:pt x="1016460" y="566215"/>
                </a:lnTo>
                <a:lnTo>
                  <a:pt x="1017095" y="557323"/>
                </a:lnTo>
                <a:lnTo>
                  <a:pt x="1017413" y="551607"/>
                </a:lnTo>
                <a:lnTo>
                  <a:pt x="1017730" y="534141"/>
                </a:lnTo>
                <a:lnTo>
                  <a:pt x="1017413" y="527472"/>
                </a:lnTo>
                <a:lnTo>
                  <a:pt x="1016777" y="521756"/>
                </a:lnTo>
                <a:lnTo>
                  <a:pt x="1015824" y="516040"/>
                </a:lnTo>
                <a:lnTo>
                  <a:pt x="1014236" y="509371"/>
                </a:lnTo>
                <a:lnTo>
                  <a:pt x="1010424" y="492222"/>
                </a:lnTo>
                <a:lnTo>
                  <a:pt x="1008836" y="488412"/>
                </a:lnTo>
                <a:lnTo>
                  <a:pt x="1006930" y="483966"/>
                </a:lnTo>
                <a:lnTo>
                  <a:pt x="1004707" y="478567"/>
                </a:lnTo>
                <a:lnTo>
                  <a:pt x="1001530" y="473169"/>
                </a:lnTo>
                <a:lnTo>
                  <a:pt x="997401" y="467770"/>
                </a:lnTo>
                <a:lnTo>
                  <a:pt x="995495" y="465547"/>
                </a:lnTo>
                <a:lnTo>
                  <a:pt x="993272" y="463324"/>
                </a:lnTo>
                <a:lnTo>
                  <a:pt x="991048" y="460784"/>
                </a:lnTo>
                <a:lnTo>
                  <a:pt x="988825" y="459196"/>
                </a:lnTo>
                <a:lnTo>
                  <a:pt x="962143" y="454750"/>
                </a:lnTo>
                <a:lnTo>
                  <a:pt x="945943" y="439825"/>
                </a:lnTo>
                <a:lnTo>
                  <a:pt x="939908" y="436331"/>
                </a:lnTo>
                <a:lnTo>
                  <a:pt x="933555" y="433156"/>
                </a:lnTo>
                <a:lnTo>
                  <a:pt x="927202" y="430298"/>
                </a:lnTo>
                <a:lnTo>
                  <a:pt x="921167" y="427757"/>
                </a:lnTo>
                <a:lnTo>
                  <a:pt x="915131" y="425534"/>
                </a:lnTo>
                <a:lnTo>
                  <a:pt x="908778" y="423629"/>
                </a:lnTo>
                <a:lnTo>
                  <a:pt x="902426" y="422041"/>
                </a:lnTo>
                <a:lnTo>
                  <a:pt x="896390" y="421088"/>
                </a:lnTo>
                <a:lnTo>
                  <a:pt x="890038" y="420136"/>
                </a:lnTo>
                <a:lnTo>
                  <a:pt x="884002" y="419501"/>
                </a:lnTo>
                <a:lnTo>
                  <a:pt x="878285" y="419183"/>
                </a:lnTo>
                <a:lnTo>
                  <a:pt x="871932" y="418865"/>
                </a:lnTo>
                <a:close/>
                <a:moveTo>
                  <a:pt x="1477962" y="0"/>
                </a:moveTo>
                <a:lnTo>
                  <a:pt x="1622425" y="0"/>
                </a:lnTo>
                <a:lnTo>
                  <a:pt x="1622425" y="366713"/>
                </a:lnTo>
                <a:lnTo>
                  <a:pt x="1477962" y="366713"/>
                </a:lnTo>
                <a:lnTo>
                  <a:pt x="1477962" y="0"/>
                </a:lnTo>
                <a:close/>
                <a:moveTo>
                  <a:pt x="326855" y="0"/>
                </a:moveTo>
                <a:lnTo>
                  <a:pt x="1403350" y="0"/>
                </a:lnTo>
                <a:lnTo>
                  <a:pt x="1403350" y="1601788"/>
                </a:lnTo>
                <a:lnTo>
                  <a:pt x="326855" y="1601788"/>
                </a:lnTo>
                <a:lnTo>
                  <a:pt x="326855" y="0"/>
                </a:lnTo>
                <a:close/>
                <a:moveTo>
                  <a:pt x="90211" y="0"/>
                </a:moveTo>
                <a:lnTo>
                  <a:pt x="94975" y="0"/>
                </a:lnTo>
                <a:lnTo>
                  <a:pt x="212503" y="0"/>
                </a:lnTo>
                <a:lnTo>
                  <a:pt x="212503" y="1601788"/>
                </a:lnTo>
                <a:lnTo>
                  <a:pt x="94975" y="1601788"/>
                </a:lnTo>
                <a:lnTo>
                  <a:pt x="90211" y="1601788"/>
                </a:lnTo>
                <a:lnTo>
                  <a:pt x="85446" y="1601471"/>
                </a:lnTo>
                <a:lnTo>
                  <a:pt x="80681" y="1600835"/>
                </a:lnTo>
                <a:lnTo>
                  <a:pt x="75917" y="1599883"/>
                </a:lnTo>
                <a:lnTo>
                  <a:pt x="71470" y="1598930"/>
                </a:lnTo>
                <a:lnTo>
                  <a:pt x="67023" y="1597660"/>
                </a:lnTo>
                <a:lnTo>
                  <a:pt x="62258" y="1596072"/>
                </a:lnTo>
                <a:lnTo>
                  <a:pt x="58129" y="1594484"/>
                </a:lnTo>
                <a:lnTo>
                  <a:pt x="53999" y="1592261"/>
                </a:lnTo>
                <a:lnTo>
                  <a:pt x="49870" y="1590356"/>
                </a:lnTo>
                <a:lnTo>
                  <a:pt x="45740" y="1587815"/>
                </a:lnTo>
                <a:lnTo>
                  <a:pt x="41929" y="1585592"/>
                </a:lnTo>
                <a:lnTo>
                  <a:pt x="38117" y="1583052"/>
                </a:lnTo>
                <a:lnTo>
                  <a:pt x="34623" y="1580194"/>
                </a:lnTo>
                <a:lnTo>
                  <a:pt x="31446" y="1577336"/>
                </a:lnTo>
                <a:lnTo>
                  <a:pt x="27635" y="1573843"/>
                </a:lnTo>
                <a:lnTo>
                  <a:pt x="24776" y="1570667"/>
                </a:lnTo>
                <a:lnTo>
                  <a:pt x="21917" y="1567174"/>
                </a:lnTo>
                <a:lnTo>
                  <a:pt x="19058" y="1563681"/>
                </a:lnTo>
                <a:lnTo>
                  <a:pt x="16517" y="1559870"/>
                </a:lnTo>
                <a:lnTo>
                  <a:pt x="13976" y="1556059"/>
                </a:lnTo>
                <a:lnTo>
                  <a:pt x="11435" y="1551931"/>
                </a:lnTo>
                <a:lnTo>
                  <a:pt x="9211" y="1548120"/>
                </a:lnTo>
                <a:lnTo>
                  <a:pt x="7306" y="1543992"/>
                </a:lnTo>
                <a:lnTo>
                  <a:pt x="5717" y="1539228"/>
                </a:lnTo>
                <a:lnTo>
                  <a:pt x="4447" y="1535100"/>
                </a:lnTo>
                <a:lnTo>
                  <a:pt x="3176" y="1530654"/>
                </a:lnTo>
                <a:lnTo>
                  <a:pt x="1906" y="1525891"/>
                </a:lnTo>
                <a:lnTo>
                  <a:pt x="1270" y="1521127"/>
                </a:lnTo>
                <a:lnTo>
                  <a:pt x="635" y="1516364"/>
                </a:lnTo>
                <a:lnTo>
                  <a:pt x="317" y="1511600"/>
                </a:lnTo>
                <a:lnTo>
                  <a:pt x="0" y="1506837"/>
                </a:lnTo>
                <a:lnTo>
                  <a:pt x="0" y="94951"/>
                </a:lnTo>
                <a:lnTo>
                  <a:pt x="317" y="90188"/>
                </a:lnTo>
                <a:lnTo>
                  <a:pt x="635" y="85424"/>
                </a:lnTo>
                <a:lnTo>
                  <a:pt x="1270" y="80661"/>
                </a:lnTo>
                <a:lnTo>
                  <a:pt x="1906" y="75580"/>
                </a:lnTo>
                <a:lnTo>
                  <a:pt x="3176" y="71134"/>
                </a:lnTo>
                <a:lnTo>
                  <a:pt x="4447" y="66688"/>
                </a:lnTo>
                <a:lnTo>
                  <a:pt x="5717" y="62560"/>
                </a:lnTo>
                <a:lnTo>
                  <a:pt x="7306" y="57796"/>
                </a:lnTo>
                <a:lnTo>
                  <a:pt x="9211" y="53668"/>
                </a:lnTo>
                <a:lnTo>
                  <a:pt x="11435" y="49857"/>
                </a:lnTo>
                <a:lnTo>
                  <a:pt x="13976" y="45729"/>
                </a:lnTo>
                <a:lnTo>
                  <a:pt x="16517" y="41601"/>
                </a:lnTo>
                <a:lnTo>
                  <a:pt x="19058" y="38107"/>
                </a:lnTo>
                <a:lnTo>
                  <a:pt x="21917" y="34614"/>
                </a:lnTo>
                <a:lnTo>
                  <a:pt x="24776" y="31121"/>
                </a:lnTo>
                <a:lnTo>
                  <a:pt x="27635" y="27945"/>
                </a:lnTo>
                <a:lnTo>
                  <a:pt x="31446" y="24452"/>
                </a:lnTo>
                <a:lnTo>
                  <a:pt x="34623" y="21594"/>
                </a:lnTo>
                <a:lnTo>
                  <a:pt x="38117" y="18736"/>
                </a:lnTo>
                <a:lnTo>
                  <a:pt x="41929" y="16195"/>
                </a:lnTo>
                <a:lnTo>
                  <a:pt x="45740" y="13655"/>
                </a:lnTo>
                <a:lnTo>
                  <a:pt x="49870" y="11432"/>
                </a:lnTo>
                <a:lnTo>
                  <a:pt x="53999" y="9527"/>
                </a:lnTo>
                <a:lnTo>
                  <a:pt x="58129" y="7304"/>
                </a:lnTo>
                <a:lnTo>
                  <a:pt x="62258" y="5716"/>
                </a:lnTo>
                <a:lnTo>
                  <a:pt x="67023" y="4128"/>
                </a:lnTo>
                <a:lnTo>
                  <a:pt x="71470" y="2858"/>
                </a:lnTo>
                <a:lnTo>
                  <a:pt x="75917" y="1905"/>
                </a:lnTo>
                <a:lnTo>
                  <a:pt x="80681" y="952"/>
                </a:lnTo>
                <a:lnTo>
                  <a:pt x="85446" y="317"/>
                </a:lnTo>
                <a:lnTo>
                  <a:pt x="90211"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1" name="KSO_Shape"/>
          <p:cNvSpPr/>
          <p:nvPr/>
        </p:nvSpPr>
        <p:spPr bwMode="auto">
          <a:xfrm>
            <a:off x="5808847" y="2150661"/>
            <a:ext cx="304800" cy="250444"/>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2" name="KSO_Shape"/>
          <p:cNvSpPr/>
          <p:nvPr/>
        </p:nvSpPr>
        <p:spPr>
          <a:xfrm rot="5400000">
            <a:off x="3765691" y="2131930"/>
            <a:ext cx="254510" cy="304802"/>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3" name="KSO_Shape"/>
          <p:cNvSpPr/>
          <p:nvPr/>
        </p:nvSpPr>
        <p:spPr bwMode="auto">
          <a:xfrm>
            <a:off x="4794763" y="2144963"/>
            <a:ext cx="264668" cy="304800"/>
          </a:xfrm>
          <a:custGeom>
            <a:avLst/>
            <a:gdLst>
              <a:gd name="T0" fmla="*/ 98292770 w 5280"/>
              <a:gd name="T1" fmla="*/ 190397298 h 6084"/>
              <a:gd name="T2" fmla="*/ 105944270 w 5280"/>
              <a:gd name="T3" fmla="*/ 192162022 h 6084"/>
              <a:gd name="T4" fmla="*/ 112712916 w 5280"/>
              <a:gd name="T5" fmla="*/ 195691469 h 6084"/>
              <a:gd name="T6" fmla="*/ 118500648 w 5280"/>
              <a:gd name="T7" fmla="*/ 200593619 h 6084"/>
              <a:gd name="T8" fmla="*/ 122816855 w 5280"/>
              <a:gd name="T9" fmla="*/ 206868471 h 6084"/>
              <a:gd name="T10" fmla="*/ 125661534 w 5280"/>
              <a:gd name="T11" fmla="*/ 213927367 h 6084"/>
              <a:gd name="T12" fmla="*/ 126642447 w 5280"/>
              <a:gd name="T13" fmla="*/ 221868624 h 6084"/>
              <a:gd name="T14" fmla="*/ 126348268 w 5280"/>
              <a:gd name="T15" fmla="*/ 569623180 h 6084"/>
              <a:gd name="T16" fmla="*/ 124190008 w 5280"/>
              <a:gd name="T17" fmla="*/ 577172416 h 6084"/>
              <a:gd name="T18" fmla="*/ 120462475 w 5280"/>
              <a:gd name="T19" fmla="*/ 583741285 h 6084"/>
              <a:gd name="T20" fmla="*/ 115165355 w 5280"/>
              <a:gd name="T21" fmla="*/ 589231467 h 6084"/>
              <a:gd name="T22" fmla="*/ 108788949 w 5280"/>
              <a:gd name="T23" fmla="*/ 593349260 h 6084"/>
              <a:gd name="T24" fmla="*/ 101431630 w 5280"/>
              <a:gd name="T25" fmla="*/ 595800335 h 6084"/>
              <a:gd name="T26" fmla="*/ 31783344 w 5280"/>
              <a:gd name="T27" fmla="*/ 596486686 h 6084"/>
              <a:gd name="T28" fmla="*/ 25406937 w 5280"/>
              <a:gd name="T29" fmla="*/ 595800335 h 6084"/>
              <a:gd name="T30" fmla="*/ 18049618 w 5280"/>
              <a:gd name="T31" fmla="*/ 593349260 h 6084"/>
              <a:gd name="T32" fmla="*/ 11673526 w 5280"/>
              <a:gd name="T33" fmla="*/ 589231467 h 6084"/>
              <a:gd name="T34" fmla="*/ 6376406 w 5280"/>
              <a:gd name="T35" fmla="*/ 583741285 h 6084"/>
              <a:gd name="T36" fmla="*/ 2550500 w 5280"/>
              <a:gd name="T37" fmla="*/ 577172416 h 6084"/>
              <a:gd name="T38" fmla="*/ 490613 w 5280"/>
              <a:gd name="T39" fmla="*/ 569623180 h 6084"/>
              <a:gd name="T40" fmla="*/ 0 w 5280"/>
              <a:gd name="T41" fmla="*/ 221868624 h 6084"/>
              <a:gd name="T42" fmla="*/ 1078973 w 5280"/>
              <a:gd name="T43" fmla="*/ 213927367 h 6084"/>
              <a:gd name="T44" fmla="*/ 3825906 w 5280"/>
              <a:gd name="T45" fmla="*/ 206868471 h 6084"/>
              <a:gd name="T46" fmla="*/ 8338233 w 5280"/>
              <a:gd name="T47" fmla="*/ 200593619 h 6084"/>
              <a:gd name="T48" fmla="*/ 14027905 w 5280"/>
              <a:gd name="T49" fmla="*/ 195691469 h 6084"/>
              <a:gd name="T50" fmla="*/ 20796551 w 5280"/>
              <a:gd name="T51" fmla="*/ 192162022 h 6084"/>
              <a:gd name="T52" fmla="*/ 28448051 w 5280"/>
              <a:gd name="T53" fmla="*/ 190397298 h 6084"/>
              <a:gd name="T54" fmla="*/ 187854755 w 5280"/>
              <a:gd name="T55" fmla="*/ 219417549 h 6084"/>
              <a:gd name="T56" fmla="*/ 409650800 w 5280"/>
              <a:gd name="T57" fmla="*/ 0 h 6084"/>
              <a:gd name="T58" fmla="*/ 488324365 w 5280"/>
              <a:gd name="T59" fmla="*/ 219417549 h 6084"/>
              <a:gd name="T60" fmla="*/ 148125732 w 5280"/>
              <a:gd name="T61" fmla="*/ 219417549 h 6084"/>
              <a:gd name="T62" fmla="*/ 208062633 w 5280"/>
              <a:gd name="T63" fmla="*/ 259908819 h 6084"/>
              <a:gd name="T64" fmla="*/ 389246802 w 5280"/>
              <a:gd name="T65" fmla="*/ 504033129 h 6084"/>
              <a:gd name="T66" fmla="*/ 319990755 w 5280"/>
              <a:gd name="T67" fmla="*/ 531778997 h 6084"/>
              <a:gd name="T68" fmla="*/ 208062633 w 5280"/>
              <a:gd name="T69" fmla="*/ 531778997 h 6084"/>
              <a:gd name="T70" fmla="*/ 344220659 w 5280"/>
              <a:gd name="T71" fmla="*/ 461188789 h 6084"/>
              <a:gd name="T72" fmla="*/ 344220659 w 5280"/>
              <a:gd name="T73" fmla="*/ 461188789 h 6084"/>
              <a:gd name="T74" fmla="*/ 274964300 w 5280"/>
              <a:gd name="T75" fmla="*/ 461188789 h 6084"/>
              <a:gd name="T76" fmla="*/ 253187148 w 5280"/>
              <a:gd name="T77" fmla="*/ 461188789 h 6084"/>
              <a:gd name="T78" fmla="*/ 389246802 w 5280"/>
              <a:gd name="T79" fmla="*/ 445011945 h 6084"/>
              <a:gd name="T80" fmla="*/ 274964300 w 5280"/>
              <a:gd name="T81" fmla="*/ 445011945 h 6084"/>
              <a:gd name="T82" fmla="*/ 208062633 w 5280"/>
              <a:gd name="T83" fmla="*/ 417266077 h 6084"/>
              <a:gd name="T84" fmla="*/ 208062633 w 5280"/>
              <a:gd name="T85" fmla="*/ 417266077 h 6084"/>
              <a:gd name="T86" fmla="*/ 344220659 w 5280"/>
              <a:gd name="T87" fmla="*/ 374421738 h 6084"/>
              <a:gd name="T88" fmla="*/ 319990755 w 5280"/>
              <a:gd name="T89" fmla="*/ 374421738 h 6084"/>
              <a:gd name="T90" fmla="*/ 253187148 w 5280"/>
              <a:gd name="T91" fmla="*/ 402167606 h 6084"/>
              <a:gd name="T92" fmla="*/ 243181269 w 5280"/>
              <a:gd name="T93" fmla="*/ 200789630 h 6084"/>
              <a:gd name="T94" fmla="*/ 243181269 w 5280"/>
              <a:gd name="T95" fmla="*/ 141474430 h 6084"/>
              <a:gd name="T96" fmla="*/ 243181269 w 5280"/>
              <a:gd name="T97" fmla="*/ 141474430 h 6084"/>
              <a:gd name="T98" fmla="*/ 243181269 w 5280"/>
              <a:gd name="T99" fmla="*/ 102355550 h 6084"/>
              <a:gd name="T100" fmla="*/ 351381545 w 5280"/>
              <a:gd name="T101" fmla="*/ 61079924 h 6084"/>
              <a:gd name="T102" fmla="*/ 438098850 w 5280"/>
              <a:gd name="T103" fmla="*/ 79609837 h 6084"/>
              <a:gd name="T104" fmla="*/ 375611450 w 5280"/>
              <a:gd name="T105" fmla="*/ 80982539 h 6084"/>
              <a:gd name="T106" fmla="*/ 459876315 w 5280"/>
              <a:gd name="T107" fmla="*/ 219417549 h 608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280" h="6084">
                <a:moveTo>
                  <a:pt x="324" y="1940"/>
                </a:moveTo>
                <a:lnTo>
                  <a:pt x="969" y="1940"/>
                </a:lnTo>
                <a:lnTo>
                  <a:pt x="986" y="1940"/>
                </a:lnTo>
                <a:lnTo>
                  <a:pt x="1002" y="1942"/>
                </a:lnTo>
                <a:lnTo>
                  <a:pt x="1018" y="1943"/>
                </a:lnTo>
                <a:lnTo>
                  <a:pt x="1034" y="1947"/>
                </a:lnTo>
                <a:lnTo>
                  <a:pt x="1049" y="1950"/>
                </a:lnTo>
                <a:lnTo>
                  <a:pt x="1065" y="1955"/>
                </a:lnTo>
                <a:lnTo>
                  <a:pt x="1080" y="1960"/>
                </a:lnTo>
                <a:lnTo>
                  <a:pt x="1094" y="1966"/>
                </a:lnTo>
                <a:lnTo>
                  <a:pt x="1109" y="1972"/>
                </a:lnTo>
                <a:lnTo>
                  <a:pt x="1122" y="1979"/>
                </a:lnTo>
                <a:lnTo>
                  <a:pt x="1136" y="1987"/>
                </a:lnTo>
                <a:lnTo>
                  <a:pt x="1149" y="1996"/>
                </a:lnTo>
                <a:lnTo>
                  <a:pt x="1162" y="2005"/>
                </a:lnTo>
                <a:lnTo>
                  <a:pt x="1174" y="2014"/>
                </a:lnTo>
                <a:lnTo>
                  <a:pt x="1185" y="2025"/>
                </a:lnTo>
                <a:lnTo>
                  <a:pt x="1197" y="2035"/>
                </a:lnTo>
                <a:lnTo>
                  <a:pt x="1208" y="2046"/>
                </a:lnTo>
                <a:lnTo>
                  <a:pt x="1218" y="2058"/>
                </a:lnTo>
                <a:lnTo>
                  <a:pt x="1228" y="2071"/>
                </a:lnTo>
                <a:lnTo>
                  <a:pt x="1237" y="2083"/>
                </a:lnTo>
                <a:lnTo>
                  <a:pt x="1245" y="2096"/>
                </a:lnTo>
                <a:lnTo>
                  <a:pt x="1252" y="2110"/>
                </a:lnTo>
                <a:lnTo>
                  <a:pt x="1260" y="2123"/>
                </a:lnTo>
                <a:lnTo>
                  <a:pt x="1266" y="2137"/>
                </a:lnTo>
                <a:lnTo>
                  <a:pt x="1272" y="2152"/>
                </a:lnTo>
                <a:lnTo>
                  <a:pt x="1277" y="2168"/>
                </a:lnTo>
                <a:lnTo>
                  <a:pt x="1281" y="2182"/>
                </a:lnTo>
                <a:lnTo>
                  <a:pt x="1285" y="2198"/>
                </a:lnTo>
                <a:lnTo>
                  <a:pt x="1288" y="2214"/>
                </a:lnTo>
                <a:lnTo>
                  <a:pt x="1290" y="2230"/>
                </a:lnTo>
                <a:lnTo>
                  <a:pt x="1291" y="2247"/>
                </a:lnTo>
                <a:lnTo>
                  <a:pt x="1291" y="2263"/>
                </a:lnTo>
                <a:lnTo>
                  <a:pt x="1291" y="5761"/>
                </a:lnTo>
                <a:lnTo>
                  <a:pt x="1291" y="5778"/>
                </a:lnTo>
                <a:lnTo>
                  <a:pt x="1290" y="5794"/>
                </a:lnTo>
                <a:lnTo>
                  <a:pt x="1288" y="5810"/>
                </a:lnTo>
                <a:lnTo>
                  <a:pt x="1285" y="5827"/>
                </a:lnTo>
                <a:lnTo>
                  <a:pt x="1281" y="5842"/>
                </a:lnTo>
                <a:lnTo>
                  <a:pt x="1277" y="5857"/>
                </a:lnTo>
                <a:lnTo>
                  <a:pt x="1272" y="5872"/>
                </a:lnTo>
                <a:lnTo>
                  <a:pt x="1266" y="5887"/>
                </a:lnTo>
                <a:lnTo>
                  <a:pt x="1260" y="5901"/>
                </a:lnTo>
                <a:lnTo>
                  <a:pt x="1252" y="5915"/>
                </a:lnTo>
                <a:lnTo>
                  <a:pt x="1245" y="5928"/>
                </a:lnTo>
                <a:lnTo>
                  <a:pt x="1237" y="5941"/>
                </a:lnTo>
                <a:lnTo>
                  <a:pt x="1228" y="5954"/>
                </a:lnTo>
                <a:lnTo>
                  <a:pt x="1218" y="5966"/>
                </a:lnTo>
                <a:lnTo>
                  <a:pt x="1208" y="5978"/>
                </a:lnTo>
                <a:lnTo>
                  <a:pt x="1197" y="5989"/>
                </a:lnTo>
                <a:lnTo>
                  <a:pt x="1185" y="5999"/>
                </a:lnTo>
                <a:lnTo>
                  <a:pt x="1174" y="6010"/>
                </a:lnTo>
                <a:lnTo>
                  <a:pt x="1162" y="6019"/>
                </a:lnTo>
                <a:lnTo>
                  <a:pt x="1149" y="6028"/>
                </a:lnTo>
                <a:lnTo>
                  <a:pt x="1136" y="6037"/>
                </a:lnTo>
                <a:lnTo>
                  <a:pt x="1122" y="6045"/>
                </a:lnTo>
                <a:lnTo>
                  <a:pt x="1109" y="6052"/>
                </a:lnTo>
                <a:lnTo>
                  <a:pt x="1094" y="6058"/>
                </a:lnTo>
                <a:lnTo>
                  <a:pt x="1080" y="6064"/>
                </a:lnTo>
                <a:lnTo>
                  <a:pt x="1065" y="6070"/>
                </a:lnTo>
                <a:lnTo>
                  <a:pt x="1049" y="6074"/>
                </a:lnTo>
                <a:lnTo>
                  <a:pt x="1034" y="6077"/>
                </a:lnTo>
                <a:lnTo>
                  <a:pt x="1018" y="6081"/>
                </a:lnTo>
                <a:lnTo>
                  <a:pt x="1002" y="6082"/>
                </a:lnTo>
                <a:lnTo>
                  <a:pt x="986" y="6084"/>
                </a:lnTo>
                <a:lnTo>
                  <a:pt x="969" y="6084"/>
                </a:lnTo>
                <a:lnTo>
                  <a:pt x="324" y="6084"/>
                </a:lnTo>
                <a:lnTo>
                  <a:pt x="307" y="6084"/>
                </a:lnTo>
                <a:lnTo>
                  <a:pt x="290" y="6082"/>
                </a:lnTo>
                <a:lnTo>
                  <a:pt x="275" y="6081"/>
                </a:lnTo>
                <a:lnTo>
                  <a:pt x="259" y="6077"/>
                </a:lnTo>
                <a:lnTo>
                  <a:pt x="243" y="6074"/>
                </a:lnTo>
                <a:lnTo>
                  <a:pt x="228" y="6070"/>
                </a:lnTo>
                <a:lnTo>
                  <a:pt x="212" y="6064"/>
                </a:lnTo>
                <a:lnTo>
                  <a:pt x="198" y="6058"/>
                </a:lnTo>
                <a:lnTo>
                  <a:pt x="184" y="6052"/>
                </a:lnTo>
                <a:lnTo>
                  <a:pt x="170" y="6045"/>
                </a:lnTo>
                <a:lnTo>
                  <a:pt x="157" y="6037"/>
                </a:lnTo>
                <a:lnTo>
                  <a:pt x="143" y="6028"/>
                </a:lnTo>
                <a:lnTo>
                  <a:pt x="131" y="6019"/>
                </a:lnTo>
                <a:lnTo>
                  <a:pt x="119" y="6010"/>
                </a:lnTo>
                <a:lnTo>
                  <a:pt x="106" y="5999"/>
                </a:lnTo>
                <a:lnTo>
                  <a:pt x="95" y="5989"/>
                </a:lnTo>
                <a:lnTo>
                  <a:pt x="85" y="5978"/>
                </a:lnTo>
                <a:lnTo>
                  <a:pt x="75" y="5966"/>
                </a:lnTo>
                <a:lnTo>
                  <a:pt x="65" y="5954"/>
                </a:lnTo>
                <a:lnTo>
                  <a:pt x="56" y="5941"/>
                </a:lnTo>
                <a:lnTo>
                  <a:pt x="47" y="5928"/>
                </a:lnTo>
                <a:lnTo>
                  <a:pt x="39" y="5915"/>
                </a:lnTo>
                <a:lnTo>
                  <a:pt x="33" y="5901"/>
                </a:lnTo>
                <a:lnTo>
                  <a:pt x="26" y="5887"/>
                </a:lnTo>
                <a:lnTo>
                  <a:pt x="21" y="5872"/>
                </a:lnTo>
                <a:lnTo>
                  <a:pt x="15" y="5857"/>
                </a:lnTo>
                <a:lnTo>
                  <a:pt x="11" y="5842"/>
                </a:lnTo>
                <a:lnTo>
                  <a:pt x="7" y="5827"/>
                </a:lnTo>
                <a:lnTo>
                  <a:pt x="5" y="5810"/>
                </a:lnTo>
                <a:lnTo>
                  <a:pt x="3" y="5794"/>
                </a:lnTo>
                <a:lnTo>
                  <a:pt x="2" y="5778"/>
                </a:lnTo>
                <a:lnTo>
                  <a:pt x="0" y="5761"/>
                </a:lnTo>
                <a:lnTo>
                  <a:pt x="0" y="2263"/>
                </a:lnTo>
                <a:lnTo>
                  <a:pt x="2" y="2247"/>
                </a:lnTo>
                <a:lnTo>
                  <a:pt x="3" y="2230"/>
                </a:lnTo>
                <a:lnTo>
                  <a:pt x="5" y="2214"/>
                </a:lnTo>
                <a:lnTo>
                  <a:pt x="7" y="2198"/>
                </a:lnTo>
                <a:lnTo>
                  <a:pt x="11" y="2182"/>
                </a:lnTo>
                <a:lnTo>
                  <a:pt x="15" y="2168"/>
                </a:lnTo>
                <a:lnTo>
                  <a:pt x="21" y="2152"/>
                </a:lnTo>
                <a:lnTo>
                  <a:pt x="26" y="2137"/>
                </a:lnTo>
                <a:lnTo>
                  <a:pt x="33" y="2123"/>
                </a:lnTo>
                <a:lnTo>
                  <a:pt x="39" y="2110"/>
                </a:lnTo>
                <a:lnTo>
                  <a:pt x="47" y="2096"/>
                </a:lnTo>
                <a:lnTo>
                  <a:pt x="56" y="2083"/>
                </a:lnTo>
                <a:lnTo>
                  <a:pt x="65" y="2071"/>
                </a:lnTo>
                <a:lnTo>
                  <a:pt x="75" y="2058"/>
                </a:lnTo>
                <a:lnTo>
                  <a:pt x="85" y="2046"/>
                </a:lnTo>
                <a:lnTo>
                  <a:pt x="95" y="2035"/>
                </a:lnTo>
                <a:lnTo>
                  <a:pt x="106" y="2025"/>
                </a:lnTo>
                <a:lnTo>
                  <a:pt x="119" y="2014"/>
                </a:lnTo>
                <a:lnTo>
                  <a:pt x="131" y="2005"/>
                </a:lnTo>
                <a:lnTo>
                  <a:pt x="143" y="1996"/>
                </a:lnTo>
                <a:lnTo>
                  <a:pt x="157" y="1987"/>
                </a:lnTo>
                <a:lnTo>
                  <a:pt x="170" y="1979"/>
                </a:lnTo>
                <a:lnTo>
                  <a:pt x="184" y="1972"/>
                </a:lnTo>
                <a:lnTo>
                  <a:pt x="198" y="1966"/>
                </a:lnTo>
                <a:lnTo>
                  <a:pt x="212" y="1960"/>
                </a:lnTo>
                <a:lnTo>
                  <a:pt x="228" y="1955"/>
                </a:lnTo>
                <a:lnTo>
                  <a:pt x="243" y="1950"/>
                </a:lnTo>
                <a:lnTo>
                  <a:pt x="259" y="1947"/>
                </a:lnTo>
                <a:lnTo>
                  <a:pt x="275" y="1943"/>
                </a:lnTo>
                <a:lnTo>
                  <a:pt x="290" y="1942"/>
                </a:lnTo>
                <a:lnTo>
                  <a:pt x="307" y="1940"/>
                </a:lnTo>
                <a:lnTo>
                  <a:pt x="324" y="1940"/>
                </a:lnTo>
                <a:close/>
                <a:moveTo>
                  <a:pt x="1510" y="2238"/>
                </a:moveTo>
                <a:lnTo>
                  <a:pt x="1915" y="2238"/>
                </a:lnTo>
                <a:lnTo>
                  <a:pt x="1915" y="145"/>
                </a:lnTo>
                <a:lnTo>
                  <a:pt x="1915" y="0"/>
                </a:lnTo>
                <a:lnTo>
                  <a:pt x="2059" y="0"/>
                </a:lnTo>
                <a:lnTo>
                  <a:pt x="4107" y="0"/>
                </a:lnTo>
                <a:lnTo>
                  <a:pt x="4176" y="0"/>
                </a:lnTo>
                <a:lnTo>
                  <a:pt x="4220" y="53"/>
                </a:lnTo>
                <a:lnTo>
                  <a:pt x="4946" y="942"/>
                </a:lnTo>
                <a:lnTo>
                  <a:pt x="4978" y="983"/>
                </a:lnTo>
                <a:lnTo>
                  <a:pt x="4978" y="1033"/>
                </a:lnTo>
                <a:lnTo>
                  <a:pt x="4978" y="2238"/>
                </a:lnTo>
                <a:lnTo>
                  <a:pt x="5280" y="2238"/>
                </a:lnTo>
                <a:lnTo>
                  <a:pt x="5280" y="5793"/>
                </a:lnTo>
                <a:lnTo>
                  <a:pt x="1510" y="5793"/>
                </a:lnTo>
                <a:lnTo>
                  <a:pt x="1510" y="2238"/>
                </a:lnTo>
                <a:close/>
                <a:moveTo>
                  <a:pt x="2121" y="2651"/>
                </a:moveTo>
                <a:lnTo>
                  <a:pt x="2121" y="3528"/>
                </a:lnTo>
                <a:lnTo>
                  <a:pt x="3968" y="3528"/>
                </a:lnTo>
                <a:lnTo>
                  <a:pt x="3968" y="2651"/>
                </a:lnTo>
                <a:lnTo>
                  <a:pt x="2121" y="2651"/>
                </a:lnTo>
                <a:close/>
                <a:moveTo>
                  <a:pt x="3509" y="5141"/>
                </a:moveTo>
                <a:lnTo>
                  <a:pt x="3509" y="5424"/>
                </a:lnTo>
                <a:lnTo>
                  <a:pt x="3968" y="5424"/>
                </a:lnTo>
                <a:lnTo>
                  <a:pt x="3968" y="5141"/>
                </a:lnTo>
                <a:lnTo>
                  <a:pt x="3509" y="5141"/>
                </a:lnTo>
                <a:close/>
                <a:moveTo>
                  <a:pt x="2803" y="5141"/>
                </a:moveTo>
                <a:lnTo>
                  <a:pt x="2803" y="5424"/>
                </a:lnTo>
                <a:lnTo>
                  <a:pt x="3262" y="5424"/>
                </a:lnTo>
                <a:lnTo>
                  <a:pt x="3262" y="5141"/>
                </a:lnTo>
                <a:lnTo>
                  <a:pt x="2803" y="5141"/>
                </a:lnTo>
                <a:close/>
                <a:moveTo>
                  <a:pt x="2121" y="5141"/>
                </a:moveTo>
                <a:lnTo>
                  <a:pt x="2121" y="5424"/>
                </a:lnTo>
                <a:lnTo>
                  <a:pt x="2581" y="5424"/>
                </a:lnTo>
                <a:lnTo>
                  <a:pt x="2581" y="5141"/>
                </a:lnTo>
                <a:lnTo>
                  <a:pt x="2121" y="5141"/>
                </a:lnTo>
                <a:close/>
                <a:moveTo>
                  <a:pt x="3509" y="4704"/>
                </a:moveTo>
                <a:lnTo>
                  <a:pt x="3509" y="4987"/>
                </a:lnTo>
                <a:lnTo>
                  <a:pt x="3968" y="4987"/>
                </a:lnTo>
                <a:lnTo>
                  <a:pt x="3968" y="4704"/>
                </a:lnTo>
                <a:lnTo>
                  <a:pt x="3509" y="4704"/>
                </a:lnTo>
                <a:close/>
                <a:moveTo>
                  <a:pt x="2803" y="4704"/>
                </a:moveTo>
                <a:lnTo>
                  <a:pt x="2803" y="4987"/>
                </a:lnTo>
                <a:lnTo>
                  <a:pt x="3262" y="4987"/>
                </a:lnTo>
                <a:lnTo>
                  <a:pt x="3262" y="4704"/>
                </a:lnTo>
                <a:lnTo>
                  <a:pt x="2803" y="4704"/>
                </a:lnTo>
                <a:close/>
                <a:moveTo>
                  <a:pt x="2121" y="4704"/>
                </a:moveTo>
                <a:lnTo>
                  <a:pt x="2121" y="4987"/>
                </a:lnTo>
                <a:lnTo>
                  <a:pt x="2581" y="4987"/>
                </a:lnTo>
                <a:lnTo>
                  <a:pt x="2581" y="4704"/>
                </a:lnTo>
                <a:lnTo>
                  <a:pt x="2121" y="4704"/>
                </a:lnTo>
                <a:close/>
                <a:moveTo>
                  <a:pt x="3509" y="4256"/>
                </a:moveTo>
                <a:lnTo>
                  <a:pt x="3509" y="4539"/>
                </a:lnTo>
                <a:lnTo>
                  <a:pt x="3968" y="4539"/>
                </a:lnTo>
                <a:lnTo>
                  <a:pt x="3968" y="4256"/>
                </a:lnTo>
                <a:lnTo>
                  <a:pt x="3509" y="4256"/>
                </a:lnTo>
                <a:close/>
                <a:moveTo>
                  <a:pt x="2803" y="4256"/>
                </a:moveTo>
                <a:lnTo>
                  <a:pt x="2803" y="4539"/>
                </a:lnTo>
                <a:lnTo>
                  <a:pt x="3262" y="4539"/>
                </a:lnTo>
                <a:lnTo>
                  <a:pt x="3262" y="4256"/>
                </a:lnTo>
                <a:lnTo>
                  <a:pt x="2803" y="4256"/>
                </a:lnTo>
                <a:close/>
                <a:moveTo>
                  <a:pt x="2121" y="4256"/>
                </a:moveTo>
                <a:lnTo>
                  <a:pt x="2121" y="4539"/>
                </a:lnTo>
                <a:lnTo>
                  <a:pt x="2581" y="4539"/>
                </a:lnTo>
                <a:lnTo>
                  <a:pt x="2581" y="4256"/>
                </a:lnTo>
                <a:lnTo>
                  <a:pt x="2121" y="4256"/>
                </a:lnTo>
                <a:close/>
                <a:moveTo>
                  <a:pt x="3509" y="3819"/>
                </a:moveTo>
                <a:lnTo>
                  <a:pt x="3509" y="4102"/>
                </a:lnTo>
                <a:lnTo>
                  <a:pt x="3968" y="4102"/>
                </a:lnTo>
                <a:lnTo>
                  <a:pt x="3968" y="3819"/>
                </a:lnTo>
                <a:lnTo>
                  <a:pt x="3509" y="3819"/>
                </a:lnTo>
                <a:close/>
                <a:moveTo>
                  <a:pt x="2803" y="3819"/>
                </a:moveTo>
                <a:lnTo>
                  <a:pt x="2803" y="4102"/>
                </a:lnTo>
                <a:lnTo>
                  <a:pt x="3262" y="4102"/>
                </a:lnTo>
                <a:lnTo>
                  <a:pt x="3262" y="3819"/>
                </a:lnTo>
                <a:lnTo>
                  <a:pt x="2803" y="3819"/>
                </a:lnTo>
                <a:close/>
                <a:moveTo>
                  <a:pt x="2121" y="3819"/>
                </a:moveTo>
                <a:lnTo>
                  <a:pt x="2121" y="4102"/>
                </a:lnTo>
                <a:lnTo>
                  <a:pt x="2581" y="4102"/>
                </a:lnTo>
                <a:lnTo>
                  <a:pt x="2581" y="3819"/>
                </a:lnTo>
                <a:lnTo>
                  <a:pt x="2121" y="3819"/>
                </a:lnTo>
                <a:close/>
                <a:moveTo>
                  <a:pt x="2479" y="1864"/>
                </a:moveTo>
                <a:lnTo>
                  <a:pt x="2479" y="2048"/>
                </a:lnTo>
                <a:lnTo>
                  <a:pt x="4341" y="2048"/>
                </a:lnTo>
                <a:lnTo>
                  <a:pt x="4341" y="1864"/>
                </a:lnTo>
                <a:lnTo>
                  <a:pt x="2479" y="1864"/>
                </a:lnTo>
                <a:close/>
                <a:moveTo>
                  <a:pt x="2479" y="1443"/>
                </a:moveTo>
                <a:lnTo>
                  <a:pt x="2479" y="1627"/>
                </a:lnTo>
                <a:lnTo>
                  <a:pt x="4341" y="1627"/>
                </a:lnTo>
                <a:lnTo>
                  <a:pt x="4341" y="1443"/>
                </a:lnTo>
                <a:lnTo>
                  <a:pt x="2479" y="1443"/>
                </a:lnTo>
                <a:close/>
                <a:moveTo>
                  <a:pt x="2479" y="1044"/>
                </a:moveTo>
                <a:lnTo>
                  <a:pt x="2479" y="1228"/>
                </a:lnTo>
                <a:lnTo>
                  <a:pt x="3582" y="1228"/>
                </a:lnTo>
                <a:lnTo>
                  <a:pt x="3582" y="1044"/>
                </a:lnTo>
                <a:lnTo>
                  <a:pt x="2479" y="1044"/>
                </a:lnTo>
                <a:close/>
                <a:moveTo>
                  <a:pt x="2479" y="623"/>
                </a:moveTo>
                <a:lnTo>
                  <a:pt x="2479" y="807"/>
                </a:lnTo>
                <a:lnTo>
                  <a:pt x="3582" y="807"/>
                </a:lnTo>
                <a:lnTo>
                  <a:pt x="3582" y="623"/>
                </a:lnTo>
                <a:lnTo>
                  <a:pt x="2479" y="623"/>
                </a:lnTo>
                <a:close/>
                <a:moveTo>
                  <a:pt x="4167" y="447"/>
                </a:moveTo>
                <a:lnTo>
                  <a:pt x="4141" y="656"/>
                </a:lnTo>
                <a:lnTo>
                  <a:pt x="4466" y="812"/>
                </a:lnTo>
                <a:lnTo>
                  <a:pt x="4167" y="447"/>
                </a:lnTo>
                <a:close/>
                <a:moveTo>
                  <a:pt x="4688" y="1238"/>
                </a:moveTo>
                <a:lnTo>
                  <a:pt x="3922" y="871"/>
                </a:lnTo>
                <a:lnTo>
                  <a:pt x="3829" y="826"/>
                </a:lnTo>
                <a:lnTo>
                  <a:pt x="3842" y="722"/>
                </a:lnTo>
                <a:lnTo>
                  <a:pt x="3897" y="289"/>
                </a:lnTo>
                <a:lnTo>
                  <a:pt x="2203" y="289"/>
                </a:lnTo>
                <a:lnTo>
                  <a:pt x="2203" y="2238"/>
                </a:lnTo>
                <a:lnTo>
                  <a:pt x="4688" y="2238"/>
                </a:lnTo>
                <a:lnTo>
                  <a:pt x="4688" y="1238"/>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4" name="KSO_Shape"/>
          <p:cNvSpPr/>
          <p:nvPr/>
        </p:nvSpPr>
        <p:spPr bwMode="auto">
          <a:xfrm>
            <a:off x="7839694" y="2144963"/>
            <a:ext cx="304800" cy="304800"/>
          </a:xfrm>
          <a:custGeom>
            <a:avLst/>
            <a:gdLst>
              <a:gd name="T0" fmla="*/ 2147483646 w 207"/>
              <a:gd name="T1" fmla="*/ 2147483646 h 207"/>
              <a:gd name="T2" fmla="*/ 2147483646 w 207"/>
              <a:gd name="T3" fmla="*/ 2147483646 h 207"/>
              <a:gd name="T4" fmla="*/ 2147483646 w 207"/>
              <a:gd name="T5" fmla="*/ 2147483646 h 207"/>
              <a:gd name="T6" fmla="*/ 2147483646 w 207"/>
              <a:gd name="T7" fmla="*/ 2147483646 h 207"/>
              <a:gd name="T8" fmla="*/ 2147483646 w 207"/>
              <a:gd name="T9" fmla="*/ 2147483646 h 207"/>
              <a:gd name="T10" fmla="*/ 2147483646 w 207"/>
              <a:gd name="T11" fmla="*/ 2147483646 h 207"/>
              <a:gd name="T12" fmla="*/ 2147483646 w 207"/>
              <a:gd name="T13" fmla="*/ 2147483646 h 207"/>
              <a:gd name="T14" fmla="*/ 2147483646 w 207"/>
              <a:gd name="T15" fmla="*/ 2147483646 h 207"/>
              <a:gd name="T16" fmla="*/ 2147483646 w 207"/>
              <a:gd name="T17" fmla="*/ 2147483646 h 207"/>
              <a:gd name="T18" fmla="*/ 2147483646 w 207"/>
              <a:gd name="T19" fmla="*/ 2147483646 h 207"/>
              <a:gd name="T20" fmla="*/ 2147483646 w 207"/>
              <a:gd name="T21" fmla="*/ 2147483646 h 207"/>
              <a:gd name="T22" fmla="*/ 2147483646 w 207"/>
              <a:gd name="T23" fmla="*/ 2147483646 h 207"/>
              <a:gd name="T24" fmla="*/ 2147483646 w 207"/>
              <a:gd name="T25" fmla="*/ 2147483646 h 207"/>
              <a:gd name="T26" fmla="*/ 2147483646 w 207"/>
              <a:gd name="T27" fmla="*/ 2147483646 h 207"/>
              <a:gd name="T28" fmla="*/ 0 w 207"/>
              <a:gd name="T29" fmla="*/ 2147483646 h 207"/>
              <a:gd name="T30" fmla="*/ 2147483646 w 207"/>
              <a:gd name="T31" fmla="*/ 2147483646 h 207"/>
              <a:gd name="T32" fmla="*/ 2147483646 w 207"/>
              <a:gd name="T33" fmla="*/ 0 h 207"/>
              <a:gd name="T34" fmla="*/ 2147483646 w 207"/>
              <a:gd name="T35" fmla="*/ 2147483646 h 207"/>
              <a:gd name="T36" fmla="*/ 2147483646 w 207"/>
              <a:gd name="T37" fmla="*/ 2147483646 h 207"/>
              <a:gd name="T38" fmla="*/ 2147483646 w 207"/>
              <a:gd name="T39" fmla="*/ 2147483646 h 207"/>
              <a:gd name="T40" fmla="*/ 2147483646 w 207"/>
              <a:gd name="T41" fmla="*/ 2147483646 h 207"/>
              <a:gd name="T42" fmla="*/ 2147483646 w 207"/>
              <a:gd name="T43" fmla="*/ 2147483646 h 207"/>
              <a:gd name="T44" fmla="*/ 2147483646 w 207"/>
              <a:gd name="T45" fmla="*/ 2147483646 h 207"/>
              <a:gd name="T46" fmla="*/ 2147483646 w 207"/>
              <a:gd name="T47" fmla="*/ 2147483646 h 207"/>
              <a:gd name="T48" fmla="*/ 2147483646 w 207"/>
              <a:gd name="T49" fmla="*/ 2147483646 h 207"/>
              <a:gd name="T50" fmla="*/ 2147483646 w 207"/>
              <a:gd name="T51" fmla="*/ 2147483646 h 207"/>
              <a:gd name="T52" fmla="*/ 2147483646 w 207"/>
              <a:gd name="T53" fmla="*/ 2147483646 h 207"/>
              <a:gd name="T54" fmla="*/ 2147483646 w 207"/>
              <a:gd name="T55" fmla="*/ 2147483646 h 207"/>
              <a:gd name="T56" fmla="*/ 2147483646 w 207"/>
              <a:gd name="T57" fmla="*/ 2147483646 h 207"/>
              <a:gd name="T58" fmla="*/ 2147483646 w 207"/>
              <a:gd name="T59" fmla="*/ 2147483646 h 207"/>
              <a:gd name="T60" fmla="*/ 2147483646 w 207"/>
              <a:gd name="T61" fmla="*/ 2147483646 h 207"/>
              <a:gd name="T62" fmla="*/ 2147483646 w 207"/>
              <a:gd name="T63" fmla="*/ 2147483646 h 207"/>
              <a:gd name="T64" fmla="*/ 2147483646 w 207"/>
              <a:gd name="T65" fmla="*/ 2147483646 h 207"/>
              <a:gd name="T66" fmla="*/ 2147483646 w 207"/>
              <a:gd name="T67" fmla="*/ 2147483646 h 207"/>
              <a:gd name="T68" fmla="*/ 2147483646 w 207"/>
              <a:gd name="T69" fmla="*/ 2147483646 h 207"/>
              <a:gd name="T70" fmla="*/ 2147483646 w 207"/>
              <a:gd name="T71" fmla="*/ 2147483646 h 207"/>
              <a:gd name="T72" fmla="*/ 2147483646 w 207"/>
              <a:gd name="T73" fmla="*/ 2147483646 h 207"/>
              <a:gd name="T74" fmla="*/ 2147483646 w 207"/>
              <a:gd name="T75" fmla="*/ 2147483646 h 2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07" h="207">
                <a:moveTo>
                  <a:pt x="137" y="51"/>
                </a:moveTo>
                <a:cubicBezTo>
                  <a:pt x="153" y="51"/>
                  <a:pt x="153" y="51"/>
                  <a:pt x="153" y="51"/>
                </a:cubicBezTo>
                <a:cubicBezTo>
                  <a:pt x="142" y="113"/>
                  <a:pt x="142" y="113"/>
                  <a:pt x="142" y="113"/>
                </a:cubicBezTo>
                <a:cubicBezTo>
                  <a:pt x="141" y="120"/>
                  <a:pt x="141" y="125"/>
                  <a:pt x="142" y="128"/>
                </a:cubicBezTo>
                <a:cubicBezTo>
                  <a:pt x="143" y="132"/>
                  <a:pt x="146" y="133"/>
                  <a:pt x="150" y="133"/>
                </a:cubicBezTo>
                <a:cubicBezTo>
                  <a:pt x="154" y="133"/>
                  <a:pt x="158" y="132"/>
                  <a:pt x="161" y="130"/>
                </a:cubicBezTo>
                <a:cubicBezTo>
                  <a:pt x="165" y="129"/>
                  <a:pt x="169" y="126"/>
                  <a:pt x="172" y="122"/>
                </a:cubicBezTo>
                <a:cubicBezTo>
                  <a:pt x="175" y="118"/>
                  <a:pt x="177" y="114"/>
                  <a:pt x="179" y="108"/>
                </a:cubicBezTo>
                <a:cubicBezTo>
                  <a:pt x="181" y="102"/>
                  <a:pt x="182" y="95"/>
                  <a:pt x="182" y="87"/>
                </a:cubicBezTo>
                <a:cubicBezTo>
                  <a:pt x="182" y="76"/>
                  <a:pt x="180" y="66"/>
                  <a:pt x="176" y="58"/>
                </a:cubicBezTo>
                <a:cubicBezTo>
                  <a:pt x="172" y="50"/>
                  <a:pt x="167" y="44"/>
                  <a:pt x="161" y="38"/>
                </a:cubicBezTo>
                <a:cubicBezTo>
                  <a:pt x="154" y="33"/>
                  <a:pt x="146" y="29"/>
                  <a:pt x="137" y="27"/>
                </a:cubicBezTo>
                <a:cubicBezTo>
                  <a:pt x="128" y="24"/>
                  <a:pt x="119" y="23"/>
                  <a:pt x="109" y="23"/>
                </a:cubicBezTo>
                <a:cubicBezTo>
                  <a:pt x="97" y="23"/>
                  <a:pt x="86" y="25"/>
                  <a:pt x="76" y="30"/>
                </a:cubicBezTo>
                <a:cubicBezTo>
                  <a:pt x="65" y="34"/>
                  <a:pt x="57" y="40"/>
                  <a:pt x="49" y="47"/>
                </a:cubicBezTo>
                <a:cubicBezTo>
                  <a:pt x="42" y="55"/>
                  <a:pt x="36" y="63"/>
                  <a:pt x="31" y="74"/>
                </a:cubicBezTo>
                <a:cubicBezTo>
                  <a:pt x="27" y="84"/>
                  <a:pt x="25" y="95"/>
                  <a:pt x="25" y="107"/>
                </a:cubicBezTo>
                <a:cubicBezTo>
                  <a:pt x="25" y="119"/>
                  <a:pt x="27" y="129"/>
                  <a:pt x="30" y="139"/>
                </a:cubicBezTo>
                <a:cubicBezTo>
                  <a:pt x="34" y="148"/>
                  <a:pt x="39" y="156"/>
                  <a:pt x="46" y="163"/>
                </a:cubicBezTo>
                <a:cubicBezTo>
                  <a:pt x="53" y="169"/>
                  <a:pt x="61" y="174"/>
                  <a:pt x="71" y="178"/>
                </a:cubicBezTo>
                <a:cubicBezTo>
                  <a:pt x="81" y="181"/>
                  <a:pt x="93" y="183"/>
                  <a:pt x="106" y="183"/>
                </a:cubicBezTo>
                <a:cubicBezTo>
                  <a:pt x="110" y="183"/>
                  <a:pt x="115" y="183"/>
                  <a:pt x="121" y="182"/>
                </a:cubicBezTo>
                <a:cubicBezTo>
                  <a:pt x="127" y="181"/>
                  <a:pt x="132" y="179"/>
                  <a:pt x="136" y="177"/>
                </a:cubicBezTo>
                <a:cubicBezTo>
                  <a:pt x="143" y="199"/>
                  <a:pt x="143" y="199"/>
                  <a:pt x="143" y="199"/>
                </a:cubicBezTo>
                <a:cubicBezTo>
                  <a:pt x="137" y="202"/>
                  <a:pt x="131" y="204"/>
                  <a:pt x="124" y="205"/>
                </a:cubicBezTo>
                <a:cubicBezTo>
                  <a:pt x="118" y="206"/>
                  <a:pt x="110" y="207"/>
                  <a:pt x="102" y="207"/>
                </a:cubicBezTo>
                <a:cubicBezTo>
                  <a:pt x="87" y="207"/>
                  <a:pt x="74" y="205"/>
                  <a:pt x="61" y="200"/>
                </a:cubicBezTo>
                <a:cubicBezTo>
                  <a:pt x="49" y="196"/>
                  <a:pt x="38" y="190"/>
                  <a:pt x="29" y="182"/>
                </a:cubicBezTo>
                <a:cubicBezTo>
                  <a:pt x="20" y="173"/>
                  <a:pt x="13" y="163"/>
                  <a:pt x="7" y="151"/>
                </a:cubicBezTo>
                <a:cubicBezTo>
                  <a:pt x="2" y="138"/>
                  <a:pt x="0" y="124"/>
                  <a:pt x="0" y="108"/>
                </a:cubicBezTo>
                <a:cubicBezTo>
                  <a:pt x="0" y="91"/>
                  <a:pt x="3" y="76"/>
                  <a:pt x="9" y="63"/>
                </a:cubicBezTo>
                <a:cubicBezTo>
                  <a:pt x="14" y="50"/>
                  <a:pt x="22" y="38"/>
                  <a:pt x="32" y="29"/>
                </a:cubicBezTo>
                <a:cubicBezTo>
                  <a:pt x="42" y="20"/>
                  <a:pt x="54" y="12"/>
                  <a:pt x="67" y="7"/>
                </a:cubicBezTo>
                <a:cubicBezTo>
                  <a:pt x="80" y="2"/>
                  <a:pt x="94" y="0"/>
                  <a:pt x="109" y="0"/>
                </a:cubicBezTo>
                <a:cubicBezTo>
                  <a:pt x="123" y="0"/>
                  <a:pt x="136" y="2"/>
                  <a:pt x="148" y="6"/>
                </a:cubicBezTo>
                <a:cubicBezTo>
                  <a:pt x="160" y="10"/>
                  <a:pt x="170" y="15"/>
                  <a:pt x="179" y="23"/>
                </a:cubicBezTo>
                <a:cubicBezTo>
                  <a:pt x="188" y="30"/>
                  <a:pt x="195" y="40"/>
                  <a:pt x="200" y="50"/>
                </a:cubicBezTo>
                <a:cubicBezTo>
                  <a:pt x="205" y="61"/>
                  <a:pt x="207" y="74"/>
                  <a:pt x="207" y="87"/>
                </a:cubicBezTo>
                <a:cubicBezTo>
                  <a:pt x="207" y="97"/>
                  <a:pt x="205" y="106"/>
                  <a:pt x="202" y="115"/>
                </a:cubicBezTo>
                <a:cubicBezTo>
                  <a:pt x="199" y="123"/>
                  <a:pt x="194" y="130"/>
                  <a:pt x="188" y="137"/>
                </a:cubicBezTo>
                <a:cubicBezTo>
                  <a:pt x="182" y="143"/>
                  <a:pt x="175" y="148"/>
                  <a:pt x="167" y="151"/>
                </a:cubicBezTo>
                <a:cubicBezTo>
                  <a:pt x="159" y="155"/>
                  <a:pt x="151" y="157"/>
                  <a:pt x="141" y="157"/>
                </a:cubicBezTo>
                <a:cubicBezTo>
                  <a:pt x="138" y="157"/>
                  <a:pt x="134" y="156"/>
                  <a:pt x="131" y="156"/>
                </a:cubicBezTo>
                <a:cubicBezTo>
                  <a:pt x="128" y="155"/>
                  <a:pt x="125" y="153"/>
                  <a:pt x="123" y="151"/>
                </a:cubicBezTo>
                <a:cubicBezTo>
                  <a:pt x="121" y="149"/>
                  <a:pt x="119" y="147"/>
                  <a:pt x="118" y="144"/>
                </a:cubicBezTo>
                <a:cubicBezTo>
                  <a:pt x="117" y="140"/>
                  <a:pt x="116" y="137"/>
                  <a:pt x="117" y="132"/>
                </a:cubicBezTo>
                <a:cubicBezTo>
                  <a:pt x="116" y="132"/>
                  <a:pt x="116" y="132"/>
                  <a:pt x="116" y="132"/>
                </a:cubicBezTo>
                <a:cubicBezTo>
                  <a:pt x="114" y="135"/>
                  <a:pt x="111" y="138"/>
                  <a:pt x="109" y="141"/>
                </a:cubicBezTo>
                <a:cubicBezTo>
                  <a:pt x="106" y="144"/>
                  <a:pt x="103" y="147"/>
                  <a:pt x="100" y="149"/>
                </a:cubicBezTo>
                <a:cubicBezTo>
                  <a:pt x="97" y="152"/>
                  <a:pt x="93" y="153"/>
                  <a:pt x="89" y="155"/>
                </a:cubicBezTo>
                <a:cubicBezTo>
                  <a:pt x="86" y="156"/>
                  <a:pt x="81" y="157"/>
                  <a:pt x="77" y="157"/>
                </a:cubicBezTo>
                <a:cubicBezTo>
                  <a:pt x="73" y="157"/>
                  <a:pt x="70" y="156"/>
                  <a:pt x="66" y="154"/>
                </a:cubicBezTo>
                <a:cubicBezTo>
                  <a:pt x="63" y="153"/>
                  <a:pt x="60" y="151"/>
                  <a:pt x="58" y="148"/>
                </a:cubicBezTo>
                <a:cubicBezTo>
                  <a:pt x="55" y="145"/>
                  <a:pt x="53" y="141"/>
                  <a:pt x="52" y="137"/>
                </a:cubicBezTo>
                <a:cubicBezTo>
                  <a:pt x="51" y="133"/>
                  <a:pt x="50" y="129"/>
                  <a:pt x="50" y="124"/>
                </a:cubicBezTo>
                <a:cubicBezTo>
                  <a:pt x="50" y="114"/>
                  <a:pt x="51" y="105"/>
                  <a:pt x="54" y="96"/>
                </a:cubicBezTo>
                <a:cubicBezTo>
                  <a:pt x="57" y="87"/>
                  <a:pt x="62" y="80"/>
                  <a:pt x="67" y="73"/>
                </a:cubicBezTo>
                <a:cubicBezTo>
                  <a:pt x="72" y="66"/>
                  <a:pt x="78" y="60"/>
                  <a:pt x="85" y="56"/>
                </a:cubicBezTo>
                <a:cubicBezTo>
                  <a:pt x="92" y="52"/>
                  <a:pt x="99" y="50"/>
                  <a:pt x="107" y="50"/>
                </a:cubicBezTo>
                <a:cubicBezTo>
                  <a:pt x="112" y="50"/>
                  <a:pt x="117" y="51"/>
                  <a:pt x="120" y="52"/>
                </a:cubicBezTo>
                <a:cubicBezTo>
                  <a:pt x="124" y="54"/>
                  <a:pt x="127" y="56"/>
                  <a:pt x="130" y="59"/>
                </a:cubicBezTo>
                <a:lnTo>
                  <a:pt x="137" y="51"/>
                </a:lnTo>
                <a:close/>
                <a:moveTo>
                  <a:pt x="123" y="79"/>
                </a:moveTo>
                <a:cubicBezTo>
                  <a:pt x="121" y="77"/>
                  <a:pt x="119" y="76"/>
                  <a:pt x="117" y="75"/>
                </a:cubicBezTo>
                <a:cubicBezTo>
                  <a:pt x="115" y="74"/>
                  <a:pt x="112" y="74"/>
                  <a:pt x="109" y="74"/>
                </a:cubicBezTo>
                <a:cubicBezTo>
                  <a:pt x="104" y="74"/>
                  <a:pt x="100" y="75"/>
                  <a:pt x="96" y="78"/>
                </a:cubicBezTo>
                <a:cubicBezTo>
                  <a:pt x="92" y="80"/>
                  <a:pt x="89" y="83"/>
                  <a:pt x="86" y="88"/>
                </a:cubicBezTo>
                <a:cubicBezTo>
                  <a:pt x="84" y="92"/>
                  <a:pt x="81" y="96"/>
                  <a:pt x="80" y="101"/>
                </a:cubicBezTo>
                <a:cubicBezTo>
                  <a:pt x="78" y="106"/>
                  <a:pt x="78" y="111"/>
                  <a:pt x="78" y="116"/>
                </a:cubicBezTo>
                <a:cubicBezTo>
                  <a:pt x="78" y="121"/>
                  <a:pt x="79" y="125"/>
                  <a:pt x="81" y="128"/>
                </a:cubicBezTo>
                <a:cubicBezTo>
                  <a:pt x="83" y="132"/>
                  <a:pt x="86" y="133"/>
                  <a:pt x="91" y="133"/>
                </a:cubicBezTo>
                <a:cubicBezTo>
                  <a:pt x="93" y="133"/>
                  <a:pt x="96" y="133"/>
                  <a:pt x="98" y="131"/>
                </a:cubicBezTo>
                <a:cubicBezTo>
                  <a:pt x="100" y="130"/>
                  <a:pt x="103" y="128"/>
                  <a:pt x="105" y="126"/>
                </a:cubicBezTo>
                <a:cubicBezTo>
                  <a:pt x="107" y="124"/>
                  <a:pt x="110" y="122"/>
                  <a:pt x="112" y="119"/>
                </a:cubicBezTo>
                <a:cubicBezTo>
                  <a:pt x="114" y="116"/>
                  <a:pt x="116" y="113"/>
                  <a:pt x="117" y="110"/>
                </a:cubicBezTo>
                <a:lnTo>
                  <a:pt x="123" y="7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5" name="Content Placeholder 2"/>
          <p:cNvSpPr txBox="1"/>
          <p:nvPr/>
        </p:nvSpPr>
        <p:spPr>
          <a:xfrm>
            <a:off x="3189006" y="3305476"/>
            <a:ext cx="1370824" cy="61159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3735" dirty="0">
                <a:solidFill>
                  <a:schemeClr val="bg1">
                    <a:lumMod val="50000"/>
                  </a:schemeClr>
                </a:solidFill>
                <a:latin typeface="+mn-ea"/>
                <a:cs typeface="+mn-ea"/>
                <a:sym typeface="+mn-lt"/>
              </a:rPr>
              <a:t>￥</a:t>
            </a:r>
            <a:r>
              <a:rPr lang="en-US" altLang="zh-CN" sz="3735" dirty="0">
                <a:solidFill>
                  <a:schemeClr val="bg1">
                    <a:lumMod val="50000"/>
                  </a:schemeClr>
                </a:solidFill>
                <a:latin typeface="+mn-ea"/>
                <a:cs typeface="+mn-ea"/>
                <a:sym typeface="+mn-lt"/>
              </a:rPr>
              <a:t>56</a:t>
            </a:r>
            <a:endParaRPr lang="en-US" sz="3735" dirty="0">
              <a:solidFill>
                <a:schemeClr val="bg1">
                  <a:lumMod val="50000"/>
                </a:schemeClr>
              </a:solidFill>
              <a:latin typeface="+mn-ea"/>
              <a:cs typeface="+mn-ea"/>
              <a:sym typeface="+mn-lt"/>
            </a:endParaRPr>
          </a:p>
        </p:txBody>
      </p:sp>
      <p:sp>
        <p:nvSpPr>
          <p:cNvPr id="26" name="Content Placeholder 2"/>
          <p:cNvSpPr txBox="1"/>
          <p:nvPr/>
        </p:nvSpPr>
        <p:spPr>
          <a:xfrm>
            <a:off x="5329961" y="3305476"/>
            <a:ext cx="1370824" cy="61159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3735" dirty="0">
                <a:solidFill>
                  <a:schemeClr val="bg1">
                    <a:lumMod val="50000"/>
                  </a:schemeClr>
                </a:solidFill>
                <a:latin typeface="+mn-ea"/>
                <a:cs typeface="+mn-ea"/>
                <a:sym typeface="+mn-lt"/>
              </a:rPr>
              <a:t>￥</a:t>
            </a:r>
            <a:r>
              <a:rPr lang="en-US" altLang="zh-CN" sz="3735" dirty="0">
                <a:solidFill>
                  <a:schemeClr val="bg1">
                    <a:lumMod val="50000"/>
                  </a:schemeClr>
                </a:solidFill>
                <a:latin typeface="+mn-ea"/>
                <a:cs typeface="+mn-ea"/>
                <a:sym typeface="+mn-lt"/>
              </a:rPr>
              <a:t>32</a:t>
            </a:r>
            <a:endParaRPr lang="en-US" sz="3735" dirty="0">
              <a:solidFill>
                <a:schemeClr val="bg1">
                  <a:lumMod val="50000"/>
                </a:schemeClr>
              </a:solidFill>
              <a:latin typeface="+mn-ea"/>
              <a:cs typeface="+mn-ea"/>
              <a:sym typeface="+mn-lt"/>
            </a:endParaRPr>
          </a:p>
        </p:txBody>
      </p:sp>
      <p:sp>
        <p:nvSpPr>
          <p:cNvPr id="27" name="Content Placeholder 2"/>
          <p:cNvSpPr txBox="1"/>
          <p:nvPr/>
        </p:nvSpPr>
        <p:spPr>
          <a:xfrm>
            <a:off x="7408207" y="3305476"/>
            <a:ext cx="1370824" cy="61159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3735" dirty="0">
                <a:solidFill>
                  <a:schemeClr val="bg1">
                    <a:lumMod val="50000"/>
                  </a:schemeClr>
                </a:solidFill>
                <a:latin typeface="+mn-ea"/>
                <a:cs typeface="+mn-ea"/>
                <a:sym typeface="+mn-lt"/>
              </a:rPr>
              <a:t>￥</a:t>
            </a:r>
            <a:r>
              <a:rPr lang="en-US" altLang="zh-CN" sz="3735" dirty="0">
                <a:solidFill>
                  <a:schemeClr val="bg1">
                    <a:lumMod val="50000"/>
                  </a:schemeClr>
                </a:solidFill>
                <a:latin typeface="+mn-ea"/>
                <a:cs typeface="+mn-ea"/>
                <a:sym typeface="+mn-lt"/>
              </a:rPr>
              <a:t>25</a:t>
            </a:r>
            <a:endParaRPr lang="en-US" sz="3735" dirty="0">
              <a:solidFill>
                <a:schemeClr val="bg1">
                  <a:lumMod val="50000"/>
                </a:schemeClr>
              </a:solidFill>
              <a:latin typeface="+mn-ea"/>
              <a:cs typeface="+mn-ea"/>
              <a:sym typeface="+mn-lt"/>
            </a:endParaRPr>
          </a:p>
        </p:txBody>
      </p:sp>
      <p:sp>
        <p:nvSpPr>
          <p:cNvPr id="28" name="Content Placeholder 2"/>
          <p:cNvSpPr txBox="1"/>
          <p:nvPr/>
        </p:nvSpPr>
        <p:spPr>
          <a:xfrm>
            <a:off x="9503012" y="3305476"/>
            <a:ext cx="1370824" cy="611596"/>
          </a:xfrm>
          <a:prstGeom prst="rect">
            <a:avLst/>
          </a:prstGeom>
        </p:spPr>
        <p:txBody>
          <a:bodyPr vert="horz" lIns="121920" tIns="60960" rIns="121920" bIns="6096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3735" dirty="0">
                <a:solidFill>
                  <a:schemeClr val="bg1">
                    <a:lumMod val="50000"/>
                  </a:schemeClr>
                </a:solidFill>
                <a:latin typeface="+mn-ea"/>
                <a:cs typeface="+mn-ea"/>
                <a:sym typeface="+mn-lt"/>
              </a:rPr>
              <a:t>￥</a:t>
            </a:r>
            <a:r>
              <a:rPr lang="en-US" altLang="zh-CN" sz="3735" dirty="0">
                <a:solidFill>
                  <a:schemeClr val="bg1">
                    <a:lumMod val="50000"/>
                  </a:schemeClr>
                </a:solidFill>
                <a:latin typeface="+mn-ea"/>
                <a:cs typeface="+mn-ea"/>
                <a:sym typeface="+mn-lt"/>
              </a:rPr>
              <a:t>58</a:t>
            </a:r>
            <a:endParaRPr lang="en-US" sz="3735" dirty="0">
              <a:solidFill>
                <a:schemeClr val="bg1">
                  <a:lumMod val="50000"/>
                </a:schemeClr>
              </a:solidFill>
              <a:latin typeface="+mn-ea"/>
              <a:cs typeface="+mn-ea"/>
              <a:sym typeface="+mn-lt"/>
            </a:endParaRPr>
          </a:p>
        </p:txBody>
      </p:sp>
      <p:sp>
        <p:nvSpPr>
          <p:cNvPr id="29" name="文本框 28"/>
          <p:cNvSpPr txBox="1"/>
          <p:nvPr/>
        </p:nvSpPr>
        <p:spPr>
          <a:xfrm>
            <a:off x="1084887" y="3900017"/>
            <a:ext cx="1600959" cy="1754326"/>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30" name="文本框 29"/>
          <p:cNvSpPr txBox="1"/>
          <p:nvPr/>
        </p:nvSpPr>
        <p:spPr>
          <a:xfrm>
            <a:off x="3179360" y="3900017"/>
            <a:ext cx="1600959" cy="1754326"/>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31" name="文本框 30"/>
          <p:cNvSpPr txBox="1"/>
          <p:nvPr/>
        </p:nvSpPr>
        <p:spPr>
          <a:xfrm>
            <a:off x="5331269" y="3900017"/>
            <a:ext cx="1600959" cy="1754326"/>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32" name="文本框 31"/>
          <p:cNvSpPr txBox="1"/>
          <p:nvPr/>
        </p:nvSpPr>
        <p:spPr>
          <a:xfrm>
            <a:off x="7425285" y="3900017"/>
            <a:ext cx="1600959" cy="1754326"/>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
        <p:nvSpPr>
          <p:cNvPr id="33" name="文本框 32"/>
          <p:cNvSpPr txBox="1"/>
          <p:nvPr/>
        </p:nvSpPr>
        <p:spPr>
          <a:xfrm>
            <a:off x="9519301" y="3900017"/>
            <a:ext cx="1600959" cy="1754326"/>
          </a:xfrm>
          <a:prstGeom prst="rect">
            <a:avLst/>
          </a:prstGeom>
          <a:noFill/>
        </p:spPr>
        <p:txBody>
          <a:bodyPr wrap="square" rtlCol="0">
            <a:spAutoFit/>
          </a:bodyPr>
          <a:lstStyle/>
          <a:p>
            <a:pPr algn="just">
              <a:lnSpc>
                <a:spcPct val="120000"/>
              </a:lnSpc>
            </a:pPr>
            <a:r>
              <a:rPr lang="zh-CN" altLang="en-US" dirty="0">
                <a:solidFill>
                  <a:schemeClr val="tx1">
                    <a:lumMod val="50000"/>
                    <a:lumOff val="50000"/>
                  </a:schemeClr>
                </a:solidFill>
                <a:cs typeface="+mn-ea"/>
                <a:sym typeface="+mn-lt"/>
              </a:rPr>
              <a:t>请在这里添加相应的文字内容请在这里添加相应的文字内容</a:t>
            </a:r>
            <a:endParaRPr lang="zh-CN" altLang="en-US" dirty="0">
              <a:solidFill>
                <a:schemeClr val="tx1">
                  <a:lumMod val="50000"/>
                  <a:lumOff val="50000"/>
                </a:schemeClr>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请输入您的标题二</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02</a:t>
            </a:r>
            <a:endParaRPr lang="zh-CN" altLang="en-US" sz="2800" dirty="0">
              <a:solidFill>
                <a:schemeClr val="bg1"/>
              </a:solidFill>
              <a:latin typeface="+mn-ea"/>
              <a:cs typeface="+mn-ea"/>
              <a:sym typeface="+mn-lt"/>
            </a:endParaRPr>
          </a:p>
        </p:txBody>
      </p:sp>
      <p:graphicFrame>
        <p:nvGraphicFramePr>
          <p:cNvPr id="5" name="图表 4"/>
          <p:cNvGraphicFramePr/>
          <p:nvPr/>
        </p:nvGraphicFramePr>
        <p:xfrm>
          <a:off x="844550" y="1551214"/>
          <a:ext cx="10528300" cy="2741896"/>
        </p:xfrm>
        <a:graphic>
          <a:graphicData uri="http://schemas.openxmlformats.org/drawingml/2006/chart">
            <c:chart xmlns:c="http://schemas.openxmlformats.org/drawingml/2006/chart" xmlns:r="http://schemas.openxmlformats.org/officeDocument/2006/relationships" r:id="rId1"/>
          </a:graphicData>
        </a:graphic>
      </p:graphicFrame>
      <p:sp>
        <p:nvSpPr>
          <p:cNvPr id="6" name="Title 13"/>
          <p:cNvSpPr txBox="1"/>
          <p:nvPr/>
        </p:nvSpPr>
        <p:spPr>
          <a:xfrm>
            <a:off x="1136916" y="4430379"/>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1</a:t>
            </a:r>
            <a:endParaRPr lang="en-US" sz="2400" dirty="0">
              <a:latin typeface="+mn-ea"/>
              <a:ea typeface="+mn-ea"/>
              <a:cs typeface="+mn-ea"/>
              <a:sym typeface="+mn-lt"/>
            </a:endParaRPr>
          </a:p>
        </p:txBody>
      </p:sp>
      <p:sp>
        <p:nvSpPr>
          <p:cNvPr id="7" name="文本框 6"/>
          <p:cNvSpPr txBox="1"/>
          <p:nvPr/>
        </p:nvSpPr>
        <p:spPr>
          <a:xfrm>
            <a:off x="1136687" y="4990533"/>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8" name="矩形 7"/>
          <p:cNvSpPr/>
          <p:nvPr/>
        </p:nvSpPr>
        <p:spPr>
          <a:xfrm>
            <a:off x="946187" y="4656364"/>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itle 13"/>
          <p:cNvSpPr txBox="1"/>
          <p:nvPr/>
        </p:nvSpPr>
        <p:spPr>
          <a:xfrm>
            <a:off x="3803916" y="4430379"/>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2</a:t>
            </a:r>
            <a:endParaRPr lang="en-US" sz="2400" dirty="0">
              <a:latin typeface="+mn-ea"/>
              <a:ea typeface="+mn-ea"/>
              <a:cs typeface="+mn-ea"/>
              <a:sym typeface="+mn-lt"/>
            </a:endParaRPr>
          </a:p>
        </p:txBody>
      </p:sp>
      <p:sp>
        <p:nvSpPr>
          <p:cNvPr id="10" name="文本框 9"/>
          <p:cNvSpPr txBox="1"/>
          <p:nvPr/>
        </p:nvSpPr>
        <p:spPr>
          <a:xfrm>
            <a:off x="3803687" y="4990533"/>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2" name="矩形 11"/>
          <p:cNvSpPr/>
          <p:nvPr/>
        </p:nvSpPr>
        <p:spPr>
          <a:xfrm>
            <a:off x="3613187" y="4656364"/>
            <a:ext cx="190500" cy="190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itle 13"/>
          <p:cNvSpPr txBox="1"/>
          <p:nvPr/>
        </p:nvSpPr>
        <p:spPr>
          <a:xfrm>
            <a:off x="6528708" y="4430379"/>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3</a:t>
            </a:r>
            <a:endParaRPr lang="en-US" sz="2400" dirty="0">
              <a:latin typeface="+mn-ea"/>
              <a:ea typeface="+mn-ea"/>
              <a:cs typeface="+mn-ea"/>
              <a:sym typeface="+mn-lt"/>
            </a:endParaRPr>
          </a:p>
        </p:txBody>
      </p:sp>
      <p:sp>
        <p:nvSpPr>
          <p:cNvPr id="15" name="文本框 14"/>
          <p:cNvSpPr txBox="1"/>
          <p:nvPr/>
        </p:nvSpPr>
        <p:spPr>
          <a:xfrm>
            <a:off x="6528479" y="4990533"/>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6" name="矩形 15"/>
          <p:cNvSpPr/>
          <p:nvPr/>
        </p:nvSpPr>
        <p:spPr>
          <a:xfrm>
            <a:off x="6337979" y="4656364"/>
            <a:ext cx="190500" cy="190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itle 13"/>
          <p:cNvSpPr txBox="1"/>
          <p:nvPr/>
        </p:nvSpPr>
        <p:spPr>
          <a:xfrm>
            <a:off x="9117537" y="4430379"/>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4</a:t>
            </a:r>
            <a:endParaRPr lang="en-US" sz="2400" dirty="0">
              <a:latin typeface="+mn-ea"/>
              <a:ea typeface="+mn-ea"/>
              <a:cs typeface="+mn-ea"/>
              <a:sym typeface="+mn-lt"/>
            </a:endParaRPr>
          </a:p>
        </p:txBody>
      </p:sp>
      <p:sp>
        <p:nvSpPr>
          <p:cNvPr id="18" name="文本框 17"/>
          <p:cNvSpPr txBox="1"/>
          <p:nvPr/>
        </p:nvSpPr>
        <p:spPr>
          <a:xfrm>
            <a:off x="9117537" y="4990533"/>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9" name="矩形 18"/>
          <p:cNvSpPr/>
          <p:nvPr/>
        </p:nvSpPr>
        <p:spPr>
          <a:xfrm>
            <a:off x="8927037" y="4656364"/>
            <a:ext cx="190500" cy="190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请输入您的标题二</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02</a:t>
            </a:r>
            <a:endParaRPr lang="zh-CN" altLang="en-US" sz="2800" dirty="0">
              <a:solidFill>
                <a:schemeClr val="bg1"/>
              </a:solidFill>
              <a:latin typeface="+mn-ea"/>
              <a:cs typeface="+mn-ea"/>
              <a:sym typeface="+mn-lt"/>
            </a:endParaRPr>
          </a:p>
        </p:txBody>
      </p:sp>
      <p:sp>
        <p:nvSpPr>
          <p:cNvPr id="5" name="直接连接符 16"/>
          <p:cNvSpPr>
            <a:spLocks noChangeShapeType="1"/>
          </p:cNvSpPr>
          <p:nvPr/>
        </p:nvSpPr>
        <p:spPr bwMode="auto">
          <a:xfrm flipH="1">
            <a:off x="5971495" y="3687536"/>
            <a:ext cx="923925" cy="100965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6" name="直接连接符 15"/>
          <p:cNvSpPr>
            <a:spLocks noChangeShapeType="1"/>
          </p:cNvSpPr>
          <p:nvPr/>
        </p:nvSpPr>
        <p:spPr bwMode="auto">
          <a:xfrm flipH="1" flipV="1">
            <a:off x="5861957" y="2055586"/>
            <a:ext cx="2857500" cy="2641600"/>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7" name="直接连接符 11"/>
          <p:cNvSpPr>
            <a:spLocks noChangeShapeType="1"/>
          </p:cNvSpPr>
          <p:nvPr/>
        </p:nvSpPr>
        <p:spPr bwMode="auto">
          <a:xfrm flipH="1">
            <a:off x="2377395" y="2079399"/>
            <a:ext cx="2762250" cy="2601912"/>
          </a:xfrm>
          <a:prstGeom prst="line">
            <a:avLst/>
          </a:prstGeom>
          <a:noFill/>
          <a:ln w="25400" cap="flat" cmpd="sng">
            <a:solidFill>
              <a:schemeClr val="accent1"/>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useBgFill="1">
        <p:nvSpPr>
          <p:cNvPr id="8" name="椭圆 20"/>
          <p:cNvSpPr>
            <a:spLocks noChangeArrowheads="1"/>
          </p:cNvSpPr>
          <p:nvPr/>
        </p:nvSpPr>
        <p:spPr bwMode="auto">
          <a:xfrm>
            <a:off x="6279470" y="224608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9" name="椭圆 22"/>
          <p:cNvSpPr>
            <a:spLocks noChangeArrowheads="1"/>
          </p:cNvSpPr>
          <p:nvPr/>
        </p:nvSpPr>
        <p:spPr bwMode="auto">
          <a:xfrm>
            <a:off x="4674507" y="4147911"/>
            <a:ext cx="1739900" cy="1739900"/>
          </a:xfrm>
          <a:prstGeom prst="ellipse">
            <a:avLst/>
          </a:prstGeom>
          <a:ln w="25400" cap="flat" cmpd="sng">
            <a:solidFill>
              <a:schemeClr val="accent2"/>
            </a:solidFill>
            <a:bevel/>
          </a:ln>
        </p:spPr>
        <p:txBody>
          <a:bodyPr anchor="ctr"/>
          <a:lstStyle/>
          <a:p>
            <a:pPr algn="ctr"/>
            <a:endParaRPr lang="zh-CN" altLang="zh-CN" sz="1400" b="1">
              <a:solidFill>
                <a:srgbClr val="181818"/>
              </a:solidFill>
              <a:cs typeface="+mn-ea"/>
              <a:sym typeface="+mn-lt"/>
            </a:endParaRPr>
          </a:p>
        </p:txBody>
      </p:sp>
      <p:sp useBgFill="1">
        <p:nvSpPr>
          <p:cNvPr id="10" name="椭圆 23"/>
          <p:cNvSpPr>
            <a:spLocks noChangeArrowheads="1"/>
          </p:cNvSpPr>
          <p:nvPr/>
        </p:nvSpPr>
        <p:spPr bwMode="auto">
          <a:xfrm>
            <a:off x="8241620" y="415267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2" name="椭圆 24"/>
          <p:cNvSpPr>
            <a:spLocks noChangeArrowheads="1"/>
          </p:cNvSpPr>
          <p:nvPr/>
        </p:nvSpPr>
        <p:spPr bwMode="auto">
          <a:xfrm>
            <a:off x="1070882" y="4152674"/>
            <a:ext cx="1739900" cy="1739900"/>
          </a:xfrm>
          <a:prstGeom prst="ellipse">
            <a:avLst/>
          </a:prstGeom>
          <a:ln w="25400" cap="flat" cmpd="sng">
            <a:solidFill>
              <a:schemeClr val="accent4"/>
            </a:solidFill>
            <a:bevel/>
          </a:ln>
        </p:spPr>
        <p:txBody>
          <a:bodyPr anchor="ctr"/>
          <a:lstStyle/>
          <a:p>
            <a:pPr algn="ctr"/>
            <a:endParaRPr lang="zh-CN" altLang="zh-CN" sz="1400" b="1">
              <a:solidFill>
                <a:srgbClr val="181818"/>
              </a:solidFill>
              <a:cs typeface="+mn-ea"/>
              <a:sym typeface="+mn-lt"/>
            </a:endParaRPr>
          </a:p>
        </p:txBody>
      </p:sp>
      <p:sp useBgFill="1">
        <p:nvSpPr>
          <p:cNvPr id="14" name="椭圆 19"/>
          <p:cNvSpPr>
            <a:spLocks noChangeArrowheads="1"/>
          </p:cNvSpPr>
          <p:nvPr/>
        </p:nvSpPr>
        <p:spPr bwMode="auto">
          <a:xfrm>
            <a:off x="2669495" y="2246086"/>
            <a:ext cx="2132012" cy="2133600"/>
          </a:xfrm>
          <a:prstGeom prst="ellipse">
            <a:avLst/>
          </a:prstGeom>
          <a:ln w="25400" cap="flat" cmpd="sng">
            <a:solidFill>
              <a:schemeClr val="accent1"/>
            </a:solidFill>
            <a:bevel/>
          </a:ln>
        </p:spPr>
        <p:txBody>
          <a:bodyPr anchor="ctr"/>
          <a:lstStyle/>
          <a:p>
            <a:pPr algn="ctr"/>
            <a:endParaRPr lang="zh-CN" altLang="zh-CN" sz="1400" b="1">
              <a:solidFill>
                <a:srgbClr val="181818"/>
              </a:solidFill>
              <a:cs typeface="+mn-ea"/>
              <a:sym typeface="+mn-lt"/>
            </a:endParaRPr>
          </a:p>
        </p:txBody>
      </p:sp>
      <p:sp useBgFill="1">
        <p:nvSpPr>
          <p:cNvPr id="15" name="椭圆 21"/>
          <p:cNvSpPr>
            <a:spLocks noChangeArrowheads="1"/>
          </p:cNvSpPr>
          <p:nvPr/>
        </p:nvSpPr>
        <p:spPr bwMode="auto">
          <a:xfrm>
            <a:off x="4657045" y="960211"/>
            <a:ext cx="1739900" cy="1739900"/>
          </a:xfrm>
          <a:prstGeom prst="ellipse">
            <a:avLst/>
          </a:prstGeom>
          <a:ln w="25400" cap="flat" cmpd="sng">
            <a:solidFill>
              <a:schemeClr val="accent3"/>
            </a:solidFill>
            <a:bevel/>
          </a:ln>
        </p:spPr>
        <p:txBody>
          <a:bodyPr anchor="ctr"/>
          <a:lstStyle/>
          <a:p>
            <a:pPr algn="ctr"/>
            <a:endParaRPr lang="zh-CN" altLang="zh-CN" sz="1400" b="1">
              <a:solidFill>
                <a:srgbClr val="181818"/>
              </a:solidFill>
              <a:cs typeface="+mn-ea"/>
              <a:sym typeface="+mn-lt"/>
            </a:endParaRPr>
          </a:p>
        </p:txBody>
      </p:sp>
      <p:sp>
        <p:nvSpPr>
          <p:cNvPr id="16" name="椭圆 3"/>
          <p:cNvSpPr>
            <a:spLocks noChangeArrowheads="1"/>
          </p:cNvSpPr>
          <p:nvPr/>
        </p:nvSpPr>
        <p:spPr bwMode="auto">
          <a:xfrm>
            <a:off x="4766582" y="1068161"/>
            <a:ext cx="1522413" cy="1524000"/>
          </a:xfrm>
          <a:prstGeom prst="ellipse">
            <a:avLst/>
          </a:prstGeom>
          <a:solidFill>
            <a:schemeClr val="accent3"/>
          </a:solidFill>
          <a:ln>
            <a:noFill/>
          </a:ln>
        </p:spPr>
        <p:txBody>
          <a:bodyPr anchor="ctr"/>
          <a:lstStyle/>
          <a:p>
            <a:pPr algn="ctr"/>
            <a:endParaRPr lang="zh-CN" altLang="zh-CN" sz="1400" b="1">
              <a:solidFill>
                <a:srgbClr val="181818"/>
              </a:solidFill>
              <a:cs typeface="+mn-ea"/>
              <a:sym typeface="+mn-lt"/>
            </a:endParaRPr>
          </a:p>
        </p:txBody>
      </p:sp>
      <p:sp>
        <p:nvSpPr>
          <p:cNvPr id="17" name="椭圆 5"/>
          <p:cNvSpPr>
            <a:spLocks noChangeArrowheads="1"/>
          </p:cNvSpPr>
          <p:nvPr/>
        </p:nvSpPr>
        <p:spPr bwMode="auto">
          <a:xfrm>
            <a:off x="2788557" y="235879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18" name="椭圆 6"/>
          <p:cNvSpPr>
            <a:spLocks noChangeArrowheads="1"/>
          </p:cNvSpPr>
          <p:nvPr/>
        </p:nvSpPr>
        <p:spPr bwMode="auto">
          <a:xfrm>
            <a:off x="6392182" y="2358799"/>
            <a:ext cx="1908175" cy="1908175"/>
          </a:xfrm>
          <a:prstGeom prst="ellipse">
            <a:avLst/>
          </a:prstGeom>
          <a:solidFill>
            <a:schemeClr val="accent1"/>
          </a:solidFill>
          <a:ln>
            <a:noFill/>
          </a:ln>
        </p:spPr>
        <p:txBody>
          <a:bodyPr anchor="ctr"/>
          <a:lstStyle/>
          <a:p>
            <a:pPr algn="ctr"/>
            <a:endParaRPr lang="zh-CN" altLang="zh-CN" sz="1400" b="1">
              <a:solidFill>
                <a:srgbClr val="181818"/>
              </a:solidFill>
              <a:cs typeface="+mn-ea"/>
              <a:sym typeface="+mn-lt"/>
            </a:endParaRPr>
          </a:p>
        </p:txBody>
      </p:sp>
      <p:sp>
        <p:nvSpPr>
          <p:cNvPr id="19" name="椭圆 7"/>
          <p:cNvSpPr>
            <a:spLocks noChangeArrowheads="1"/>
          </p:cNvSpPr>
          <p:nvPr/>
        </p:nvSpPr>
        <p:spPr bwMode="auto">
          <a:xfrm>
            <a:off x="1185182" y="426697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0" name="椭圆 8"/>
          <p:cNvSpPr>
            <a:spLocks noChangeArrowheads="1"/>
          </p:cNvSpPr>
          <p:nvPr/>
        </p:nvSpPr>
        <p:spPr bwMode="auto">
          <a:xfrm>
            <a:off x="8351157" y="4266974"/>
            <a:ext cx="1522413" cy="1522412"/>
          </a:xfrm>
          <a:prstGeom prst="ellipse">
            <a:avLst/>
          </a:prstGeom>
          <a:solidFill>
            <a:schemeClr val="accent4"/>
          </a:solidFill>
          <a:ln w="25400" cap="flat" cmpd="sng">
            <a:noFill/>
            <a:bevel/>
          </a:ln>
        </p:spPr>
        <p:txBody>
          <a:bodyPr anchor="ctr"/>
          <a:lstStyle/>
          <a:p>
            <a:pPr algn="ctr"/>
            <a:endParaRPr lang="zh-CN" altLang="zh-CN" sz="1400" b="1">
              <a:solidFill>
                <a:srgbClr val="181818"/>
              </a:solidFill>
              <a:cs typeface="+mn-ea"/>
              <a:sym typeface="+mn-lt"/>
            </a:endParaRPr>
          </a:p>
        </p:txBody>
      </p:sp>
      <p:sp>
        <p:nvSpPr>
          <p:cNvPr id="21" name="椭圆 9"/>
          <p:cNvSpPr>
            <a:spLocks noChangeArrowheads="1"/>
          </p:cNvSpPr>
          <p:nvPr/>
        </p:nvSpPr>
        <p:spPr bwMode="auto">
          <a:xfrm>
            <a:off x="4782457" y="4266974"/>
            <a:ext cx="1524000" cy="1522412"/>
          </a:xfrm>
          <a:prstGeom prst="ellipse">
            <a:avLst/>
          </a:prstGeom>
          <a:solidFill>
            <a:schemeClr val="accent2"/>
          </a:solidFill>
          <a:ln>
            <a:noFill/>
          </a:ln>
        </p:spPr>
        <p:txBody>
          <a:bodyPr anchor="ctr"/>
          <a:lstStyle/>
          <a:p>
            <a:pPr algn="ctr"/>
            <a:endParaRPr lang="zh-CN" altLang="zh-CN" sz="1400" b="1">
              <a:solidFill>
                <a:srgbClr val="181818"/>
              </a:solidFill>
              <a:cs typeface="+mn-ea"/>
              <a:sym typeface="+mn-lt"/>
            </a:endParaRPr>
          </a:p>
        </p:txBody>
      </p:sp>
      <p:sp>
        <p:nvSpPr>
          <p:cNvPr id="22" name="矩形 43"/>
          <p:cNvSpPr>
            <a:spLocks noChangeArrowheads="1"/>
          </p:cNvSpPr>
          <p:nvPr/>
        </p:nvSpPr>
        <p:spPr bwMode="auto">
          <a:xfrm>
            <a:off x="4920114" y="1476218"/>
            <a:ext cx="121058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zh-CN" altLang="en-US" sz="4000" b="1" dirty="0">
                <a:solidFill>
                  <a:schemeClr val="bg1"/>
                </a:solidFill>
                <a:cs typeface="+mn-ea"/>
                <a:sym typeface="+mn-lt"/>
              </a:rPr>
              <a:t>标题</a:t>
            </a:r>
            <a:endParaRPr lang="en-US" sz="4000" b="1" dirty="0">
              <a:solidFill>
                <a:schemeClr val="bg1"/>
              </a:solidFill>
              <a:cs typeface="+mn-ea"/>
              <a:sym typeface="+mn-lt"/>
            </a:endParaRPr>
          </a:p>
        </p:txBody>
      </p:sp>
      <p:sp>
        <p:nvSpPr>
          <p:cNvPr id="23" name="圆角矩形 44"/>
          <p:cNvSpPr>
            <a:spLocks noChangeArrowheads="1"/>
          </p:cNvSpPr>
          <p:nvPr/>
        </p:nvSpPr>
        <p:spPr bwMode="auto">
          <a:xfrm rot="16200000">
            <a:off x="2717119" y="5087712"/>
            <a:ext cx="720725" cy="82550"/>
          </a:xfrm>
          <a:prstGeom prst="roundRect">
            <a:avLst>
              <a:gd name="adj" fmla="val 50000"/>
            </a:avLst>
          </a:prstGeom>
          <a:solidFill>
            <a:schemeClr val="accent2"/>
          </a:solidFill>
          <a:ln>
            <a:noFill/>
          </a:ln>
        </p:spPr>
        <p:txBody>
          <a:bodyPr anchor="ctr"/>
          <a:lstStyle/>
          <a:p>
            <a:pPr algn="ctr"/>
            <a:endParaRPr lang="zh-CN" altLang="zh-CN">
              <a:solidFill>
                <a:srgbClr val="FFFFFF"/>
              </a:solidFill>
              <a:cs typeface="+mn-ea"/>
              <a:sym typeface="+mn-lt"/>
            </a:endParaRPr>
          </a:p>
        </p:txBody>
      </p:sp>
      <p:sp>
        <p:nvSpPr>
          <p:cNvPr id="24" name="圆角矩形 45"/>
          <p:cNvSpPr>
            <a:spLocks noChangeArrowheads="1"/>
          </p:cNvSpPr>
          <p:nvPr/>
        </p:nvSpPr>
        <p:spPr bwMode="auto">
          <a:xfrm rot="16200000">
            <a:off x="6332651" y="5086918"/>
            <a:ext cx="720725" cy="84137"/>
          </a:xfrm>
          <a:prstGeom prst="roundRect">
            <a:avLst>
              <a:gd name="adj" fmla="val 50000"/>
            </a:avLst>
          </a:prstGeom>
          <a:solidFill>
            <a:schemeClr val="accent2"/>
          </a:solidFill>
          <a:ln>
            <a:noFill/>
          </a:ln>
        </p:spPr>
        <p:txBody>
          <a:bodyPr anchor="ctr"/>
          <a:lstStyle/>
          <a:p>
            <a:pPr algn="ctr"/>
            <a:endParaRPr lang="zh-CN" altLang="zh-CN">
              <a:solidFill>
                <a:srgbClr val="FFFFFF"/>
              </a:solidFill>
              <a:cs typeface="+mn-ea"/>
              <a:sym typeface="+mn-lt"/>
            </a:endParaRPr>
          </a:p>
        </p:txBody>
      </p:sp>
      <p:sp>
        <p:nvSpPr>
          <p:cNvPr id="25" name="圆角矩形 46"/>
          <p:cNvSpPr>
            <a:spLocks noChangeArrowheads="1"/>
          </p:cNvSpPr>
          <p:nvPr/>
        </p:nvSpPr>
        <p:spPr bwMode="auto">
          <a:xfrm rot="13242471">
            <a:off x="9452882" y="4106636"/>
            <a:ext cx="720725" cy="84138"/>
          </a:xfrm>
          <a:prstGeom prst="roundRect">
            <a:avLst>
              <a:gd name="adj" fmla="val 50000"/>
            </a:avLst>
          </a:prstGeom>
          <a:solidFill>
            <a:schemeClr val="accent2"/>
          </a:solidFill>
          <a:ln>
            <a:noFill/>
          </a:ln>
        </p:spPr>
        <p:txBody>
          <a:bodyPr anchor="ctr"/>
          <a:lstStyle/>
          <a:p>
            <a:pPr algn="ctr"/>
            <a:endParaRPr lang="zh-CN" altLang="zh-CN">
              <a:solidFill>
                <a:srgbClr val="FFFFFF"/>
              </a:solidFill>
              <a:cs typeface="+mn-ea"/>
              <a:sym typeface="+mn-lt"/>
            </a:endParaRPr>
          </a:p>
        </p:txBody>
      </p:sp>
      <p:grpSp>
        <p:nvGrpSpPr>
          <p:cNvPr id="26" name="Group 28"/>
          <p:cNvGrpSpPr/>
          <p:nvPr/>
        </p:nvGrpSpPr>
        <p:grpSpPr bwMode="auto">
          <a:xfrm>
            <a:off x="1572532" y="4659086"/>
            <a:ext cx="736600" cy="717550"/>
            <a:chOff x="0" y="0"/>
            <a:chExt cx="736600" cy="717550"/>
          </a:xfrm>
          <a:solidFill>
            <a:schemeClr val="bg1"/>
          </a:solidFill>
        </p:grpSpPr>
        <p:sp>
          <p:nvSpPr>
            <p:cNvPr id="27" name="Freeform 958"/>
            <p:cNvSpPr>
              <a:spLocks noChangeArrowheads="1"/>
            </p:cNvSpPr>
            <p:nvPr/>
          </p:nvSpPr>
          <p:spPr bwMode="auto">
            <a:xfrm>
              <a:off x="323850" y="571500"/>
              <a:ext cx="88900" cy="141288"/>
            </a:xfrm>
            <a:custGeom>
              <a:avLst/>
              <a:gdLst>
                <a:gd name="T0" fmla="*/ 20 w 24"/>
                <a:gd name="T1" fmla="*/ 1 h 38"/>
                <a:gd name="T2" fmla="*/ 18 w 24"/>
                <a:gd name="T3" fmla="*/ 0 h 38"/>
                <a:gd name="T4" fmla="*/ 16 w 24"/>
                <a:gd name="T5" fmla="*/ 1 h 38"/>
                <a:gd name="T6" fmla="*/ 12 w 24"/>
                <a:gd name="T7" fmla="*/ 1 h 38"/>
                <a:gd name="T8" fmla="*/ 8 w 24"/>
                <a:gd name="T9" fmla="*/ 1 h 38"/>
                <a:gd name="T10" fmla="*/ 6 w 24"/>
                <a:gd name="T11" fmla="*/ 0 h 38"/>
                <a:gd name="T12" fmla="*/ 5 w 24"/>
                <a:gd name="T13" fmla="*/ 1 h 38"/>
                <a:gd name="T14" fmla="*/ 0 w 24"/>
                <a:gd name="T15" fmla="*/ 17 h 38"/>
                <a:gd name="T16" fmla="*/ 0 w 24"/>
                <a:gd name="T17" fmla="*/ 17 h 38"/>
                <a:gd name="T18" fmla="*/ 4 w 24"/>
                <a:gd name="T19" fmla="*/ 37 h 38"/>
                <a:gd name="T20" fmla="*/ 5 w 24"/>
                <a:gd name="T21" fmla="*/ 38 h 38"/>
                <a:gd name="T22" fmla="*/ 19 w 24"/>
                <a:gd name="T23" fmla="*/ 38 h 38"/>
                <a:gd name="T24" fmla="*/ 20 w 24"/>
                <a:gd name="T25" fmla="*/ 37 h 38"/>
                <a:gd name="T26" fmla="*/ 24 w 24"/>
                <a:gd name="T27" fmla="*/ 17 h 38"/>
                <a:gd name="T28" fmla="*/ 24 w 24"/>
                <a:gd name="T29" fmla="*/ 16 h 38"/>
                <a:gd name="T30" fmla="*/ 20 w 24"/>
                <a:gd name="T31" fmla="*/ 1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28" name="Freeform 959"/>
            <p:cNvSpPr>
              <a:spLocks noChangeArrowheads="1"/>
            </p:cNvSpPr>
            <p:nvPr/>
          </p:nvSpPr>
          <p:spPr bwMode="auto">
            <a:xfrm>
              <a:off x="434975" y="495300"/>
              <a:ext cx="301625" cy="222250"/>
            </a:xfrm>
            <a:custGeom>
              <a:avLst/>
              <a:gdLst>
                <a:gd name="T0" fmla="*/ 79 w 80"/>
                <a:gd name="T1" fmla="*/ 37 h 59"/>
                <a:gd name="T2" fmla="*/ 15 w 80"/>
                <a:gd name="T3" fmla="*/ 1 h 59"/>
                <a:gd name="T4" fmla="*/ 13 w 80"/>
                <a:gd name="T5" fmla="*/ 0 h 59"/>
                <a:gd name="T6" fmla="*/ 11 w 80"/>
                <a:gd name="T7" fmla="*/ 0 h 59"/>
                <a:gd name="T8" fmla="*/ 11 w 80"/>
                <a:gd name="T9" fmla="*/ 0 h 59"/>
                <a:gd name="T10" fmla="*/ 21 w 80"/>
                <a:gd name="T11" fmla="*/ 22 h 59"/>
                <a:gd name="T12" fmla="*/ 0 w 80"/>
                <a:gd name="T13" fmla="*/ 59 h 59"/>
                <a:gd name="T14" fmla="*/ 76 w 80"/>
                <a:gd name="T15" fmla="*/ 59 h 59"/>
                <a:gd name="T16" fmla="*/ 80 w 80"/>
                <a:gd name="T17" fmla="*/ 54 h 59"/>
                <a:gd name="T18" fmla="*/ 80 w 80"/>
                <a:gd name="T19" fmla="*/ 40 h 59"/>
                <a:gd name="T20" fmla="*/ 79 w 80"/>
                <a:gd name="T21" fmla="*/ 3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29" name="Freeform 960"/>
            <p:cNvSpPr>
              <a:spLocks noChangeArrowheads="1"/>
            </p:cNvSpPr>
            <p:nvPr/>
          </p:nvSpPr>
          <p:spPr bwMode="auto">
            <a:xfrm>
              <a:off x="0" y="495300"/>
              <a:ext cx="296863" cy="222250"/>
            </a:xfrm>
            <a:custGeom>
              <a:avLst/>
              <a:gdLst>
                <a:gd name="T0" fmla="*/ 69 w 79"/>
                <a:gd name="T1" fmla="*/ 0 h 59"/>
                <a:gd name="T2" fmla="*/ 69 w 79"/>
                <a:gd name="T3" fmla="*/ 0 h 59"/>
                <a:gd name="T4" fmla="*/ 68 w 79"/>
                <a:gd name="T5" fmla="*/ 0 h 59"/>
                <a:gd name="T6" fmla="*/ 67 w 79"/>
                <a:gd name="T7" fmla="*/ 1 h 59"/>
                <a:gd name="T8" fmla="*/ 1 w 79"/>
                <a:gd name="T9" fmla="*/ 37 h 59"/>
                <a:gd name="T10" fmla="*/ 0 w 79"/>
                <a:gd name="T11" fmla="*/ 40 h 59"/>
                <a:gd name="T12" fmla="*/ 0 w 79"/>
                <a:gd name="T13" fmla="*/ 54 h 59"/>
                <a:gd name="T14" fmla="*/ 4 w 79"/>
                <a:gd name="T15" fmla="*/ 59 h 59"/>
                <a:gd name="T16" fmla="*/ 79 w 79"/>
                <a:gd name="T17" fmla="*/ 59 h 59"/>
                <a:gd name="T18" fmla="*/ 60 w 79"/>
                <a:gd name="T19" fmla="*/ 22 h 59"/>
                <a:gd name="T20" fmla="*/ 69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0" name="Freeform 961"/>
            <p:cNvSpPr>
              <a:spLocks noChangeArrowheads="1"/>
            </p:cNvSpPr>
            <p:nvPr/>
          </p:nvSpPr>
          <p:spPr bwMode="auto">
            <a:xfrm>
              <a:off x="195262" y="0"/>
              <a:ext cx="346075" cy="541338"/>
            </a:xfrm>
            <a:custGeom>
              <a:avLst/>
              <a:gdLst>
                <a:gd name="T0" fmla="*/ 70 w 92"/>
                <a:gd name="T1" fmla="*/ 122 h 144"/>
                <a:gd name="T2" fmla="*/ 70 w 92"/>
                <a:gd name="T3" fmla="*/ 109 h 144"/>
                <a:gd name="T4" fmla="*/ 85 w 92"/>
                <a:gd name="T5" fmla="*/ 77 h 144"/>
                <a:gd name="T6" fmla="*/ 85 w 92"/>
                <a:gd name="T7" fmla="*/ 77 h 144"/>
                <a:gd name="T8" fmla="*/ 92 w 92"/>
                <a:gd name="T9" fmla="*/ 69 h 144"/>
                <a:gd name="T10" fmla="*/ 88 w 92"/>
                <a:gd name="T11" fmla="*/ 62 h 144"/>
                <a:gd name="T12" fmla="*/ 90 w 92"/>
                <a:gd name="T13" fmla="*/ 47 h 144"/>
                <a:gd name="T14" fmla="*/ 46 w 92"/>
                <a:gd name="T15" fmla="*/ 0 h 144"/>
                <a:gd name="T16" fmla="*/ 2 w 92"/>
                <a:gd name="T17" fmla="*/ 47 h 144"/>
                <a:gd name="T18" fmla="*/ 4 w 92"/>
                <a:gd name="T19" fmla="*/ 62 h 144"/>
                <a:gd name="T20" fmla="*/ 0 w 92"/>
                <a:gd name="T21" fmla="*/ 69 h 144"/>
                <a:gd name="T22" fmla="*/ 7 w 92"/>
                <a:gd name="T23" fmla="*/ 77 h 144"/>
                <a:gd name="T24" fmla="*/ 8 w 92"/>
                <a:gd name="T25" fmla="*/ 77 h 144"/>
                <a:gd name="T26" fmla="*/ 22 w 92"/>
                <a:gd name="T27" fmla="*/ 109 h 144"/>
                <a:gd name="T28" fmla="*/ 22 w 92"/>
                <a:gd name="T29" fmla="*/ 122 h 144"/>
                <a:gd name="T30" fmla="*/ 22 w 92"/>
                <a:gd name="T31" fmla="*/ 123 h 144"/>
                <a:gd name="T32" fmla="*/ 46 w 92"/>
                <a:gd name="T33" fmla="*/ 144 h 144"/>
                <a:gd name="T34" fmla="*/ 46 w 92"/>
                <a:gd name="T35" fmla="*/ 144 h 144"/>
                <a:gd name="T36" fmla="*/ 46 w 92"/>
                <a:gd name="T37" fmla="*/ 144 h 144"/>
                <a:gd name="T38" fmla="*/ 70 w 92"/>
                <a:gd name="T39" fmla="*/ 123 h 144"/>
                <a:gd name="T40" fmla="*/ 70 w 92"/>
                <a:gd name="T41" fmla="*/ 122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1" name="Group 33"/>
          <p:cNvGrpSpPr/>
          <p:nvPr/>
        </p:nvGrpSpPr>
        <p:grpSpPr bwMode="auto">
          <a:xfrm>
            <a:off x="8738507" y="4681311"/>
            <a:ext cx="735013" cy="676275"/>
            <a:chOff x="0" y="0"/>
            <a:chExt cx="735013" cy="676275"/>
          </a:xfrm>
          <a:solidFill>
            <a:schemeClr val="bg1"/>
          </a:solidFill>
        </p:grpSpPr>
        <p:sp>
          <p:nvSpPr>
            <p:cNvPr id="32" name="Freeform 999"/>
            <p:cNvSpPr>
              <a:spLocks noChangeArrowheads="1"/>
            </p:cNvSpPr>
            <p:nvPr/>
          </p:nvSpPr>
          <p:spPr bwMode="auto">
            <a:xfrm>
              <a:off x="506413" y="319087"/>
              <a:ext cx="184150" cy="146050"/>
            </a:xfrm>
            <a:custGeom>
              <a:avLst/>
              <a:gdLst>
                <a:gd name="T0" fmla="*/ 4 w 49"/>
                <a:gd name="T1" fmla="*/ 5 h 39"/>
                <a:gd name="T2" fmla="*/ 20 w 49"/>
                <a:gd name="T3" fmla="*/ 33 h 39"/>
                <a:gd name="T4" fmla="*/ 43 w 49"/>
                <a:gd name="T5" fmla="*/ 37 h 39"/>
                <a:gd name="T6" fmla="*/ 35 w 49"/>
                <a:gd name="T7" fmla="*/ 15 h 39"/>
                <a:gd name="T8" fmla="*/ 4 w 49"/>
                <a:gd name="T9" fmla="*/ 5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4" y="5"/>
                  </a:moveTo>
                  <a:cubicBezTo>
                    <a:pt x="0" y="10"/>
                    <a:pt x="5" y="26"/>
                    <a:pt x="20" y="33"/>
                  </a:cubicBezTo>
                  <a:cubicBezTo>
                    <a:pt x="34" y="39"/>
                    <a:pt x="38" y="39"/>
                    <a:pt x="43" y="37"/>
                  </a:cubicBezTo>
                  <a:cubicBezTo>
                    <a:pt x="49" y="35"/>
                    <a:pt x="48" y="26"/>
                    <a:pt x="35" y="15"/>
                  </a:cubicBezTo>
                  <a:cubicBezTo>
                    <a:pt x="22" y="4"/>
                    <a:pt x="9" y="0"/>
                    <a:pt x="4" y="5"/>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3" name="Freeform 1000"/>
            <p:cNvSpPr>
              <a:spLocks noChangeArrowheads="1"/>
            </p:cNvSpPr>
            <p:nvPr/>
          </p:nvSpPr>
          <p:spPr bwMode="auto">
            <a:xfrm>
              <a:off x="55563" y="319087"/>
              <a:ext cx="184150" cy="146050"/>
            </a:xfrm>
            <a:custGeom>
              <a:avLst/>
              <a:gdLst>
                <a:gd name="T0" fmla="*/ 6 w 49"/>
                <a:gd name="T1" fmla="*/ 37 h 39"/>
                <a:gd name="T2" fmla="*/ 29 w 49"/>
                <a:gd name="T3" fmla="*/ 33 h 39"/>
                <a:gd name="T4" fmla="*/ 45 w 49"/>
                <a:gd name="T5" fmla="*/ 5 h 39"/>
                <a:gd name="T6" fmla="*/ 14 w 49"/>
                <a:gd name="T7" fmla="*/ 15 h 39"/>
                <a:gd name="T8" fmla="*/ 6 w 49"/>
                <a:gd name="T9" fmla="*/ 37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6" y="37"/>
                  </a:moveTo>
                  <a:cubicBezTo>
                    <a:pt x="11" y="39"/>
                    <a:pt x="15" y="39"/>
                    <a:pt x="29" y="33"/>
                  </a:cubicBezTo>
                  <a:cubicBezTo>
                    <a:pt x="44" y="26"/>
                    <a:pt x="49" y="10"/>
                    <a:pt x="45" y="5"/>
                  </a:cubicBezTo>
                  <a:cubicBezTo>
                    <a:pt x="40" y="0"/>
                    <a:pt x="27" y="4"/>
                    <a:pt x="14" y="15"/>
                  </a:cubicBezTo>
                  <a:cubicBezTo>
                    <a:pt x="1" y="26"/>
                    <a:pt x="0" y="35"/>
                    <a:pt x="6" y="37"/>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4" name="Freeform 1001"/>
            <p:cNvSpPr>
              <a:spLocks noChangeArrowheads="1"/>
            </p:cNvSpPr>
            <p:nvPr/>
          </p:nvSpPr>
          <p:spPr bwMode="auto">
            <a:xfrm>
              <a:off x="0" y="458787"/>
              <a:ext cx="735013" cy="217488"/>
            </a:xfrm>
            <a:custGeom>
              <a:avLst/>
              <a:gdLst>
                <a:gd name="T0" fmla="*/ 195 w 196"/>
                <a:gd name="T1" fmla="*/ 36 h 58"/>
                <a:gd name="T2" fmla="*/ 131 w 196"/>
                <a:gd name="T3" fmla="*/ 0 h 58"/>
                <a:gd name="T4" fmla="*/ 131 w 196"/>
                <a:gd name="T5" fmla="*/ 0 h 58"/>
                <a:gd name="T6" fmla="*/ 99 w 196"/>
                <a:gd name="T7" fmla="*/ 45 h 58"/>
                <a:gd name="T8" fmla="*/ 67 w 196"/>
                <a:gd name="T9" fmla="*/ 0 h 58"/>
                <a:gd name="T10" fmla="*/ 67 w 196"/>
                <a:gd name="T11" fmla="*/ 0 h 58"/>
                <a:gd name="T12" fmla="*/ 2 w 196"/>
                <a:gd name="T13" fmla="*/ 36 h 58"/>
                <a:gd name="T14" fmla="*/ 0 w 196"/>
                <a:gd name="T15" fmla="*/ 39 h 58"/>
                <a:gd name="T16" fmla="*/ 0 w 196"/>
                <a:gd name="T17" fmla="*/ 53 h 58"/>
                <a:gd name="T18" fmla="*/ 5 w 196"/>
                <a:gd name="T19" fmla="*/ 58 h 58"/>
                <a:gd name="T20" fmla="*/ 192 w 196"/>
                <a:gd name="T21" fmla="*/ 58 h 58"/>
                <a:gd name="T22" fmla="*/ 196 w 196"/>
                <a:gd name="T23" fmla="*/ 53 h 58"/>
                <a:gd name="T24" fmla="*/ 196 w 196"/>
                <a:gd name="T25" fmla="*/ 39 h 58"/>
                <a:gd name="T26" fmla="*/ 195 w 196"/>
                <a:gd name="T27" fmla="*/ 36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58"/>
                <a:gd name="T44" fmla="*/ 196 w 19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58">
                  <a:moveTo>
                    <a:pt x="195" y="36"/>
                  </a:moveTo>
                  <a:cubicBezTo>
                    <a:pt x="177" y="18"/>
                    <a:pt x="155" y="6"/>
                    <a:pt x="131" y="0"/>
                  </a:cubicBezTo>
                  <a:cubicBezTo>
                    <a:pt x="131" y="0"/>
                    <a:pt x="131" y="0"/>
                    <a:pt x="131" y="0"/>
                  </a:cubicBezTo>
                  <a:cubicBezTo>
                    <a:pt x="130" y="25"/>
                    <a:pt x="116" y="45"/>
                    <a:pt x="99" y="45"/>
                  </a:cubicBezTo>
                  <a:cubicBezTo>
                    <a:pt x="82" y="45"/>
                    <a:pt x="69" y="25"/>
                    <a:pt x="67" y="0"/>
                  </a:cubicBezTo>
                  <a:cubicBezTo>
                    <a:pt x="67" y="0"/>
                    <a:pt x="67" y="0"/>
                    <a:pt x="67" y="0"/>
                  </a:cubicBezTo>
                  <a:cubicBezTo>
                    <a:pt x="43" y="5"/>
                    <a:pt x="20" y="18"/>
                    <a:pt x="2" y="36"/>
                  </a:cubicBezTo>
                  <a:cubicBezTo>
                    <a:pt x="1" y="37"/>
                    <a:pt x="0" y="38"/>
                    <a:pt x="0" y="39"/>
                  </a:cubicBezTo>
                  <a:cubicBezTo>
                    <a:pt x="0" y="53"/>
                    <a:pt x="0" y="53"/>
                    <a:pt x="0" y="53"/>
                  </a:cubicBezTo>
                  <a:cubicBezTo>
                    <a:pt x="0" y="56"/>
                    <a:pt x="2" y="58"/>
                    <a:pt x="5" y="58"/>
                  </a:cubicBezTo>
                  <a:cubicBezTo>
                    <a:pt x="192" y="58"/>
                    <a:pt x="192" y="58"/>
                    <a:pt x="192" y="58"/>
                  </a:cubicBezTo>
                  <a:cubicBezTo>
                    <a:pt x="195" y="58"/>
                    <a:pt x="196" y="56"/>
                    <a:pt x="196" y="53"/>
                  </a:cubicBezTo>
                  <a:cubicBezTo>
                    <a:pt x="196" y="39"/>
                    <a:pt x="196" y="39"/>
                    <a:pt x="196" y="39"/>
                  </a:cubicBezTo>
                  <a:cubicBezTo>
                    <a:pt x="196" y="38"/>
                    <a:pt x="196" y="37"/>
                    <a:pt x="195" y="36"/>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5" name="Freeform 1002"/>
            <p:cNvSpPr>
              <a:spLocks noChangeArrowheads="1"/>
            </p:cNvSpPr>
            <p:nvPr/>
          </p:nvSpPr>
          <p:spPr bwMode="auto">
            <a:xfrm>
              <a:off x="195263" y="0"/>
              <a:ext cx="352425" cy="522288"/>
            </a:xfrm>
            <a:custGeom>
              <a:avLst/>
              <a:gdLst>
                <a:gd name="T0" fmla="*/ 1 w 94"/>
                <a:gd name="T1" fmla="*/ 71 h 139"/>
                <a:gd name="T2" fmla="*/ 8 w 94"/>
                <a:gd name="T3" fmla="*/ 79 h 139"/>
                <a:gd name="T4" fmla="*/ 8 w 94"/>
                <a:gd name="T5" fmla="*/ 79 h 139"/>
                <a:gd name="T6" fmla="*/ 23 w 94"/>
                <a:gd name="T7" fmla="*/ 110 h 139"/>
                <a:gd name="T8" fmla="*/ 23 w 94"/>
                <a:gd name="T9" fmla="*/ 117 h 139"/>
                <a:gd name="T10" fmla="*/ 23 w 94"/>
                <a:gd name="T11" fmla="*/ 118 h 139"/>
                <a:gd name="T12" fmla="*/ 47 w 94"/>
                <a:gd name="T13" fmla="*/ 139 h 139"/>
                <a:gd name="T14" fmla="*/ 47 w 94"/>
                <a:gd name="T15" fmla="*/ 139 h 139"/>
                <a:gd name="T16" fmla="*/ 47 w 94"/>
                <a:gd name="T17" fmla="*/ 139 h 139"/>
                <a:gd name="T18" fmla="*/ 71 w 94"/>
                <a:gd name="T19" fmla="*/ 118 h 139"/>
                <a:gd name="T20" fmla="*/ 71 w 94"/>
                <a:gd name="T21" fmla="*/ 117 h 139"/>
                <a:gd name="T22" fmla="*/ 71 w 94"/>
                <a:gd name="T23" fmla="*/ 110 h 139"/>
                <a:gd name="T24" fmla="*/ 86 w 94"/>
                <a:gd name="T25" fmla="*/ 79 h 139"/>
                <a:gd name="T26" fmla="*/ 86 w 94"/>
                <a:gd name="T27" fmla="*/ 79 h 139"/>
                <a:gd name="T28" fmla="*/ 93 w 94"/>
                <a:gd name="T29" fmla="*/ 71 h 139"/>
                <a:gd name="T30" fmla="*/ 90 w 94"/>
                <a:gd name="T31" fmla="*/ 64 h 139"/>
                <a:gd name="T32" fmla="*/ 94 w 94"/>
                <a:gd name="T33" fmla="*/ 47 h 139"/>
                <a:gd name="T34" fmla="*/ 47 w 94"/>
                <a:gd name="T35" fmla="*/ 0 h 139"/>
                <a:gd name="T36" fmla="*/ 0 w 94"/>
                <a:gd name="T37" fmla="*/ 47 h 139"/>
                <a:gd name="T38" fmla="*/ 3 w 94"/>
                <a:gd name="T39" fmla="*/ 64 h 139"/>
                <a:gd name="T40" fmla="*/ 1 w 94"/>
                <a:gd name="T41" fmla="*/ 71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4"/>
                <a:gd name="T64" fmla="*/ 0 h 139"/>
                <a:gd name="T65" fmla="*/ 94 w 94"/>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4" h="139">
                  <a:moveTo>
                    <a:pt x="1" y="71"/>
                  </a:moveTo>
                  <a:cubicBezTo>
                    <a:pt x="1" y="75"/>
                    <a:pt x="4" y="79"/>
                    <a:pt x="8" y="79"/>
                  </a:cubicBezTo>
                  <a:cubicBezTo>
                    <a:pt x="8" y="79"/>
                    <a:pt x="8" y="79"/>
                    <a:pt x="8" y="79"/>
                  </a:cubicBezTo>
                  <a:cubicBezTo>
                    <a:pt x="9" y="90"/>
                    <a:pt x="15" y="102"/>
                    <a:pt x="23" y="110"/>
                  </a:cubicBezTo>
                  <a:cubicBezTo>
                    <a:pt x="23" y="117"/>
                    <a:pt x="23" y="117"/>
                    <a:pt x="23" y="117"/>
                  </a:cubicBezTo>
                  <a:cubicBezTo>
                    <a:pt x="23" y="117"/>
                    <a:pt x="23" y="117"/>
                    <a:pt x="23" y="118"/>
                  </a:cubicBezTo>
                  <a:cubicBezTo>
                    <a:pt x="25" y="120"/>
                    <a:pt x="35" y="139"/>
                    <a:pt x="47" y="139"/>
                  </a:cubicBezTo>
                  <a:cubicBezTo>
                    <a:pt x="47" y="139"/>
                    <a:pt x="47" y="139"/>
                    <a:pt x="47" y="139"/>
                  </a:cubicBezTo>
                  <a:cubicBezTo>
                    <a:pt x="47" y="139"/>
                    <a:pt x="47" y="139"/>
                    <a:pt x="47" y="139"/>
                  </a:cubicBezTo>
                  <a:cubicBezTo>
                    <a:pt x="60" y="139"/>
                    <a:pt x="70" y="120"/>
                    <a:pt x="71" y="118"/>
                  </a:cubicBezTo>
                  <a:cubicBezTo>
                    <a:pt x="71" y="117"/>
                    <a:pt x="71" y="117"/>
                    <a:pt x="71" y="117"/>
                  </a:cubicBezTo>
                  <a:cubicBezTo>
                    <a:pt x="71" y="110"/>
                    <a:pt x="71" y="110"/>
                    <a:pt x="71" y="110"/>
                  </a:cubicBezTo>
                  <a:cubicBezTo>
                    <a:pt x="79" y="102"/>
                    <a:pt x="85" y="90"/>
                    <a:pt x="86" y="79"/>
                  </a:cubicBezTo>
                  <a:cubicBezTo>
                    <a:pt x="86" y="79"/>
                    <a:pt x="86" y="79"/>
                    <a:pt x="86" y="79"/>
                  </a:cubicBezTo>
                  <a:cubicBezTo>
                    <a:pt x="90" y="79"/>
                    <a:pt x="93" y="75"/>
                    <a:pt x="93" y="71"/>
                  </a:cubicBezTo>
                  <a:cubicBezTo>
                    <a:pt x="93" y="68"/>
                    <a:pt x="92" y="66"/>
                    <a:pt x="90" y="64"/>
                  </a:cubicBezTo>
                  <a:cubicBezTo>
                    <a:pt x="92" y="59"/>
                    <a:pt x="94" y="53"/>
                    <a:pt x="94" y="47"/>
                  </a:cubicBezTo>
                  <a:cubicBezTo>
                    <a:pt x="94" y="21"/>
                    <a:pt x="73" y="0"/>
                    <a:pt x="47" y="0"/>
                  </a:cubicBezTo>
                  <a:cubicBezTo>
                    <a:pt x="21" y="0"/>
                    <a:pt x="0" y="21"/>
                    <a:pt x="0" y="47"/>
                  </a:cubicBezTo>
                  <a:cubicBezTo>
                    <a:pt x="0" y="53"/>
                    <a:pt x="1" y="59"/>
                    <a:pt x="3" y="64"/>
                  </a:cubicBezTo>
                  <a:cubicBezTo>
                    <a:pt x="2" y="66"/>
                    <a:pt x="1" y="68"/>
                    <a:pt x="1" y="71"/>
                  </a:cubicBezTo>
                  <a:close/>
                </a:path>
              </a:pathLst>
            </a:custGeom>
            <a:grp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grpSp>
        <p:nvGrpSpPr>
          <p:cNvPr id="36" name="Group 38"/>
          <p:cNvGrpSpPr/>
          <p:nvPr/>
        </p:nvGrpSpPr>
        <p:grpSpPr bwMode="auto">
          <a:xfrm>
            <a:off x="5192032" y="4627336"/>
            <a:ext cx="730250" cy="720725"/>
            <a:chOff x="0" y="0"/>
            <a:chExt cx="728663" cy="719138"/>
          </a:xfrm>
        </p:grpSpPr>
        <p:sp>
          <p:nvSpPr>
            <p:cNvPr id="37" name="Freeform 351"/>
            <p:cNvSpPr>
              <a:spLocks noEditPoints="1" noChangeArrowheads="1"/>
            </p:cNvSpPr>
            <p:nvPr/>
          </p:nvSpPr>
          <p:spPr bwMode="auto">
            <a:xfrm>
              <a:off x="169862" y="0"/>
              <a:ext cx="385763" cy="479425"/>
            </a:xfrm>
            <a:custGeom>
              <a:avLst/>
              <a:gdLst>
                <a:gd name="T0" fmla="*/ 8 w 103"/>
                <a:gd name="T1" fmla="*/ 86 h 128"/>
                <a:gd name="T2" fmla="*/ 52 w 103"/>
                <a:gd name="T3" fmla="*/ 128 h 128"/>
                <a:gd name="T4" fmla="*/ 95 w 103"/>
                <a:gd name="T5" fmla="*/ 86 h 128"/>
                <a:gd name="T6" fmla="*/ 103 w 103"/>
                <a:gd name="T7" fmla="*/ 73 h 128"/>
                <a:gd name="T8" fmla="*/ 99 w 103"/>
                <a:gd name="T9" fmla="*/ 64 h 128"/>
                <a:gd name="T10" fmla="*/ 101 w 103"/>
                <a:gd name="T11" fmla="*/ 51 h 128"/>
                <a:gd name="T12" fmla="*/ 52 w 103"/>
                <a:gd name="T13" fmla="*/ 0 h 128"/>
                <a:gd name="T14" fmla="*/ 2 w 103"/>
                <a:gd name="T15" fmla="*/ 51 h 128"/>
                <a:gd name="T16" fmla="*/ 4 w 103"/>
                <a:gd name="T17" fmla="*/ 64 h 128"/>
                <a:gd name="T18" fmla="*/ 0 w 103"/>
                <a:gd name="T19" fmla="*/ 73 h 128"/>
                <a:gd name="T20" fmla="*/ 8 w 103"/>
                <a:gd name="T21" fmla="*/ 86 h 128"/>
                <a:gd name="T22" fmla="*/ 14 w 103"/>
                <a:gd name="T23" fmla="*/ 72 h 128"/>
                <a:gd name="T24" fmla="*/ 18 w 103"/>
                <a:gd name="T25" fmla="*/ 64 h 128"/>
                <a:gd name="T26" fmla="*/ 16 w 103"/>
                <a:gd name="T27" fmla="*/ 51 h 128"/>
                <a:gd name="T28" fmla="*/ 52 w 103"/>
                <a:gd name="T29" fmla="*/ 13 h 128"/>
                <a:gd name="T30" fmla="*/ 87 w 103"/>
                <a:gd name="T31" fmla="*/ 51 h 128"/>
                <a:gd name="T32" fmla="*/ 86 w 103"/>
                <a:gd name="T33" fmla="*/ 64 h 128"/>
                <a:gd name="T34" fmla="*/ 89 w 103"/>
                <a:gd name="T35" fmla="*/ 72 h 128"/>
                <a:gd name="T36" fmla="*/ 90 w 103"/>
                <a:gd name="T37" fmla="*/ 73 h 128"/>
                <a:gd name="T38" fmla="*/ 89 w 103"/>
                <a:gd name="T39" fmla="*/ 74 h 128"/>
                <a:gd name="T40" fmla="*/ 89 w 103"/>
                <a:gd name="T41" fmla="*/ 74 h 128"/>
                <a:gd name="T42" fmla="*/ 82 w 103"/>
                <a:gd name="T43" fmla="*/ 80 h 128"/>
                <a:gd name="T44" fmla="*/ 52 w 103"/>
                <a:gd name="T45" fmla="*/ 115 h 128"/>
                <a:gd name="T46" fmla="*/ 21 w 103"/>
                <a:gd name="T47" fmla="*/ 80 h 128"/>
                <a:gd name="T48" fmla="*/ 14 w 103"/>
                <a:gd name="T49" fmla="*/ 74 h 128"/>
                <a:gd name="T50" fmla="*/ 14 w 103"/>
                <a:gd name="T51" fmla="*/ 74 h 128"/>
                <a:gd name="T52" fmla="*/ 14 w 103"/>
                <a:gd name="T53" fmla="*/ 73 h 128"/>
                <a:gd name="T54" fmla="*/ 14 w 103"/>
                <a:gd name="T55" fmla="*/ 72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03"/>
                <a:gd name="T85" fmla="*/ 0 h 128"/>
                <a:gd name="T86" fmla="*/ 103 w 103"/>
                <a:gd name="T87" fmla="*/ 128 h 12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03" h="128">
                  <a:moveTo>
                    <a:pt x="8" y="86"/>
                  </a:moveTo>
                  <a:cubicBezTo>
                    <a:pt x="12" y="107"/>
                    <a:pt x="29" y="128"/>
                    <a:pt x="52" y="128"/>
                  </a:cubicBezTo>
                  <a:cubicBezTo>
                    <a:pt x="74" y="128"/>
                    <a:pt x="91" y="107"/>
                    <a:pt x="95" y="86"/>
                  </a:cubicBezTo>
                  <a:cubicBezTo>
                    <a:pt x="99" y="84"/>
                    <a:pt x="103" y="79"/>
                    <a:pt x="103" y="73"/>
                  </a:cubicBezTo>
                  <a:cubicBezTo>
                    <a:pt x="103" y="69"/>
                    <a:pt x="101" y="66"/>
                    <a:pt x="99" y="64"/>
                  </a:cubicBezTo>
                  <a:cubicBezTo>
                    <a:pt x="100" y="60"/>
                    <a:pt x="101" y="55"/>
                    <a:pt x="101" y="51"/>
                  </a:cubicBezTo>
                  <a:cubicBezTo>
                    <a:pt x="101" y="23"/>
                    <a:pt x="79" y="0"/>
                    <a:pt x="52" y="0"/>
                  </a:cubicBezTo>
                  <a:cubicBezTo>
                    <a:pt x="24" y="0"/>
                    <a:pt x="2" y="23"/>
                    <a:pt x="2" y="51"/>
                  </a:cubicBezTo>
                  <a:cubicBezTo>
                    <a:pt x="2" y="55"/>
                    <a:pt x="3" y="60"/>
                    <a:pt x="4" y="64"/>
                  </a:cubicBezTo>
                  <a:cubicBezTo>
                    <a:pt x="2" y="66"/>
                    <a:pt x="0" y="69"/>
                    <a:pt x="0" y="73"/>
                  </a:cubicBezTo>
                  <a:cubicBezTo>
                    <a:pt x="0" y="79"/>
                    <a:pt x="4" y="84"/>
                    <a:pt x="8" y="86"/>
                  </a:cubicBezTo>
                  <a:close/>
                  <a:moveTo>
                    <a:pt x="14" y="72"/>
                  </a:moveTo>
                  <a:cubicBezTo>
                    <a:pt x="17" y="70"/>
                    <a:pt x="19" y="67"/>
                    <a:pt x="18" y="64"/>
                  </a:cubicBezTo>
                  <a:cubicBezTo>
                    <a:pt x="16" y="60"/>
                    <a:pt x="16" y="56"/>
                    <a:pt x="16" y="51"/>
                  </a:cubicBezTo>
                  <a:cubicBezTo>
                    <a:pt x="16" y="30"/>
                    <a:pt x="32" y="13"/>
                    <a:pt x="52" y="13"/>
                  </a:cubicBezTo>
                  <a:cubicBezTo>
                    <a:pt x="71" y="13"/>
                    <a:pt x="87" y="30"/>
                    <a:pt x="87" y="51"/>
                  </a:cubicBezTo>
                  <a:cubicBezTo>
                    <a:pt x="87" y="56"/>
                    <a:pt x="87" y="60"/>
                    <a:pt x="86" y="64"/>
                  </a:cubicBezTo>
                  <a:cubicBezTo>
                    <a:pt x="84" y="67"/>
                    <a:pt x="86" y="70"/>
                    <a:pt x="89" y="72"/>
                  </a:cubicBezTo>
                  <a:cubicBezTo>
                    <a:pt x="89" y="72"/>
                    <a:pt x="90" y="72"/>
                    <a:pt x="90" y="73"/>
                  </a:cubicBezTo>
                  <a:cubicBezTo>
                    <a:pt x="90" y="74"/>
                    <a:pt x="89" y="74"/>
                    <a:pt x="89" y="74"/>
                  </a:cubicBezTo>
                  <a:cubicBezTo>
                    <a:pt x="89" y="74"/>
                    <a:pt x="89" y="74"/>
                    <a:pt x="89" y="74"/>
                  </a:cubicBezTo>
                  <a:cubicBezTo>
                    <a:pt x="85" y="74"/>
                    <a:pt x="82" y="77"/>
                    <a:pt x="82" y="80"/>
                  </a:cubicBezTo>
                  <a:cubicBezTo>
                    <a:pt x="81" y="97"/>
                    <a:pt x="68" y="115"/>
                    <a:pt x="52" y="115"/>
                  </a:cubicBezTo>
                  <a:cubicBezTo>
                    <a:pt x="35" y="115"/>
                    <a:pt x="22" y="97"/>
                    <a:pt x="21" y="80"/>
                  </a:cubicBezTo>
                  <a:cubicBezTo>
                    <a:pt x="21" y="77"/>
                    <a:pt x="18" y="74"/>
                    <a:pt x="14" y="74"/>
                  </a:cubicBezTo>
                  <a:cubicBezTo>
                    <a:pt x="14" y="74"/>
                    <a:pt x="14" y="74"/>
                    <a:pt x="14" y="74"/>
                  </a:cubicBezTo>
                  <a:cubicBezTo>
                    <a:pt x="14" y="74"/>
                    <a:pt x="14" y="74"/>
                    <a:pt x="14" y="73"/>
                  </a:cubicBezTo>
                  <a:cubicBezTo>
                    <a:pt x="14" y="72"/>
                    <a:pt x="14" y="72"/>
                    <a:pt x="14" y="72"/>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sp>
          <p:nvSpPr>
            <p:cNvPr id="38" name="Freeform 352"/>
            <p:cNvSpPr>
              <a:spLocks noEditPoints="1" noChangeArrowheads="1"/>
            </p:cNvSpPr>
            <p:nvPr/>
          </p:nvSpPr>
          <p:spPr bwMode="auto">
            <a:xfrm>
              <a:off x="0" y="509588"/>
              <a:ext cx="728663" cy="209550"/>
            </a:xfrm>
            <a:custGeom>
              <a:avLst/>
              <a:gdLst>
                <a:gd name="T0" fmla="*/ 191 w 194"/>
                <a:gd name="T1" fmla="*/ 32 h 56"/>
                <a:gd name="T2" fmla="*/ 129 w 194"/>
                <a:gd name="T3" fmla="*/ 1 h 56"/>
                <a:gd name="T4" fmla="*/ 126 w 194"/>
                <a:gd name="T5" fmla="*/ 0 h 56"/>
                <a:gd name="T6" fmla="*/ 124 w 194"/>
                <a:gd name="T7" fmla="*/ 0 h 56"/>
                <a:gd name="T8" fmla="*/ 121 w 194"/>
                <a:gd name="T9" fmla="*/ 1 h 56"/>
                <a:gd name="T10" fmla="*/ 97 w 194"/>
                <a:gd name="T11" fmla="*/ 6 h 56"/>
                <a:gd name="T12" fmla="*/ 72 w 194"/>
                <a:gd name="T13" fmla="*/ 1 h 56"/>
                <a:gd name="T14" fmla="*/ 69 w 194"/>
                <a:gd name="T15" fmla="*/ 0 h 56"/>
                <a:gd name="T16" fmla="*/ 67 w 194"/>
                <a:gd name="T17" fmla="*/ 0 h 56"/>
                <a:gd name="T18" fmla="*/ 66 w 194"/>
                <a:gd name="T19" fmla="*/ 1 h 56"/>
                <a:gd name="T20" fmla="*/ 2 w 194"/>
                <a:gd name="T21" fmla="*/ 32 h 56"/>
                <a:gd name="T22" fmla="*/ 0 w 194"/>
                <a:gd name="T23" fmla="*/ 37 h 56"/>
                <a:gd name="T24" fmla="*/ 0 w 194"/>
                <a:gd name="T25" fmla="*/ 50 h 56"/>
                <a:gd name="T26" fmla="*/ 6 w 194"/>
                <a:gd name="T27" fmla="*/ 56 h 56"/>
                <a:gd name="T28" fmla="*/ 187 w 194"/>
                <a:gd name="T29" fmla="*/ 56 h 56"/>
                <a:gd name="T30" fmla="*/ 194 w 194"/>
                <a:gd name="T31" fmla="*/ 50 h 56"/>
                <a:gd name="T32" fmla="*/ 194 w 194"/>
                <a:gd name="T33" fmla="*/ 37 h 56"/>
                <a:gd name="T34" fmla="*/ 191 w 194"/>
                <a:gd name="T35" fmla="*/ 32 h 56"/>
                <a:gd name="T36" fmla="*/ 180 w 194"/>
                <a:gd name="T37" fmla="*/ 43 h 56"/>
                <a:gd name="T38" fmla="*/ 13 w 194"/>
                <a:gd name="T39" fmla="*/ 43 h 56"/>
                <a:gd name="T40" fmla="*/ 13 w 194"/>
                <a:gd name="T41" fmla="*/ 40 h 56"/>
                <a:gd name="T42" fmla="*/ 68 w 194"/>
                <a:gd name="T43" fmla="*/ 14 h 56"/>
                <a:gd name="T44" fmla="*/ 97 w 194"/>
                <a:gd name="T45" fmla="*/ 19 h 56"/>
                <a:gd name="T46" fmla="*/ 126 w 194"/>
                <a:gd name="T47" fmla="*/ 14 h 56"/>
                <a:gd name="T48" fmla="*/ 180 w 194"/>
                <a:gd name="T49" fmla="*/ 40 h 56"/>
                <a:gd name="T50" fmla="*/ 180 w 194"/>
                <a:gd name="T51" fmla="*/ 43 h 5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94"/>
                <a:gd name="T79" fmla="*/ 0 h 56"/>
                <a:gd name="T80" fmla="*/ 194 w 194"/>
                <a:gd name="T81" fmla="*/ 56 h 5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94" h="56">
                  <a:moveTo>
                    <a:pt x="191" y="32"/>
                  </a:moveTo>
                  <a:cubicBezTo>
                    <a:pt x="174" y="17"/>
                    <a:pt x="152" y="6"/>
                    <a:pt x="129" y="1"/>
                  </a:cubicBezTo>
                  <a:cubicBezTo>
                    <a:pt x="128" y="1"/>
                    <a:pt x="127" y="0"/>
                    <a:pt x="126" y="0"/>
                  </a:cubicBezTo>
                  <a:cubicBezTo>
                    <a:pt x="124" y="0"/>
                    <a:pt x="124" y="0"/>
                    <a:pt x="124" y="0"/>
                  </a:cubicBezTo>
                  <a:cubicBezTo>
                    <a:pt x="123" y="0"/>
                    <a:pt x="122" y="1"/>
                    <a:pt x="121" y="1"/>
                  </a:cubicBezTo>
                  <a:cubicBezTo>
                    <a:pt x="115" y="4"/>
                    <a:pt x="106" y="6"/>
                    <a:pt x="97" y="6"/>
                  </a:cubicBezTo>
                  <a:cubicBezTo>
                    <a:pt x="87" y="6"/>
                    <a:pt x="78" y="4"/>
                    <a:pt x="72" y="1"/>
                  </a:cubicBezTo>
                  <a:cubicBezTo>
                    <a:pt x="71" y="1"/>
                    <a:pt x="70" y="0"/>
                    <a:pt x="69" y="0"/>
                  </a:cubicBezTo>
                  <a:cubicBezTo>
                    <a:pt x="67" y="0"/>
                    <a:pt x="67" y="0"/>
                    <a:pt x="67" y="0"/>
                  </a:cubicBezTo>
                  <a:cubicBezTo>
                    <a:pt x="67" y="0"/>
                    <a:pt x="66" y="0"/>
                    <a:pt x="66" y="1"/>
                  </a:cubicBezTo>
                  <a:cubicBezTo>
                    <a:pt x="42" y="6"/>
                    <a:pt x="20" y="16"/>
                    <a:pt x="2" y="32"/>
                  </a:cubicBezTo>
                  <a:cubicBezTo>
                    <a:pt x="0" y="33"/>
                    <a:pt x="0" y="35"/>
                    <a:pt x="0" y="37"/>
                  </a:cubicBezTo>
                  <a:cubicBezTo>
                    <a:pt x="0" y="50"/>
                    <a:pt x="0" y="50"/>
                    <a:pt x="0" y="50"/>
                  </a:cubicBezTo>
                  <a:cubicBezTo>
                    <a:pt x="0" y="53"/>
                    <a:pt x="2" y="56"/>
                    <a:pt x="6" y="56"/>
                  </a:cubicBezTo>
                  <a:cubicBezTo>
                    <a:pt x="187" y="56"/>
                    <a:pt x="187" y="56"/>
                    <a:pt x="187" y="56"/>
                  </a:cubicBezTo>
                  <a:cubicBezTo>
                    <a:pt x="191" y="56"/>
                    <a:pt x="194" y="53"/>
                    <a:pt x="194" y="50"/>
                  </a:cubicBezTo>
                  <a:cubicBezTo>
                    <a:pt x="194" y="37"/>
                    <a:pt x="194" y="37"/>
                    <a:pt x="194" y="37"/>
                  </a:cubicBezTo>
                  <a:cubicBezTo>
                    <a:pt x="194" y="35"/>
                    <a:pt x="193" y="33"/>
                    <a:pt x="191" y="32"/>
                  </a:cubicBezTo>
                  <a:close/>
                  <a:moveTo>
                    <a:pt x="180" y="43"/>
                  </a:moveTo>
                  <a:cubicBezTo>
                    <a:pt x="13" y="43"/>
                    <a:pt x="13" y="43"/>
                    <a:pt x="13" y="43"/>
                  </a:cubicBezTo>
                  <a:cubicBezTo>
                    <a:pt x="13" y="40"/>
                    <a:pt x="13" y="40"/>
                    <a:pt x="13" y="40"/>
                  </a:cubicBezTo>
                  <a:cubicBezTo>
                    <a:pt x="28" y="27"/>
                    <a:pt x="47" y="18"/>
                    <a:pt x="68" y="14"/>
                  </a:cubicBezTo>
                  <a:cubicBezTo>
                    <a:pt x="76" y="17"/>
                    <a:pt x="86" y="19"/>
                    <a:pt x="97" y="19"/>
                  </a:cubicBezTo>
                  <a:cubicBezTo>
                    <a:pt x="107" y="19"/>
                    <a:pt x="117" y="17"/>
                    <a:pt x="126" y="14"/>
                  </a:cubicBezTo>
                  <a:cubicBezTo>
                    <a:pt x="146" y="18"/>
                    <a:pt x="165" y="27"/>
                    <a:pt x="180" y="40"/>
                  </a:cubicBezTo>
                  <a:lnTo>
                    <a:pt x="180" y="43"/>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zh-CN">
                <a:solidFill>
                  <a:srgbClr val="000000"/>
                </a:solidFill>
                <a:cs typeface="+mn-ea"/>
                <a:sym typeface="+mn-lt"/>
              </a:endParaRPr>
            </a:p>
          </p:txBody>
        </p:sp>
      </p:grpSp>
      <p:sp>
        <p:nvSpPr>
          <p:cNvPr id="39" name="TextBox 19"/>
          <p:cNvSpPr txBox="1"/>
          <p:nvPr/>
        </p:nvSpPr>
        <p:spPr>
          <a:xfrm>
            <a:off x="3149601" y="469310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0" name="TextBox 19"/>
          <p:cNvSpPr txBox="1"/>
          <p:nvPr/>
        </p:nvSpPr>
        <p:spPr>
          <a:xfrm rot="18603774">
            <a:off x="9822565" y="2877790"/>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1" name="TextBox 19"/>
          <p:cNvSpPr txBox="1"/>
          <p:nvPr/>
        </p:nvSpPr>
        <p:spPr>
          <a:xfrm>
            <a:off x="6775367" y="4693104"/>
            <a:ext cx="1531340" cy="1708160"/>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42" name="TextBox 19"/>
          <p:cNvSpPr txBox="1"/>
          <p:nvPr/>
        </p:nvSpPr>
        <p:spPr>
          <a:xfrm>
            <a:off x="6432777" y="268192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endParaRPr lang="zh-CN" altLang="en-US" sz="1400" dirty="0">
              <a:solidFill>
                <a:schemeClr val="bg1"/>
              </a:solidFill>
              <a:cs typeface="+mn-ea"/>
              <a:sym typeface="+mn-lt"/>
            </a:endParaRPr>
          </a:p>
        </p:txBody>
      </p:sp>
      <p:sp>
        <p:nvSpPr>
          <p:cNvPr id="43" name="TextBox 19"/>
          <p:cNvSpPr txBox="1"/>
          <p:nvPr/>
        </p:nvSpPr>
        <p:spPr>
          <a:xfrm>
            <a:off x="2854098" y="2681921"/>
            <a:ext cx="1808843" cy="1384995"/>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这里填写文字内容这里填写文字内容这里填写文字内容这里填写文字内容</a:t>
            </a:r>
            <a:endParaRPr lang="zh-CN" altLang="en-US" sz="1400" dirty="0">
              <a:solidFill>
                <a:schemeClr val="bg1"/>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2" name="矩形 1"/>
          <p:cNvSpPr/>
          <p:nvPr/>
        </p:nvSpPr>
        <p:spPr>
          <a:xfrm>
            <a:off x="0" y="0"/>
            <a:ext cx="4114800" cy="6858000"/>
          </a:xfrm>
          <a:prstGeom prst="rect">
            <a:avLst/>
          </a:prstGeom>
          <a:gradFill>
            <a:gsLst>
              <a:gs pos="0">
                <a:schemeClr val="accent1">
                  <a:lumMod val="5000"/>
                  <a:lumOff val="95000"/>
                  <a:alpha val="0"/>
                </a:schemeClr>
              </a:gs>
              <a:gs pos="66000">
                <a:schemeClr val="bg1"/>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5"/>
          <p:cNvSpPr txBox="1">
            <a:spLocks noChangeArrowheads="1"/>
          </p:cNvSpPr>
          <p:nvPr/>
        </p:nvSpPr>
        <p:spPr bwMode="auto">
          <a:xfrm>
            <a:off x="3776035" y="2638889"/>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dirty="0">
                <a:solidFill>
                  <a:schemeClr val="accent1"/>
                </a:solidFill>
                <a:latin typeface="+mn-lt"/>
                <a:ea typeface="+mn-ea"/>
                <a:cs typeface="+mn-ea"/>
                <a:sym typeface="+mn-lt"/>
              </a:rPr>
              <a:t>请输入您的标题三</a:t>
            </a:r>
            <a:endParaRPr lang="zh-CN" altLang="en-US" sz="4000" dirty="0">
              <a:solidFill>
                <a:schemeClr val="accent1"/>
              </a:solidFill>
              <a:latin typeface="+mn-lt"/>
              <a:ea typeface="+mn-ea"/>
              <a:cs typeface="+mn-ea"/>
              <a:sym typeface="+mn-lt"/>
            </a:endParaRPr>
          </a:p>
        </p:txBody>
      </p:sp>
      <p:sp>
        <p:nvSpPr>
          <p:cNvPr id="13" name="文本框 12"/>
          <p:cNvSpPr txBox="1"/>
          <p:nvPr/>
        </p:nvSpPr>
        <p:spPr>
          <a:xfrm>
            <a:off x="3030504" y="2692990"/>
            <a:ext cx="748030" cy="701040"/>
          </a:xfrm>
          <a:prstGeom prst="rect">
            <a:avLst/>
          </a:prstGeom>
          <a:solidFill>
            <a:schemeClr val="accent2"/>
          </a:solidFill>
          <a:ln>
            <a:noFill/>
          </a:ln>
        </p:spPr>
        <p:txBody>
          <a:bodyPr wrap="none" rtlCol="0">
            <a:spAutoFit/>
          </a:bodyPr>
          <a:lstStyle/>
          <a:p>
            <a:r>
              <a:rPr lang="en-US" altLang="zh-CN" sz="4000" dirty="0">
                <a:solidFill>
                  <a:schemeClr val="bg1"/>
                </a:solidFill>
                <a:latin typeface="+mn-ea"/>
                <a:cs typeface="+mn-ea"/>
                <a:sym typeface="+mn-lt"/>
              </a:rPr>
              <a:t>03</a:t>
            </a:r>
            <a:endParaRPr lang="zh-CN" altLang="en-US" sz="4000" dirty="0">
              <a:solidFill>
                <a:schemeClr val="bg1"/>
              </a:solidFill>
              <a:latin typeface="+mn-ea"/>
              <a:cs typeface="+mn-ea"/>
              <a:sym typeface="+mn-lt"/>
            </a:endParaRPr>
          </a:p>
        </p:txBody>
      </p:sp>
      <p:sp>
        <p:nvSpPr>
          <p:cNvPr id="19" name="文本框 18"/>
          <p:cNvSpPr txBox="1"/>
          <p:nvPr/>
        </p:nvSpPr>
        <p:spPr>
          <a:xfrm>
            <a:off x="3776035" y="3384875"/>
            <a:ext cx="4124320" cy="830997"/>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cxnSp>
        <p:nvCxnSpPr>
          <p:cNvPr id="5" name="直接连接符 4"/>
          <p:cNvCxnSpPr/>
          <p:nvPr/>
        </p:nvCxnSpPr>
        <p:spPr>
          <a:xfrm>
            <a:off x="3776035" y="3384875"/>
            <a:ext cx="412432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请输入您的标题三</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03</a:t>
            </a:r>
            <a:endParaRPr lang="zh-CN" altLang="en-US" sz="2800" dirty="0">
              <a:solidFill>
                <a:schemeClr val="bg1"/>
              </a:solidFill>
              <a:latin typeface="+mn-ea"/>
              <a:cs typeface="+mn-ea"/>
              <a:sym typeface="+mn-lt"/>
            </a:endParaRPr>
          </a:p>
        </p:txBody>
      </p:sp>
      <p:sp>
        <p:nvSpPr>
          <p:cNvPr id="5" name="任意多边形 22"/>
          <p:cNvSpPr>
            <a:spLocks noChangeArrowheads="1"/>
          </p:cNvSpPr>
          <p:nvPr/>
        </p:nvSpPr>
        <p:spPr bwMode="auto">
          <a:xfrm flipV="1">
            <a:off x="7305449" y="4430032"/>
            <a:ext cx="1635125" cy="1422400"/>
          </a:xfrm>
          <a:custGeom>
            <a:avLst/>
            <a:gdLst>
              <a:gd name="T0" fmla="*/ 213962 w 1635692"/>
              <a:gd name="T1" fmla="*/ 0 h 1421730"/>
              <a:gd name="T2" fmla="*/ 1635692 w 1635692"/>
              <a:gd name="T3" fmla="*/ 0 h 1421730"/>
              <a:gd name="T4" fmla="*/ 1635692 w 1635692"/>
              <a:gd name="T5" fmla="*/ 1421730 h 1421730"/>
              <a:gd name="T6" fmla="*/ 213962 w 1635692"/>
              <a:gd name="T7" fmla="*/ 1421730 h 1421730"/>
              <a:gd name="T8" fmla="*/ 213962 w 1635692"/>
              <a:gd name="T9" fmla="*/ 788847 h 1421730"/>
              <a:gd name="T10" fmla="*/ 0 w 1635692"/>
              <a:gd name="T11" fmla="*/ 838094 h 1421730"/>
              <a:gd name="T12" fmla="*/ 212219 w 1635692"/>
              <a:gd name="T13" fmla="*/ 498974 h 1421730"/>
              <a:gd name="T14" fmla="*/ 213962 w 1635692"/>
              <a:gd name="T15" fmla="*/ 500064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close/>
              </a:path>
            </a:pathLst>
          </a:custGeom>
          <a:solidFill>
            <a:schemeClr val="accent4"/>
          </a:solidFill>
          <a:ln>
            <a:noFill/>
          </a:ln>
        </p:spPr>
        <p:txBody>
          <a:bodyPr anchor="ctr"/>
          <a:lstStyle/>
          <a:p>
            <a:pPr algn="ctr"/>
            <a:endParaRPr lang="zh-CN" altLang="zh-CN">
              <a:solidFill>
                <a:srgbClr val="FFFFFF"/>
              </a:solidFill>
              <a:cs typeface="+mn-ea"/>
              <a:sym typeface="+mn-lt"/>
            </a:endParaRPr>
          </a:p>
        </p:txBody>
      </p:sp>
      <p:sp>
        <p:nvSpPr>
          <p:cNvPr id="6" name="任意多边形 21"/>
          <p:cNvSpPr>
            <a:spLocks noChangeArrowheads="1"/>
          </p:cNvSpPr>
          <p:nvPr/>
        </p:nvSpPr>
        <p:spPr bwMode="auto">
          <a:xfrm>
            <a:off x="8945336" y="2782207"/>
            <a:ext cx="1654175" cy="1420813"/>
          </a:xfrm>
          <a:custGeom>
            <a:avLst/>
            <a:gdLst>
              <a:gd name="T0" fmla="*/ 233416 w 1655146"/>
              <a:gd name="T1" fmla="*/ 0 h 1421730"/>
              <a:gd name="T2" fmla="*/ 1655146 w 1655146"/>
              <a:gd name="T3" fmla="*/ 0 h 1421730"/>
              <a:gd name="T4" fmla="*/ 1655146 w 1655146"/>
              <a:gd name="T5" fmla="*/ 1421730 h 1421730"/>
              <a:gd name="T6" fmla="*/ 233416 w 1655146"/>
              <a:gd name="T7" fmla="*/ 1421730 h 1421730"/>
              <a:gd name="T8" fmla="*/ 233416 w 1655146"/>
              <a:gd name="T9" fmla="*/ 803581 h 1421730"/>
              <a:gd name="T10" fmla="*/ 0 w 1655146"/>
              <a:gd name="T11" fmla="*/ 668200 h 1421730"/>
              <a:gd name="T12" fmla="*/ 233416 w 1655146"/>
              <a:gd name="T13" fmla="*/ 532819 h 1421730"/>
              <a:gd name="T14" fmla="*/ 0 60000 65536"/>
              <a:gd name="T15" fmla="*/ 0 60000 65536"/>
              <a:gd name="T16" fmla="*/ 0 60000 65536"/>
              <a:gd name="T17" fmla="*/ 0 60000 65536"/>
              <a:gd name="T18" fmla="*/ 0 60000 65536"/>
              <a:gd name="T19" fmla="*/ 0 60000 65536"/>
              <a:gd name="T20" fmla="*/ 0 60000 65536"/>
              <a:gd name="T21" fmla="*/ 0 w 1655146"/>
              <a:gd name="T22" fmla="*/ 0 h 1421730"/>
              <a:gd name="T23" fmla="*/ 1655146 w 1655146"/>
              <a:gd name="T24" fmla="*/ 1421730 h 14217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5146" h="1421730">
                <a:moveTo>
                  <a:pt x="233416" y="0"/>
                </a:moveTo>
                <a:lnTo>
                  <a:pt x="1655146" y="0"/>
                </a:lnTo>
                <a:lnTo>
                  <a:pt x="1655146" y="1421730"/>
                </a:lnTo>
                <a:lnTo>
                  <a:pt x="233416" y="1421730"/>
                </a:lnTo>
                <a:lnTo>
                  <a:pt x="233416" y="803581"/>
                </a:lnTo>
                <a:lnTo>
                  <a:pt x="0" y="668200"/>
                </a:lnTo>
                <a:lnTo>
                  <a:pt x="233416" y="532819"/>
                </a:lnTo>
                <a:close/>
              </a:path>
            </a:pathLst>
          </a:custGeom>
          <a:solidFill>
            <a:schemeClr val="accent3"/>
          </a:solidFill>
          <a:ln>
            <a:noFill/>
          </a:ln>
        </p:spPr>
        <p:txBody>
          <a:bodyPr anchor="ctr"/>
          <a:lstStyle/>
          <a:p>
            <a:pPr algn="ctr"/>
            <a:endParaRPr lang="zh-CN" altLang="zh-CN">
              <a:solidFill>
                <a:srgbClr val="FFFFFF"/>
              </a:solidFill>
              <a:cs typeface="+mn-ea"/>
              <a:sym typeface="+mn-lt"/>
            </a:endParaRPr>
          </a:p>
        </p:txBody>
      </p:sp>
      <p:sp>
        <p:nvSpPr>
          <p:cNvPr id="7" name="任意多边形 18"/>
          <p:cNvSpPr>
            <a:spLocks noChangeArrowheads="1"/>
          </p:cNvSpPr>
          <p:nvPr/>
        </p:nvSpPr>
        <p:spPr bwMode="auto">
          <a:xfrm>
            <a:off x="7305449" y="1064532"/>
            <a:ext cx="1635125" cy="1420813"/>
          </a:xfrm>
          <a:custGeom>
            <a:avLst/>
            <a:gdLst>
              <a:gd name="T0" fmla="*/ 213962 w 1635692"/>
              <a:gd name="T1" fmla="*/ 0 h 1421730"/>
              <a:gd name="T2" fmla="*/ 1635692 w 1635692"/>
              <a:gd name="T3" fmla="*/ 0 h 1421730"/>
              <a:gd name="T4" fmla="*/ 1635692 w 1635692"/>
              <a:gd name="T5" fmla="*/ 1421730 h 1421730"/>
              <a:gd name="T6" fmla="*/ 213962 w 1635692"/>
              <a:gd name="T7" fmla="*/ 1421730 h 1421730"/>
              <a:gd name="T8" fmla="*/ 213962 w 1635692"/>
              <a:gd name="T9" fmla="*/ 788847 h 1421730"/>
              <a:gd name="T10" fmla="*/ 0 w 1635692"/>
              <a:gd name="T11" fmla="*/ 838094 h 1421730"/>
              <a:gd name="T12" fmla="*/ 212219 w 1635692"/>
              <a:gd name="T13" fmla="*/ 498974 h 1421730"/>
              <a:gd name="T14" fmla="*/ 213962 w 1635692"/>
              <a:gd name="T15" fmla="*/ 500064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close/>
              </a:path>
            </a:pathLst>
          </a:custGeom>
          <a:solidFill>
            <a:schemeClr val="accent2"/>
          </a:solidFill>
          <a:ln>
            <a:noFill/>
          </a:ln>
        </p:spPr>
        <p:txBody>
          <a:bodyPr anchor="ctr"/>
          <a:lstStyle/>
          <a:p>
            <a:pPr algn="ctr"/>
            <a:endParaRPr lang="zh-CN" altLang="zh-CN">
              <a:solidFill>
                <a:srgbClr val="FFFFFF"/>
              </a:solidFill>
              <a:cs typeface="+mn-ea"/>
              <a:sym typeface="+mn-lt"/>
            </a:endParaRPr>
          </a:p>
        </p:txBody>
      </p:sp>
      <p:sp>
        <p:nvSpPr>
          <p:cNvPr id="8" name="Freeform 44"/>
          <p:cNvSpPr>
            <a:spLocks noChangeArrowheads="1"/>
          </p:cNvSpPr>
          <p:nvPr/>
        </p:nvSpPr>
        <p:spPr bwMode="auto">
          <a:xfrm flipH="1">
            <a:off x="5205186" y="1942420"/>
            <a:ext cx="3025775" cy="3022600"/>
          </a:xfrm>
          <a:custGeom>
            <a:avLst/>
            <a:gdLst>
              <a:gd name="T0" fmla="*/ 2314 w 4620"/>
              <a:gd name="T1" fmla="*/ 0 h 4615"/>
              <a:gd name="T2" fmla="*/ 4620 w 4620"/>
              <a:gd name="T3" fmla="*/ 2306 h 4615"/>
              <a:gd name="T4" fmla="*/ 2314 w 4620"/>
              <a:gd name="T5" fmla="*/ 4615 h 4615"/>
              <a:gd name="T6" fmla="*/ 2044 w 4620"/>
              <a:gd name="T7" fmla="*/ 4345 h 4615"/>
              <a:gd name="T8" fmla="*/ 2397 w 4620"/>
              <a:gd name="T9" fmla="*/ 3993 h 4615"/>
              <a:gd name="T10" fmla="*/ 2397 w 4620"/>
              <a:gd name="T11" fmla="*/ 4286 h 4615"/>
              <a:gd name="T12" fmla="*/ 2607 w 4620"/>
              <a:gd name="T13" fmla="*/ 4286 h 4615"/>
              <a:gd name="T14" fmla="*/ 2607 w 4620"/>
              <a:gd name="T15" fmla="*/ 3631 h 4615"/>
              <a:gd name="T16" fmla="*/ 1952 w 4620"/>
              <a:gd name="T17" fmla="*/ 3631 h 4615"/>
              <a:gd name="T18" fmla="*/ 1952 w 4620"/>
              <a:gd name="T19" fmla="*/ 3844 h 4615"/>
              <a:gd name="T20" fmla="*/ 2245 w 4620"/>
              <a:gd name="T21" fmla="*/ 3844 h 4615"/>
              <a:gd name="T22" fmla="*/ 1893 w 4620"/>
              <a:gd name="T23" fmla="*/ 4196 h 4615"/>
              <a:gd name="T24" fmla="*/ 1623 w 4620"/>
              <a:gd name="T25" fmla="*/ 3927 h 4615"/>
              <a:gd name="T26" fmla="*/ 2756 w 4620"/>
              <a:gd name="T27" fmla="*/ 2794 h 4615"/>
              <a:gd name="T28" fmla="*/ 0 w 4620"/>
              <a:gd name="T29" fmla="*/ 2794 h 4615"/>
              <a:gd name="T30" fmla="*/ 0 w 4620"/>
              <a:gd name="T31" fmla="*/ 2413 h 4615"/>
              <a:gd name="T32" fmla="*/ 499 w 4620"/>
              <a:gd name="T33" fmla="*/ 2413 h 4615"/>
              <a:gd name="T34" fmla="*/ 291 w 4620"/>
              <a:gd name="T35" fmla="*/ 2621 h 4615"/>
              <a:gd name="T36" fmla="*/ 443 w 4620"/>
              <a:gd name="T37" fmla="*/ 2770 h 4615"/>
              <a:gd name="T38" fmla="*/ 906 w 4620"/>
              <a:gd name="T39" fmla="*/ 2306 h 4615"/>
              <a:gd name="T40" fmla="*/ 443 w 4620"/>
              <a:gd name="T41" fmla="*/ 1843 h 4615"/>
              <a:gd name="T42" fmla="*/ 291 w 4620"/>
              <a:gd name="T43" fmla="*/ 1994 h 4615"/>
              <a:gd name="T44" fmla="*/ 499 w 4620"/>
              <a:gd name="T45" fmla="*/ 2200 h 4615"/>
              <a:gd name="T46" fmla="*/ 0 w 4620"/>
              <a:gd name="T47" fmla="*/ 2200 h 4615"/>
              <a:gd name="T48" fmla="*/ 0 w 4620"/>
              <a:gd name="T49" fmla="*/ 1819 h 4615"/>
              <a:gd name="T50" fmla="*/ 2756 w 4620"/>
              <a:gd name="T51" fmla="*/ 1819 h 4615"/>
              <a:gd name="T52" fmla="*/ 1623 w 4620"/>
              <a:gd name="T53" fmla="*/ 688 h 4615"/>
              <a:gd name="T54" fmla="*/ 1893 w 4620"/>
              <a:gd name="T55" fmla="*/ 418 h 4615"/>
              <a:gd name="T56" fmla="*/ 2245 w 4620"/>
              <a:gd name="T57" fmla="*/ 771 h 4615"/>
              <a:gd name="T58" fmla="*/ 1952 w 4620"/>
              <a:gd name="T59" fmla="*/ 771 h 4615"/>
              <a:gd name="T60" fmla="*/ 1952 w 4620"/>
              <a:gd name="T61" fmla="*/ 981 h 4615"/>
              <a:gd name="T62" fmla="*/ 2607 w 4620"/>
              <a:gd name="T63" fmla="*/ 981 h 4615"/>
              <a:gd name="T64" fmla="*/ 2607 w 4620"/>
              <a:gd name="T65" fmla="*/ 326 h 4615"/>
              <a:gd name="T66" fmla="*/ 2397 w 4620"/>
              <a:gd name="T67" fmla="*/ 326 h 4615"/>
              <a:gd name="T68" fmla="*/ 2397 w 4620"/>
              <a:gd name="T69" fmla="*/ 619 h 4615"/>
              <a:gd name="T70" fmla="*/ 2044 w 4620"/>
              <a:gd name="T71" fmla="*/ 267 h 4615"/>
              <a:gd name="T72" fmla="*/ 2314 w 4620"/>
              <a:gd name="T73" fmla="*/ 0 h 46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20"/>
              <a:gd name="T112" fmla="*/ 0 h 4615"/>
              <a:gd name="T113" fmla="*/ 4620 w 4620"/>
              <a:gd name="T114" fmla="*/ 4615 h 461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20" h="4615">
                <a:moveTo>
                  <a:pt x="2314" y="0"/>
                </a:moveTo>
                <a:lnTo>
                  <a:pt x="4620" y="2306"/>
                </a:lnTo>
                <a:lnTo>
                  <a:pt x="2314" y="4615"/>
                </a:lnTo>
                <a:lnTo>
                  <a:pt x="2044" y="4345"/>
                </a:lnTo>
                <a:lnTo>
                  <a:pt x="2397" y="3993"/>
                </a:lnTo>
                <a:lnTo>
                  <a:pt x="2397" y="4286"/>
                </a:lnTo>
                <a:lnTo>
                  <a:pt x="2607" y="4286"/>
                </a:lnTo>
                <a:lnTo>
                  <a:pt x="2607" y="3631"/>
                </a:lnTo>
                <a:lnTo>
                  <a:pt x="1952" y="3631"/>
                </a:lnTo>
                <a:lnTo>
                  <a:pt x="1952" y="3844"/>
                </a:lnTo>
                <a:lnTo>
                  <a:pt x="2245" y="3844"/>
                </a:lnTo>
                <a:lnTo>
                  <a:pt x="1893" y="4196"/>
                </a:lnTo>
                <a:lnTo>
                  <a:pt x="1623" y="3927"/>
                </a:lnTo>
                <a:lnTo>
                  <a:pt x="2756" y="2794"/>
                </a:lnTo>
                <a:lnTo>
                  <a:pt x="0" y="2794"/>
                </a:lnTo>
                <a:lnTo>
                  <a:pt x="0" y="2413"/>
                </a:lnTo>
                <a:lnTo>
                  <a:pt x="499" y="2413"/>
                </a:lnTo>
                <a:lnTo>
                  <a:pt x="291" y="2621"/>
                </a:lnTo>
                <a:lnTo>
                  <a:pt x="443" y="2770"/>
                </a:lnTo>
                <a:lnTo>
                  <a:pt x="906" y="2306"/>
                </a:lnTo>
                <a:lnTo>
                  <a:pt x="443" y="1843"/>
                </a:lnTo>
                <a:lnTo>
                  <a:pt x="291" y="1994"/>
                </a:lnTo>
                <a:lnTo>
                  <a:pt x="499" y="2200"/>
                </a:lnTo>
                <a:lnTo>
                  <a:pt x="0" y="2200"/>
                </a:lnTo>
                <a:lnTo>
                  <a:pt x="0" y="1819"/>
                </a:lnTo>
                <a:lnTo>
                  <a:pt x="2756" y="1819"/>
                </a:lnTo>
                <a:lnTo>
                  <a:pt x="1623" y="688"/>
                </a:lnTo>
                <a:lnTo>
                  <a:pt x="1893" y="418"/>
                </a:lnTo>
                <a:lnTo>
                  <a:pt x="2245" y="771"/>
                </a:lnTo>
                <a:lnTo>
                  <a:pt x="1952" y="771"/>
                </a:lnTo>
                <a:lnTo>
                  <a:pt x="1952" y="981"/>
                </a:lnTo>
                <a:lnTo>
                  <a:pt x="2607" y="981"/>
                </a:lnTo>
                <a:lnTo>
                  <a:pt x="2607" y="326"/>
                </a:lnTo>
                <a:lnTo>
                  <a:pt x="2397" y="326"/>
                </a:lnTo>
                <a:lnTo>
                  <a:pt x="2397" y="619"/>
                </a:lnTo>
                <a:lnTo>
                  <a:pt x="2044" y="267"/>
                </a:lnTo>
                <a:lnTo>
                  <a:pt x="2314" y="0"/>
                </a:lnTo>
                <a:close/>
              </a:path>
            </a:pathLst>
          </a:custGeom>
          <a:solidFill>
            <a:schemeClr val="accent1"/>
          </a:solidFill>
          <a:ln>
            <a:noFill/>
          </a:ln>
        </p:spPr>
        <p:txBody>
          <a:bodyPr/>
          <a:lstStyle/>
          <a:p>
            <a:endParaRPr lang="zh-CN" altLang="zh-CN">
              <a:solidFill>
                <a:srgbClr val="000000"/>
              </a:solidFill>
              <a:cs typeface="+mn-ea"/>
              <a:sym typeface="+mn-lt"/>
            </a:endParaRPr>
          </a:p>
        </p:txBody>
      </p:sp>
      <p:sp>
        <p:nvSpPr>
          <p:cNvPr id="9" name="直接连接符 6"/>
          <p:cNvSpPr>
            <a:spLocks noChangeShapeType="1"/>
          </p:cNvSpPr>
          <p:nvPr/>
        </p:nvSpPr>
        <p:spPr bwMode="auto">
          <a:xfrm rot="16200000" flipV="1">
            <a:off x="3611336" y="3491820"/>
            <a:ext cx="2206625" cy="0"/>
          </a:xfrm>
          <a:prstGeom prst="line">
            <a:avLst/>
          </a:prstGeom>
          <a:noFill/>
          <a:ln w="50800" cap="flat" cmpd="sng">
            <a:solidFill>
              <a:schemeClr val="accent4"/>
            </a:solidFill>
            <a:bevel/>
          </a:ln>
          <a:extLst>
            <a:ext uri="{909E8E84-426E-40DD-AFC4-6F175D3DCCD1}">
              <a14:hiddenFill xmlns:a14="http://schemas.microsoft.com/office/drawing/2010/main">
                <a:noFill/>
              </a14:hiddenFill>
            </a:ext>
          </a:extLst>
        </p:spPr>
        <p:txBody>
          <a:bodyPr/>
          <a:lstStyle/>
          <a:p>
            <a:endParaRPr lang="zh-CN" altLang="en-US">
              <a:cs typeface="+mn-ea"/>
              <a:sym typeface="+mn-lt"/>
            </a:endParaRPr>
          </a:p>
        </p:txBody>
      </p:sp>
      <p:sp>
        <p:nvSpPr>
          <p:cNvPr id="10" name="TextBox 19"/>
          <p:cNvSpPr txBox="1"/>
          <p:nvPr/>
        </p:nvSpPr>
        <p:spPr>
          <a:xfrm>
            <a:off x="1255853" y="2797587"/>
            <a:ext cx="3182826" cy="700192"/>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2" name="TextBox 20"/>
          <p:cNvSpPr txBox="1"/>
          <p:nvPr/>
        </p:nvSpPr>
        <p:spPr>
          <a:xfrm>
            <a:off x="2298330" y="2391228"/>
            <a:ext cx="2140349" cy="420564"/>
          </a:xfrm>
          <a:prstGeom prst="rect">
            <a:avLst/>
          </a:prstGeom>
          <a:noFill/>
        </p:spPr>
        <p:txBody>
          <a:bodyPr wrap="square" rtlCol="0">
            <a:spAutoFit/>
          </a:bodyPr>
          <a:lstStyle/>
          <a:p>
            <a:pPr algn="r"/>
            <a:r>
              <a:rPr lang="zh-CN" altLang="en-US" sz="2135" b="1" dirty="0">
                <a:solidFill>
                  <a:schemeClr val="tx1">
                    <a:lumMod val="75000"/>
                    <a:lumOff val="25000"/>
                  </a:schemeClr>
                </a:solidFill>
                <a:cs typeface="+mn-ea"/>
                <a:sym typeface="+mn-lt"/>
              </a:rPr>
              <a:t>这里添加标题</a:t>
            </a:r>
            <a:endParaRPr lang="zh-CN" altLang="en-US" sz="2135" b="1" dirty="0">
              <a:solidFill>
                <a:schemeClr val="tx1">
                  <a:lumMod val="75000"/>
                  <a:lumOff val="25000"/>
                </a:schemeClr>
              </a:solidFill>
              <a:cs typeface="+mn-ea"/>
              <a:sym typeface="+mn-lt"/>
            </a:endParaRPr>
          </a:p>
        </p:txBody>
      </p:sp>
      <p:sp>
        <p:nvSpPr>
          <p:cNvPr id="14" name="TextBox 19"/>
          <p:cNvSpPr txBox="1"/>
          <p:nvPr/>
        </p:nvSpPr>
        <p:spPr>
          <a:xfrm>
            <a:off x="1255853" y="3889933"/>
            <a:ext cx="3182826" cy="700192"/>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15" name="TextBox 20"/>
          <p:cNvSpPr txBox="1"/>
          <p:nvPr/>
        </p:nvSpPr>
        <p:spPr>
          <a:xfrm>
            <a:off x="2298330" y="3483574"/>
            <a:ext cx="2140349" cy="420564"/>
          </a:xfrm>
          <a:prstGeom prst="rect">
            <a:avLst/>
          </a:prstGeom>
          <a:noFill/>
        </p:spPr>
        <p:txBody>
          <a:bodyPr wrap="square" rtlCol="0">
            <a:spAutoFit/>
          </a:bodyPr>
          <a:lstStyle/>
          <a:p>
            <a:pPr algn="r"/>
            <a:r>
              <a:rPr lang="zh-CN" altLang="en-US" sz="2135" b="1" dirty="0">
                <a:solidFill>
                  <a:schemeClr val="tx1">
                    <a:lumMod val="75000"/>
                    <a:lumOff val="25000"/>
                  </a:schemeClr>
                </a:solidFill>
                <a:cs typeface="+mn-ea"/>
                <a:sym typeface="+mn-lt"/>
              </a:rPr>
              <a:t>这里添加标题</a:t>
            </a:r>
            <a:endParaRPr lang="zh-CN" altLang="en-US" sz="2135" b="1" dirty="0">
              <a:solidFill>
                <a:schemeClr val="tx1">
                  <a:lumMod val="75000"/>
                  <a:lumOff val="25000"/>
                </a:schemeClr>
              </a:solidFill>
              <a:cs typeface="+mn-ea"/>
              <a:sym typeface="+mn-lt"/>
            </a:endParaRPr>
          </a:p>
        </p:txBody>
      </p:sp>
      <p:sp>
        <p:nvSpPr>
          <p:cNvPr id="16" name="TextBox 19"/>
          <p:cNvSpPr txBox="1"/>
          <p:nvPr/>
        </p:nvSpPr>
        <p:spPr>
          <a:xfrm>
            <a:off x="7531921" y="1244023"/>
            <a:ext cx="1385521" cy="1061829"/>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
        <p:nvSpPr>
          <p:cNvPr id="17" name="TextBox 19"/>
          <p:cNvSpPr txBox="1"/>
          <p:nvPr/>
        </p:nvSpPr>
        <p:spPr>
          <a:xfrm>
            <a:off x="7531921" y="4661117"/>
            <a:ext cx="1385521" cy="1061829"/>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
        <p:nvSpPr>
          <p:cNvPr id="18" name="TextBox 19"/>
          <p:cNvSpPr txBox="1"/>
          <p:nvPr/>
        </p:nvSpPr>
        <p:spPr>
          <a:xfrm>
            <a:off x="9170587" y="2922805"/>
            <a:ext cx="1385521" cy="1061829"/>
          </a:xfrm>
          <a:prstGeom prst="rect">
            <a:avLst/>
          </a:prstGeom>
          <a:noFill/>
        </p:spPr>
        <p:txBody>
          <a:bodyPr wrap="square" rtlCol="0">
            <a:spAutoFit/>
          </a:bodyPr>
          <a:lstStyle/>
          <a:p>
            <a:pPr algn="ct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请输入您的标题三</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03</a:t>
            </a:r>
            <a:endParaRPr lang="zh-CN" altLang="en-US" sz="2800" dirty="0">
              <a:solidFill>
                <a:schemeClr val="bg1"/>
              </a:solidFill>
              <a:latin typeface="+mn-ea"/>
              <a:cs typeface="+mn-ea"/>
              <a:sym typeface="+mn-lt"/>
            </a:endParaRPr>
          </a:p>
        </p:txBody>
      </p:sp>
      <p:sp>
        <p:nvSpPr>
          <p:cNvPr id="5" name="Rectangle 86"/>
          <p:cNvSpPr/>
          <p:nvPr/>
        </p:nvSpPr>
        <p:spPr>
          <a:xfrm>
            <a:off x="9060874" y="2432867"/>
            <a:ext cx="3131126"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6" name="Rectangle 84"/>
          <p:cNvSpPr/>
          <p:nvPr/>
        </p:nvSpPr>
        <p:spPr>
          <a:xfrm>
            <a:off x="0" y="2432867"/>
            <a:ext cx="3131127" cy="119149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7" name="Oval 3"/>
          <p:cNvSpPr/>
          <p:nvPr/>
        </p:nvSpPr>
        <p:spPr>
          <a:xfrm>
            <a:off x="2110509" y="1601594"/>
            <a:ext cx="2854037" cy="2854037"/>
          </a:xfrm>
          <a:prstGeom prst="ellipse">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8" name="Oval 4"/>
          <p:cNvSpPr/>
          <p:nvPr/>
        </p:nvSpPr>
        <p:spPr>
          <a:xfrm>
            <a:off x="4668982" y="1601594"/>
            <a:ext cx="2854037" cy="2854037"/>
          </a:xfrm>
          <a:prstGeom prst="ellipse">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sp>
        <p:nvSpPr>
          <p:cNvPr id="9" name="Oval 6"/>
          <p:cNvSpPr/>
          <p:nvPr/>
        </p:nvSpPr>
        <p:spPr>
          <a:xfrm>
            <a:off x="7227455" y="1601594"/>
            <a:ext cx="2854037" cy="2854037"/>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cs typeface="+mn-ea"/>
              <a:sym typeface="+mn-lt"/>
            </a:endParaRPr>
          </a:p>
        </p:txBody>
      </p:sp>
      <p:grpSp>
        <p:nvGrpSpPr>
          <p:cNvPr id="10" name="Group 24"/>
          <p:cNvGrpSpPr/>
          <p:nvPr/>
        </p:nvGrpSpPr>
        <p:grpSpPr>
          <a:xfrm>
            <a:off x="5525726" y="2458338"/>
            <a:ext cx="1140547" cy="1140547"/>
            <a:chOff x="6111586" y="318800"/>
            <a:chExt cx="490538" cy="490538"/>
          </a:xfrm>
          <a:solidFill>
            <a:schemeClr val="bg1"/>
          </a:solidFill>
        </p:grpSpPr>
        <p:sp>
          <p:nvSpPr>
            <p:cNvPr id="12"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4" name="Freeform 6"/>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5" name="Freeform 7"/>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6" name="Freeform 8"/>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7" name="Freeform 9"/>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8" name="Freeform 10"/>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19" name="Freeform 11"/>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0" name="Freeform 12"/>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1" name="Freeform 13"/>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2" name="Freeform 14"/>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3" name="Freeform 15"/>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4" name="Freeform 16"/>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5"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26" name="Freeform 26"/>
          <p:cNvSpPr>
            <a:spLocks noEditPoints="1"/>
          </p:cNvSpPr>
          <p:nvPr/>
        </p:nvSpPr>
        <p:spPr bwMode="auto">
          <a:xfrm>
            <a:off x="8084199" y="2369021"/>
            <a:ext cx="1297709" cy="1249045"/>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440" tIns="45720" rIns="91440" bIns="45720" numCol="1" anchor="t" anchorCtr="0" compatLnSpc="1"/>
          <a:lstStyle/>
          <a:p>
            <a:endParaRPr lang="id-ID">
              <a:solidFill>
                <a:prstClr val="black"/>
              </a:solidFill>
              <a:cs typeface="+mn-ea"/>
              <a:sym typeface="+mn-lt"/>
            </a:endParaRPr>
          </a:p>
        </p:txBody>
      </p:sp>
      <p:grpSp>
        <p:nvGrpSpPr>
          <p:cNvPr id="27" name="Group 82"/>
          <p:cNvGrpSpPr/>
          <p:nvPr/>
        </p:nvGrpSpPr>
        <p:grpSpPr>
          <a:xfrm>
            <a:off x="3028734" y="2448929"/>
            <a:ext cx="1017588" cy="1158875"/>
            <a:chOff x="812800" y="2719388"/>
            <a:chExt cx="1017588" cy="1158875"/>
          </a:xfrm>
          <a:solidFill>
            <a:schemeClr val="bg1"/>
          </a:solidFill>
        </p:grpSpPr>
        <p:sp>
          <p:nvSpPr>
            <p:cNvPr id="28" name="Freeform 35"/>
            <p:cNvSpPr>
              <a:spLocks noEditPoints="1"/>
            </p:cNvSpPr>
            <p:nvPr/>
          </p:nvSpPr>
          <p:spPr bwMode="auto">
            <a:xfrm>
              <a:off x="812800" y="2719388"/>
              <a:ext cx="1017588" cy="1158875"/>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29" name="Oval 36"/>
            <p:cNvSpPr>
              <a:spLocks noChangeArrowheads="1"/>
            </p:cNvSpPr>
            <p:nvPr/>
          </p:nvSpPr>
          <p:spPr bwMode="auto">
            <a:xfrm>
              <a:off x="1612900" y="3624263"/>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0" name="Oval 37"/>
            <p:cNvSpPr>
              <a:spLocks noChangeArrowheads="1"/>
            </p:cNvSpPr>
            <p:nvPr/>
          </p:nvSpPr>
          <p:spPr bwMode="auto">
            <a:xfrm>
              <a:off x="1612900" y="3406776"/>
              <a:ext cx="71438" cy="730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sp>
          <p:nvSpPr>
            <p:cNvPr id="31" name="Oval 38"/>
            <p:cNvSpPr>
              <a:spLocks noChangeArrowheads="1"/>
            </p:cNvSpPr>
            <p:nvPr/>
          </p:nvSpPr>
          <p:spPr bwMode="auto">
            <a:xfrm>
              <a:off x="1612900" y="3190876"/>
              <a:ext cx="71438" cy="714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solidFill>
                  <a:prstClr val="black"/>
                </a:solidFill>
                <a:cs typeface="+mn-ea"/>
                <a:sym typeface="+mn-lt"/>
              </a:endParaRPr>
            </a:p>
          </p:txBody>
        </p:sp>
      </p:grpSp>
      <p:sp>
        <p:nvSpPr>
          <p:cNvPr id="32" name="Title 13"/>
          <p:cNvSpPr txBox="1"/>
          <p:nvPr/>
        </p:nvSpPr>
        <p:spPr>
          <a:xfrm>
            <a:off x="2959865" y="44716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3" name="文本框 32"/>
          <p:cNvSpPr txBox="1"/>
          <p:nvPr/>
        </p:nvSpPr>
        <p:spPr>
          <a:xfrm>
            <a:off x="2585761" y="50318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34" name="Title 13"/>
          <p:cNvSpPr txBox="1"/>
          <p:nvPr/>
        </p:nvSpPr>
        <p:spPr>
          <a:xfrm>
            <a:off x="5463560" y="44716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5" name="文本框 34"/>
          <p:cNvSpPr txBox="1"/>
          <p:nvPr/>
        </p:nvSpPr>
        <p:spPr>
          <a:xfrm>
            <a:off x="5089456" y="50318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36" name="Title 13"/>
          <p:cNvSpPr txBox="1"/>
          <p:nvPr/>
        </p:nvSpPr>
        <p:spPr>
          <a:xfrm>
            <a:off x="7967255" y="4471693"/>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zh-CN" altLang="en-US" sz="2400" dirty="0">
                <a:latin typeface="+mn-lt"/>
                <a:ea typeface="+mn-ea"/>
                <a:cs typeface="+mn-ea"/>
                <a:sym typeface="+mn-lt"/>
              </a:rPr>
              <a:t>标题</a:t>
            </a:r>
            <a:endParaRPr lang="en-US" sz="2400" dirty="0">
              <a:latin typeface="+mn-lt"/>
              <a:ea typeface="+mn-ea"/>
              <a:cs typeface="+mn-ea"/>
              <a:sym typeface="+mn-lt"/>
            </a:endParaRPr>
          </a:p>
        </p:txBody>
      </p:sp>
      <p:sp>
        <p:nvSpPr>
          <p:cNvPr id="37" name="文本框 36"/>
          <p:cNvSpPr txBox="1"/>
          <p:nvPr/>
        </p:nvSpPr>
        <p:spPr>
          <a:xfrm>
            <a:off x="7593151" y="5031847"/>
            <a:ext cx="2083221" cy="978729"/>
          </a:xfrm>
          <a:prstGeom prst="rect">
            <a:avLst/>
          </a:prstGeom>
          <a:noFill/>
        </p:spPr>
        <p:txBody>
          <a:bodyPr wrap="square" rtlCol="0">
            <a:spAutoFit/>
          </a:bodyPr>
          <a:lstStyle/>
          <a:p>
            <a:pPr algn="ctr">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请输入您的标题三</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03</a:t>
            </a:r>
            <a:endParaRPr lang="zh-CN" altLang="en-US" sz="2800" dirty="0">
              <a:solidFill>
                <a:schemeClr val="bg1"/>
              </a:solidFill>
              <a:latin typeface="+mn-ea"/>
              <a:cs typeface="+mn-ea"/>
              <a:sym typeface="+mn-lt"/>
            </a:endParaRPr>
          </a:p>
        </p:txBody>
      </p:sp>
      <p:grpSp>
        <p:nvGrpSpPr>
          <p:cNvPr id="5" name="组合 4"/>
          <p:cNvGrpSpPr/>
          <p:nvPr/>
        </p:nvGrpSpPr>
        <p:grpSpPr>
          <a:xfrm>
            <a:off x="840660" y="2131805"/>
            <a:ext cx="1152899" cy="2865600"/>
            <a:chOff x="708025" y="1670050"/>
            <a:chExt cx="709613" cy="1798638"/>
          </a:xfrm>
          <a:solidFill>
            <a:schemeClr val="accent1"/>
          </a:solidFill>
        </p:grpSpPr>
        <p:sp>
          <p:nvSpPr>
            <p:cNvPr id="6" name="Freeform 5"/>
            <p:cNvSpPr/>
            <p:nvPr/>
          </p:nvSpPr>
          <p:spPr bwMode="auto">
            <a:xfrm>
              <a:off x="708025" y="1976438"/>
              <a:ext cx="709613" cy="1492250"/>
            </a:xfrm>
            <a:custGeom>
              <a:avLst/>
              <a:gdLst>
                <a:gd name="T0" fmla="*/ 165 w 218"/>
                <a:gd name="T1" fmla="*/ 1 h 459"/>
                <a:gd name="T2" fmla="*/ 56 w 218"/>
                <a:gd name="T3" fmla="*/ 0 h 459"/>
                <a:gd name="T4" fmla="*/ 0 w 218"/>
                <a:gd name="T5" fmla="*/ 45 h 459"/>
                <a:gd name="T6" fmla="*/ 0 w 218"/>
                <a:gd name="T7" fmla="*/ 47 h 459"/>
                <a:gd name="T8" fmla="*/ 0 w 218"/>
                <a:gd name="T9" fmla="*/ 54 h 459"/>
                <a:gd name="T10" fmla="*/ 0 w 218"/>
                <a:gd name="T11" fmla="*/ 207 h 459"/>
                <a:gd name="T12" fmla="*/ 18 w 218"/>
                <a:gd name="T13" fmla="*/ 225 h 459"/>
                <a:gd name="T14" fmla="*/ 36 w 218"/>
                <a:gd name="T15" fmla="*/ 207 h 459"/>
                <a:gd name="T16" fmla="*/ 36 w 218"/>
                <a:gd name="T17" fmla="*/ 75 h 459"/>
                <a:gd name="T18" fmla="*/ 52 w 218"/>
                <a:gd name="T19" fmla="*/ 75 h 459"/>
                <a:gd name="T20" fmla="*/ 52 w 218"/>
                <a:gd name="T21" fmla="*/ 201 h 459"/>
                <a:gd name="T22" fmla="*/ 52 w 218"/>
                <a:gd name="T23" fmla="*/ 206 h 459"/>
                <a:gd name="T24" fmla="*/ 52 w 218"/>
                <a:gd name="T25" fmla="*/ 433 h 459"/>
                <a:gd name="T26" fmla="*/ 77 w 218"/>
                <a:gd name="T27" fmla="*/ 459 h 459"/>
                <a:gd name="T28" fmla="*/ 102 w 218"/>
                <a:gd name="T29" fmla="*/ 433 h 459"/>
                <a:gd name="T30" fmla="*/ 102 w 218"/>
                <a:gd name="T31" fmla="*/ 233 h 459"/>
                <a:gd name="T32" fmla="*/ 115 w 218"/>
                <a:gd name="T33" fmla="*/ 233 h 459"/>
                <a:gd name="T34" fmla="*/ 115 w 218"/>
                <a:gd name="T35" fmla="*/ 433 h 459"/>
                <a:gd name="T36" fmla="*/ 140 w 218"/>
                <a:gd name="T37" fmla="*/ 459 h 459"/>
                <a:gd name="T38" fmla="*/ 165 w 218"/>
                <a:gd name="T39" fmla="*/ 433 h 459"/>
                <a:gd name="T40" fmla="*/ 165 w 218"/>
                <a:gd name="T41" fmla="*/ 201 h 459"/>
                <a:gd name="T42" fmla="*/ 165 w 218"/>
                <a:gd name="T43" fmla="*/ 200 h 459"/>
                <a:gd name="T44" fmla="*/ 165 w 218"/>
                <a:gd name="T45" fmla="*/ 75 h 459"/>
                <a:gd name="T46" fmla="*/ 179 w 218"/>
                <a:gd name="T47" fmla="*/ 75 h 459"/>
                <a:gd name="T48" fmla="*/ 179 w 218"/>
                <a:gd name="T49" fmla="*/ 207 h 459"/>
                <a:gd name="T50" fmla="*/ 198 w 218"/>
                <a:gd name="T51" fmla="*/ 225 h 459"/>
                <a:gd name="T52" fmla="*/ 218 w 218"/>
                <a:gd name="T53" fmla="*/ 207 h 459"/>
                <a:gd name="T54" fmla="*/ 218 w 218"/>
                <a:gd name="T55" fmla="*/ 54 h 459"/>
                <a:gd name="T56" fmla="*/ 218 w 218"/>
                <a:gd name="T57" fmla="*/ 47 h 459"/>
                <a:gd name="T58" fmla="*/ 218 w 218"/>
                <a:gd name="T59" fmla="*/ 43 h 459"/>
                <a:gd name="T60" fmla="*/ 165 w 218"/>
                <a:gd name="T61" fmla="*/ 1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18" h="459">
                  <a:moveTo>
                    <a:pt x="165" y="1"/>
                  </a:moveTo>
                  <a:cubicBezTo>
                    <a:pt x="56" y="0"/>
                    <a:pt x="56" y="0"/>
                    <a:pt x="56" y="0"/>
                  </a:cubicBezTo>
                  <a:cubicBezTo>
                    <a:pt x="15" y="1"/>
                    <a:pt x="0" y="34"/>
                    <a:pt x="0" y="45"/>
                  </a:cubicBezTo>
                  <a:cubicBezTo>
                    <a:pt x="0" y="47"/>
                    <a:pt x="0" y="47"/>
                    <a:pt x="0" y="47"/>
                  </a:cubicBezTo>
                  <a:cubicBezTo>
                    <a:pt x="0" y="54"/>
                    <a:pt x="0" y="54"/>
                    <a:pt x="0" y="54"/>
                  </a:cubicBezTo>
                  <a:cubicBezTo>
                    <a:pt x="0" y="207"/>
                    <a:pt x="0" y="207"/>
                    <a:pt x="0" y="207"/>
                  </a:cubicBezTo>
                  <a:cubicBezTo>
                    <a:pt x="0" y="217"/>
                    <a:pt x="8" y="225"/>
                    <a:pt x="18" y="225"/>
                  </a:cubicBezTo>
                  <a:cubicBezTo>
                    <a:pt x="28" y="225"/>
                    <a:pt x="36" y="217"/>
                    <a:pt x="36" y="207"/>
                  </a:cubicBezTo>
                  <a:cubicBezTo>
                    <a:pt x="36" y="75"/>
                    <a:pt x="36" y="75"/>
                    <a:pt x="36" y="75"/>
                  </a:cubicBezTo>
                  <a:cubicBezTo>
                    <a:pt x="52" y="75"/>
                    <a:pt x="52" y="75"/>
                    <a:pt x="52" y="75"/>
                  </a:cubicBezTo>
                  <a:cubicBezTo>
                    <a:pt x="52" y="201"/>
                    <a:pt x="52" y="201"/>
                    <a:pt x="52" y="201"/>
                  </a:cubicBezTo>
                  <a:cubicBezTo>
                    <a:pt x="52" y="203"/>
                    <a:pt x="52" y="205"/>
                    <a:pt x="52" y="206"/>
                  </a:cubicBezTo>
                  <a:cubicBezTo>
                    <a:pt x="52" y="433"/>
                    <a:pt x="52" y="433"/>
                    <a:pt x="52" y="433"/>
                  </a:cubicBezTo>
                  <a:cubicBezTo>
                    <a:pt x="52" y="448"/>
                    <a:pt x="63" y="459"/>
                    <a:pt x="77" y="459"/>
                  </a:cubicBezTo>
                  <a:cubicBezTo>
                    <a:pt x="91" y="459"/>
                    <a:pt x="102" y="448"/>
                    <a:pt x="102" y="433"/>
                  </a:cubicBezTo>
                  <a:cubicBezTo>
                    <a:pt x="102" y="233"/>
                    <a:pt x="102" y="233"/>
                    <a:pt x="102" y="233"/>
                  </a:cubicBezTo>
                  <a:cubicBezTo>
                    <a:pt x="115" y="233"/>
                    <a:pt x="115" y="233"/>
                    <a:pt x="115" y="233"/>
                  </a:cubicBezTo>
                  <a:cubicBezTo>
                    <a:pt x="115" y="433"/>
                    <a:pt x="115" y="433"/>
                    <a:pt x="115" y="433"/>
                  </a:cubicBezTo>
                  <a:cubicBezTo>
                    <a:pt x="115" y="448"/>
                    <a:pt x="126" y="459"/>
                    <a:pt x="140" y="459"/>
                  </a:cubicBezTo>
                  <a:cubicBezTo>
                    <a:pt x="154" y="459"/>
                    <a:pt x="165" y="448"/>
                    <a:pt x="165" y="433"/>
                  </a:cubicBezTo>
                  <a:cubicBezTo>
                    <a:pt x="165" y="201"/>
                    <a:pt x="165" y="201"/>
                    <a:pt x="165" y="201"/>
                  </a:cubicBezTo>
                  <a:cubicBezTo>
                    <a:pt x="165" y="200"/>
                    <a:pt x="165" y="200"/>
                    <a:pt x="165" y="200"/>
                  </a:cubicBezTo>
                  <a:cubicBezTo>
                    <a:pt x="165" y="75"/>
                    <a:pt x="165" y="75"/>
                    <a:pt x="165" y="75"/>
                  </a:cubicBezTo>
                  <a:cubicBezTo>
                    <a:pt x="179" y="75"/>
                    <a:pt x="179" y="75"/>
                    <a:pt x="179" y="75"/>
                  </a:cubicBezTo>
                  <a:cubicBezTo>
                    <a:pt x="179" y="207"/>
                    <a:pt x="179" y="207"/>
                    <a:pt x="179" y="207"/>
                  </a:cubicBezTo>
                  <a:cubicBezTo>
                    <a:pt x="179" y="217"/>
                    <a:pt x="187" y="225"/>
                    <a:pt x="198" y="225"/>
                  </a:cubicBezTo>
                  <a:cubicBezTo>
                    <a:pt x="209" y="225"/>
                    <a:pt x="218" y="217"/>
                    <a:pt x="218" y="207"/>
                  </a:cubicBezTo>
                  <a:cubicBezTo>
                    <a:pt x="218" y="54"/>
                    <a:pt x="218" y="54"/>
                    <a:pt x="218" y="54"/>
                  </a:cubicBezTo>
                  <a:cubicBezTo>
                    <a:pt x="218" y="47"/>
                    <a:pt x="218" y="47"/>
                    <a:pt x="218" y="47"/>
                  </a:cubicBezTo>
                  <a:cubicBezTo>
                    <a:pt x="218" y="43"/>
                    <a:pt x="218" y="43"/>
                    <a:pt x="218" y="43"/>
                  </a:cubicBezTo>
                  <a:cubicBezTo>
                    <a:pt x="218" y="30"/>
                    <a:pt x="199" y="1"/>
                    <a:pt x="165" y="1"/>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7" name="Oval 6"/>
            <p:cNvSpPr>
              <a:spLocks noChangeArrowheads="1"/>
            </p:cNvSpPr>
            <p:nvPr/>
          </p:nvSpPr>
          <p:spPr bwMode="auto">
            <a:xfrm>
              <a:off x="919163" y="1670050"/>
              <a:ext cx="284163" cy="2794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grpSp>
      <p:sp>
        <p:nvSpPr>
          <p:cNvPr id="8" name="TextBox 682"/>
          <p:cNvSpPr txBox="1"/>
          <p:nvPr/>
        </p:nvSpPr>
        <p:spPr>
          <a:xfrm>
            <a:off x="2014130" y="1854730"/>
            <a:ext cx="1674495" cy="131064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8000" b="1" dirty="0">
                <a:solidFill>
                  <a:schemeClr val="accent1"/>
                </a:solidFill>
                <a:latin typeface="+mn-ea"/>
                <a:ea typeface="+mn-ea"/>
                <a:cs typeface="+mn-ea"/>
                <a:sym typeface="+mn-lt"/>
              </a:rPr>
              <a:t>42</a:t>
            </a:r>
            <a:r>
              <a:rPr lang="en-US" altLang="zh-CN" sz="3200" b="1" dirty="0">
                <a:solidFill>
                  <a:schemeClr val="accent1"/>
                </a:solidFill>
                <a:latin typeface="+mn-ea"/>
                <a:ea typeface="+mn-ea"/>
                <a:cs typeface="+mn-ea"/>
                <a:sym typeface="+mn-lt"/>
              </a:rPr>
              <a:t>%</a:t>
            </a:r>
            <a:endParaRPr lang="zh-CN" altLang="en-US" sz="8000" b="1" dirty="0">
              <a:solidFill>
                <a:schemeClr val="accent1"/>
              </a:solidFill>
              <a:latin typeface="+mn-ea"/>
              <a:ea typeface="+mn-ea"/>
              <a:cs typeface="+mn-ea"/>
              <a:sym typeface="+mn-lt"/>
            </a:endParaRPr>
          </a:p>
        </p:txBody>
      </p:sp>
      <p:sp>
        <p:nvSpPr>
          <p:cNvPr id="9" name="TextBox 199"/>
          <p:cNvSpPr txBox="1"/>
          <p:nvPr/>
        </p:nvSpPr>
        <p:spPr bwMode="auto">
          <a:xfrm>
            <a:off x="2138009" y="2977596"/>
            <a:ext cx="1569660" cy="46166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400" b="1" dirty="0">
                <a:solidFill>
                  <a:schemeClr val="accent1"/>
                </a:solidFill>
                <a:latin typeface="+mn-lt"/>
                <a:ea typeface="+mn-ea"/>
                <a:cs typeface="+mn-ea"/>
                <a:sym typeface="+mn-lt"/>
              </a:rPr>
              <a:t>添加标题</a:t>
            </a:r>
            <a:endParaRPr lang="zh-CN" altLang="en-US" sz="2400" b="1" dirty="0">
              <a:solidFill>
                <a:schemeClr val="accent1"/>
              </a:solidFill>
              <a:latin typeface="+mn-lt"/>
              <a:ea typeface="+mn-ea"/>
              <a:cs typeface="+mn-ea"/>
              <a:sym typeface="+mn-lt"/>
            </a:endParaRPr>
          </a:p>
        </p:txBody>
      </p:sp>
      <p:cxnSp>
        <p:nvCxnSpPr>
          <p:cNvPr id="10" name="直接连接符 9"/>
          <p:cNvCxnSpPr/>
          <p:nvPr/>
        </p:nvCxnSpPr>
        <p:spPr>
          <a:xfrm flipH="1">
            <a:off x="2081583" y="29593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2081583" y="35054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4" name="矩形 1"/>
          <p:cNvSpPr>
            <a:spLocks noChangeArrowheads="1"/>
          </p:cNvSpPr>
          <p:nvPr/>
        </p:nvSpPr>
        <p:spPr bwMode="auto">
          <a:xfrm>
            <a:off x="2042228" y="3604684"/>
            <a:ext cx="1653473" cy="116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200" dirty="0">
                <a:solidFill>
                  <a:schemeClr val="tx1">
                    <a:lumMod val="65000"/>
                    <a:lumOff val="35000"/>
                  </a:schemeClr>
                </a:solidFill>
                <a:cs typeface="+mn-ea"/>
                <a:sym typeface="+mn-lt"/>
              </a:rPr>
              <a:t>这里填写文字内容这里填写文字内容这里填写文字内容这里填写文字内容</a:t>
            </a:r>
            <a:endParaRPr lang="zh-CN" altLang="en-US" sz="1200" dirty="0">
              <a:solidFill>
                <a:schemeClr val="tx1">
                  <a:lumMod val="65000"/>
                  <a:lumOff val="35000"/>
                </a:schemeClr>
              </a:solidFill>
              <a:cs typeface="+mn-ea"/>
              <a:sym typeface="+mn-lt"/>
            </a:endParaRPr>
          </a:p>
        </p:txBody>
      </p:sp>
      <p:sp>
        <p:nvSpPr>
          <p:cNvPr id="15" name="TextBox 682"/>
          <p:cNvSpPr txBox="1"/>
          <p:nvPr/>
        </p:nvSpPr>
        <p:spPr>
          <a:xfrm>
            <a:off x="5934165" y="1854730"/>
            <a:ext cx="1691490" cy="132343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8000" dirty="0">
                <a:solidFill>
                  <a:schemeClr val="accent2"/>
                </a:solidFill>
                <a:latin typeface="+mn-ea"/>
                <a:ea typeface="+mn-ea"/>
                <a:cs typeface="+mn-ea"/>
                <a:sym typeface="+mn-lt"/>
              </a:rPr>
              <a:t>38</a:t>
            </a:r>
            <a:r>
              <a:rPr lang="en-US" altLang="zh-CN" sz="3200" dirty="0">
                <a:solidFill>
                  <a:schemeClr val="accent2"/>
                </a:solidFill>
                <a:latin typeface="+mn-ea"/>
                <a:ea typeface="+mn-ea"/>
                <a:cs typeface="+mn-ea"/>
                <a:sym typeface="+mn-lt"/>
              </a:rPr>
              <a:t>%</a:t>
            </a:r>
            <a:endParaRPr lang="zh-CN" altLang="en-US" sz="8000" dirty="0">
              <a:solidFill>
                <a:schemeClr val="accent2"/>
              </a:solidFill>
              <a:latin typeface="+mn-ea"/>
              <a:ea typeface="+mn-ea"/>
              <a:cs typeface="+mn-ea"/>
              <a:sym typeface="+mn-lt"/>
            </a:endParaRPr>
          </a:p>
        </p:txBody>
      </p:sp>
      <p:sp>
        <p:nvSpPr>
          <p:cNvPr id="16" name="TextBox 205"/>
          <p:cNvSpPr txBox="1"/>
          <p:nvPr/>
        </p:nvSpPr>
        <p:spPr bwMode="auto">
          <a:xfrm>
            <a:off x="6066542" y="2977596"/>
            <a:ext cx="1569660" cy="46166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400" dirty="0">
                <a:solidFill>
                  <a:schemeClr val="accent2"/>
                </a:solidFill>
                <a:latin typeface="+mn-lt"/>
                <a:ea typeface="+mn-ea"/>
                <a:cs typeface="+mn-ea"/>
                <a:sym typeface="+mn-lt"/>
              </a:rPr>
              <a:t>添加标题</a:t>
            </a:r>
            <a:endParaRPr lang="zh-CN" altLang="en-US" sz="2400" dirty="0">
              <a:solidFill>
                <a:schemeClr val="accent2"/>
              </a:solidFill>
              <a:latin typeface="+mn-lt"/>
              <a:ea typeface="+mn-ea"/>
              <a:cs typeface="+mn-ea"/>
              <a:sym typeface="+mn-lt"/>
            </a:endParaRPr>
          </a:p>
        </p:txBody>
      </p:sp>
      <p:cxnSp>
        <p:nvCxnSpPr>
          <p:cNvPr id="17" name="直接连接符 16"/>
          <p:cNvCxnSpPr/>
          <p:nvPr/>
        </p:nvCxnSpPr>
        <p:spPr>
          <a:xfrm flipH="1">
            <a:off x="6010116" y="29593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6010116" y="35054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9" name="矩形 1"/>
          <p:cNvSpPr>
            <a:spLocks noChangeArrowheads="1"/>
          </p:cNvSpPr>
          <p:nvPr/>
        </p:nvSpPr>
        <p:spPr bwMode="auto">
          <a:xfrm>
            <a:off x="5970761" y="3604684"/>
            <a:ext cx="1653473" cy="116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200" dirty="0">
                <a:solidFill>
                  <a:schemeClr val="tx1">
                    <a:lumMod val="65000"/>
                    <a:lumOff val="35000"/>
                  </a:schemeClr>
                </a:solidFill>
                <a:cs typeface="+mn-ea"/>
                <a:sym typeface="+mn-lt"/>
              </a:rPr>
              <a:t>这里填写文字内容这里填写文字内容这里填写文字内容这里填写文字内容</a:t>
            </a:r>
            <a:endParaRPr lang="zh-CN" altLang="en-US" sz="1200" dirty="0">
              <a:solidFill>
                <a:schemeClr val="tx1">
                  <a:lumMod val="65000"/>
                  <a:lumOff val="35000"/>
                </a:schemeClr>
              </a:solidFill>
              <a:cs typeface="+mn-ea"/>
              <a:sym typeface="+mn-lt"/>
            </a:endParaRPr>
          </a:p>
        </p:txBody>
      </p:sp>
      <p:sp>
        <p:nvSpPr>
          <p:cNvPr id="20" name="TextBox 682"/>
          <p:cNvSpPr txBox="1"/>
          <p:nvPr/>
        </p:nvSpPr>
        <p:spPr>
          <a:xfrm>
            <a:off x="9320833" y="1854730"/>
            <a:ext cx="1691489" cy="132343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8000" dirty="0">
                <a:solidFill>
                  <a:schemeClr val="accent3"/>
                </a:solidFill>
                <a:latin typeface="+mn-ea"/>
                <a:ea typeface="+mn-ea"/>
                <a:cs typeface="+mn-ea"/>
                <a:sym typeface="+mn-lt"/>
              </a:rPr>
              <a:t>57</a:t>
            </a:r>
            <a:r>
              <a:rPr lang="en-US" altLang="zh-CN" sz="3200" dirty="0">
                <a:solidFill>
                  <a:schemeClr val="accent3"/>
                </a:solidFill>
                <a:latin typeface="+mn-ea"/>
                <a:ea typeface="+mn-ea"/>
                <a:cs typeface="+mn-ea"/>
                <a:sym typeface="+mn-lt"/>
              </a:rPr>
              <a:t>%</a:t>
            </a:r>
            <a:endParaRPr lang="zh-CN" altLang="en-US" sz="8000" dirty="0">
              <a:solidFill>
                <a:schemeClr val="accent3"/>
              </a:solidFill>
              <a:latin typeface="+mn-ea"/>
              <a:ea typeface="+mn-ea"/>
              <a:cs typeface="+mn-ea"/>
              <a:sym typeface="+mn-lt"/>
            </a:endParaRPr>
          </a:p>
        </p:txBody>
      </p:sp>
      <p:sp>
        <p:nvSpPr>
          <p:cNvPr id="21" name="TextBox 210"/>
          <p:cNvSpPr txBox="1"/>
          <p:nvPr/>
        </p:nvSpPr>
        <p:spPr bwMode="auto">
          <a:xfrm>
            <a:off x="9453209" y="2977596"/>
            <a:ext cx="1569660" cy="461665"/>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400" dirty="0">
                <a:solidFill>
                  <a:schemeClr val="accent3"/>
                </a:solidFill>
                <a:latin typeface="+mn-lt"/>
                <a:ea typeface="+mn-ea"/>
                <a:cs typeface="+mn-ea"/>
                <a:sym typeface="+mn-lt"/>
              </a:rPr>
              <a:t>添加标题</a:t>
            </a:r>
            <a:endParaRPr lang="zh-CN" altLang="en-US" sz="2400" dirty="0">
              <a:solidFill>
                <a:schemeClr val="accent3"/>
              </a:solidFill>
              <a:latin typeface="+mn-lt"/>
              <a:ea typeface="+mn-ea"/>
              <a:cs typeface="+mn-ea"/>
              <a:sym typeface="+mn-lt"/>
            </a:endParaRPr>
          </a:p>
        </p:txBody>
      </p:sp>
      <p:cxnSp>
        <p:nvCxnSpPr>
          <p:cNvPr id="22" name="直接连接符 21"/>
          <p:cNvCxnSpPr/>
          <p:nvPr/>
        </p:nvCxnSpPr>
        <p:spPr>
          <a:xfrm flipH="1">
            <a:off x="9396783" y="29593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9396783" y="3505417"/>
            <a:ext cx="1664917"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4" name="矩形 1"/>
          <p:cNvSpPr>
            <a:spLocks noChangeArrowheads="1"/>
          </p:cNvSpPr>
          <p:nvPr/>
        </p:nvSpPr>
        <p:spPr bwMode="auto">
          <a:xfrm>
            <a:off x="9357428" y="3604684"/>
            <a:ext cx="1653473" cy="1167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200" dirty="0">
                <a:solidFill>
                  <a:schemeClr val="tx1">
                    <a:lumMod val="65000"/>
                    <a:lumOff val="35000"/>
                  </a:schemeClr>
                </a:solidFill>
                <a:cs typeface="+mn-ea"/>
                <a:sym typeface="+mn-lt"/>
              </a:rPr>
              <a:t>这里填写文字内容这里填写文字内容这里填写文字内容这里填写文字内容</a:t>
            </a:r>
            <a:endParaRPr lang="zh-CN" altLang="en-US" sz="1200" dirty="0">
              <a:solidFill>
                <a:schemeClr val="tx1">
                  <a:lumMod val="65000"/>
                  <a:lumOff val="35000"/>
                </a:schemeClr>
              </a:solidFill>
              <a:cs typeface="+mn-ea"/>
              <a:sym typeface="+mn-lt"/>
            </a:endParaRPr>
          </a:p>
        </p:txBody>
      </p:sp>
      <p:grpSp>
        <p:nvGrpSpPr>
          <p:cNvPr id="25" name="Group 180"/>
          <p:cNvGrpSpPr>
            <a:grpSpLocks noChangeAspect="1"/>
          </p:cNvGrpSpPr>
          <p:nvPr/>
        </p:nvGrpSpPr>
        <p:grpSpPr bwMode="auto">
          <a:xfrm>
            <a:off x="4463820" y="2133557"/>
            <a:ext cx="1035049" cy="2863849"/>
            <a:chOff x="-822" y="1041"/>
            <a:chExt cx="489" cy="1353"/>
          </a:xfrm>
          <a:solidFill>
            <a:schemeClr val="accent2"/>
          </a:solidFill>
        </p:grpSpPr>
        <p:sp>
          <p:nvSpPr>
            <p:cNvPr id="26" name="Freeform 181"/>
            <p:cNvSpPr/>
            <p:nvPr/>
          </p:nvSpPr>
          <p:spPr bwMode="auto">
            <a:xfrm>
              <a:off x="-730" y="1041"/>
              <a:ext cx="271" cy="280"/>
            </a:xfrm>
            <a:custGeom>
              <a:avLst/>
              <a:gdLst>
                <a:gd name="T0" fmla="*/ 6 w 186"/>
                <a:gd name="T1" fmla="*/ 164 h 192"/>
                <a:gd name="T2" fmla="*/ 26 w 186"/>
                <a:gd name="T3" fmla="*/ 186 h 192"/>
                <a:gd name="T4" fmla="*/ 70 w 186"/>
                <a:gd name="T5" fmla="*/ 182 h 192"/>
                <a:gd name="T6" fmla="*/ 47 w 186"/>
                <a:gd name="T7" fmla="*/ 151 h 192"/>
                <a:gd name="T8" fmla="*/ 38 w 186"/>
                <a:gd name="T9" fmla="*/ 81 h 192"/>
                <a:gd name="T10" fmla="*/ 151 w 186"/>
                <a:gd name="T11" fmla="*/ 88 h 192"/>
                <a:gd name="T12" fmla="*/ 142 w 186"/>
                <a:gd name="T13" fmla="*/ 151 h 192"/>
                <a:gd name="T14" fmla="*/ 118 w 186"/>
                <a:gd name="T15" fmla="*/ 184 h 192"/>
                <a:gd name="T16" fmla="*/ 172 w 186"/>
                <a:gd name="T17" fmla="*/ 183 h 192"/>
                <a:gd name="T18" fmla="*/ 181 w 186"/>
                <a:gd name="T19" fmla="*/ 90 h 192"/>
                <a:gd name="T20" fmla="*/ 159 w 186"/>
                <a:gd name="T21" fmla="*/ 29 h 192"/>
                <a:gd name="T22" fmla="*/ 34 w 186"/>
                <a:gd name="T23" fmla="*/ 27 h 192"/>
                <a:gd name="T24" fmla="*/ 6 w 186"/>
                <a:gd name="T25" fmla="*/ 164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6" h="192">
                  <a:moveTo>
                    <a:pt x="6" y="164"/>
                  </a:moveTo>
                  <a:cubicBezTo>
                    <a:pt x="7" y="169"/>
                    <a:pt x="14" y="183"/>
                    <a:pt x="26" y="186"/>
                  </a:cubicBezTo>
                  <a:cubicBezTo>
                    <a:pt x="44" y="191"/>
                    <a:pt x="70" y="182"/>
                    <a:pt x="70" y="182"/>
                  </a:cubicBezTo>
                  <a:cubicBezTo>
                    <a:pt x="61" y="175"/>
                    <a:pt x="52" y="165"/>
                    <a:pt x="47" y="151"/>
                  </a:cubicBezTo>
                  <a:cubicBezTo>
                    <a:pt x="37" y="128"/>
                    <a:pt x="37" y="97"/>
                    <a:pt x="38" y="81"/>
                  </a:cubicBezTo>
                  <a:cubicBezTo>
                    <a:pt x="65" y="129"/>
                    <a:pt x="110" y="82"/>
                    <a:pt x="151" y="88"/>
                  </a:cubicBezTo>
                  <a:cubicBezTo>
                    <a:pt x="152" y="105"/>
                    <a:pt x="151" y="131"/>
                    <a:pt x="142" y="151"/>
                  </a:cubicBezTo>
                  <a:cubicBezTo>
                    <a:pt x="136" y="166"/>
                    <a:pt x="127" y="176"/>
                    <a:pt x="118" y="184"/>
                  </a:cubicBezTo>
                  <a:cubicBezTo>
                    <a:pt x="131" y="188"/>
                    <a:pt x="156" y="192"/>
                    <a:pt x="172" y="183"/>
                  </a:cubicBezTo>
                  <a:cubicBezTo>
                    <a:pt x="186" y="175"/>
                    <a:pt x="183" y="105"/>
                    <a:pt x="181" y="90"/>
                  </a:cubicBezTo>
                  <a:cubicBezTo>
                    <a:pt x="178" y="63"/>
                    <a:pt x="170" y="40"/>
                    <a:pt x="159" y="29"/>
                  </a:cubicBezTo>
                  <a:cubicBezTo>
                    <a:pt x="125" y="1"/>
                    <a:pt x="65" y="0"/>
                    <a:pt x="34" y="27"/>
                  </a:cubicBezTo>
                  <a:cubicBezTo>
                    <a:pt x="13" y="44"/>
                    <a:pt x="0" y="121"/>
                    <a:pt x="6" y="164"/>
                  </a:cubicBezTo>
                  <a:close/>
                </a:path>
              </a:pathLst>
            </a:custGeom>
            <a:grpFill/>
            <a:ln>
              <a:noFill/>
            </a:ln>
          </p:spPr>
          <p:txBody>
            <a:bodyPr/>
            <a:lstStyle/>
            <a:p>
              <a:endParaRPr lang="zh-CN" altLang="en-US" sz="2135">
                <a:cs typeface="+mn-ea"/>
                <a:sym typeface="+mn-lt"/>
              </a:endParaRPr>
            </a:p>
          </p:txBody>
        </p:sp>
        <p:sp>
          <p:nvSpPr>
            <p:cNvPr id="27" name="Freeform 182"/>
            <p:cNvSpPr/>
            <p:nvPr/>
          </p:nvSpPr>
          <p:spPr bwMode="auto">
            <a:xfrm>
              <a:off x="-822" y="1363"/>
              <a:ext cx="489" cy="1031"/>
            </a:xfrm>
            <a:custGeom>
              <a:avLst/>
              <a:gdLst>
                <a:gd name="T0" fmla="*/ 70 w 335"/>
                <a:gd name="T1" fmla="*/ 246 h 707"/>
                <a:gd name="T2" fmla="*/ 39 w 335"/>
                <a:gd name="T3" fmla="*/ 369 h 707"/>
                <a:gd name="T4" fmla="*/ 72 w 335"/>
                <a:gd name="T5" fmla="*/ 525 h 707"/>
                <a:gd name="T6" fmla="*/ 92 w 335"/>
                <a:gd name="T7" fmla="*/ 525 h 707"/>
                <a:gd name="T8" fmla="*/ 118 w 335"/>
                <a:gd name="T9" fmla="*/ 707 h 707"/>
                <a:gd name="T10" fmla="*/ 166 w 335"/>
                <a:gd name="T11" fmla="*/ 707 h 707"/>
                <a:gd name="T12" fmla="*/ 160 w 335"/>
                <a:gd name="T13" fmla="*/ 525 h 707"/>
                <a:gd name="T14" fmla="*/ 179 w 335"/>
                <a:gd name="T15" fmla="*/ 525 h 707"/>
                <a:gd name="T16" fmla="*/ 180 w 335"/>
                <a:gd name="T17" fmla="*/ 707 h 707"/>
                <a:gd name="T18" fmla="*/ 221 w 335"/>
                <a:gd name="T19" fmla="*/ 707 h 707"/>
                <a:gd name="T20" fmla="*/ 243 w 335"/>
                <a:gd name="T21" fmla="*/ 525 h 707"/>
                <a:gd name="T22" fmla="*/ 270 w 335"/>
                <a:gd name="T23" fmla="*/ 525 h 707"/>
                <a:gd name="T24" fmla="*/ 292 w 335"/>
                <a:gd name="T25" fmla="*/ 365 h 707"/>
                <a:gd name="T26" fmla="*/ 258 w 335"/>
                <a:gd name="T27" fmla="*/ 242 h 707"/>
                <a:gd name="T28" fmla="*/ 296 w 335"/>
                <a:gd name="T29" fmla="*/ 305 h 707"/>
                <a:gd name="T30" fmla="*/ 335 w 335"/>
                <a:gd name="T31" fmla="*/ 288 h 707"/>
                <a:gd name="T32" fmla="*/ 273 w 335"/>
                <a:gd name="T33" fmla="*/ 0 h 707"/>
                <a:gd name="T34" fmla="*/ 261 w 335"/>
                <a:gd name="T35" fmla="*/ 0 h 707"/>
                <a:gd name="T36" fmla="*/ 237 w 335"/>
                <a:gd name="T37" fmla="*/ 0 h 707"/>
                <a:gd name="T38" fmla="*/ 225 w 335"/>
                <a:gd name="T39" fmla="*/ 0 h 707"/>
                <a:gd name="T40" fmla="*/ 160 w 335"/>
                <a:gd name="T41" fmla="*/ 42 h 707"/>
                <a:gd name="T42" fmla="*/ 94 w 335"/>
                <a:gd name="T43" fmla="*/ 0 h 707"/>
                <a:gd name="T44" fmla="*/ 89 w 335"/>
                <a:gd name="T45" fmla="*/ 0 h 707"/>
                <a:gd name="T46" fmla="*/ 55 w 335"/>
                <a:gd name="T47" fmla="*/ 0 h 707"/>
                <a:gd name="T48" fmla="*/ 47 w 335"/>
                <a:gd name="T49" fmla="*/ 0 h 707"/>
                <a:gd name="T50" fmla="*/ 0 w 335"/>
                <a:gd name="T51" fmla="*/ 316 h 707"/>
                <a:gd name="T52" fmla="*/ 34 w 335"/>
                <a:gd name="T53" fmla="*/ 329 h 707"/>
                <a:gd name="T54" fmla="*/ 70 w 335"/>
                <a:gd name="T55" fmla="*/ 246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35" h="707">
                  <a:moveTo>
                    <a:pt x="70" y="246"/>
                  </a:moveTo>
                  <a:cubicBezTo>
                    <a:pt x="39" y="369"/>
                    <a:pt x="39" y="369"/>
                    <a:pt x="39" y="369"/>
                  </a:cubicBezTo>
                  <a:cubicBezTo>
                    <a:pt x="72" y="525"/>
                    <a:pt x="72" y="525"/>
                    <a:pt x="72" y="525"/>
                  </a:cubicBezTo>
                  <a:cubicBezTo>
                    <a:pt x="92" y="525"/>
                    <a:pt x="92" y="525"/>
                    <a:pt x="92" y="525"/>
                  </a:cubicBezTo>
                  <a:cubicBezTo>
                    <a:pt x="118" y="707"/>
                    <a:pt x="118" y="707"/>
                    <a:pt x="118" y="707"/>
                  </a:cubicBezTo>
                  <a:cubicBezTo>
                    <a:pt x="166" y="707"/>
                    <a:pt x="166" y="707"/>
                    <a:pt x="166" y="707"/>
                  </a:cubicBezTo>
                  <a:cubicBezTo>
                    <a:pt x="160" y="525"/>
                    <a:pt x="160" y="525"/>
                    <a:pt x="160" y="525"/>
                  </a:cubicBezTo>
                  <a:cubicBezTo>
                    <a:pt x="179" y="525"/>
                    <a:pt x="179" y="525"/>
                    <a:pt x="179" y="525"/>
                  </a:cubicBezTo>
                  <a:cubicBezTo>
                    <a:pt x="180" y="707"/>
                    <a:pt x="180" y="707"/>
                    <a:pt x="180" y="707"/>
                  </a:cubicBezTo>
                  <a:cubicBezTo>
                    <a:pt x="221" y="707"/>
                    <a:pt x="221" y="707"/>
                    <a:pt x="221" y="707"/>
                  </a:cubicBezTo>
                  <a:cubicBezTo>
                    <a:pt x="243" y="525"/>
                    <a:pt x="243" y="525"/>
                    <a:pt x="243" y="525"/>
                  </a:cubicBezTo>
                  <a:cubicBezTo>
                    <a:pt x="270" y="525"/>
                    <a:pt x="270" y="525"/>
                    <a:pt x="270" y="525"/>
                  </a:cubicBezTo>
                  <a:cubicBezTo>
                    <a:pt x="292" y="365"/>
                    <a:pt x="292" y="365"/>
                    <a:pt x="292" y="365"/>
                  </a:cubicBezTo>
                  <a:cubicBezTo>
                    <a:pt x="258" y="242"/>
                    <a:pt x="258" y="242"/>
                    <a:pt x="258" y="242"/>
                  </a:cubicBezTo>
                  <a:cubicBezTo>
                    <a:pt x="296" y="305"/>
                    <a:pt x="296" y="305"/>
                    <a:pt x="296" y="305"/>
                  </a:cubicBezTo>
                  <a:cubicBezTo>
                    <a:pt x="335" y="288"/>
                    <a:pt x="335" y="288"/>
                    <a:pt x="335" y="288"/>
                  </a:cubicBezTo>
                  <a:cubicBezTo>
                    <a:pt x="273" y="0"/>
                    <a:pt x="273" y="0"/>
                    <a:pt x="273" y="0"/>
                  </a:cubicBezTo>
                  <a:cubicBezTo>
                    <a:pt x="261" y="0"/>
                    <a:pt x="261" y="0"/>
                    <a:pt x="261" y="0"/>
                  </a:cubicBezTo>
                  <a:cubicBezTo>
                    <a:pt x="237" y="0"/>
                    <a:pt x="237" y="0"/>
                    <a:pt x="237" y="0"/>
                  </a:cubicBezTo>
                  <a:cubicBezTo>
                    <a:pt x="225" y="0"/>
                    <a:pt x="225" y="0"/>
                    <a:pt x="225" y="0"/>
                  </a:cubicBezTo>
                  <a:cubicBezTo>
                    <a:pt x="215" y="25"/>
                    <a:pt x="190" y="42"/>
                    <a:pt x="160" y="42"/>
                  </a:cubicBezTo>
                  <a:cubicBezTo>
                    <a:pt x="130" y="42"/>
                    <a:pt x="104" y="25"/>
                    <a:pt x="94" y="0"/>
                  </a:cubicBezTo>
                  <a:cubicBezTo>
                    <a:pt x="89" y="0"/>
                    <a:pt x="89" y="0"/>
                    <a:pt x="89" y="0"/>
                  </a:cubicBezTo>
                  <a:cubicBezTo>
                    <a:pt x="55" y="0"/>
                    <a:pt x="55" y="0"/>
                    <a:pt x="55" y="0"/>
                  </a:cubicBezTo>
                  <a:cubicBezTo>
                    <a:pt x="47" y="0"/>
                    <a:pt x="47" y="0"/>
                    <a:pt x="47" y="0"/>
                  </a:cubicBezTo>
                  <a:cubicBezTo>
                    <a:pt x="0" y="316"/>
                    <a:pt x="0" y="316"/>
                    <a:pt x="0" y="316"/>
                  </a:cubicBezTo>
                  <a:cubicBezTo>
                    <a:pt x="34" y="329"/>
                    <a:pt x="34" y="329"/>
                    <a:pt x="34" y="329"/>
                  </a:cubicBezTo>
                  <a:cubicBezTo>
                    <a:pt x="70" y="246"/>
                    <a:pt x="70" y="246"/>
                    <a:pt x="70" y="246"/>
                  </a:cubicBezTo>
                  <a:close/>
                </a:path>
              </a:pathLst>
            </a:custGeom>
            <a:grpFill/>
            <a:ln>
              <a:noFill/>
            </a:ln>
          </p:spPr>
          <p:txBody>
            <a:bodyPr/>
            <a:lstStyle/>
            <a:p>
              <a:endParaRPr lang="zh-CN" altLang="en-US" sz="2135">
                <a:cs typeface="+mn-ea"/>
                <a:sym typeface="+mn-lt"/>
              </a:endParaRPr>
            </a:p>
          </p:txBody>
        </p:sp>
      </p:grpSp>
      <p:grpSp>
        <p:nvGrpSpPr>
          <p:cNvPr id="28" name="Group 186"/>
          <p:cNvGrpSpPr>
            <a:grpSpLocks noChangeAspect="1"/>
          </p:cNvGrpSpPr>
          <p:nvPr/>
        </p:nvGrpSpPr>
        <p:grpSpPr bwMode="auto">
          <a:xfrm>
            <a:off x="7966633" y="2131805"/>
            <a:ext cx="1184673" cy="2865600"/>
            <a:chOff x="-547" y="1214"/>
            <a:chExt cx="635" cy="1536"/>
          </a:xfrm>
          <a:solidFill>
            <a:schemeClr val="accent3"/>
          </a:solidFill>
        </p:grpSpPr>
        <p:sp>
          <p:nvSpPr>
            <p:cNvPr id="29" name="Freeform 187"/>
            <p:cNvSpPr/>
            <p:nvPr/>
          </p:nvSpPr>
          <p:spPr bwMode="auto">
            <a:xfrm>
              <a:off x="-547" y="1575"/>
              <a:ext cx="635" cy="1175"/>
            </a:xfrm>
            <a:custGeom>
              <a:avLst/>
              <a:gdLst>
                <a:gd name="T0" fmla="*/ 391 w 391"/>
                <a:gd name="T1" fmla="*/ 259 h 722"/>
                <a:gd name="T2" fmla="*/ 323 w 391"/>
                <a:gd name="T3" fmla="*/ 335 h 722"/>
                <a:gd name="T4" fmla="*/ 320 w 391"/>
                <a:gd name="T5" fmla="*/ 722 h 722"/>
                <a:gd name="T6" fmla="*/ 239 w 391"/>
                <a:gd name="T7" fmla="*/ 722 h 722"/>
                <a:gd name="T8" fmla="*/ 211 w 391"/>
                <a:gd name="T9" fmla="*/ 395 h 722"/>
                <a:gd name="T10" fmla="*/ 189 w 391"/>
                <a:gd name="T11" fmla="*/ 395 h 722"/>
                <a:gd name="T12" fmla="*/ 155 w 391"/>
                <a:gd name="T13" fmla="*/ 722 h 722"/>
                <a:gd name="T14" fmla="*/ 71 w 391"/>
                <a:gd name="T15" fmla="*/ 722 h 722"/>
                <a:gd name="T16" fmla="*/ 73 w 391"/>
                <a:gd name="T17" fmla="*/ 335 h 722"/>
                <a:gd name="T18" fmla="*/ 0 w 391"/>
                <a:gd name="T19" fmla="*/ 280 h 722"/>
                <a:gd name="T20" fmla="*/ 56 w 391"/>
                <a:gd name="T21" fmla="*/ 14 h 722"/>
                <a:gd name="T22" fmla="*/ 115 w 391"/>
                <a:gd name="T23" fmla="*/ 14 h 722"/>
                <a:gd name="T24" fmla="*/ 171 w 391"/>
                <a:gd name="T25" fmla="*/ 105 h 722"/>
                <a:gd name="T26" fmla="*/ 184 w 391"/>
                <a:gd name="T27" fmla="*/ 24 h 722"/>
                <a:gd name="T28" fmla="*/ 179 w 391"/>
                <a:gd name="T29" fmla="*/ 24 h 722"/>
                <a:gd name="T30" fmla="*/ 179 w 391"/>
                <a:gd name="T31" fmla="*/ 0 h 722"/>
                <a:gd name="T32" fmla="*/ 213 w 391"/>
                <a:gd name="T33" fmla="*/ 0 h 722"/>
                <a:gd name="T34" fmla="*/ 213 w 391"/>
                <a:gd name="T35" fmla="*/ 24 h 722"/>
                <a:gd name="T36" fmla="*/ 207 w 391"/>
                <a:gd name="T37" fmla="*/ 24 h 722"/>
                <a:gd name="T38" fmla="*/ 227 w 391"/>
                <a:gd name="T39" fmla="*/ 104 h 722"/>
                <a:gd name="T40" fmla="*/ 275 w 391"/>
                <a:gd name="T41" fmla="*/ 14 h 722"/>
                <a:gd name="T42" fmla="*/ 325 w 391"/>
                <a:gd name="T43" fmla="*/ 14 h 722"/>
                <a:gd name="T44" fmla="*/ 391 w 391"/>
                <a:gd name="T45" fmla="*/ 259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1" h="722">
                  <a:moveTo>
                    <a:pt x="391" y="259"/>
                  </a:moveTo>
                  <a:cubicBezTo>
                    <a:pt x="368" y="284"/>
                    <a:pt x="346" y="310"/>
                    <a:pt x="323" y="335"/>
                  </a:cubicBezTo>
                  <a:cubicBezTo>
                    <a:pt x="328" y="464"/>
                    <a:pt x="315" y="593"/>
                    <a:pt x="320" y="722"/>
                  </a:cubicBezTo>
                  <a:cubicBezTo>
                    <a:pt x="287" y="722"/>
                    <a:pt x="272" y="722"/>
                    <a:pt x="239" y="722"/>
                  </a:cubicBezTo>
                  <a:cubicBezTo>
                    <a:pt x="232" y="613"/>
                    <a:pt x="218" y="504"/>
                    <a:pt x="211" y="395"/>
                  </a:cubicBezTo>
                  <a:cubicBezTo>
                    <a:pt x="196" y="395"/>
                    <a:pt x="204" y="395"/>
                    <a:pt x="189" y="395"/>
                  </a:cubicBezTo>
                  <a:cubicBezTo>
                    <a:pt x="183" y="504"/>
                    <a:pt x="161" y="613"/>
                    <a:pt x="155" y="722"/>
                  </a:cubicBezTo>
                  <a:cubicBezTo>
                    <a:pt x="120" y="722"/>
                    <a:pt x="106" y="722"/>
                    <a:pt x="71" y="722"/>
                  </a:cubicBezTo>
                  <a:cubicBezTo>
                    <a:pt x="79" y="593"/>
                    <a:pt x="65" y="464"/>
                    <a:pt x="73" y="335"/>
                  </a:cubicBezTo>
                  <a:cubicBezTo>
                    <a:pt x="49" y="317"/>
                    <a:pt x="25" y="299"/>
                    <a:pt x="0" y="280"/>
                  </a:cubicBezTo>
                  <a:cubicBezTo>
                    <a:pt x="11" y="189"/>
                    <a:pt x="26" y="99"/>
                    <a:pt x="56" y="14"/>
                  </a:cubicBezTo>
                  <a:cubicBezTo>
                    <a:pt x="76" y="14"/>
                    <a:pt x="96" y="14"/>
                    <a:pt x="115" y="14"/>
                  </a:cubicBezTo>
                  <a:cubicBezTo>
                    <a:pt x="171" y="105"/>
                    <a:pt x="171" y="105"/>
                    <a:pt x="171" y="105"/>
                  </a:cubicBezTo>
                  <a:cubicBezTo>
                    <a:pt x="184" y="24"/>
                    <a:pt x="184" y="24"/>
                    <a:pt x="184" y="24"/>
                  </a:cubicBezTo>
                  <a:cubicBezTo>
                    <a:pt x="179" y="24"/>
                    <a:pt x="179" y="24"/>
                    <a:pt x="179" y="24"/>
                  </a:cubicBezTo>
                  <a:cubicBezTo>
                    <a:pt x="179" y="0"/>
                    <a:pt x="179" y="0"/>
                    <a:pt x="179" y="0"/>
                  </a:cubicBezTo>
                  <a:cubicBezTo>
                    <a:pt x="213" y="0"/>
                    <a:pt x="213" y="0"/>
                    <a:pt x="213" y="0"/>
                  </a:cubicBezTo>
                  <a:cubicBezTo>
                    <a:pt x="213" y="24"/>
                    <a:pt x="213" y="24"/>
                    <a:pt x="213" y="24"/>
                  </a:cubicBezTo>
                  <a:cubicBezTo>
                    <a:pt x="207" y="24"/>
                    <a:pt x="207" y="24"/>
                    <a:pt x="207" y="24"/>
                  </a:cubicBezTo>
                  <a:cubicBezTo>
                    <a:pt x="227" y="104"/>
                    <a:pt x="227" y="104"/>
                    <a:pt x="227" y="104"/>
                  </a:cubicBezTo>
                  <a:cubicBezTo>
                    <a:pt x="275" y="14"/>
                    <a:pt x="275" y="14"/>
                    <a:pt x="275" y="14"/>
                  </a:cubicBezTo>
                  <a:cubicBezTo>
                    <a:pt x="292" y="14"/>
                    <a:pt x="308" y="14"/>
                    <a:pt x="325" y="14"/>
                  </a:cubicBezTo>
                  <a:cubicBezTo>
                    <a:pt x="361" y="93"/>
                    <a:pt x="382" y="175"/>
                    <a:pt x="391" y="259"/>
                  </a:cubicBezTo>
                  <a:close/>
                </a:path>
              </a:pathLst>
            </a:custGeom>
            <a:grpFill/>
            <a:ln>
              <a:noFill/>
            </a:ln>
          </p:spPr>
          <p:txBody>
            <a:bodyPr/>
            <a:lstStyle/>
            <a:p>
              <a:endParaRPr lang="zh-CN" altLang="en-US" sz="2135">
                <a:cs typeface="+mn-ea"/>
                <a:sym typeface="+mn-lt"/>
              </a:endParaRPr>
            </a:p>
          </p:txBody>
        </p:sp>
        <p:sp>
          <p:nvSpPr>
            <p:cNvPr id="30" name="Freeform 188"/>
            <p:cNvSpPr/>
            <p:nvPr/>
          </p:nvSpPr>
          <p:spPr bwMode="auto">
            <a:xfrm>
              <a:off x="-385" y="1214"/>
              <a:ext cx="296" cy="236"/>
            </a:xfrm>
            <a:custGeom>
              <a:avLst/>
              <a:gdLst>
                <a:gd name="T0" fmla="*/ 33 w 182"/>
                <a:gd name="T1" fmla="*/ 144 h 145"/>
                <a:gd name="T2" fmla="*/ 38 w 182"/>
                <a:gd name="T3" fmla="*/ 73 h 145"/>
                <a:gd name="T4" fmla="*/ 151 w 182"/>
                <a:gd name="T5" fmla="*/ 74 h 145"/>
                <a:gd name="T6" fmla="*/ 155 w 182"/>
                <a:gd name="T7" fmla="*/ 145 h 145"/>
                <a:gd name="T8" fmla="*/ 167 w 182"/>
                <a:gd name="T9" fmla="*/ 38 h 145"/>
                <a:gd name="T10" fmla="*/ 24 w 182"/>
                <a:gd name="T11" fmla="*/ 32 h 145"/>
                <a:gd name="T12" fmla="*/ 33 w 182"/>
                <a:gd name="T13" fmla="*/ 144 h 145"/>
              </a:gdLst>
              <a:ahLst/>
              <a:cxnLst>
                <a:cxn ang="0">
                  <a:pos x="T0" y="T1"/>
                </a:cxn>
                <a:cxn ang="0">
                  <a:pos x="T2" y="T3"/>
                </a:cxn>
                <a:cxn ang="0">
                  <a:pos x="T4" y="T5"/>
                </a:cxn>
                <a:cxn ang="0">
                  <a:pos x="T6" y="T7"/>
                </a:cxn>
                <a:cxn ang="0">
                  <a:pos x="T8" y="T9"/>
                </a:cxn>
                <a:cxn ang="0">
                  <a:pos x="T10" y="T11"/>
                </a:cxn>
                <a:cxn ang="0">
                  <a:pos x="T12" y="T13"/>
                </a:cxn>
              </a:cxnLst>
              <a:rect l="0" t="0" r="r" b="b"/>
              <a:pathLst>
                <a:path w="182" h="145">
                  <a:moveTo>
                    <a:pt x="33" y="144"/>
                  </a:moveTo>
                  <a:cubicBezTo>
                    <a:pt x="30" y="118"/>
                    <a:pt x="30" y="99"/>
                    <a:pt x="38" y="73"/>
                  </a:cubicBezTo>
                  <a:cubicBezTo>
                    <a:pt x="69" y="114"/>
                    <a:pt x="115" y="85"/>
                    <a:pt x="151" y="74"/>
                  </a:cubicBezTo>
                  <a:cubicBezTo>
                    <a:pt x="155" y="96"/>
                    <a:pt x="157" y="114"/>
                    <a:pt x="155" y="145"/>
                  </a:cubicBezTo>
                  <a:cubicBezTo>
                    <a:pt x="182" y="122"/>
                    <a:pt x="182" y="60"/>
                    <a:pt x="167" y="38"/>
                  </a:cubicBezTo>
                  <a:cubicBezTo>
                    <a:pt x="142" y="2"/>
                    <a:pt x="51" y="0"/>
                    <a:pt x="24" y="32"/>
                  </a:cubicBezTo>
                  <a:cubicBezTo>
                    <a:pt x="14" y="44"/>
                    <a:pt x="0" y="127"/>
                    <a:pt x="33" y="144"/>
                  </a:cubicBezTo>
                  <a:close/>
                </a:path>
              </a:pathLst>
            </a:custGeom>
            <a:grpFill/>
            <a:ln>
              <a:noFill/>
            </a:ln>
          </p:spPr>
          <p:txBody>
            <a:bodyPr/>
            <a:lstStyle/>
            <a:p>
              <a:endParaRPr lang="zh-CN" altLang="en-US" sz="2135">
                <a:cs typeface="+mn-ea"/>
                <a:sym typeface="+mn-l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2" name="矩形 1"/>
          <p:cNvSpPr/>
          <p:nvPr/>
        </p:nvSpPr>
        <p:spPr>
          <a:xfrm>
            <a:off x="0" y="0"/>
            <a:ext cx="4114800" cy="6858000"/>
          </a:xfrm>
          <a:prstGeom prst="rect">
            <a:avLst/>
          </a:prstGeom>
          <a:gradFill>
            <a:gsLst>
              <a:gs pos="0">
                <a:schemeClr val="accent1">
                  <a:lumMod val="5000"/>
                  <a:lumOff val="95000"/>
                  <a:alpha val="0"/>
                </a:schemeClr>
              </a:gs>
              <a:gs pos="66000">
                <a:schemeClr val="bg1"/>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5"/>
          <p:cNvSpPr txBox="1">
            <a:spLocks noChangeArrowheads="1"/>
          </p:cNvSpPr>
          <p:nvPr/>
        </p:nvSpPr>
        <p:spPr bwMode="auto">
          <a:xfrm>
            <a:off x="3776035" y="2638889"/>
            <a:ext cx="428835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000" dirty="0">
                <a:solidFill>
                  <a:schemeClr val="accent1"/>
                </a:solidFill>
                <a:latin typeface="+mn-lt"/>
                <a:ea typeface="+mn-ea"/>
                <a:cs typeface="+mn-ea"/>
                <a:sym typeface="+mn-lt"/>
              </a:rPr>
              <a:t>请输入您的标题四</a:t>
            </a:r>
            <a:endParaRPr lang="zh-CN" altLang="en-US" sz="4000" dirty="0">
              <a:solidFill>
                <a:schemeClr val="accent1"/>
              </a:solidFill>
              <a:latin typeface="+mn-lt"/>
              <a:ea typeface="+mn-ea"/>
              <a:cs typeface="+mn-ea"/>
              <a:sym typeface="+mn-lt"/>
            </a:endParaRPr>
          </a:p>
        </p:txBody>
      </p:sp>
      <p:sp>
        <p:nvSpPr>
          <p:cNvPr id="13" name="文本框 12"/>
          <p:cNvSpPr txBox="1"/>
          <p:nvPr/>
        </p:nvSpPr>
        <p:spPr>
          <a:xfrm>
            <a:off x="3030504" y="2692990"/>
            <a:ext cx="748030" cy="701040"/>
          </a:xfrm>
          <a:prstGeom prst="rect">
            <a:avLst/>
          </a:prstGeom>
          <a:solidFill>
            <a:schemeClr val="accent2"/>
          </a:solidFill>
          <a:ln>
            <a:noFill/>
          </a:ln>
        </p:spPr>
        <p:txBody>
          <a:bodyPr wrap="none" rtlCol="0">
            <a:spAutoFit/>
          </a:bodyPr>
          <a:lstStyle/>
          <a:p>
            <a:r>
              <a:rPr lang="en-US" altLang="zh-CN" sz="4000" dirty="0">
                <a:solidFill>
                  <a:schemeClr val="bg1"/>
                </a:solidFill>
                <a:latin typeface="+mn-ea"/>
                <a:cs typeface="+mn-ea"/>
                <a:sym typeface="+mn-lt"/>
              </a:rPr>
              <a:t>04</a:t>
            </a:r>
            <a:endParaRPr lang="zh-CN" altLang="en-US" sz="4000" dirty="0">
              <a:solidFill>
                <a:schemeClr val="bg1"/>
              </a:solidFill>
              <a:latin typeface="+mn-ea"/>
              <a:cs typeface="+mn-ea"/>
              <a:sym typeface="+mn-lt"/>
            </a:endParaRPr>
          </a:p>
        </p:txBody>
      </p:sp>
      <p:sp>
        <p:nvSpPr>
          <p:cNvPr id="19" name="文本框 18"/>
          <p:cNvSpPr txBox="1"/>
          <p:nvPr/>
        </p:nvSpPr>
        <p:spPr>
          <a:xfrm>
            <a:off x="3776035" y="3384875"/>
            <a:ext cx="4124320" cy="830997"/>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cxnSp>
        <p:nvCxnSpPr>
          <p:cNvPr id="5" name="直接连接符 4"/>
          <p:cNvCxnSpPr/>
          <p:nvPr/>
        </p:nvCxnSpPr>
        <p:spPr>
          <a:xfrm>
            <a:off x="3776035" y="3384875"/>
            <a:ext cx="412432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请输入您的标题四</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04</a:t>
            </a:r>
            <a:endParaRPr lang="zh-CN" altLang="en-US" sz="2800" dirty="0">
              <a:solidFill>
                <a:schemeClr val="bg1"/>
              </a:solidFill>
              <a:latin typeface="+mn-ea"/>
              <a:cs typeface="+mn-ea"/>
              <a:sym typeface="+mn-lt"/>
            </a:endParaRPr>
          </a:p>
        </p:txBody>
      </p:sp>
      <p:sp>
        <p:nvSpPr>
          <p:cNvPr id="5" name="Freeform 891"/>
          <p:cNvSpPr/>
          <p:nvPr/>
        </p:nvSpPr>
        <p:spPr bwMode="auto">
          <a:xfrm>
            <a:off x="1523246" y="1754918"/>
            <a:ext cx="2349500" cy="1826684"/>
          </a:xfrm>
          <a:custGeom>
            <a:avLst/>
            <a:gdLst>
              <a:gd name="T0" fmla="*/ 1110 w 1110"/>
              <a:gd name="T1" fmla="*/ 0 h 863"/>
              <a:gd name="T2" fmla="*/ 1110 w 1110"/>
              <a:gd name="T3" fmla="*/ 863 h 863"/>
              <a:gd name="T4" fmla="*/ 0 w 1110"/>
              <a:gd name="T5" fmla="*/ 863 h 863"/>
              <a:gd name="T6" fmla="*/ 0 w 1110"/>
              <a:gd name="T7" fmla="*/ 0 h 863"/>
              <a:gd name="T8" fmla="*/ 1110 w 1110"/>
              <a:gd name="T9" fmla="*/ 0 h 863"/>
              <a:gd name="T10" fmla="*/ 1110 w 1110"/>
              <a:gd name="T11" fmla="*/ 0 h 863"/>
            </a:gdLst>
            <a:ahLst/>
            <a:cxnLst>
              <a:cxn ang="0">
                <a:pos x="T0" y="T1"/>
              </a:cxn>
              <a:cxn ang="0">
                <a:pos x="T2" y="T3"/>
              </a:cxn>
              <a:cxn ang="0">
                <a:pos x="T4" y="T5"/>
              </a:cxn>
              <a:cxn ang="0">
                <a:pos x="T6" y="T7"/>
              </a:cxn>
              <a:cxn ang="0">
                <a:pos x="T8" y="T9"/>
              </a:cxn>
              <a:cxn ang="0">
                <a:pos x="T10" y="T11"/>
              </a:cxn>
            </a:cxnLst>
            <a:rect l="0" t="0" r="r" b="b"/>
            <a:pathLst>
              <a:path w="1110" h="863">
                <a:moveTo>
                  <a:pt x="1110" y="0"/>
                </a:moveTo>
                <a:lnTo>
                  <a:pt x="1110" y="863"/>
                </a:lnTo>
                <a:lnTo>
                  <a:pt x="0" y="863"/>
                </a:lnTo>
                <a:lnTo>
                  <a:pt x="0" y="0"/>
                </a:lnTo>
                <a:lnTo>
                  <a:pt x="1110" y="0"/>
                </a:lnTo>
                <a:lnTo>
                  <a:pt x="111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6" name="Freeform 1377"/>
          <p:cNvSpPr>
            <a:spLocks noEditPoints="1"/>
          </p:cNvSpPr>
          <p:nvPr/>
        </p:nvSpPr>
        <p:spPr bwMode="auto">
          <a:xfrm>
            <a:off x="2062997" y="2248102"/>
            <a:ext cx="256117" cy="256117"/>
          </a:xfrm>
          <a:custGeom>
            <a:avLst/>
            <a:gdLst>
              <a:gd name="T0" fmla="*/ 15 w 29"/>
              <a:gd name="T1" fmla="*/ 22 h 29"/>
              <a:gd name="T2" fmla="*/ 7 w 29"/>
              <a:gd name="T3" fmla="*/ 14 h 29"/>
              <a:gd name="T4" fmla="*/ 15 w 29"/>
              <a:gd name="T5" fmla="*/ 7 h 29"/>
              <a:gd name="T6" fmla="*/ 22 w 29"/>
              <a:gd name="T7" fmla="*/ 14 h 29"/>
              <a:gd name="T8" fmla="*/ 15 w 29"/>
              <a:gd name="T9" fmla="*/ 22 h 29"/>
              <a:gd name="T10" fmla="*/ 15 w 29"/>
              <a:gd name="T11" fmla="*/ 0 h 29"/>
              <a:gd name="T12" fmla="*/ 0 w 29"/>
              <a:gd name="T13" fmla="*/ 14 h 29"/>
              <a:gd name="T14" fmla="*/ 15 w 29"/>
              <a:gd name="T15" fmla="*/ 29 h 29"/>
              <a:gd name="T16" fmla="*/ 29 w 29"/>
              <a:gd name="T17" fmla="*/ 14 h 29"/>
              <a:gd name="T18" fmla="*/ 15 w 29"/>
              <a:gd name="T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5" y="22"/>
                </a:moveTo>
                <a:cubicBezTo>
                  <a:pt x="10" y="22"/>
                  <a:pt x="7" y="19"/>
                  <a:pt x="7" y="14"/>
                </a:cubicBezTo>
                <a:cubicBezTo>
                  <a:pt x="7" y="10"/>
                  <a:pt x="10" y="7"/>
                  <a:pt x="15" y="7"/>
                </a:cubicBezTo>
                <a:cubicBezTo>
                  <a:pt x="19" y="7"/>
                  <a:pt x="22" y="10"/>
                  <a:pt x="22" y="14"/>
                </a:cubicBezTo>
                <a:cubicBezTo>
                  <a:pt x="22" y="19"/>
                  <a:pt x="19" y="22"/>
                  <a:pt x="15" y="22"/>
                </a:cubicBezTo>
                <a:close/>
                <a:moveTo>
                  <a:pt x="15" y="0"/>
                </a:moveTo>
                <a:cubicBezTo>
                  <a:pt x="7" y="0"/>
                  <a:pt x="0" y="7"/>
                  <a:pt x="0" y="14"/>
                </a:cubicBezTo>
                <a:cubicBezTo>
                  <a:pt x="0" y="22"/>
                  <a:pt x="7" y="29"/>
                  <a:pt x="15" y="29"/>
                </a:cubicBezTo>
                <a:cubicBezTo>
                  <a:pt x="22" y="29"/>
                  <a:pt x="29" y="22"/>
                  <a:pt x="29" y="14"/>
                </a:cubicBezTo>
                <a:cubicBezTo>
                  <a:pt x="29" y="7"/>
                  <a:pt x="22" y="0"/>
                  <a:pt x="1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7" name="Freeform 1378"/>
          <p:cNvSpPr>
            <a:spLocks noEditPoints="1"/>
          </p:cNvSpPr>
          <p:nvPr/>
        </p:nvSpPr>
        <p:spPr bwMode="auto">
          <a:xfrm>
            <a:off x="3043013" y="2248102"/>
            <a:ext cx="256117" cy="256117"/>
          </a:xfrm>
          <a:custGeom>
            <a:avLst/>
            <a:gdLst>
              <a:gd name="T0" fmla="*/ 14 w 29"/>
              <a:gd name="T1" fmla="*/ 22 h 29"/>
              <a:gd name="T2" fmla="*/ 7 w 29"/>
              <a:gd name="T3" fmla="*/ 14 h 29"/>
              <a:gd name="T4" fmla="*/ 14 w 29"/>
              <a:gd name="T5" fmla="*/ 7 h 29"/>
              <a:gd name="T6" fmla="*/ 22 w 29"/>
              <a:gd name="T7" fmla="*/ 14 h 29"/>
              <a:gd name="T8" fmla="*/ 14 w 29"/>
              <a:gd name="T9" fmla="*/ 22 h 29"/>
              <a:gd name="T10" fmla="*/ 14 w 29"/>
              <a:gd name="T11" fmla="*/ 0 h 29"/>
              <a:gd name="T12" fmla="*/ 0 w 29"/>
              <a:gd name="T13" fmla="*/ 14 h 29"/>
              <a:gd name="T14" fmla="*/ 14 w 29"/>
              <a:gd name="T15" fmla="*/ 29 h 29"/>
              <a:gd name="T16" fmla="*/ 29 w 29"/>
              <a:gd name="T17" fmla="*/ 14 h 29"/>
              <a:gd name="T18" fmla="*/ 14 w 29"/>
              <a:gd name="T1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4" y="22"/>
                </a:moveTo>
                <a:cubicBezTo>
                  <a:pt x="10" y="22"/>
                  <a:pt x="7" y="19"/>
                  <a:pt x="7" y="14"/>
                </a:cubicBezTo>
                <a:cubicBezTo>
                  <a:pt x="7" y="10"/>
                  <a:pt x="10" y="7"/>
                  <a:pt x="14" y="7"/>
                </a:cubicBezTo>
                <a:cubicBezTo>
                  <a:pt x="19" y="7"/>
                  <a:pt x="22" y="10"/>
                  <a:pt x="22" y="14"/>
                </a:cubicBezTo>
                <a:cubicBezTo>
                  <a:pt x="22" y="19"/>
                  <a:pt x="19" y="22"/>
                  <a:pt x="14" y="22"/>
                </a:cubicBezTo>
                <a:close/>
                <a:moveTo>
                  <a:pt x="14" y="0"/>
                </a:moveTo>
                <a:cubicBezTo>
                  <a:pt x="7" y="0"/>
                  <a:pt x="0" y="7"/>
                  <a:pt x="0" y="14"/>
                </a:cubicBezTo>
                <a:cubicBezTo>
                  <a:pt x="0" y="22"/>
                  <a:pt x="7" y="29"/>
                  <a:pt x="14" y="29"/>
                </a:cubicBezTo>
                <a:cubicBezTo>
                  <a:pt x="22" y="29"/>
                  <a:pt x="29" y="22"/>
                  <a:pt x="29" y="14"/>
                </a:cubicBezTo>
                <a:cubicBezTo>
                  <a:pt x="29" y="7"/>
                  <a:pt x="22"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8" name="Freeform 1379"/>
          <p:cNvSpPr>
            <a:spLocks noEditPoints="1"/>
          </p:cNvSpPr>
          <p:nvPr/>
        </p:nvSpPr>
        <p:spPr bwMode="auto">
          <a:xfrm>
            <a:off x="1868263" y="1966585"/>
            <a:ext cx="1615017" cy="459317"/>
          </a:xfrm>
          <a:custGeom>
            <a:avLst/>
            <a:gdLst>
              <a:gd name="T0" fmla="*/ 103 w 183"/>
              <a:gd name="T1" fmla="*/ 21 h 52"/>
              <a:gd name="T2" fmla="*/ 103 w 183"/>
              <a:gd name="T3" fmla="*/ 6 h 52"/>
              <a:gd name="T4" fmla="*/ 141 w 183"/>
              <a:gd name="T5" fmla="*/ 20 h 52"/>
              <a:gd name="T6" fmla="*/ 103 w 183"/>
              <a:gd name="T7" fmla="*/ 21 h 52"/>
              <a:gd name="T8" fmla="*/ 97 w 183"/>
              <a:gd name="T9" fmla="*/ 21 h 52"/>
              <a:gd name="T10" fmla="*/ 63 w 183"/>
              <a:gd name="T11" fmla="*/ 21 h 52"/>
              <a:gd name="T12" fmla="*/ 98 w 183"/>
              <a:gd name="T13" fmla="*/ 6 h 52"/>
              <a:gd name="T14" fmla="*/ 97 w 183"/>
              <a:gd name="T15" fmla="*/ 21 h 52"/>
              <a:gd name="T16" fmla="*/ 165 w 183"/>
              <a:gd name="T17" fmla="*/ 16 h 52"/>
              <a:gd name="T18" fmla="*/ 153 w 183"/>
              <a:gd name="T19" fmla="*/ 16 h 52"/>
              <a:gd name="T20" fmla="*/ 122 w 183"/>
              <a:gd name="T21" fmla="*/ 2 h 52"/>
              <a:gd name="T22" fmla="*/ 69 w 183"/>
              <a:gd name="T23" fmla="*/ 9 h 52"/>
              <a:gd name="T24" fmla="*/ 53 w 183"/>
              <a:gd name="T25" fmla="*/ 19 h 52"/>
              <a:gd name="T26" fmla="*/ 34 w 183"/>
              <a:gd name="T27" fmla="*/ 20 h 52"/>
              <a:gd name="T28" fmla="*/ 5 w 183"/>
              <a:gd name="T29" fmla="*/ 32 h 52"/>
              <a:gd name="T30" fmla="*/ 0 w 183"/>
              <a:gd name="T31" fmla="*/ 46 h 52"/>
              <a:gd name="T32" fmla="*/ 18 w 183"/>
              <a:gd name="T33" fmla="*/ 50 h 52"/>
              <a:gd name="T34" fmla="*/ 20 w 183"/>
              <a:gd name="T35" fmla="*/ 50 h 52"/>
              <a:gd name="T36" fmla="*/ 19 w 183"/>
              <a:gd name="T37" fmla="*/ 47 h 52"/>
              <a:gd name="T38" fmla="*/ 37 w 183"/>
              <a:gd name="T39" fmla="*/ 29 h 52"/>
              <a:gd name="T40" fmla="*/ 54 w 183"/>
              <a:gd name="T41" fmla="*/ 47 h 52"/>
              <a:gd name="T42" fmla="*/ 54 w 183"/>
              <a:gd name="T43" fmla="*/ 50 h 52"/>
              <a:gd name="T44" fmla="*/ 130 w 183"/>
              <a:gd name="T45" fmla="*/ 50 h 52"/>
              <a:gd name="T46" fmla="*/ 130 w 183"/>
              <a:gd name="T47" fmla="*/ 47 h 52"/>
              <a:gd name="T48" fmla="*/ 148 w 183"/>
              <a:gd name="T49" fmla="*/ 29 h 52"/>
              <a:gd name="T50" fmla="*/ 165 w 183"/>
              <a:gd name="T51" fmla="*/ 47 h 52"/>
              <a:gd name="T52" fmla="*/ 165 w 183"/>
              <a:gd name="T53" fmla="*/ 50 h 52"/>
              <a:gd name="T54" fmla="*/ 168 w 183"/>
              <a:gd name="T55" fmla="*/ 50 h 52"/>
              <a:gd name="T56" fmla="*/ 183 w 183"/>
              <a:gd name="T57" fmla="*/ 41 h 52"/>
              <a:gd name="T58" fmla="*/ 183 w 183"/>
              <a:gd name="T59" fmla="*/ 34 h 52"/>
              <a:gd name="T60" fmla="*/ 165 w 183"/>
              <a:gd name="T61" fmla="*/ 1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83" h="52">
                <a:moveTo>
                  <a:pt x="103" y="21"/>
                </a:moveTo>
                <a:cubicBezTo>
                  <a:pt x="103" y="17"/>
                  <a:pt x="103" y="9"/>
                  <a:pt x="103" y="6"/>
                </a:cubicBezTo>
                <a:cubicBezTo>
                  <a:pt x="128" y="4"/>
                  <a:pt x="138" y="15"/>
                  <a:pt x="141" y="20"/>
                </a:cubicBezTo>
                <a:cubicBezTo>
                  <a:pt x="103" y="21"/>
                  <a:pt x="103" y="21"/>
                  <a:pt x="103" y="21"/>
                </a:cubicBezTo>
                <a:close/>
                <a:moveTo>
                  <a:pt x="97" y="21"/>
                </a:moveTo>
                <a:cubicBezTo>
                  <a:pt x="63" y="21"/>
                  <a:pt x="63" y="21"/>
                  <a:pt x="63" y="21"/>
                </a:cubicBezTo>
                <a:cubicBezTo>
                  <a:pt x="66" y="17"/>
                  <a:pt x="77" y="6"/>
                  <a:pt x="98" y="6"/>
                </a:cubicBezTo>
                <a:cubicBezTo>
                  <a:pt x="98" y="10"/>
                  <a:pt x="97" y="17"/>
                  <a:pt x="97" y="21"/>
                </a:cubicBezTo>
                <a:close/>
                <a:moveTo>
                  <a:pt x="165" y="16"/>
                </a:moveTo>
                <a:cubicBezTo>
                  <a:pt x="153" y="16"/>
                  <a:pt x="153" y="16"/>
                  <a:pt x="153" y="16"/>
                </a:cubicBezTo>
                <a:cubicBezTo>
                  <a:pt x="140" y="9"/>
                  <a:pt x="130" y="3"/>
                  <a:pt x="122" y="2"/>
                </a:cubicBezTo>
                <a:cubicBezTo>
                  <a:pt x="87" y="0"/>
                  <a:pt x="76" y="4"/>
                  <a:pt x="69" y="9"/>
                </a:cubicBezTo>
                <a:cubicBezTo>
                  <a:pt x="63" y="14"/>
                  <a:pt x="53" y="19"/>
                  <a:pt x="53" y="19"/>
                </a:cubicBezTo>
                <a:cubicBezTo>
                  <a:pt x="34" y="20"/>
                  <a:pt x="34" y="20"/>
                  <a:pt x="34" y="20"/>
                </a:cubicBezTo>
                <a:cubicBezTo>
                  <a:pt x="24" y="20"/>
                  <a:pt x="12" y="24"/>
                  <a:pt x="5" y="32"/>
                </a:cubicBezTo>
                <a:cubicBezTo>
                  <a:pt x="0" y="38"/>
                  <a:pt x="0" y="46"/>
                  <a:pt x="0" y="46"/>
                </a:cubicBezTo>
                <a:cubicBezTo>
                  <a:pt x="0" y="52"/>
                  <a:pt x="8" y="50"/>
                  <a:pt x="18" y="50"/>
                </a:cubicBezTo>
                <a:cubicBezTo>
                  <a:pt x="20" y="50"/>
                  <a:pt x="20" y="50"/>
                  <a:pt x="20" y="50"/>
                </a:cubicBezTo>
                <a:cubicBezTo>
                  <a:pt x="19" y="49"/>
                  <a:pt x="19" y="48"/>
                  <a:pt x="19" y="47"/>
                </a:cubicBezTo>
                <a:cubicBezTo>
                  <a:pt x="19" y="37"/>
                  <a:pt x="27" y="29"/>
                  <a:pt x="37" y="29"/>
                </a:cubicBezTo>
                <a:cubicBezTo>
                  <a:pt x="47" y="29"/>
                  <a:pt x="54" y="37"/>
                  <a:pt x="54" y="47"/>
                </a:cubicBezTo>
                <a:cubicBezTo>
                  <a:pt x="54" y="48"/>
                  <a:pt x="54" y="49"/>
                  <a:pt x="54" y="50"/>
                </a:cubicBezTo>
                <a:cubicBezTo>
                  <a:pt x="130" y="50"/>
                  <a:pt x="130" y="50"/>
                  <a:pt x="130" y="50"/>
                </a:cubicBezTo>
                <a:cubicBezTo>
                  <a:pt x="130" y="49"/>
                  <a:pt x="130" y="48"/>
                  <a:pt x="130" y="47"/>
                </a:cubicBezTo>
                <a:cubicBezTo>
                  <a:pt x="130" y="37"/>
                  <a:pt x="138" y="29"/>
                  <a:pt x="148" y="29"/>
                </a:cubicBezTo>
                <a:cubicBezTo>
                  <a:pt x="157" y="29"/>
                  <a:pt x="165" y="37"/>
                  <a:pt x="165" y="47"/>
                </a:cubicBezTo>
                <a:cubicBezTo>
                  <a:pt x="165" y="48"/>
                  <a:pt x="165" y="49"/>
                  <a:pt x="165" y="50"/>
                </a:cubicBezTo>
                <a:cubicBezTo>
                  <a:pt x="168" y="50"/>
                  <a:pt x="168" y="50"/>
                  <a:pt x="168" y="50"/>
                </a:cubicBezTo>
                <a:cubicBezTo>
                  <a:pt x="183" y="50"/>
                  <a:pt x="183" y="50"/>
                  <a:pt x="183" y="41"/>
                </a:cubicBezTo>
                <a:cubicBezTo>
                  <a:pt x="183" y="34"/>
                  <a:pt x="183" y="34"/>
                  <a:pt x="183" y="34"/>
                </a:cubicBezTo>
                <a:cubicBezTo>
                  <a:pt x="183" y="25"/>
                  <a:pt x="175" y="16"/>
                  <a:pt x="165" y="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9" name="TextBox 682"/>
          <p:cNvSpPr txBox="1"/>
          <p:nvPr/>
        </p:nvSpPr>
        <p:spPr>
          <a:xfrm>
            <a:off x="2807313" y="2562287"/>
            <a:ext cx="861695" cy="49784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b="1" dirty="0">
                <a:latin typeface="+mn-ea"/>
                <a:ea typeface="+mn-ea"/>
                <a:cs typeface="+mn-ea"/>
                <a:sym typeface="+mn-lt"/>
              </a:rPr>
              <a:t>73%</a:t>
            </a:r>
            <a:endParaRPr lang="en-US" altLang="zh-CN" sz="2665" b="1" dirty="0">
              <a:latin typeface="+mn-ea"/>
              <a:ea typeface="+mn-ea"/>
              <a:cs typeface="+mn-ea"/>
              <a:sym typeface="+mn-lt"/>
            </a:endParaRPr>
          </a:p>
        </p:txBody>
      </p:sp>
      <p:sp>
        <p:nvSpPr>
          <p:cNvPr id="10" name="矩形 1"/>
          <p:cNvSpPr>
            <a:spLocks noChangeArrowheads="1"/>
          </p:cNvSpPr>
          <p:nvPr/>
        </p:nvSpPr>
        <p:spPr bwMode="auto">
          <a:xfrm>
            <a:off x="1711013" y="2866715"/>
            <a:ext cx="2117760"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
        <p:nvSpPr>
          <p:cNvPr id="12" name="Freeform 1870"/>
          <p:cNvSpPr/>
          <p:nvPr/>
        </p:nvSpPr>
        <p:spPr bwMode="auto">
          <a:xfrm>
            <a:off x="4945587" y="1754916"/>
            <a:ext cx="2349500" cy="1826684"/>
          </a:xfrm>
          <a:custGeom>
            <a:avLst/>
            <a:gdLst>
              <a:gd name="T0" fmla="*/ 1110 w 1110"/>
              <a:gd name="T1" fmla="*/ 0 h 863"/>
              <a:gd name="T2" fmla="*/ 1110 w 1110"/>
              <a:gd name="T3" fmla="*/ 863 h 863"/>
              <a:gd name="T4" fmla="*/ 0 w 1110"/>
              <a:gd name="T5" fmla="*/ 863 h 863"/>
              <a:gd name="T6" fmla="*/ 0 w 1110"/>
              <a:gd name="T7" fmla="*/ 0 h 863"/>
              <a:gd name="T8" fmla="*/ 1110 w 1110"/>
              <a:gd name="T9" fmla="*/ 0 h 863"/>
              <a:gd name="T10" fmla="*/ 1110 w 1110"/>
              <a:gd name="T11" fmla="*/ 0 h 863"/>
            </a:gdLst>
            <a:ahLst/>
            <a:cxnLst>
              <a:cxn ang="0">
                <a:pos x="T0" y="T1"/>
              </a:cxn>
              <a:cxn ang="0">
                <a:pos x="T2" y="T3"/>
              </a:cxn>
              <a:cxn ang="0">
                <a:pos x="T4" y="T5"/>
              </a:cxn>
              <a:cxn ang="0">
                <a:pos x="T6" y="T7"/>
              </a:cxn>
              <a:cxn ang="0">
                <a:pos x="T8" y="T9"/>
              </a:cxn>
              <a:cxn ang="0">
                <a:pos x="T10" y="T11"/>
              </a:cxn>
            </a:cxnLst>
            <a:rect l="0" t="0" r="r" b="b"/>
            <a:pathLst>
              <a:path w="1110" h="863">
                <a:moveTo>
                  <a:pt x="1110" y="0"/>
                </a:moveTo>
                <a:lnTo>
                  <a:pt x="1110" y="863"/>
                </a:lnTo>
                <a:lnTo>
                  <a:pt x="0" y="863"/>
                </a:lnTo>
                <a:lnTo>
                  <a:pt x="0" y="0"/>
                </a:lnTo>
                <a:lnTo>
                  <a:pt x="1110" y="0"/>
                </a:lnTo>
                <a:lnTo>
                  <a:pt x="1110" y="0"/>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14" name="Freeform 2356"/>
          <p:cNvSpPr>
            <a:spLocks noEditPoints="1"/>
          </p:cNvSpPr>
          <p:nvPr/>
        </p:nvSpPr>
        <p:spPr bwMode="auto">
          <a:xfrm>
            <a:off x="5396438" y="2258683"/>
            <a:ext cx="122767" cy="122767"/>
          </a:xfrm>
          <a:custGeom>
            <a:avLst/>
            <a:gdLst>
              <a:gd name="T0" fmla="*/ 7 w 14"/>
              <a:gd name="T1" fmla="*/ 11 h 14"/>
              <a:gd name="T2" fmla="*/ 3 w 14"/>
              <a:gd name="T3" fmla="*/ 7 h 14"/>
              <a:gd name="T4" fmla="*/ 7 w 14"/>
              <a:gd name="T5" fmla="*/ 3 h 14"/>
              <a:gd name="T6" fmla="*/ 11 w 14"/>
              <a:gd name="T7" fmla="*/ 7 h 14"/>
              <a:gd name="T8" fmla="*/ 7 w 14"/>
              <a:gd name="T9" fmla="*/ 11 h 14"/>
              <a:gd name="T10" fmla="*/ 7 w 14"/>
              <a:gd name="T11" fmla="*/ 0 h 14"/>
              <a:gd name="T12" fmla="*/ 0 w 14"/>
              <a:gd name="T13" fmla="*/ 7 h 14"/>
              <a:gd name="T14" fmla="*/ 7 w 14"/>
              <a:gd name="T15" fmla="*/ 14 h 14"/>
              <a:gd name="T16" fmla="*/ 14 w 14"/>
              <a:gd name="T17" fmla="*/ 7 h 14"/>
              <a:gd name="T18" fmla="*/ 7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11"/>
                </a:moveTo>
                <a:cubicBezTo>
                  <a:pt x="5" y="11"/>
                  <a:pt x="3" y="9"/>
                  <a:pt x="3" y="7"/>
                </a:cubicBezTo>
                <a:cubicBezTo>
                  <a:pt x="3" y="5"/>
                  <a:pt x="5" y="3"/>
                  <a:pt x="7" y="3"/>
                </a:cubicBezTo>
                <a:cubicBezTo>
                  <a:pt x="9" y="3"/>
                  <a:pt x="11" y="5"/>
                  <a:pt x="11" y="7"/>
                </a:cubicBezTo>
                <a:cubicBezTo>
                  <a:pt x="11" y="9"/>
                  <a:pt x="9" y="11"/>
                  <a:pt x="7" y="11"/>
                </a:cubicBezTo>
                <a:close/>
                <a:moveTo>
                  <a:pt x="7" y="0"/>
                </a:moveTo>
                <a:cubicBezTo>
                  <a:pt x="3" y="0"/>
                  <a:pt x="0" y="3"/>
                  <a:pt x="0" y="7"/>
                </a:cubicBezTo>
                <a:cubicBezTo>
                  <a:pt x="0" y="11"/>
                  <a:pt x="3" y="14"/>
                  <a:pt x="7" y="14"/>
                </a:cubicBezTo>
                <a:cubicBezTo>
                  <a:pt x="11" y="14"/>
                  <a:pt x="14" y="11"/>
                  <a:pt x="14" y="7"/>
                </a:cubicBezTo>
                <a:cubicBezTo>
                  <a:pt x="14" y="3"/>
                  <a:pt x="11"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5" name="Freeform 2357"/>
          <p:cNvSpPr>
            <a:spLocks noEditPoints="1"/>
          </p:cNvSpPr>
          <p:nvPr/>
        </p:nvSpPr>
        <p:spPr bwMode="auto">
          <a:xfrm>
            <a:off x="5722404" y="2258683"/>
            <a:ext cx="133351" cy="122767"/>
          </a:xfrm>
          <a:custGeom>
            <a:avLst/>
            <a:gdLst>
              <a:gd name="T0" fmla="*/ 7 w 15"/>
              <a:gd name="T1" fmla="*/ 11 h 14"/>
              <a:gd name="T2" fmla="*/ 3 w 15"/>
              <a:gd name="T3" fmla="*/ 7 h 14"/>
              <a:gd name="T4" fmla="*/ 7 w 15"/>
              <a:gd name="T5" fmla="*/ 3 h 14"/>
              <a:gd name="T6" fmla="*/ 11 w 15"/>
              <a:gd name="T7" fmla="*/ 7 h 14"/>
              <a:gd name="T8" fmla="*/ 7 w 15"/>
              <a:gd name="T9" fmla="*/ 11 h 14"/>
              <a:gd name="T10" fmla="*/ 7 w 15"/>
              <a:gd name="T11" fmla="*/ 0 h 14"/>
              <a:gd name="T12" fmla="*/ 0 w 15"/>
              <a:gd name="T13" fmla="*/ 7 h 14"/>
              <a:gd name="T14" fmla="*/ 7 w 15"/>
              <a:gd name="T15" fmla="*/ 14 h 14"/>
              <a:gd name="T16" fmla="*/ 15 w 15"/>
              <a:gd name="T17" fmla="*/ 7 h 14"/>
              <a:gd name="T18" fmla="*/ 7 w 15"/>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4">
                <a:moveTo>
                  <a:pt x="7" y="11"/>
                </a:moveTo>
                <a:cubicBezTo>
                  <a:pt x="5" y="11"/>
                  <a:pt x="3" y="9"/>
                  <a:pt x="3" y="7"/>
                </a:cubicBezTo>
                <a:cubicBezTo>
                  <a:pt x="3" y="5"/>
                  <a:pt x="5" y="3"/>
                  <a:pt x="7" y="3"/>
                </a:cubicBezTo>
                <a:cubicBezTo>
                  <a:pt x="10" y="3"/>
                  <a:pt x="11" y="5"/>
                  <a:pt x="11" y="7"/>
                </a:cubicBezTo>
                <a:cubicBezTo>
                  <a:pt x="11" y="9"/>
                  <a:pt x="10" y="11"/>
                  <a:pt x="7" y="11"/>
                </a:cubicBezTo>
                <a:close/>
                <a:moveTo>
                  <a:pt x="7" y="0"/>
                </a:moveTo>
                <a:cubicBezTo>
                  <a:pt x="3" y="0"/>
                  <a:pt x="0" y="3"/>
                  <a:pt x="0" y="7"/>
                </a:cubicBezTo>
                <a:cubicBezTo>
                  <a:pt x="0" y="11"/>
                  <a:pt x="3" y="14"/>
                  <a:pt x="7" y="14"/>
                </a:cubicBezTo>
                <a:cubicBezTo>
                  <a:pt x="11" y="14"/>
                  <a:pt x="15" y="11"/>
                  <a:pt x="15" y="7"/>
                </a:cubicBezTo>
                <a:cubicBezTo>
                  <a:pt x="15" y="3"/>
                  <a:pt x="11"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6" name="Freeform 2358"/>
          <p:cNvSpPr>
            <a:spLocks noEditPoints="1"/>
          </p:cNvSpPr>
          <p:nvPr/>
        </p:nvSpPr>
        <p:spPr bwMode="auto">
          <a:xfrm>
            <a:off x="5881154" y="2258683"/>
            <a:ext cx="124884" cy="122767"/>
          </a:xfrm>
          <a:custGeom>
            <a:avLst/>
            <a:gdLst>
              <a:gd name="T0" fmla="*/ 7 w 14"/>
              <a:gd name="T1" fmla="*/ 11 h 14"/>
              <a:gd name="T2" fmla="*/ 3 w 14"/>
              <a:gd name="T3" fmla="*/ 7 h 14"/>
              <a:gd name="T4" fmla="*/ 7 w 14"/>
              <a:gd name="T5" fmla="*/ 3 h 14"/>
              <a:gd name="T6" fmla="*/ 11 w 14"/>
              <a:gd name="T7" fmla="*/ 7 h 14"/>
              <a:gd name="T8" fmla="*/ 7 w 14"/>
              <a:gd name="T9" fmla="*/ 11 h 14"/>
              <a:gd name="T10" fmla="*/ 7 w 14"/>
              <a:gd name="T11" fmla="*/ 0 h 14"/>
              <a:gd name="T12" fmla="*/ 0 w 14"/>
              <a:gd name="T13" fmla="*/ 7 h 14"/>
              <a:gd name="T14" fmla="*/ 7 w 14"/>
              <a:gd name="T15" fmla="*/ 14 h 14"/>
              <a:gd name="T16" fmla="*/ 14 w 14"/>
              <a:gd name="T17" fmla="*/ 7 h 14"/>
              <a:gd name="T18" fmla="*/ 7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11"/>
                </a:moveTo>
                <a:cubicBezTo>
                  <a:pt x="5" y="11"/>
                  <a:pt x="3" y="9"/>
                  <a:pt x="3" y="7"/>
                </a:cubicBezTo>
                <a:cubicBezTo>
                  <a:pt x="3" y="5"/>
                  <a:pt x="5" y="3"/>
                  <a:pt x="7" y="3"/>
                </a:cubicBezTo>
                <a:cubicBezTo>
                  <a:pt x="9" y="3"/>
                  <a:pt x="11" y="5"/>
                  <a:pt x="11" y="7"/>
                </a:cubicBezTo>
                <a:cubicBezTo>
                  <a:pt x="11" y="9"/>
                  <a:pt x="9" y="11"/>
                  <a:pt x="7" y="11"/>
                </a:cubicBezTo>
                <a:close/>
                <a:moveTo>
                  <a:pt x="7" y="0"/>
                </a:moveTo>
                <a:cubicBezTo>
                  <a:pt x="3" y="0"/>
                  <a:pt x="0" y="3"/>
                  <a:pt x="0" y="7"/>
                </a:cubicBezTo>
                <a:cubicBezTo>
                  <a:pt x="0" y="11"/>
                  <a:pt x="3" y="14"/>
                  <a:pt x="7" y="14"/>
                </a:cubicBezTo>
                <a:cubicBezTo>
                  <a:pt x="11" y="14"/>
                  <a:pt x="14" y="11"/>
                  <a:pt x="14" y="7"/>
                </a:cubicBezTo>
                <a:cubicBezTo>
                  <a:pt x="14" y="3"/>
                  <a:pt x="11" y="0"/>
                  <a:pt x="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7" name="Freeform 2359"/>
          <p:cNvSpPr>
            <a:spLocks noEditPoints="1"/>
          </p:cNvSpPr>
          <p:nvPr/>
        </p:nvSpPr>
        <p:spPr bwMode="auto">
          <a:xfrm>
            <a:off x="6588120" y="2267149"/>
            <a:ext cx="133351" cy="122767"/>
          </a:xfrm>
          <a:custGeom>
            <a:avLst/>
            <a:gdLst>
              <a:gd name="T0" fmla="*/ 8 w 15"/>
              <a:gd name="T1" fmla="*/ 11 h 14"/>
              <a:gd name="T2" fmla="*/ 4 w 15"/>
              <a:gd name="T3" fmla="*/ 7 h 14"/>
              <a:gd name="T4" fmla="*/ 8 w 15"/>
              <a:gd name="T5" fmla="*/ 3 h 14"/>
              <a:gd name="T6" fmla="*/ 12 w 15"/>
              <a:gd name="T7" fmla="*/ 7 h 14"/>
              <a:gd name="T8" fmla="*/ 8 w 15"/>
              <a:gd name="T9" fmla="*/ 11 h 14"/>
              <a:gd name="T10" fmla="*/ 8 w 15"/>
              <a:gd name="T11" fmla="*/ 0 h 14"/>
              <a:gd name="T12" fmla="*/ 0 w 15"/>
              <a:gd name="T13" fmla="*/ 7 h 14"/>
              <a:gd name="T14" fmla="*/ 8 w 15"/>
              <a:gd name="T15" fmla="*/ 14 h 14"/>
              <a:gd name="T16" fmla="*/ 15 w 15"/>
              <a:gd name="T17" fmla="*/ 7 h 14"/>
              <a:gd name="T18" fmla="*/ 8 w 15"/>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4">
                <a:moveTo>
                  <a:pt x="8" y="11"/>
                </a:moveTo>
                <a:cubicBezTo>
                  <a:pt x="5" y="11"/>
                  <a:pt x="4" y="9"/>
                  <a:pt x="4" y="7"/>
                </a:cubicBezTo>
                <a:cubicBezTo>
                  <a:pt x="4" y="5"/>
                  <a:pt x="5" y="3"/>
                  <a:pt x="8" y="3"/>
                </a:cubicBezTo>
                <a:cubicBezTo>
                  <a:pt x="10" y="3"/>
                  <a:pt x="12" y="5"/>
                  <a:pt x="12" y="7"/>
                </a:cubicBezTo>
                <a:cubicBezTo>
                  <a:pt x="12" y="9"/>
                  <a:pt x="10" y="11"/>
                  <a:pt x="8" y="11"/>
                </a:cubicBezTo>
                <a:close/>
                <a:moveTo>
                  <a:pt x="8" y="0"/>
                </a:moveTo>
                <a:cubicBezTo>
                  <a:pt x="4" y="0"/>
                  <a:pt x="0" y="3"/>
                  <a:pt x="0" y="7"/>
                </a:cubicBezTo>
                <a:cubicBezTo>
                  <a:pt x="0" y="11"/>
                  <a:pt x="4" y="14"/>
                  <a:pt x="8" y="14"/>
                </a:cubicBezTo>
                <a:cubicBezTo>
                  <a:pt x="12" y="14"/>
                  <a:pt x="15" y="11"/>
                  <a:pt x="15" y="7"/>
                </a:cubicBezTo>
                <a:cubicBezTo>
                  <a:pt x="15" y="3"/>
                  <a:pt x="12" y="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8" name="Freeform 2360"/>
          <p:cNvSpPr>
            <a:spLocks noEditPoints="1"/>
          </p:cNvSpPr>
          <p:nvPr/>
        </p:nvSpPr>
        <p:spPr bwMode="auto">
          <a:xfrm>
            <a:off x="5324471" y="1949649"/>
            <a:ext cx="1589617" cy="414867"/>
          </a:xfrm>
          <a:custGeom>
            <a:avLst/>
            <a:gdLst>
              <a:gd name="T0" fmla="*/ 25 w 180"/>
              <a:gd name="T1" fmla="*/ 26 h 47"/>
              <a:gd name="T2" fmla="*/ 12 w 180"/>
              <a:gd name="T3" fmla="*/ 26 h 47"/>
              <a:gd name="T4" fmla="*/ 19 w 180"/>
              <a:gd name="T5" fmla="*/ 16 h 47"/>
              <a:gd name="T6" fmla="*/ 26 w 180"/>
              <a:gd name="T7" fmla="*/ 16 h 47"/>
              <a:gd name="T8" fmla="*/ 25 w 180"/>
              <a:gd name="T9" fmla="*/ 26 h 47"/>
              <a:gd name="T10" fmla="*/ 177 w 180"/>
              <a:gd name="T11" fmla="*/ 34 h 47"/>
              <a:gd name="T12" fmla="*/ 175 w 180"/>
              <a:gd name="T13" fmla="*/ 34 h 47"/>
              <a:gd name="T14" fmla="*/ 171 w 180"/>
              <a:gd name="T15" fmla="*/ 0 h 47"/>
              <a:gd name="T16" fmla="*/ 39 w 180"/>
              <a:gd name="T17" fmla="*/ 0 h 47"/>
              <a:gd name="T18" fmla="*/ 34 w 180"/>
              <a:gd name="T19" fmla="*/ 34 h 47"/>
              <a:gd name="T20" fmla="*/ 30 w 180"/>
              <a:gd name="T21" fmla="*/ 34 h 47"/>
              <a:gd name="T22" fmla="*/ 30 w 180"/>
              <a:gd name="T23" fmla="*/ 17 h 47"/>
              <a:gd name="T24" fmla="*/ 30 w 180"/>
              <a:gd name="T25" fmla="*/ 12 h 47"/>
              <a:gd name="T26" fmla="*/ 30 w 180"/>
              <a:gd name="T27" fmla="*/ 8 h 47"/>
              <a:gd name="T28" fmla="*/ 28 w 180"/>
              <a:gd name="T29" fmla="*/ 8 h 47"/>
              <a:gd name="T30" fmla="*/ 28 w 180"/>
              <a:gd name="T31" fmla="*/ 12 h 47"/>
              <a:gd name="T32" fmla="*/ 17 w 180"/>
              <a:gd name="T33" fmla="*/ 14 h 47"/>
              <a:gd name="T34" fmla="*/ 7 w 180"/>
              <a:gd name="T35" fmla="*/ 26 h 47"/>
              <a:gd name="T36" fmla="*/ 3 w 180"/>
              <a:gd name="T37" fmla="*/ 29 h 47"/>
              <a:gd name="T38" fmla="*/ 2 w 180"/>
              <a:gd name="T39" fmla="*/ 32 h 47"/>
              <a:gd name="T40" fmla="*/ 0 w 180"/>
              <a:gd name="T41" fmla="*/ 38 h 47"/>
              <a:gd name="T42" fmla="*/ 4 w 180"/>
              <a:gd name="T43" fmla="*/ 42 h 47"/>
              <a:gd name="T44" fmla="*/ 5 w 180"/>
              <a:gd name="T45" fmla="*/ 42 h 47"/>
              <a:gd name="T46" fmla="*/ 7 w 180"/>
              <a:gd name="T47" fmla="*/ 42 h 47"/>
              <a:gd name="T48" fmla="*/ 15 w 180"/>
              <a:gd name="T49" fmla="*/ 34 h 47"/>
              <a:gd name="T50" fmla="*/ 24 w 180"/>
              <a:gd name="T51" fmla="*/ 41 h 47"/>
              <a:gd name="T52" fmla="*/ 27 w 180"/>
              <a:gd name="T53" fmla="*/ 47 h 47"/>
              <a:gd name="T54" fmla="*/ 28 w 180"/>
              <a:gd name="T55" fmla="*/ 42 h 47"/>
              <a:gd name="T56" fmla="*/ 30 w 180"/>
              <a:gd name="T57" fmla="*/ 42 h 47"/>
              <a:gd name="T58" fmla="*/ 34 w 180"/>
              <a:gd name="T59" fmla="*/ 42 h 47"/>
              <a:gd name="T60" fmla="*/ 44 w 180"/>
              <a:gd name="T61" fmla="*/ 42 h 47"/>
              <a:gd name="T62" fmla="*/ 52 w 180"/>
              <a:gd name="T63" fmla="*/ 33 h 47"/>
              <a:gd name="T64" fmla="*/ 61 w 180"/>
              <a:gd name="T65" fmla="*/ 42 h 47"/>
              <a:gd name="T66" fmla="*/ 61 w 180"/>
              <a:gd name="T67" fmla="*/ 42 h 47"/>
              <a:gd name="T68" fmla="*/ 70 w 180"/>
              <a:gd name="T69" fmla="*/ 33 h 47"/>
              <a:gd name="T70" fmla="*/ 79 w 180"/>
              <a:gd name="T71" fmla="*/ 42 h 47"/>
              <a:gd name="T72" fmla="*/ 142 w 180"/>
              <a:gd name="T73" fmla="*/ 42 h 47"/>
              <a:gd name="T74" fmla="*/ 151 w 180"/>
              <a:gd name="T75" fmla="*/ 34 h 47"/>
              <a:gd name="T76" fmla="*/ 159 w 180"/>
              <a:gd name="T77" fmla="*/ 41 h 47"/>
              <a:gd name="T78" fmla="*/ 162 w 180"/>
              <a:gd name="T79" fmla="*/ 47 h 47"/>
              <a:gd name="T80" fmla="*/ 162 w 180"/>
              <a:gd name="T81" fmla="*/ 42 h 47"/>
              <a:gd name="T82" fmla="*/ 173 w 180"/>
              <a:gd name="T83" fmla="*/ 42 h 47"/>
              <a:gd name="T84" fmla="*/ 178 w 180"/>
              <a:gd name="T85" fmla="*/ 38 h 47"/>
              <a:gd name="T86" fmla="*/ 177 w 180"/>
              <a:gd name="T87" fmla="*/ 34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80" h="47">
                <a:moveTo>
                  <a:pt x="25" y="26"/>
                </a:moveTo>
                <a:cubicBezTo>
                  <a:pt x="12" y="26"/>
                  <a:pt x="12" y="26"/>
                  <a:pt x="12" y="26"/>
                </a:cubicBezTo>
                <a:cubicBezTo>
                  <a:pt x="19" y="16"/>
                  <a:pt x="19" y="16"/>
                  <a:pt x="19" y="16"/>
                </a:cubicBezTo>
                <a:cubicBezTo>
                  <a:pt x="26" y="16"/>
                  <a:pt x="26" y="16"/>
                  <a:pt x="26" y="16"/>
                </a:cubicBezTo>
                <a:cubicBezTo>
                  <a:pt x="25" y="26"/>
                  <a:pt x="25" y="26"/>
                  <a:pt x="25" y="26"/>
                </a:cubicBezTo>
                <a:close/>
                <a:moveTo>
                  <a:pt x="177" y="34"/>
                </a:moveTo>
                <a:cubicBezTo>
                  <a:pt x="175" y="34"/>
                  <a:pt x="175" y="34"/>
                  <a:pt x="175" y="34"/>
                </a:cubicBezTo>
                <a:cubicBezTo>
                  <a:pt x="175" y="34"/>
                  <a:pt x="180" y="0"/>
                  <a:pt x="171" y="0"/>
                </a:cubicBezTo>
                <a:cubicBezTo>
                  <a:pt x="141" y="1"/>
                  <a:pt x="85" y="1"/>
                  <a:pt x="39" y="0"/>
                </a:cubicBezTo>
                <a:cubicBezTo>
                  <a:pt x="30" y="0"/>
                  <a:pt x="34" y="34"/>
                  <a:pt x="34" y="34"/>
                </a:cubicBezTo>
                <a:cubicBezTo>
                  <a:pt x="30" y="34"/>
                  <a:pt x="30" y="34"/>
                  <a:pt x="30" y="34"/>
                </a:cubicBezTo>
                <a:cubicBezTo>
                  <a:pt x="30" y="17"/>
                  <a:pt x="30" y="17"/>
                  <a:pt x="30" y="17"/>
                </a:cubicBezTo>
                <a:cubicBezTo>
                  <a:pt x="30" y="12"/>
                  <a:pt x="30" y="12"/>
                  <a:pt x="30" y="12"/>
                </a:cubicBezTo>
                <a:cubicBezTo>
                  <a:pt x="30" y="8"/>
                  <a:pt x="30" y="8"/>
                  <a:pt x="30" y="8"/>
                </a:cubicBezTo>
                <a:cubicBezTo>
                  <a:pt x="28" y="8"/>
                  <a:pt x="28" y="8"/>
                  <a:pt x="28" y="8"/>
                </a:cubicBezTo>
                <a:cubicBezTo>
                  <a:pt x="28" y="12"/>
                  <a:pt x="28" y="12"/>
                  <a:pt x="28" y="12"/>
                </a:cubicBezTo>
                <a:cubicBezTo>
                  <a:pt x="25" y="12"/>
                  <a:pt x="19" y="12"/>
                  <a:pt x="17" y="14"/>
                </a:cubicBezTo>
                <a:cubicBezTo>
                  <a:pt x="14" y="16"/>
                  <a:pt x="7" y="26"/>
                  <a:pt x="7" y="26"/>
                </a:cubicBezTo>
                <a:cubicBezTo>
                  <a:pt x="3" y="29"/>
                  <a:pt x="3" y="29"/>
                  <a:pt x="3" y="29"/>
                </a:cubicBezTo>
                <a:cubicBezTo>
                  <a:pt x="2" y="32"/>
                  <a:pt x="2" y="32"/>
                  <a:pt x="2" y="32"/>
                </a:cubicBezTo>
                <a:cubicBezTo>
                  <a:pt x="0" y="32"/>
                  <a:pt x="0" y="36"/>
                  <a:pt x="0" y="38"/>
                </a:cubicBezTo>
                <a:cubicBezTo>
                  <a:pt x="0" y="40"/>
                  <a:pt x="2" y="42"/>
                  <a:pt x="4" y="42"/>
                </a:cubicBezTo>
                <a:cubicBezTo>
                  <a:pt x="5" y="42"/>
                  <a:pt x="5" y="42"/>
                  <a:pt x="5" y="42"/>
                </a:cubicBezTo>
                <a:cubicBezTo>
                  <a:pt x="7" y="42"/>
                  <a:pt x="7" y="42"/>
                  <a:pt x="7" y="42"/>
                </a:cubicBezTo>
                <a:cubicBezTo>
                  <a:pt x="7" y="37"/>
                  <a:pt x="11" y="34"/>
                  <a:pt x="15" y="34"/>
                </a:cubicBezTo>
                <a:cubicBezTo>
                  <a:pt x="20" y="34"/>
                  <a:pt x="23" y="37"/>
                  <a:pt x="24" y="41"/>
                </a:cubicBezTo>
                <a:cubicBezTo>
                  <a:pt x="27" y="47"/>
                  <a:pt x="27" y="47"/>
                  <a:pt x="27" y="47"/>
                </a:cubicBezTo>
                <a:cubicBezTo>
                  <a:pt x="28" y="42"/>
                  <a:pt x="28" y="42"/>
                  <a:pt x="28" y="42"/>
                </a:cubicBezTo>
                <a:cubicBezTo>
                  <a:pt x="30" y="42"/>
                  <a:pt x="30" y="42"/>
                  <a:pt x="30" y="42"/>
                </a:cubicBezTo>
                <a:cubicBezTo>
                  <a:pt x="34" y="42"/>
                  <a:pt x="34" y="42"/>
                  <a:pt x="34" y="42"/>
                </a:cubicBezTo>
                <a:cubicBezTo>
                  <a:pt x="44" y="42"/>
                  <a:pt x="44" y="42"/>
                  <a:pt x="44" y="42"/>
                </a:cubicBezTo>
                <a:cubicBezTo>
                  <a:pt x="44" y="37"/>
                  <a:pt x="48" y="33"/>
                  <a:pt x="52" y="33"/>
                </a:cubicBezTo>
                <a:cubicBezTo>
                  <a:pt x="57" y="33"/>
                  <a:pt x="61" y="37"/>
                  <a:pt x="61" y="42"/>
                </a:cubicBezTo>
                <a:cubicBezTo>
                  <a:pt x="61" y="42"/>
                  <a:pt x="61" y="42"/>
                  <a:pt x="61" y="42"/>
                </a:cubicBezTo>
                <a:cubicBezTo>
                  <a:pt x="61" y="37"/>
                  <a:pt x="65" y="33"/>
                  <a:pt x="70" y="33"/>
                </a:cubicBezTo>
                <a:cubicBezTo>
                  <a:pt x="75" y="33"/>
                  <a:pt x="79" y="37"/>
                  <a:pt x="79" y="42"/>
                </a:cubicBezTo>
                <a:cubicBezTo>
                  <a:pt x="142" y="42"/>
                  <a:pt x="142" y="42"/>
                  <a:pt x="142" y="42"/>
                </a:cubicBezTo>
                <a:cubicBezTo>
                  <a:pt x="142" y="37"/>
                  <a:pt x="146" y="34"/>
                  <a:pt x="151" y="34"/>
                </a:cubicBezTo>
                <a:cubicBezTo>
                  <a:pt x="155" y="34"/>
                  <a:pt x="158" y="37"/>
                  <a:pt x="159" y="41"/>
                </a:cubicBezTo>
                <a:cubicBezTo>
                  <a:pt x="162" y="47"/>
                  <a:pt x="162" y="47"/>
                  <a:pt x="162" y="47"/>
                </a:cubicBezTo>
                <a:cubicBezTo>
                  <a:pt x="162" y="42"/>
                  <a:pt x="162" y="42"/>
                  <a:pt x="162" y="42"/>
                </a:cubicBezTo>
                <a:cubicBezTo>
                  <a:pt x="173" y="42"/>
                  <a:pt x="173" y="42"/>
                  <a:pt x="173" y="42"/>
                </a:cubicBezTo>
                <a:cubicBezTo>
                  <a:pt x="176" y="42"/>
                  <a:pt x="178" y="42"/>
                  <a:pt x="178" y="38"/>
                </a:cubicBezTo>
                <a:cubicBezTo>
                  <a:pt x="178" y="36"/>
                  <a:pt x="179" y="34"/>
                  <a:pt x="177"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19" name="TextBox 682"/>
          <p:cNvSpPr txBox="1"/>
          <p:nvPr/>
        </p:nvSpPr>
        <p:spPr>
          <a:xfrm>
            <a:off x="6185203" y="2554081"/>
            <a:ext cx="870751" cy="50276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b="1" dirty="0">
                <a:latin typeface="+mn-ea"/>
                <a:ea typeface="+mn-ea"/>
                <a:cs typeface="+mn-ea"/>
                <a:sym typeface="+mn-lt"/>
              </a:rPr>
              <a:t>22%</a:t>
            </a:r>
            <a:endParaRPr lang="en-US" altLang="zh-CN" sz="2665" b="1" dirty="0">
              <a:latin typeface="+mn-ea"/>
              <a:ea typeface="+mn-ea"/>
              <a:cs typeface="+mn-ea"/>
              <a:sym typeface="+mn-lt"/>
            </a:endParaRPr>
          </a:p>
        </p:txBody>
      </p:sp>
      <p:sp>
        <p:nvSpPr>
          <p:cNvPr id="20" name="Freeform 1380"/>
          <p:cNvSpPr/>
          <p:nvPr/>
        </p:nvSpPr>
        <p:spPr bwMode="auto">
          <a:xfrm>
            <a:off x="8367928" y="1754916"/>
            <a:ext cx="2349500" cy="1826684"/>
          </a:xfrm>
          <a:custGeom>
            <a:avLst/>
            <a:gdLst>
              <a:gd name="T0" fmla="*/ 1110 w 1110"/>
              <a:gd name="T1" fmla="*/ 0 h 863"/>
              <a:gd name="T2" fmla="*/ 1110 w 1110"/>
              <a:gd name="T3" fmla="*/ 863 h 863"/>
              <a:gd name="T4" fmla="*/ 0 w 1110"/>
              <a:gd name="T5" fmla="*/ 863 h 863"/>
              <a:gd name="T6" fmla="*/ 0 w 1110"/>
              <a:gd name="T7" fmla="*/ 0 h 863"/>
              <a:gd name="T8" fmla="*/ 1110 w 1110"/>
              <a:gd name="T9" fmla="*/ 0 h 863"/>
              <a:gd name="T10" fmla="*/ 1110 w 1110"/>
              <a:gd name="T11" fmla="*/ 0 h 863"/>
            </a:gdLst>
            <a:ahLst/>
            <a:cxnLst>
              <a:cxn ang="0">
                <a:pos x="T0" y="T1"/>
              </a:cxn>
              <a:cxn ang="0">
                <a:pos x="T2" y="T3"/>
              </a:cxn>
              <a:cxn ang="0">
                <a:pos x="T4" y="T5"/>
              </a:cxn>
              <a:cxn ang="0">
                <a:pos x="T6" y="T7"/>
              </a:cxn>
              <a:cxn ang="0">
                <a:pos x="T8" y="T9"/>
              </a:cxn>
              <a:cxn ang="0">
                <a:pos x="T10" y="T11"/>
              </a:cxn>
            </a:cxnLst>
            <a:rect l="0" t="0" r="r" b="b"/>
            <a:pathLst>
              <a:path w="1110" h="863">
                <a:moveTo>
                  <a:pt x="1110" y="0"/>
                </a:moveTo>
                <a:lnTo>
                  <a:pt x="1110" y="863"/>
                </a:lnTo>
                <a:lnTo>
                  <a:pt x="0" y="863"/>
                </a:lnTo>
                <a:lnTo>
                  <a:pt x="0" y="0"/>
                </a:lnTo>
                <a:lnTo>
                  <a:pt x="1110" y="0"/>
                </a:lnTo>
                <a:lnTo>
                  <a:pt x="1110" y="0"/>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cs typeface="+mn-ea"/>
              <a:sym typeface="+mn-lt"/>
            </a:endParaRPr>
          </a:p>
        </p:txBody>
      </p:sp>
      <p:sp>
        <p:nvSpPr>
          <p:cNvPr id="21" name="Freeform 1867"/>
          <p:cNvSpPr>
            <a:spLocks noEditPoints="1"/>
          </p:cNvSpPr>
          <p:nvPr/>
        </p:nvSpPr>
        <p:spPr bwMode="auto">
          <a:xfrm>
            <a:off x="9013512" y="2398383"/>
            <a:ext cx="167217" cy="167217"/>
          </a:xfrm>
          <a:custGeom>
            <a:avLst/>
            <a:gdLst>
              <a:gd name="T0" fmla="*/ 10 w 19"/>
              <a:gd name="T1" fmla="*/ 15 h 19"/>
              <a:gd name="T2" fmla="*/ 5 w 19"/>
              <a:gd name="T3" fmla="*/ 10 h 19"/>
              <a:gd name="T4" fmla="*/ 10 w 19"/>
              <a:gd name="T5" fmla="*/ 5 h 19"/>
              <a:gd name="T6" fmla="*/ 15 w 19"/>
              <a:gd name="T7" fmla="*/ 10 h 19"/>
              <a:gd name="T8" fmla="*/ 10 w 19"/>
              <a:gd name="T9" fmla="*/ 15 h 19"/>
              <a:gd name="T10" fmla="*/ 10 w 19"/>
              <a:gd name="T11" fmla="*/ 0 h 19"/>
              <a:gd name="T12" fmla="*/ 0 w 19"/>
              <a:gd name="T13" fmla="*/ 10 h 19"/>
              <a:gd name="T14" fmla="*/ 10 w 19"/>
              <a:gd name="T15" fmla="*/ 19 h 19"/>
              <a:gd name="T16" fmla="*/ 19 w 19"/>
              <a:gd name="T17" fmla="*/ 10 h 19"/>
              <a:gd name="T18" fmla="*/ 10 w 19"/>
              <a:gd name="T1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9">
                <a:moveTo>
                  <a:pt x="10" y="15"/>
                </a:moveTo>
                <a:cubicBezTo>
                  <a:pt x="7" y="15"/>
                  <a:pt x="5" y="13"/>
                  <a:pt x="5" y="10"/>
                </a:cubicBezTo>
                <a:cubicBezTo>
                  <a:pt x="5" y="7"/>
                  <a:pt x="7" y="5"/>
                  <a:pt x="10" y="5"/>
                </a:cubicBezTo>
                <a:cubicBezTo>
                  <a:pt x="13" y="5"/>
                  <a:pt x="15" y="7"/>
                  <a:pt x="15" y="10"/>
                </a:cubicBezTo>
                <a:cubicBezTo>
                  <a:pt x="15" y="13"/>
                  <a:pt x="13" y="15"/>
                  <a:pt x="10" y="15"/>
                </a:cubicBezTo>
                <a:close/>
                <a:moveTo>
                  <a:pt x="10" y="0"/>
                </a:moveTo>
                <a:cubicBezTo>
                  <a:pt x="5" y="0"/>
                  <a:pt x="0" y="5"/>
                  <a:pt x="0" y="10"/>
                </a:cubicBezTo>
                <a:cubicBezTo>
                  <a:pt x="0" y="15"/>
                  <a:pt x="5" y="19"/>
                  <a:pt x="10" y="19"/>
                </a:cubicBezTo>
                <a:cubicBezTo>
                  <a:pt x="15" y="19"/>
                  <a:pt x="19" y="15"/>
                  <a:pt x="19" y="10"/>
                </a:cubicBezTo>
                <a:cubicBezTo>
                  <a:pt x="19" y="5"/>
                  <a:pt x="15" y="0"/>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2" name="Freeform 1868"/>
          <p:cNvSpPr>
            <a:spLocks noEditPoints="1"/>
          </p:cNvSpPr>
          <p:nvPr/>
        </p:nvSpPr>
        <p:spPr bwMode="auto">
          <a:xfrm>
            <a:off x="9762812" y="2406849"/>
            <a:ext cx="169333" cy="167217"/>
          </a:xfrm>
          <a:custGeom>
            <a:avLst/>
            <a:gdLst>
              <a:gd name="T0" fmla="*/ 9 w 19"/>
              <a:gd name="T1" fmla="*/ 15 h 19"/>
              <a:gd name="T2" fmla="*/ 4 w 19"/>
              <a:gd name="T3" fmla="*/ 9 h 19"/>
              <a:gd name="T4" fmla="*/ 9 w 19"/>
              <a:gd name="T5" fmla="*/ 4 h 19"/>
              <a:gd name="T6" fmla="*/ 15 w 19"/>
              <a:gd name="T7" fmla="*/ 9 h 19"/>
              <a:gd name="T8" fmla="*/ 9 w 19"/>
              <a:gd name="T9" fmla="*/ 15 h 19"/>
              <a:gd name="T10" fmla="*/ 9 w 19"/>
              <a:gd name="T11" fmla="*/ 0 h 19"/>
              <a:gd name="T12" fmla="*/ 0 w 19"/>
              <a:gd name="T13" fmla="*/ 9 h 19"/>
              <a:gd name="T14" fmla="*/ 9 w 19"/>
              <a:gd name="T15" fmla="*/ 19 h 19"/>
              <a:gd name="T16" fmla="*/ 19 w 19"/>
              <a:gd name="T17" fmla="*/ 9 h 19"/>
              <a:gd name="T18" fmla="*/ 9 w 19"/>
              <a:gd name="T1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9">
                <a:moveTo>
                  <a:pt x="9" y="15"/>
                </a:moveTo>
                <a:cubicBezTo>
                  <a:pt x="6" y="15"/>
                  <a:pt x="4" y="12"/>
                  <a:pt x="4" y="9"/>
                </a:cubicBezTo>
                <a:cubicBezTo>
                  <a:pt x="4" y="6"/>
                  <a:pt x="6" y="4"/>
                  <a:pt x="9" y="4"/>
                </a:cubicBezTo>
                <a:cubicBezTo>
                  <a:pt x="12" y="4"/>
                  <a:pt x="15" y="6"/>
                  <a:pt x="15" y="9"/>
                </a:cubicBezTo>
                <a:cubicBezTo>
                  <a:pt x="15" y="12"/>
                  <a:pt x="12" y="15"/>
                  <a:pt x="9" y="15"/>
                </a:cubicBezTo>
                <a:close/>
                <a:moveTo>
                  <a:pt x="9" y="0"/>
                </a:moveTo>
                <a:cubicBezTo>
                  <a:pt x="4" y="0"/>
                  <a:pt x="0" y="4"/>
                  <a:pt x="0" y="9"/>
                </a:cubicBezTo>
                <a:cubicBezTo>
                  <a:pt x="0" y="15"/>
                  <a:pt x="4" y="19"/>
                  <a:pt x="9" y="19"/>
                </a:cubicBezTo>
                <a:cubicBezTo>
                  <a:pt x="14" y="19"/>
                  <a:pt x="19" y="15"/>
                  <a:pt x="19" y="9"/>
                </a:cubicBezTo>
                <a:cubicBezTo>
                  <a:pt x="19" y="4"/>
                  <a:pt x="14" y="0"/>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3" name="Freeform 1869"/>
          <p:cNvSpPr>
            <a:spLocks noEditPoints="1"/>
          </p:cNvSpPr>
          <p:nvPr/>
        </p:nvSpPr>
        <p:spPr bwMode="auto">
          <a:xfrm>
            <a:off x="8871695" y="1966583"/>
            <a:ext cx="1208617" cy="582084"/>
          </a:xfrm>
          <a:custGeom>
            <a:avLst/>
            <a:gdLst>
              <a:gd name="T0" fmla="*/ 40 w 137"/>
              <a:gd name="T1" fmla="*/ 37 h 66"/>
              <a:gd name="T2" fmla="*/ 17 w 137"/>
              <a:gd name="T3" fmla="*/ 37 h 66"/>
              <a:gd name="T4" fmla="*/ 25 w 137"/>
              <a:gd name="T5" fmla="*/ 24 h 66"/>
              <a:gd name="T6" fmla="*/ 40 w 137"/>
              <a:gd name="T7" fmla="*/ 24 h 66"/>
              <a:gd name="T8" fmla="*/ 40 w 137"/>
              <a:gd name="T9" fmla="*/ 37 h 66"/>
              <a:gd name="T10" fmla="*/ 131 w 137"/>
              <a:gd name="T11" fmla="*/ 48 h 66"/>
              <a:gd name="T12" fmla="*/ 128 w 137"/>
              <a:gd name="T13" fmla="*/ 48 h 66"/>
              <a:gd name="T14" fmla="*/ 128 w 137"/>
              <a:gd name="T15" fmla="*/ 0 h 66"/>
              <a:gd name="T16" fmla="*/ 48 w 137"/>
              <a:gd name="T17" fmla="*/ 0 h 66"/>
              <a:gd name="T18" fmla="*/ 48 w 137"/>
              <a:gd name="T19" fmla="*/ 48 h 66"/>
              <a:gd name="T20" fmla="*/ 46 w 137"/>
              <a:gd name="T21" fmla="*/ 48 h 66"/>
              <a:gd name="T22" fmla="*/ 46 w 137"/>
              <a:gd name="T23" fmla="*/ 17 h 66"/>
              <a:gd name="T24" fmla="*/ 23 w 137"/>
              <a:gd name="T25" fmla="*/ 17 h 66"/>
              <a:gd name="T26" fmla="*/ 8 w 137"/>
              <a:gd name="T27" fmla="*/ 43 h 66"/>
              <a:gd name="T28" fmla="*/ 8 w 137"/>
              <a:gd name="T29" fmla="*/ 48 h 66"/>
              <a:gd name="T30" fmla="*/ 5 w 137"/>
              <a:gd name="T31" fmla="*/ 48 h 66"/>
              <a:gd name="T32" fmla="*/ 0 w 137"/>
              <a:gd name="T33" fmla="*/ 54 h 66"/>
              <a:gd name="T34" fmla="*/ 5 w 137"/>
              <a:gd name="T35" fmla="*/ 59 h 66"/>
              <a:gd name="T36" fmla="*/ 8 w 137"/>
              <a:gd name="T37" fmla="*/ 59 h 66"/>
              <a:gd name="T38" fmla="*/ 13 w 137"/>
              <a:gd name="T39" fmla="*/ 59 h 66"/>
              <a:gd name="T40" fmla="*/ 26 w 137"/>
              <a:gd name="T41" fmla="*/ 48 h 66"/>
              <a:gd name="T42" fmla="*/ 38 w 137"/>
              <a:gd name="T43" fmla="*/ 58 h 66"/>
              <a:gd name="T44" fmla="*/ 43 w 137"/>
              <a:gd name="T45" fmla="*/ 66 h 66"/>
              <a:gd name="T46" fmla="*/ 43 w 137"/>
              <a:gd name="T47" fmla="*/ 59 h 66"/>
              <a:gd name="T48" fmla="*/ 46 w 137"/>
              <a:gd name="T49" fmla="*/ 59 h 66"/>
              <a:gd name="T50" fmla="*/ 48 w 137"/>
              <a:gd name="T51" fmla="*/ 59 h 66"/>
              <a:gd name="T52" fmla="*/ 99 w 137"/>
              <a:gd name="T53" fmla="*/ 59 h 66"/>
              <a:gd name="T54" fmla="*/ 111 w 137"/>
              <a:gd name="T55" fmla="*/ 48 h 66"/>
              <a:gd name="T56" fmla="*/ 124 w 137"/>
              <a:gd name="T57" fmla="*/ 58 h 66"/>
              <a:gd name="T58" fmla="*/ 128 w 137"/>
              <a:gd name="T59" fmla="*/ 66 h 66"/>
              <a:gd name="T60" fmla="*/ 128 w 137"/>
              <a:gd name="T61" fmla="*/ 59 h 66"/>
              <a:gd name="T62" fmla="*/ 131 w 137"/>
              <a:gd name="T63" fmla="*/ 59 h 66"/>
              <a:gd name="T64" fmla="*/ 137 w 137"/>
              <a:gd name="T65" fmla="*/ 54 h 66"/>
              <a:gd name="T66" fmla="*/ 131 w 137"/>
              <a:gd name="T67" fmla="*/ 4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7" h="66">
                <a:moveTo>
                  <a:pt x="40" y="37"/>
                </a:moveTo>
                <a:cubicBezTo>
                  <a:pt x="17" y="37"/>
                  <a:pt x="17" y="37"/>
                  <a:pt x="17" y="37"/>
                </a:cubicBezTo>
                <a:cubicBezTo>
                  <a:pt x="25" y="24"/>
                  <a:pt x="25" y="24"/>
                  <a:pt x="25" y="24"/>
                </a:cubicBezTo>
                <a:cubicBezTo>
                  <a:pt x="40" y="24"/>
                  <a:pt x="40" y="24"/>
                  <a:pt x="40" y="24"/>
                </a:cubicBezTo>
                <a:cubicBezTo>
                  <a:pt x="40" y="37"/>
                  <a:pt x="40" y="37"/>
                  <a:pt x="40" y="37"/>
                </a:cubicBezTo>
                <a:close/>
                <a:moveTo>
                  <a:pt x="131" y="48"/>
                </a:moveTo>
                <a:cubicBezTo>
                  <a:pt x="128" y="48"/>
                  <a:pt x="128" y="48"/>
                  <a:pt x="128" y="48"/>
                </a:cubicBezTo>
                <a:cubicBezTo>
                  <a:pt x="128" y="0"/>
                  <a:pt x="128" y="0"/>
                  <a:pt x="128" y="0"/>
                </a:cubicBezTo>
                <a:cubicBezTo>
                  <a:pt x="48" y="0"/>
                  <a:pt x="48" y="0"/>
                  <a:pt x="48" y="0"/>
                </a:cubicBezTo>
                <a:cubicBezTo>
                  <a:pt x="48" y="48"/>
                  <a:pt x="48" y="48"/>
                  <a:pt x="48" y="48"/>
                </a:cubicBezTo>
                <a:cubicBezTo>
                  <a:pt x="46" y="48"/>
                  <a:pt x="46" y="48"/>
                  <a:pt x="46" y="48"/>
                </a:cubicBezTo>
                <a:cubicBezTo>
                  <a:pt x="46" y="17"/>
                  <a:pt x="46" y="17"/>
                  <a:pt x="46" y="17"/>
                </a:cubicBezTo>
                <a:cubicBezTo>
                  <a:pt x="23" y="17"/>
                  <a:pt x="23" y="17"/>
                  <a:pt x="23" y="17"/>
                </a:cubicBezTo>
                <a:cubicBezTo>
                  <a:pt x="8" y="43"/>
                  <a:pt x="8" y="43"/>
                  <a:pt x="8" y="43"/>
                </a:cubicBezTo>
                <a:cubicBezTo>
                  <a:pt x="8" y="48"/>
                  <a:pt x="8" y="48"/>
                  <a:pt x="8" y="48"/>
                </a:cubicBezTo>
                <a:cubicBezTo>
                  <a:pt x="5" y="48"/>
                  <a:pt x="5" y="48"/>
                  <a:pt x="5" y="48"/>
                </a:cubicBezTo>
                <a:cubicBezTo>
                  <a:pt x="2" y="48"/>
                  <a:pt x="0" y="51"/>
                  <a:pt x="0" y="54"/>
                </a:cubicBezTo>
                <a:cubicBezTo>
                  <a:pt x="0" y="57"/>
                  <a:pt x="2" y="59"/>
                  <a:pt x="5" y="59"/>
                </a:cubicBezTo>
                <a:cubicBezTo>
                  <a:pt x="8" y="59"/>
                  <a:pt x="8" y="59"/>
                  <a:pt x="8" y="59"/>
                </a:cubicBezTo>
                <a:cubicBezTo>
                  <a:pt x="13" y="59"/>
                  <a:pt x="13" y="59"/>
                  <a:pt x="13" y="59"/>
                </a:cubicBezTo>
                <a:cubicBezTo>
                  <a:pt x="14" y="53"/>
                  <a:pt x="19" y="48"/>
                  <a:pt x="26" y="48"/>
                </a:cubicBezTo>
                <a:cubicBezTo>
                  <a:pt x="32" y="48"/>
                  <a:pt x="37" y="52"/>
                  <a:pt x="38" y="58"/>
                </a:cubicBezTo>
                <a:cubicBezTo>
                  <a:pt x="38" y="58"/>
                  <a:pt x="43" y="66"/>
                  <a:pt x="43" y="66"/>
                </a:cubicBezTo>
                <a:cubicBezTo>
                  <a:pt x="43" y="59"/>
                  <a:pt x="43" y="59"/>
                  <a:pt x="43" y="59"/>
                </a:cubicBezTo>
                <a:cubicBezTo>
                  <a:pt x="46" y="59"/>
                  <a:pt x="46" y="59"/>
                  <a:pt x="46" y="59"/>
                </a:cubicBezTo>
                <a:cubicBezTo>
                  <a:pt x="48" y="59"/>
                  <a:pt x="48" y="59"/>
                  <a:pt x="48" y="59"/>
                </a:cubicBezTo>
                <a:cubicBezTo>
                  <a:pt x="99" y="59"/>
                  <a:pt x="99" y="59"/>
                  <a:pt x="99" y="59"/>
                </a:cubicBezTo>
                <a:cubicBezTo>
                  <a:pt x="99" y="53"/>
                  <a:pt x="105" y="48"/>
                  <a:pt x="111" y="48"/>
                </a:cubicBezTo>
                <a:cubicBezTo>
                  <a:pt x="117" y="48"/>
                  <a:pt x="122" y="52"/>
                  <a:pt x="124" y="58"/>
                </a:cubicBezTo>
                <a:cubicBezTo>
                  <a:pt x="124" y="58"/>
                  <a:pt x="128" y="66"/>
                  <a:pt x="128" y="66"/>
                </a:cubicBezTo>
                <a:cubicBezTo>
                  <a:pt x="128" y="59"/>
                  <a:pt x="128" y="59"/>
                  <a:pt x="128" y="59"/>
                </a:cubicBezTo>
                <a:cubicBezTo>
                  <a:pt x="131" y="59"/>
                  <a:pt x="131" y="59"/>
                  <a:pt x="131" y="59"/>
                </a:cubicBezTo>
                <a:cubicBezTo>
                  <a:pt x="134" y="59"/>
                  <a:pt x="137" y="57"/>
                  <a:pt x="137" y="54"/>
                </a:cubicBezTo>
                <a:cubicBezTo>
                  <a:pt x="137" y="51"/>
                  <a:pt x="134" y="48"/>
                  <a:pt x="131" y="4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cs typeface="+mn-ea"/>
              <a:sym typeface="+mn-lt"/>
            </a:endParaRPr>
          </a:p>
        </p:txBody>
      </p:sp>
      <p:sp>
        <p:nvSpPr>
          <p:cNvPr id="24" name="TextBox 682"/>
          <p:cNvSpPr txBox="1"/>
          <p:nvPr/>
        </p:nvSpPr>
        <p:spPr>
          <a:xfrm>
            <a:off x="9821591" y="2554081"/>
            <a:ext cx="679995" cy="50276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r>
              <a:rPr lang="en-US" altLang="zh-CN" sz="2665" b="1" dirty="0">
                <a:latin typeface="+mn-ea"/>
                <a:ea typeface="+mn-ea"/>
                <a:cs typeface="+mn-ea"/>
                <a:sym typeface="+mn-lt"/>
              </a:rPr>
              <a:t>5%</a:t>
            </a:r>
            <a:endParaRPr lang="en-US" altLang="zh-CN" sz="2665" b="1" dirty="0">
              <a:latin typeface="+mn-ea"/>
              <a:ea typeface="+mn-ea"/>
              <a:cs typeface="+mn-ea"/>
              <a:sym typeface="+mn-lt"/>
            </a:endParaRPr>
          </a:p>
        </p:txBody>
      </p:sp>
      <p:sp>
        <p:nvSpPr>
          <p:cNvPr id="25" name="TextBox 2392"/>
          <p:cNvSpPr txBox="1"/>
          <p:nvPr/>
        </p:nvSpPr>
        <p:spPr bwMode="auto">
          <a:xfrm>
            <a:off x="1587748" y="383184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endParaRPr lang="zh-CN" altLang="en-US" sz="2135" b="1" dirty="0">
              <a:solidFill>
                <a:schemeClr val="tx1">
                  <a:lumMod val="75000"/>
                  <a:lumOff val="25000"/>
                </a:schemeClr>
              </a:solidFill>
              <a:latin typeface="+mn-lt"/>
              <a:ea typeface="+mn-ea"/>
              <a:cs typeface="+mn-ea"/>
              <a:sym typeface="+mn-lt"/>
            </a:endParaRPr>
          </a:p>
        </p:txBody>
      </p:sp>
      <p:sp>
        <p:nvSpPr>
          <p:cNvPr id="26" name="TextBox 2394"/>
          <p:cNvSpPr txBox="1"/>
          <p:nvPr/>
        </p:nvSpPr>
        <p:spPr bwMode="auto">
          <a:xfrm>
            <a:off x="4990129" y="3831840"/>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endParaRPr lang="zh-CN" altLang="en-US" sz="2135" b="1" dirty="0">
              <a:solidFill>
                <a:schemeClr val="tx1">
                  <a:lumMod val="75000"/>
                  <a:lumOff val="25000"/>
                </a:schemeClr>
              </a:solidFill>
              <a:latin typeface="+mn-lt"/>
              <a:ea typeface="+mn-ea"/>
              <a:cs typeface="+mn-ea"/>
              <a:sym typeface="+mn-lt"/>
            </a:endParaRPr>
          </a:p>
        </p:txBody>
      </p:sp>
      <p:sp>
        <p:nvSpPr>
          <p:cNvPr id="27" name="TextBox 2396"/>
          <p:cNvSpPr txBox="1"/>
          <p:nvPr/>
        </p:nvSpPr>
        <p:spPr bwMode="auto">
          <a:xfrm>
            <a:off x="8396092" y="3831840"/>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anose="020B0503020204020204" pitchFamily="34" charset="-122"/>
                <a:ea typeface="微软雅黑" panose="020B0503020204020204" pitchFamily="34" charset="-122"/>
                <a:cs typeface="Arial" panose="020B0604020202020204" pitchFamily="34" charset="0"/>
              </a:defRPr>
            </a:lvl1pPr>
          </a:lstStyle>
          <a:p>
            <a:r>
              <a:rPr lang="zh-CN" altLang="en-US" sz="2135" b="1" dirty="0">
                <a:solidFill>
                  <a:schemeClr val="tx1">
                    <a:lumMod val="75000"/>
                    <a:lumOff val="25000"/>
                  </a:schemeClr>
                </a:solidFill>
                <a:latin typeface="+mn-lt"/>
                <a:ea typeface="+mn-ea"/>
                <a:cs typeface="+mn-ea"/>
                <a:sym typeface="+mn-lt"/>
              </a:rPr>
              <a:t>添加标题</a:t>
            </a:r>
            <a:endParaRPr lang="zh-CN" altLang="en-US" sz="2135" b="1" dirty="0">
              <a:solidFill>
                <a:schemeClr val="tx1">
                  <a:lumMod val="75000"/>
                  <a:lumOff val="25000"/>
                </a:schemeClr>
              </a:solidFill>
              <a:latin typeface="+mn-lt"/>
              <a:ea typeface="+mn-ea"/>
              <a:cs typeface="+mn-ea"/>
              <a:sym typeface="+mn-lt"/>
            </a:endParaRPr>
          </a:p>
        </p:txBody>
      </p:sp>
      <p:sp>
        <p:nvSpPr>
          <p:cNvPr id="28" name="矩形 27"/>
          <p:cNvSpPr/>
          <p:nvPr/>
        </p:nvSpPr>
        <p:spPr>
          <a:xfrm>
            <a:off x="1523246" y="4252404"/>
            <a:ext cx="2349500"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29" name="矩形 28"/>
          <p:cNvSpPr/>
          <p:nvPr/>
        </p:nvSpPr>
        <p:spPr>
          <a:xfrm>
            <a:off x="5025978" y="4252404"/>
            <a:ext cx="2349500"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30" name="矩形 29"/>
          <p:cNvSpPr/>
          <p:nvPr/>
        </p:nvSpPr>
        <p:spPr>
          <a:xfrm>
            <a:off x="8467917" y="4252404"/>
            <a:ext cx="2349500"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cs typeface="+mn-ea"/>
                <a:sym typeface="+mn-lt"/>
              </a:rPr>
              <a:t>这里填写文字内容这里填写文字内容这里填写文字内容这里填写文字内容</a:t>
            </a:r>
            <a:endParaRPr lang="zh-CN" altLang="en-US" sz="1400" dirty="0">
              <a:solidFill>
                <a:schemeClr val="tx1">
                  <a:lumMod val="65000"/>
                  <a:lumOff val="35000"/>
                </a:schemeClr>
              </a:solidFill>
              <a:cs typeface="+mn-ea"/>
              <a:sym typeface="+mn-lt"/>
            </a:endParaRPr>
          </a:p>
        </p:txBody>
      </p:sp>
      <p:sp>
        <p:nvSpPr>
          <p:cNvPr id="31" name="矩形 1"/>
          <p:cNvSpPr>
            <a:spLocks noChangeArrowheads="1"/>
          </p:cNvSpPr>
          <p:nvPr/>
        </p:nvSpPr>
        <p:spPr bwMode="auto">
          <a:xfrm>
            <a:off x="5061457" y="2866715"/>
            <a:ext cx="2117760"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
        <p:nvSpPr>
          <p:cNvPr id="32" name="矩形 1"/>
          <p:cNvSpPr>
            <a:spLocks noChangeArrowheads="1"/>
          </p:cNvSpPr>
          <p:nvPr/>
        </p:nvSpPr>
        <p:spPr bwMode="auto">
          <a:xfrm>
            <a:off x="8483798" y="2866715"/>
            <a:ext cx="2117760" cy="700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400" dirty="0">
                <a:solidFill>
                  <a:schemeClr val="bg1"/>
                </a:solidFill>
                <a:cs typeface="+mn-ea"/>
                <a:sym typeface="+mn-lt"/>
              </a:rPr>
              <a:t>这里填写文字内容这里填写文字内容</a:t>
            </a:r>
            <a:endParaRPr lang="zh-CN" altLang="en-US" sz="1400" dirty="0">
              <a:solidFill>
                <a:schemeClr val="bg1"/>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2">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请输入您的标题四</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04</a:t>
            </a:r>
            <a:endParaRPr lang="zh-CN" altLang="en-US" sz="2800" dirty="0">
              <a:solidFill>
                <a:schemeClr val="bg1"/>
              </a:solidFill>
              <a:latin typeface="+mn-ea"/>
              <a:cs typeface="+mn-ea"/>
              <a:sym typeface="+mn-lt"/>
            </a:endParaRPr>
          </a:p>
        </p:txBody>
      </p:sp>
      <p:graphicFrame>
        <p:nvGraphicFramePr>
          <p:cNvPr id="5" name="图表 4"/>
          <p:cNvGraphicFramePr/>
          <p:nvPr/>
        </p:nvGraphicFramePr>
        <p:xfrm>
          <a:off x="844550" y="1493157"/>
          <a:ext cx="10528300" cy="2741896"/>
        </p:xfrm>
        <a:graphic>
          <a:graphicData uri="http://schemas.openxmlformats.org/drawingml/2006/chart">
            <c:chart xmlns:c="http://schemas.openxmlformats.org/drawingml/2006/chart" xmlns:r="http://schemas.openxmlformats.org/officeDocument/2006/relationships" r:id="rId1"/>
          </a:graphicData>
        </a:graphic>
      </p:graphicFrame>
      <p:sp>
        <p:nvSpPr>
          <p:cNvPr id="6" name="Title 13"/>
          <p:cNvSpPr txBox="1"/>
          <p:nvPr/>
        </p:nvSpPr>
        <p:spPr>
          <a:xfrm>
            <a:off x="1136916" y="4372322"/>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1</a:t>
            </a:r>
            <a:endParaRPr lang="en-US" sz="2400" dirty="0">
              <a:latin typeface="+mn-ea"/>
              <a:ea typeface="+mn-ea"/>
              <a:cs typeface="+mn-ea"/>
              <a:sym typeface="+mn-lt"/>
            </a:endParaRPr>
          </a:p>
        </p:txBody>
      </p:sp>
      <p:sp>
        <p:nvSpPr>
          <p:cNvPr id="7" name="文本框 6"/>
          <p:cNvSpPr txBox="1"/>
          <p:nvPr/>
        </p:nvSpPr>
        <p:spPr>
          <a:xfrm>
            <a:off x="1136687" y="4932476"/>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8" name="矩形 7"/>
          <p:cNvSpPr/>
          <p:nvPr/>
        </p:nvSpPr>
        <p:spPr>
          <a:xfrm>
            <a:off x="946187" y="4598307"/>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itle 13"/>
          <p:cNvSpPr txBox="1"/>
          <p:nvPr/>
        </p:nvSpPr>
        <p:spPr>
          <a:xfrm>
            <a:off x="3803916" y="4372322"/>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2</a:t>
            </a:r>
            <a:endParaRPr lang="en-US" sz="2400" dirty="0">
              <a:latin typeface="+mn-ea"/>
              <a:ea typeface="+mn-ea"/>
              <a:cs typeface="+mn-ea"/>
              <a:sym typeface="+mn-lt"/>
            </a:endParaRPr>
          </a:p>
        </p:txBody>
      </p:sp>
      <p:sp>
        <p:nvSpPr>
          <p:cNvPr id="10" name="文本框 9"/>
          <p:cNvSpPr txBox="1"/>
          <p:nvPr/>
        </p:nvSpPr>
        <p:spPr>
          <a:xfrm>
            <a:off x="3803687" y="4932476"/>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2" name="矩形 11"/>
          <p:cNvSpPr/>
          <p:nvPr/>
        </p:nvSpPr>
        <p:spPr>
          <a:xfrm>
            <a:off x="3613187" y="4598307"/>
            <a:ext cx="190500" cy="190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itle 13"/>
          <p:cNvSpPr txBox="1"/>
          <p:nvPr/>
        </p:nvSpPr>
        <p:spPr>
          <a:xfrm>
            <a:off x="6528708" y="4372322"/>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3</a:t>
            </a:r>
            <a:endParaRPr lang="en-US" sz="2400" dirty="0">
              <a:latin typeface="+mn-ea"/>
              <a:ea typeface="+mn-ea"/>
              <a:cs typeface="+mn-ea"/>
              <a:sym typeface="+mn-lt"/>
            </a:endParaRPr>
          </a:p>
        </p:txBody>
      </p:sp>
      <p:sp>
        <p:nvSpPr>
          <p:cNvPr id="15" name="文本框 14"/>
          <p:cNvSpPr txBox="1"/>
          <p:nvPr/>
        </p:nvSpPr>
        <p:spPr>
          <a:xfrm>
            <a:off x="6528479" y="4932476"/>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6" name="矩形 15"/>
          <p:cNvSpPr/>
          <p:nvPr/>
        </p:nvSpPr>
        <p:spPr>
          <a:xfrm>
            <a:off x="6337979" y="4598307"/>
            <a:ext cx="190500" cy="190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itle 13"/>
          <p:cNvSpPr txBox="1"/>
          <p:nvPr/>
        </p:nvSpPr>
        <p:spPr>
          <a:xfrm>
            <a:off x="9117537" y="4372322"/>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mn-ea"/>
                <a:ea typeface="+mn-ea"/>
                <a:cs typeface="+mn-ea"/>
                <a:sym typeface="+mn-lt"/>
              </a:rPr>
              <a:t>类别</a:t>
            </a:r>
            <a:r>
              <a:rPr lang="en-US" altLang="zh-CN" sz="2400" dirty="0">
                <a:latin typeface="+mn-ea"/>
                <a:ea typeface="+mn-ea"/>
                <a:cs typeface="+mn-ea"/>
                <a:sym typeface="+mn-lt"/>
              </a:rPr>
              <a:t>4</a:t>
            </a:r>
            <a:endParaRPr lang="en-US" sz="2400" dirty="0">
              <a:latin typeface="+mn-ea"/>
              <a:ea typeface="+mn-ea"/>
              <a:cs typeface="+mn-ea"/>
              <a:sym typeface="+mn-lt"/>
            </a:endParaRPr>
          </a:p>
        </p:txBody>
      </p:sp>
      <p:sp>
        <p:nvSpPr>
          <p:cNvPr id="18" name="文本框 17"/>
          <p:cNvSpPr txBox="1"/>
          <p:nvPr/>
        </p:nvSpPr>
        <p:spPr>
          <a:xfrm>
            <a:off x="9117537" y="4932476"/>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cs typeface="+mn-ea"/>
                <a:sym typeface="+mn-lt"/>
              </a:rPr>
              <a:t>请在这里添加相应的文字内容请在这里添加相应的文字内容</a:t>
            </a:r>
            <a:endParaRPr lang="zh-CN" altLang="en-US" sz="1600" dirty="0">
              <a:solidFill>
                <a:schemeClr val="tx1">
                  <a:lumMod val="50000"/>
                  <a:lumOff val="50000"/>
                </a:schemeClr>
              </a:solidFill>
              <a:cs typeface="+mn-ea"/>
              <a:sym typeface="+mn-lt"/>
            </a:endParaRPr>
          </a:p>
        </p:txBody>
      </p:sp>
      <p:sp>
        <p:nvSpPr>
          <p:cNvPr id="19" name="矩形 18"/>
          <p:cNvSpPr/>
          <p:nvPr/>
        </p:nvSpPr>
        <p:spPr>
          <a:xfrm>
            <a:off x="8927037" y="4598307"/>
            <a:ext cx="190500" cy="190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sp>
        <p:nvSpPr>
          <p:cNvPr id="11" name="TextBox 105"/>
          <p:cNvSpPr txBox="1">
            <a:spLocks noChangeArrowheads="1"/>
          </p:cNvSpPr>
          <p:nvPr/>
        </p:nvSpPr>
        <p:spPr bwMode="auto">
          <a:xfrm>
            <a:off x="527523" y="197440"/>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dirty="0">
                <a:solidFill>
                  <a:schemeClr val="accent1"/>
                </a:solidFill>
                <a:latin typeface="+mn-lt"/>
                <a:ea typeface="+mn-ea"/>
                <a:cs typeface="+mn-ea"/>
                <a:sym typeface="+mn-lt"/>
              </a:rPr>
              <a:t>请输入您的标题四</a:t>
            </a:r>
            <a:endParaRPr lang="zh-CN" altLang="en-US" sz="2800" dirty="0">
              <a:solidFill>
                <a:schemeClr val="accent1"/>
              </a:solidFill>
              <a:latin typeface="+mn-lt"/>
              <a:ea typeface="+mn-ea"/>
              <a:cs typeface="+mn-ea"/>
              <a:sym typeface="+mn-lt"/>
            </a:endParaRPr>
          </a:p>
        </p:txBody>
      </p:sp>
      <p:sp>
        <p:nvSpPr>
          <p:cNvPr id="13" name="文本框 12"/>
          <p:cNvSpPr txBox="1"/>
          <p:nvPr/>
        </p:nvSpPr>
        <p:spPr>
          <a:xfrm>
            <a:off x="0" y="197440"/>
            <a:ext cx="577850" cy="518160"/>
          </a:xfrm>
          <a:prstGeom prst="rect">
            <a:avLst/>
          </a:prstGeom>
          <a:solidFill>
            <a:schemeClr val="accent2"/>
          </a:solidFill>
          <a:ln>
            <a:noFill/>
          </a:ln>
        </p:spPr>
        <p:txBody>
          <a:bodyPr wrap="none" rtlCol="0">
            <a:spAutoFit/>
          </a:bodyPr>
          <a:lstStyle/>
          <a:p>
            <a:r>
              <a:rPr lang="en-US" altLang="zh-CN" sz="2800" dirty="0">
                <a:solidFill>
                  <a:schemeClr val="bg1"/>
                </a:solidFill>
                <a:latin typeface="+mn-ea"/>
                <a:cs typeface="+mn-ea"/>
                <a:sym typeface="+mn-lt"/>
              </a:rPr>
              <a:t>04</a:t>
            </a:r>
            <a:endParaRPr lang="zh-CN" altLang="en-US" sz="2800" dirty="0">
              <a:solidFill>
                <a:schemeClr val="bg1"/>
              </a:solidFill>
              <a:latin typeface="+mn-ea"/>
              <a:cs typeface="+mn-ea"/>
              <a:sym typeface="+mn-lt"/>
            </a:endParaRPr>
          </a:p>
        </p:txBody>
      </p:sp>
      <p:sp>
        <p:nvSpPr>
          <p:cNvPr id="5" name="AutoShape 4"/>
          <p:cNvSpPr>
            <a:spLocks noChangeAspect="1" noTextEdit="1"/>
          </p:cNvSpPr>
          <p:nvPr/>
        </p:nvSpPr>
        <p:spPr>
          <a:xfrm>
            <a:off x="2304256" y="3354388"/>
            <a:ext cx="7673975" cy="1085850"/>
          </a:xfrm>
          <a:prstGeom prst="rect">
            <a:avLst/>
          </a:prstGeom>
          <a:noFill/>
          <a:ln w="9525">
            <a:noFill/>
            <a:miter/>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6" name="Freeform 6"/>
          <p:cNvSpPr/>
          <p:nvPr/>
        </p:nvSpPr>
        <p:spPr>
          <a:xfrm>
            <a:off x="4194969" y="3937000"/>
            <a:ext cx="1035050" cy="415925"/>
          </a:xfrm>
          <a:custGeom>
            <a:avLst/>
            <a:gdLst/>
            <a:ahLst/>
            <a:cxnLst>
              <a:cxn ang="0">
                <a:pos x="522973" y="303788"/>
              </a:cxn>
              <a:cxn ang="0">
                <a:pos x="821911" y="408449"/>
              </a:cxn>
              <a:cxn ang="0">
                <a:pos x="1035050" y="190292"/>
              </a:cxn>
              <a:cxn ang="0">
                <a:pos x="522973" y="0"/>
              </a:cxn>
              <a:cxn ang="0">
                <a:pos x="0" y="200487"/>
              </a:cxn>
              <a:cxn ang="0">
                <a:pos x="213820" y="415925"/>
              </a:cxn>
              <a:cxn ang="0">
                <a:pos x="522973" y="303788"/>
              </a:cxn>
            </a:cxnLst>
            <a:rect l="0" t="0" r="0" b="0"/>
            <a:pathLst>
              <a:path w="1520" h="612">
                <a:moveTo>
                  <a:pt x="768" y="447"/>
                </a:moveTo>
                <a:cubicBezTo>
                  <a:pt x="933" y="447"/>
                  <a:pt x="1086" y="505"/>
                  <a:pt x="1207" y="601"/>
                </a:cubicBezTo>
                <a:lnTo>
                  <a:pt x="1520" y="280"/>
                </a:lnTo>
                <a:cubicBezTo>
                  <a:pt x="1318" y="104"/>
                  <a:pt x="1056" y="0"/>
                  <a:pt x="768" y="0"/>
                </a:cubicBezTo>
                <a:cubicBezTo>
                  <a:pt x="473" y="0"/>
                  <a:pt x="204" y="112"/>
                  <a:pt x="0" y="295"/>
                </a:cubicBezTo>
                <a:lnTo>
                  <a:pt x="314" y="612"/>
                </a:lnTo>
                <a:cubicBezTo>
                  <a:pt x="437" y="509"/>
                  <a:pt x="595" y="447"/>
                  <a:pt x="768" y="447"/>
                </a:cubicBezTo>
                <a:close/>
              </a:path>
            </a:pathLst>
          </a:custGeom>
          <a:solidFill>
            <a:schemeClr val="accent2">
              <a:lumMod val="40000"/>
              <a:lumOff val="60000"/>
            </a:schemeClr>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7" name="Freeform 7"/>
          <p:cNvSpPr/>
          <p:nvPr/>
        </p:nvSpPr>
        <p:spPr>
          <a:xfrm>
            <a:off x="3780631" y="3354388"/>
            <a:ext cx="1865313" cy="749300"/>
          </a:xfrm>
          <a:custGeom>
            <a:avLst/>
            <a:gdLst/>
            <a:ahLst/>
            <a:cxnLst>
              <a:cxn ang="0">
                <a:pos x="939126" y="546308"/>
              </a:cxn>
              <a:cxn ang="0">
                <a:pos x="1481899" y="739763"/>
              </a:cxn>
              <a:cxn ang="0">
                <a:pos x="1865313" y="349446"/>
              </a:cxn>
              <a:cxn ang="0">
                <a:pos x="939126" y="0"/>
              </a:cxn>
              <a:cxn ang="0">
                <a:pos x="0" y="361026"/>
              </a:cxn>
              <a:cxn ang="0">
                <a:pos x="386138" y="749300"/>
              </a:cxn>
              <a:cxn ang="0">
                <a:pos x="939126" y="546308"/>
              </a:cxn>
            </a:cxnLst>
            <a:rect l="0" t="0" r="0" b="0"/>
            <a:pathLst>
              <a:path w="2739" h="1100">
                <a:moveTo>
                  <a:pt x="1379" y="802"/>
                </a:moveTo>
                <a:cubicBezTo>
                  <a:pt x="1676" y="802"/>
                  <a:pt x="1958" y="909"/>
                  <a:pt x="2176" y="1086"/>
                </a:cubicBezTo>
                <a:lnTo>
                  <a:pt x="2739" y="513"/>
                </a:lnTo>
                <a:cubicBezTo>
                  <a:pt x="2376" y="196"/>
                  <a:pt x="1896" y="0"/>
                  <a:pt x="1379" y="0"/>
                </a:cubicBezTo>
                <a:cubicBezTo>
                  <a:pt x="849" y="0"/>
                  <a:pt x="366" y="200"/>
                  <a:pt x="0" y="530"/>
                </a:cubicBezTo>
                <a:lnTo>
                  <a:pt x="567" y="1100"/>
                </a:lnTo>
                <a:cubicBezTo>
                  <a:pt x="787" y="915"/>
                  <a:pt x="1069" y="802"/>
                  <a:pt x="1379" y="802"/>
                </a:cubicBezTo>
                <a:close/>
              </a:path>
            </a:pathLst>
          </a:custGeom>
          <a:solidFill>
            <a:schemeClr val="accent2"/>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8" name="Freeform 8"/>
          <p:cNvSpPr/>
          <p:nvPr/>
        </p:nvSpPr>
        <p:spPr>
          <a:xfrm>
            <a:off x="7152481" y="3935413"/>
            <a:ext cx="1036638" cy="419100"/>
          </a:xfrm>
          <a:custGeom>
            <a:avLst/>
            <a:gdLst/>
            <a:ahLst/>
            <a:cxnLst>
              <a:cxn ang="0">
                <a:pos x="525466" y="304614"/>
              </a:cxn>
              <a:cxn ang="0">
                <a:pos x="824274" y="408878"/>
              </a:cxn>
              <a:cxn ang="0">
                <a:pos x="1036638" y="191491"/>
              </a:cxn>
              <a:cxn ang="0">
                <a:pos x="525466" y="0"/>
              </a:cxn>
              <a:cxn ang="0">
                <a:pos x="0" y="203758"/>
              </a:cxn>
              <a:cxn ang="0">
                <a:pos x="213726" y="419100"/>
              </a:cxn>
              <a:cxn ang="0">
                <a:pos x="525466" y="304614"/>
              </a:cxn>
            </a:cxnLst>
            <a:rect l="0" t="0" r="0" b="0"/>
            <a:pathLst>
              <a:path w="1523" h="615">
                <a:moveTo>
                  <a:pt x="772" y="447"/>
                </a:moveTo>
                <a:cubicBezTo>
                  <a:pt x="938" y="447"/>
                  <a:pt x="1090" y="504"/>
                  <a:pt x="1211" y="600"/>
                </a:cubicBezTo>
                <a:lnTo>
                  <a:pt x="1523" y="281"/>
                </a:lnTo>
                <a:cubicBezTo>
                  <a:pt x="1321" y="105"/>
                  <a:pt x="1060" y="0"/>
                  <a:pt x="772" y="0"/>
                </a:cubicBezTo>
                <a:cubicBezTo>
                  <a:pt x="477" y="0"/>
                  <a:pt x="204" y="115"/>
                  <a:pt x="0" y="299"/>
                </a:cubicBezTo>
                <a:lnTo>
                  <a:pt x="314" y="615"/>
                </a:lnTo>
                <a:cubicBezTo>
                  <a:pt x="437" y="512"/>
                  <a:pt x="599" y="447"/>
                  <a:pt x="772" y="447"/>
                </a:cubicBezTo>
                <a:close/>
              </a:path>
            </a:pathLst>
          </a:custGeom>
          <a:solidFill>
            <a:schemeClr val="accent4">
              <a:lumMod val="40000"/>
              <a:lumOff val="60000"/>
            </a:schemeClr>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9" name="Freeform 9"/>
          <p:cNvSpPr/>
          <p:nvPr/>
        </p:nvSpPr>
        <p:spPr>
          <a:xfrm>
            <a:off x="6738144" y="3359150"/>
            <a:ext cx="1860550" cy="749300"/>
          </a:xfrm>
          <a:custGeom>
            <a:avLst/>
            <a:gdLst/>
            <a:ahLst/>
            <a:cxnLst>
              <a:cxn ang="0">
                <a:pos x="938785" y="546805"/>
              </a:cxn>
              <a:cxn ang="0">
                <a:pos x="1477956" y="737709"/>
              </a:cxn>
              <a:cxn ang="0">
                <a:pos x="1860550" y="346355"/>
              </a:cxn>
              <a:cxn ang="0">
                <a:pos x="938785" y="0"/>
              </a:cxn>
              <a:cxn ang="0">
                <a:pos x="0" y="361355"/>
              </a:cxn>
              <a:cxn ang="0">
                <a:pos x="384636" y="749300"/>
              </a:cxn>
              <a:cxn ang="0">
                <a:pos x="938785" y="546805"/>
              </a:cxn>
            </a:cxnLst>
            <a:rect l="0" t="0" r="0" b="0"/>
            <a:pathLst>
              <a:path w="2733" h="1099">
                <a:moveTo>
                  <a:pt x="1379" y="802"/>
                </a:moveTo>
                <a:cubicBezTo>
                  <a:pt x="1676" y="802"/>
                  <a:pt x="1954" y="909"/>
                  <a:pt x="2171" y="1082"/>
                </a:cubicBezTo>
                <a:lnTo>
                  <a:pt x="2733" y="508"/>
                </a:lnTo>
                <a:cubicBezTo>
                  <a:pt x="2370" y="191"/>
                  <a:pt x="1897" y="0"/>
                  <a:pt x="1379" y="0"/>
                </a:cubicBezTo>
                <a:cubicBezTo>
                  <a:pt x="849" y="0"/>
                  <a:pt x="366" y="200"/>
                  <a:pt x="0" y="530"/>
                </a:cubicBezTo>
                <a:lnTo>
                  <a:pt x="565" y="1099"/>
                </a:lnTo>
                <a:cubicBezTo>
                  <a:pt x="786" y="913"/>
                  <a:pt x="1069" y="802"/>
                  <a:pt x="1379" y="802"/>
                </a:cubicBezTo>
                <a:close/>
              </a:path>
            </a:pathLst>
          </a:custGeom>
          <a:solidFill>
            <a:schemeClr val="accent4"/>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0" name="Freeform 10"/>
          <p:cNvSpPr/>
          <p:nvPr/>
        </p:nvSpPr>
        <p:spPr>
          <a:xfrm>
            <a:off x="2720181" y="3451225"/>
            <a:ext cx="1036638" cy="417513"/>
          </a:xfrm>
          <a:custGeom>
            <a:avLst/>
            <a:gdLst/>
            <a:ahLst/>
            <a:cxnLst>
              <a:cxn ang="0">
                <a:pos x="522406" y="112565"/>
              </a:cxn>
              <a:cxn ang="0">
                <a:pos x="822091" y="7504"/>
              </a:cxn>
              <a:cxn ang="0">
                <a:pos x="1036638" y="224447"/>
              </a:cxn>
              <a:cxn ang="0">
                <a:pos x="522406" y="417513"/>
              </a:cxn>
              <a:cxn ang="0">
                <a:pos x="0" y="216261"/>
              </a:cxn>
              <a:cxn ang="0">
                <a:pos x="213866" y="0"/>
              </a:cxn>
              <a:cxn ang="0">
                <a:pos x="522406" y="112565"/>
              </a:cxn>
            </a:cxnLst>
            <a:rect l="0" t="0" r="0" b="0"/>
            <a:pathLst>
              <a:path w="1522" h="612">
                <a:moveTo>
                  <a:pt x="767" y="165"/>
                </a:moveTo>
                <a:cubicBezTo>
                  <a:pt x="933" y="165"/>
                  <a:pt x="1086" y="107"/>
                  <a:pt x="1207" y="11"/>
                </a:cubicBezTo>
                <a:lnTo>
                  <a:pt x="1522" y="329"/>
                </a:lnTo>
                <a:cubicBezTo>
                  <a:pt x="1320" y="505"/>
                  <a:pt x="1056" y="612"/>
                  <a:pt x="767" y="612"/>
                </a:cubicBezTo>
                <a:cubicBezTo>
                  <a:pt x="472" y="612"/>
                  <a:pt x="204" y="501"/>
                  <a:pt x="0" y="317"/>
                </a:cubicBezTo>
                <a:lnTo>
                  <a:pt x="314" y="0"/>
                </a:lnTo>
                <a:cubicBezTo>
                  <a:pt x="437" y="103"/>
                  <a:pt x="595" y="165"/>
                  <a:pt x="767" y="165"/>
                </a:cubicBezTo>
                <a:close/>
              </a:path>
            </a:pathLst>
          </a:custGeom>
          <a:solidFill>
            <a:schemeClr val="accent1">
              <a:lumMod val="40000"/>
              <a:lumOff val="60000"/>
            </a:schemeClr>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2" name="Freeform 11"/>
          <p:cNvSpPr/>
          <p:nvPr/>
        </p:nvSpPr>
        <p:spPr>
          <a:xfrm>
            <a:off x="2304256" y="3700463"/>
            <a:ext cx="1860550" cy="749300"/>
          </a:xfrm>
          <a:custGeom>
            <a:avLst/>
            <a:gdLst/>
            <a:ahLst/>
            <a:cxnLst>
              <a:cxn ang="0">
                <a:pos x="938104" y="202495"/>
              </a:cxn>
              <a:cxn ang="0">
                <a:pos x="1474552" y="15000"/>
              </a:cxn>
              <a:cxn ang="0">
                <a:pos x="1860550" y="402945"/>
              </a:cxn>
              <a:cxn ang="0">
                <a:pos x="938104" y="749300"/>
              </a:cxn>
              <a:cxn ang="0">
                <a:pos x="0" y="388627"/>
              </a:cxn>
              <a:cxn ang="0">
                <a:pos x="383275" y="0"/>
              </a:cxn>
              <a:cxn ang="0">
                <a:pos x="938104" y="202495"/>
              </a:cxn>
            </a:cxnLst>
            <a:rect l="0" t="0" r="0" b="0"/>
            <a:pathLst>
              <a:path w="2733" h="1099">
                <a:moveTo>
                  <a:pt x="1378" y="297"/>
                </a:moveTo>
                <a:cubicBezTo>
                  <a:pt x="1676" y="297"/>
                  <a:pt x="1950" y="194"/>
                  <a:pt x="2166" y="22"/>
                </a:cubicBezTo>
                <a:lnTo>
                  <a:pt x="2733" y="591"/>
                </a:lnTo>
                <a:cubicBezTo>
                  <a:pt x="2370" y="908"/>
                  <a:pt x="1896" y="1099"/>
                  <a:pt x="1378" y="1099"/>
                </a:cubicBezTo>
                <a:cubicBezTo>
                  <a:pt x="849" y="1099"/>
                  <a:pt x="366" y="899"/>
                  <a:pt x="0" y="570"/>
                </a:cubicBezTo>
                <a:lnTo>
                  <a:pt x="563" y="0"/>
                </a:lnTo>
                <a:cubicBezTo>
                  <a:pt x="783" y="185"/>
                  <a:pt x="1069" y="297"/>
                  <a:pt x="1378" y="297"/>
                </a:cubicBezTo>
                <a:close/>
              </a:path>
            </a:pathLst>
          </a:custGeom>
          <a:solidFill>
            <a:schemeClr val="accent1"/>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4" name="Freeform 12"/>
          <p:cNvSpPr/>
          <p:nvPr/>
        </p:nvSpPr>
        <p:spPr>
          <a:xfrm>
            <a:off x="5680869" y="3454400"/>
            <a:ext cx="1036637" cy="417513"/>
          </a:xfrm>
          <a:custGeom>
            <a:avLst/>
            <a:gdLst/>
            <a:ahLst/>
            <a:cxnLst>
              <a:cxn ang="0">
                <a:pos x="522743" y="113062"/>
              </a:cxn>
              <a:cxn ang="0">
                <a:pos x="822232" y="8173"/>
              </a:cxn>
              <a:cxn ang="0">
                <a:pos x="1036638" y="224762"/>
              </a:cxn>
              <a:cxn ang="0">
                <a:pos x="522743" y="417513"/>
              </a:cxn>
              <a:cxn ang="0">
                <a:pos x="0" y="215908"/>
              </a:cxn>
              <a:cxn ang="0">
                <a:pos x="214406" y="0"/>
              </a:cxn>
              <a:cxn ang="0">
                <a:pos x="522743" y="113062"/>
              </a:cxn>
            </a:cxnLst>
            <a:rect l="0" t="0" r="0" b="0"/>
            <a:pathLst>
              <a:path w="1523" h="613">
                <a:moveTo>
                  <a:pt x="768" y="166"/>
                </a:moveTo>
                <a:cubicBezTo>
                  <a:pt x="934" y="166"/>
                  <a:pt x="1087" y="108"/>
                  <a:pt x="1208" y="12"/>
                </a:cubicBezTo>
                <a:lnTo>
                  <a:pt x="1523" y="330"/>
                </a:lnTo>
                <a:cubicBezTo>
                  <a:pt x="1321" y="506"/>
                  <a:pt x="1057" y="613"/>
                  <a:pt x="768" y="613"/>
                </a:cubicBezTo>
                <a:cubicBezTo>
                  <a:pt x="473" y="613"/>
                  <a:pt x="204" y="501"/>
                  <a:pt x="0" y="317"/>
                </a:cubicBezTo>
                <a:lnTo>
                  <a:pt x="315" y="0"/>
                </a:lnTo>
                <a:cubicBezTo>
                  <a:pt x="438" y="104"/>
                  <a:pt x="596" y="166"/>
                  <a:pt x="768" y="166"/>
                </a:cubicBezTo>
                <a:close/>
              </a:path>
            </a:pathLst>
          </a:custGeom>
          <a:solidFill>
            <a:schemeClr val="accent3">
              <a:lumMod val="40000"/>
              <a:lumOff val="60000"/>
            </a:schemeClr>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5" name="Freeform 13"/>
          <p:cNvSpPr/>
          <p:nvPr/>
        </p:nvSpPr>
        <p:spPr>
          <a:xfrm>
            <a:off x="5261769" y="3703638"/>
            <a:ext cx="1862137" cy="752475"/>
          </a:xfrm>
          <a:custGeom>
            <a:avLst/>
            <a:gdLst/>
            <a:ahLst/>
            <a:cxnLst>
              <a:cxn ang="0">
                <a:pos x="939586" y="205344"/>
              </a:cxn>
              <a:cxn ang="0">
                <a:pos x="1476492" y="17055"/>
              </a:cxn>
              <a:cxn ang="0">
                <a:pos x="1862138" y="405914"/>
              </a:cxn>
              <a:cxn ang="0">
                <a:pos x="939586" y="752475"/>
              </a:cxn>
              <a:cxn ang="0">
                <a:pos x="0" y="390905"/>
              </a:cxn>
              <a:cxn ang="0">
                <a:pos x="383602" y="0"/>
              </a:cxn>
              <a:cxn ang="0">
                <a:pos x="939586" y="205344"/>
              </a:cxn>
            </a:cxnLst>
            <a:rect l="0" t="0" r="0" b="0"/>
            <a:pathLst>
              <a:path w="2733" h="1103">
                <a:moveTo>
                  <a:pt x="1379" y="301"/>
                </a:moveTo>
                <a:cubicBezTo>
                  <a:pt x="1677" y="301"/>
                  <a:pt x="1950" y="198"/>
                  <a:pt x="2167" y="25"/>
                </a:cubicBezTo>
                <a:lnTo>
                  <a:pt x="2733" y="595"/>
                </a:lnTo>
                <a:cubicBezTo>
                  <a:pt x="2370" y="912"/>
                  <a:pt x="1897" y="1103"/>
                  <a:pt x="1379" y="1103"/>
                </a:cubicBezTo>
                <a:cubicBezTo>
                  <a:pt x="849" y="1103"/>
                  <a:pt x="366" y="903"/>
                  <a:pt x="0" y="573"/>
                </a:cubicBezTo>
                <a:lnTo>
                  <a:pt x="563" y="0"/>
                </a:lnTo>
                <a:cubicBezTo>
                  <a:pt x="783" y="185"/>
                  <a:pt x="1069" y="301"/>
                  <a:pt x="1379" y="301"/>
                </a:cubicBezTo>
                <a:close/>
              </a:path>
            </a:pathLst>
          </a:custGeom>
          <a:solidFill>
            <a:schemeClr val="accent3"/>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6" name="Freeform 14"/>
          <p:cNvSpPr/>
          <p:nvPr/>
        </p:nvSpPr>
        <p:spPr>
          <a:xfrm>
            <a:off x="8644731" y="3463925"/>
            <a:ext cx="1031875" cy="417513"/>
          </a:xfrm>
          <a:custGeom>
            <a:avLst/>
            <a:gdLst/>
            <a:ahLst/>
            <a:cxnLst>
              <a:cxn ang="0">
                <a:pos x="522744" y="112381"/>
              </a:cxn>
              <a:cxn ang="0">
                <a:pos x="822233" y="8173"/>
              </a:cxn>
              <a:cxn ang="0">
                <a:pos x="1031875" y="228168"/>
              </a:cxn>
              <a:cxn ang="0">
                <a:pos x="522744" y="417513"/>
              </a:cxn>
              <a:cxn ang="0">
                <a:pos x="0" y="215908"/>
              </a:cxn>
              <a:cxn ang="0">
                <a:pos x="213726" y="0"/>
              </a:cxn>
              <a:cxn ang="0">
                <a:pos x="522744" y="112381"/>
              </a:cxn>
            </a:cxnLst>
            <a:rect l="0" t="0" r="0" b="0"/>
            <a:pathLst>
              <a:path w="1516" h="613">
                <a:moveTo>
                  <a:pt x="768" y="165"/>
                </a:moveTo>
                <a:cubicBezTo>
                  <a:pt x="934" y="165"/>
                  <a:pt x="1087" y="108"/>
                  <a:pt x="1208" y="12"/>
                </a:cubicBezTo>
                <a:lnTo>
                  <a:pt x="1516" y="335"/>
                </a:lnTo>
                <a:cubicBezTo>
                  <a:pt x="1314" y="511"/>
                  <a:pt x="1057" y="613"/>
                  <a:pt x="768" y="613"/>
                </a:cubicBezTo>
                <a:cubicBezTo>
                  <a:pt x="473" y="613"/>
                  <a:pt x="204" y="501"/>
                  <a:pt x="0" y="317"/>
                </a:cubicBezTo>
                <a:lnTo>
                  <a:pt x="314" y="0"/>
                </a:lnTo>
                <a:cubicBezTo>
                  <a:pt x="437" y="103"/>
                  <a:pt x="596" y="165"/>
                  <a:pt x="768" y="165"/>
                </a:cubicBezTo>
                <a:close/>
              </a:path>
            </a:pathLst>
          </a:custGeom>
          <a:solidFill>
            <a:schemeClr val="accent5">
              <a:lumMod val="40000"/>
              <a:lumOff val="60000"/>
            </a:schemeClr>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7" name="Freeform 15"/>
          <p:cNvSpPr/>
          <p:nvPr/>
        </p:nvSpPr>
        <p:spPr>
          <a:xfrm>
            <a:off x="8216106" y="3705225"/>
            <a:ext cx="1858963" cy="749300"/>
          </a:xfrm>
          <a:custGeom>
            <a:avLst/>
            <a:gdLst/>
            <a:ahLst/>
            <a:cxnLst>
              <a:cxn ang="0">
                <a:pos x="936972" y="202495"/>
              </a:cxn>
              <a:cxn ang="0">
                <a:pos x="1481042" y="6818"/>
              </a:cxn>
              <a:cxn ang="0">
                <a:pos x="1858963" y="402945"/>
              </a:cxn>
              <a:cxn ang="0">
                <a:pos x="936972" y="749300"/>
              </a:cxn>
              <a:cxn ang="0">
                <a:pos x="0" y="391354"/>
              </a:cxn>
              <a:cxn ang="0">
                <a:pos x="382688" y="0"/>
              </a:cxn>
              <a:cxn ang="0">
                <a:pos x="936972" y="202495"/>
              </a:cxn>
            </a:cxnLst>
            <a:rect l="0" t="0" r="0" b="0"/>
            <a:pathLst>
              <a:path w="2730" h="1099">
                <a:moveTo>
                  <a:pt x="1376" y="297"/>
                </a:moveTo>
                <a:cubicBezTo>
                  <a:pt x="1673" y="297"/>
                  <a:pt x="1918" y="224"/>
                  <a:pt x="2175" y="10"/>
                </a:cubicBezTo>
                <a:lnTo>
                  <a:pt x="2730" y="591"/>
                </a:lnTo>
                <a:cubicBezTo>
                  <a:pt x="2367" y="907"/>
                  <a:pt x="1893" y="1099"/>
                  <a:pt x="1376" y="1099"/>
                </a:cubicBezTo>
                <a:cubicBezTo>
                  <a:pt x="846" y="1099"/>
                  <a:pt x="366" y="903"/>
                  <a:pt x="0" y="574"/>
                </a:cubicBezTo>
                <a:lnTo>
                  <a:pt x="562" y="0"/>
                </a:lnTo>
                <a:cubicBezTo>
                  <a:pt x="783" y="185"/>
                  <a:pt x="1066" y="297"/>
                  <a:pt x="1376" y="297"/>
                </a:cubicBezTo>
                <a:close/>
              </a:path>
            </a:pathLst>
          </a:custGeom>
          <a:solidFill>
            <a:schemeClr val="accent5"/>
          </a:solidFill>
          <a:ln w="9525">
            <a:noFill/>
          </a:ln>
        </p:spPr>
        <p:txBody>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endParaRPr lang="zh-CN" altLang="en-US">
              <a:cs typeface="+mn-ea"/>
              <a:sym typeface="+mn-lt"/>
            </a:endParaRPr>
          </a:p>
        </p:txBody>
      </p:sp>
      <p:sp>
        <p:nvSpPr>
          <p:cNvPr id="18" name="TextBox 38"/>
          <p:cNvSpPr txBox="1"/>
          <p:nvPr/>
        </p:nvSpPr>
        <p:spPr>
          <a:xfrm>
            <a:off x="2582069" y="1831975"/>
            <a:ext cx="1209675" cy="400050"/>
          </a:xfrm>
          <a:prstGeom prst="rect">
            <a:avLst/>
          </a:prstGeom>
          <a:noFill/>
          <a:ln w="9525">
            <a:noFill/>
            <a:miter/>
          </a:ln>
        </p:spPr>
        <p:txBody>
          <a:bodyPr wrap="non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sz="2000" dirty="0">
                <a:solidFill>
                  <a:schemeClr val="tx1">
                    <a:lumMod val="75000"/>
                    <a:lumOff val="25000"/>
                  </a:schemeClr>
                </a:solidFill>
                <a:cs typeface="+mn-ea"/>
                <a:sym typeface="+mn-lt"/>
              </a:rPr>
              <a:t>您的标题</a:t>
            </a:r>
            <a:endParaRPr lang="zh-CN" altLang="en-US" sz="2000" dirty="0">
              <a:solidFill>
                <a:schemeClr val="tx1">
                  <a:lumMod val="75000"/>
                  <a:lumOff val="25000"/>
                </a:schemeClr>
              </a:solidFill>
              <a:cs typeface="+mn-ea"/>
              <a:sym typeface="+mn-lt"/>
            </a:endParaRPr>
          </a:p>
        </p:txBody>
      </p:sp>
      <p:sp>
        <p:nvSpPr>
          <p:cNvPr id="19" name="TextBox 39"/>
          <p:cNvSpPr txBox="1"/>
          <p:nvPr/>
        </p:nvSpPr>
        <p:spPr>
          <a:xfrm>
            <a:off x="2091531" y="2162175"/>
            <a:ext cx="2039938" cy="58420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1600" dirty="0">
                <a:solidFill>
                  <a:schemeClr val="tx1">
                    <a:lumMod val="75000"/>
                    <a:lumOff val="25000"/>
                  </a:schemeClr>
                </a:solidFill>
                <a:cs typeface="+mn-ea"/>
                <a:sym typeface="+mn-lt"/>
              </a:rPr>
              <a:t>输入您的文字内容</a:t>
            </a:r>
            <a:endParaRPr lang="en-US" altLang="x-none" sz="1600" dirty="0">
              <a:solidFill>
                <a:schemeClr val="tx1">
                  <a:lumMod val="75000"/>
                  <a:lumOff val="25000"/>
                </a:schemeClr>
              </a:solidFill>
              <a:cs typeface="+mn-ea"/>
              <a:sym typeface="+mn-lt"/>
            </a:endParaRPr>
          </a:p>
          <a:p>
            <a:pPr lvl="0" algn="r" eaLnBrk="1" hangingPunct="1"/>
            <a:r>
              <a:rPr lang="zh-CN" altLang="en-US" sz="1600" dirty="0">
                <a:solidFill>
                  <a:schemeClr val="tx1">
                    <a:lumMod val="75000"/>
                    <a:lumOff val="25000"/>
                  </a:schemeClr>
                </a:solidFill>
                <a:cs typeface="+mn-ea"/>
                <a:sym typeface="+mn-lt"/>
              </a:rPr>
              <a:t>输入您的文字内容</a:t>
            </a:r>
            <a:endParaRPr lang="zh-CN" altLang="en-US" sz="1600" dirty="0">
              <a:solidFill>
                <a:schemeClr val="tx1">
                  <a:lumMod val="75000"/>
                  <a:lumOff val="25000"/>
                </a:schemeClr>
              </a:solidFill>
              <a:cs typeface="+mn-ea"/>
              <a:sym typeface="+mn-lt"/>
            </a:endParaRPr>
          </a:p>
        </p:txBody>
      </p:sp>
      <p:grpSp>
        <p:nvGrpSpPr>
          <p:cNvPr id="20" name="组合 19"/>
          <p:cNvGrpSpPr/>
          <p:nvPr/>
        </p:nvGrpSpPr>
        <p:grpSpPr>
          <a:xfrm>
            <a:off x="2315369" y="2746375"/>
            <a:ext cx="1816100" cy="813453"/>
            <a:chOff x="0" y="0"/>
            <a:chExt cx="1815476" cy="813453"/>
          </a:xfrm>
        </p:grpSpPr>
        <p:cxnSp>
          <p:nvCxnSpPr>
            <p:cNvPr id="21" name="直接连接符 20"/>
            <p:cNvCxnSpPr/>
            <p:nvPr/>
          </p:nvCxnSpPr>
          <p:spPr>
            <a:xfrm>
              <a:off x="0" y="0"/>
              <a:ext cx="1815476" cy="0"/>
            </a:xfrm>
            <a:prstGeom prst="line">
              <a:avLst/>
            </a:prstGeom>
            <a:ln w="9525" cap="flat" cmpd="sng">
              <a:solidFill>
                <a:schemeClr val="tx1">
                  <a:lumMod val="75000"/>
                  <a:lumOff val="25000"/>
                </a:schemeClr>
              </a:solidFill>
              <a:prstDash val="dash"/>
              <a:headEnd type="none" w="med" len="med"/>
              <a:tailEnd type="none" w="med" len="med"/>
            </a:ln>
          </p:spPr>
        </p:cxnSp>
        <p:cxnSp>
          <p:nvCxnSpPr>
            <p:cNvPr id="22" name="直接连接符 21"/>
            <p:cNvCxnSpPr/>
            <p:nvPr/>
          </p:nvCxnSpPr>
          <p:spPr>
            <a:xfrm flipH="1">
              <a:off x="907738" y="4763"/>
              <a:ext cx="1" cy="808690"/>
            </a:xfrm>
            <a:prstGeom prst="line">
              <a:avLst/>
            </a:prstGeom>
            <a:ln w="9525" cap="flat" cmpd="sng">
              <a:solidFill>
                <a:schemeClr val="tx1">
                  <a:lumMod val="75000"/>
                  <a:lumOff val="25000"/>
                </a:schemeClr>
              </a:solidFill>
              <a:prstDash val="dash"/>
              <a:headEnd type="none" w="med" len="med"/>
              <a:tailEnd type="oval" w="med" len="med"/>
            </a:ln>
          </p:spPr>
        </p:cxnSp>
      </p:grpSp>
      <p:sp>
        <p:nvSpPr>
          <p:cNvPr id="23" name="TextBox 43"/>
          <p:cNvSpPr txBox="1"/>
          <p:nvPr/>
        </p:nvSpPr>
        <p:spPr>
          <a:xfrm>
            <a:off x="4101306" y="5026025"/>
            <a:ext cx="1211263" cy="400050"/>
          </a:xfrm>
          <a:prstGeom prst="rect">
            <a:avLst/>
          </a:prstGeom>
          <a:noFill/>
          <a:ln w="9525">
            <a:noFill/>
            <a:miter/>
          </a:ln>
        </p:spPr>
        <p:txBody>
          <a:bodyPr wrap="non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sz="2000" dirty="0">
                <a:solidFill>
                  <a:schemeClr val="tx1">
                    <a:lumMod val="75000"/>
                    <a:lumOff val="25000"/>
                  </a:schemeClr>
                </a:solidFill>
                <a:cs typeface="+mn-ea"/>
                <a:sym typeface="+mn-lt"/>
              </a:rPr>
              <a:t>您的标题</a:t>
            </a:r>
            <a:endParaRPr lang="zh-CN" altLang="en-US" sz="2000" dirty="0">
              <a:solidFill>
                <a:schemeClr val="tx1">
                  <a:lumMod val="75000"/>
                  <a:lumOff val="25000"/>
                </a:schemeClr>
              </a:solidFill>
              <a:cs typeface="+mn-ea"/>
              <a:sym typeface="+mn-lt"/>
            </a:endParaRPr>
          </a:p>
        </p:txBody>
      </p:sp>
      <p:sp>
        <p:nvSpPr>
          <p:cNvPr id="24" name="TextBox 44"/>
          <p:cNvSpPr txBox="1"/>
          <p:nvPr/>
        </p:nvSpPr>
        <p:spPr>
          <a:xfrm>
            <a:off x="3612356" y="5356225"/>
            <a:ext cx="2039938" cy="58420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1600" dirty="0">
                <a:solidFill>
                  <a:schemeClr val="tx1">
                    <a:lumMod val="75000"/>
                    <a:lumOff val="25000"/>
                  </a:schemeClr>
                </a:solidFill>
                <a:cs typeface="+mn-ea"/>
                <a:sym typeface="+mn-lt"/>
              </a:rPr>
              <a:t>输入您的文字内容</a:t>
            </a:r>
            <a:endParaRPr lang="en-US" altLang="x-none" sz="1600" dirty="0">
              <a:solidFill>
                <a:schemeClr val="tx1">
                  <a:lumMod val="75000"/>
                  <a:lumOff val="25000"/>
                </a:schemeClr>
              </a:solidFill>
              <a:cs typeface="+mn-ea"/>
              <a:sym typeface="+mn-lt"/>
            </a:endParaRPr>
          </a:p>
          <a:p>
            <a:pPr lvl="0" algn="r" eaLnBrk="1" hangingPunct="1"/>
            <a:r>
              <a:rPr lang="zh-CN" altLang="en-US" sz="1600" dirty="0">
                <a:solidFill>
                  <a:schemeClr val="tx1">
                    <a:lumMod val="75000"/>
                    <a:lumOff val="25000"/>
                  </a:schemeClr>
                </a:solidFill>
                <a:cs typeface="+mn-ea"/>
                <a:sym typeface="+mn-lt"/>
              </a:rPr>
              <a:t>输入您的文字内容</a:t>
            </a:r>
            <a:endParaRPr lang="zh-CN" altLang="en-US" sz="1600" dirty="0">
              <a:solidFill>
                <a:schemeClr val="tx1">
                  <a:lumMod val="75000"/>
                  <a:lumOff val="25000"/>
                </a:schemeClr>
              </a:solidFill>
              <a:cs typeface="+mn-ea"/>
              <a:sym typeface="+mn-lt"/>
            </a:endParaRPr>
          </a:p>
        </p:txBody>
      </p:sp>
      <p:grpSp>
        <p:nvGrpSpPr>
          <p:cNvPr id="25" name="组合 24"/>
          <p:cNvGrpSpPr/>
          <p:nvPr/>
        </p:nvGrpSpPr>
        <p:grpSpPr>
          <a:xfrm flipV="1">
            <a:off x="3836194" y="4241147"/>
            <a:ext cx="1816100" cy="813453"/>
            <a:chOff x="0" y="0"/>
            <a:chExt cx="1815476" cy="813453"/>
          </a:xfrm>
        </p:grpSpPr>
        <p:cxnSp>
          <p:nvCxnSpPr>
            <p:cNvPr id="26" name="直接连接符 25"/>
            <p:cNvCxnSpPr/>
            <p:nvPr/>
          </p:nvCxnSpPr>
          <p:spPr>
            <a:xfrm>
              <a:off x="0" y="0"/>
              <a:ext cx="1815476" cy="0"/>
            </a:xfrm>
            <a:prstGeom prst="line">
              <a:avLst/>
            </a:prstGeom>
            <a:ln w="9525" cap="flat" cmpd="sng">
              <a:solidFill>
                <a:schemeClr val="tx1">
                  <a:lumMod val="75000"/>
                  <a:lumOff val="25000"/>
                </a:schemeClr>
              </a:solidFill>
              <a:prstDash val="dash"/>
              <a:headEnd type="none" w="med" len="med"/>
              <a:tailEnd type="none" w="med" len="med"/>
            </a:ln>
          </p:spPr>
        </p:cxnSp>
        <p:cxnSp>
          <p:nvCxnSpPr>
            <p:cNvPr id="27" name="直接连接符 26"/>
            <p:cNvCxnSpPr/>
            <p:nvPr/>
          </p:nvCxnSpPr>
          <p:spPr>
            <a:xfrm flipH="1">
              <a:off x="907738" y="4763"/>
              <a:ext cx="1" cy="808690"/>
            </a:xfrm>
            <a:prstGeom prst="line">
              <a:avLst/>
            </a:prstGeom>
            <a:ln w="9525" cap="flat" cmpd="sng">
              <a:solidFill>
                <a:schemeClr val="tx1">
                  <a:lumMod val="75000"/>
                  <a:lumOff val="25000"/>
                </a:schemeClr>
              </a:solidFill>
              <a:prstDash val="dash"/>
              <a:headEnd type="none" w="med" len="med"/>
              <a:tailEnd type="oval" w="med" len="med"/>
            </a:ln>
          </p:spPr>
        </p:cxnSp>
      </p:grpSp>
      <p:sp>
        <p:nvSpPr>
          <p:cNvPr id="28" name="TextBox 48"/>
          <p:cNvSpPr txBox="1"/>
          <p:nvPr/>
        </p:nvSpPr>
        <p:spPr>
          <a:xfrm>
            <a:off x="5563394" y="1831975"/>
            <a:ext cx="1209675" cy="400050"/>
          </a:xfrm>
          <a:prstGeom prst="rect">
            <a:avLst/>
          </a:prstGeom>
          <a:noFill/>
          <a:ln w="9525">
            <a:noFill/>
            <a:miter/>
          </a:ln>
        </p:spPr>
        <p:txBody>
          <a:bodyPr wrap="non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sz="2000" dirty="0">
                <a:solidFill>
                  <a:schemeClr val="tx1">
                    <a:lumMod val="75000"/>
                    <a:lumOff val="25000"/>
                  </a:schemeClr>
                </a:solidFill>
                <a:cs typeface="+mn-ea"/>
                <a:sym typeface="+mn-lt"/>
              </a:rPr>
              <a:t>您的标题</a:t>
            </a:r>
            <a:endParaRPr lang="zh-CN" altLang="en-US" sz="2000" dirty="0">
              <a:solidFill>
                <a:schemeClr val="tx1">
                  <a:lumMod val="75000"/>
                  <a:lumOff val="25000"/>
                </a:schemeClr>
              </a:solidFill>
              <a:cs typeface="+mn-ea"/>
              <a:sym typeface="+mn-lt"/>
            </a:endParaRPr>
          </a:p>
        </p:txBody>
      </p:sp>
      <p:sp>
        <p:nvSpPr>
          <p:cNvPr id="29" name="TextBox 49"/>
          <p:cNvSpPr txBox="1"/>
          <p:nvPr/>
        </p:nvSpPr>
        <p:spPr>
          <a:xfrm>
            <a:off x="5072856" y="2162175"/>
            <a:ext cx="2039938" cy="58420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1600" dirty="0">
                <a:solidFill>
                  <a:schemeClr val="tx1">
                    <a:lumMod val="75000"/>
                    <a:lumOff val="25000"/>
                  </a:schemeClr>
                </a:solidFill>
                <a:cs typeface="+mn-ea"/>
                <a:sym typeface="+mn-lt"/>
              </a:rPr>
              <a:t>输入您的文字内容</a:t>
            </a:r>
            <a:endParaRPr lang="en-US" altLang="x-none" sz="1600" dirty="0">
              <a:solidFill>
                <a:schemeClr val="tx1">
                  <a:lumMod val="75000"/>
                  <a:lumOff val="25000"/>
                </a:schemeClr>
              </a:solidFill>
              <a:cs typeface="+mn-ea"/>
              <a:sym typeface="+mn-lt"/>
            </a:endParaRPr>
          </a:p>
          <a:p>
            <a:pPr lvl="0" algn="r" eaLnBrk="1" hangingPunct="1"/>
            <a:r>
              <a:rPr lang="zh-CN" altLang="en-US" sz="1600" dirty="0">
                <a:solidFill>
                  <a:schemeClr val="tx1">
                    <a:lumMod val="75000"/>
                    <a:lumOff val="25000"/>
                  </a:schemeClr>
                </a:solidFill>
                <a:cs typeface="+mn-ea"/>
                <a:sym typeface="+mn-lt"/>
              </a:rPr>
              <a:t>输入您的文字内容</a:t>
            </a:r>
            <a:endParaRPr lang="zh-CN" altLang="en-US" sz="1600" dirty="0">
              <a:solidFill>
                <a:schemeClr val="tx1">
                  <a:lumMod val="75000"/>
                  <a:lumOff val="25000"/>
                </a:schemeClr>
              </a:solidFill>
              <a:cs typeface="+mn-ea"/>
              <a:sym typeface="+mn-lt"/>
            </a:endParaRPr>
          </a:p>
        </p:txBody>
      </p:sp>
      <p:grpSp>
        <p:nvGrpSpPr>
          <p:cNvPr id="30" name="组合 29"/>
          <p:cNvGrpSpPr/>
          <p:nvPr/>
        </p:nvGrpSpPr>
        <p:grpSpPr>
          <a:xfrm>
            <a:off x="5296694" y="2746375"/>
            <a:ext cx="1816100" cy="813453"/>
            <a:chOff x="0" y="0"/>
            <a:chExt cx="1815476" cy="813453"/>
          </a:xfrm>
        </p:grpSpPr>
        <p:cxnSp>
          <p:nvCxnSpPr>
            <p:cNvPr id="31" name="直接连接符 30"/>
            <p:cNvCxnSpPr/>
            <p:nvPr/>
          </p:nvCxnSpPr>
          <p:spPr>
            <a:xfrm>
              <a:off x="0" y="0"/>
              <a:ext cx="1815476" cy="0"/>
            </a:xfrm>
            <a:prstGeom prst="line">
              <a:avLst/>
            </a:prstGeom>
            <a:ln w="9525" cap="flat" cmpd="sng">
              <a:solidFill>
                <a:schemeClr val="tx1">
                  <a:lumMod val="75000"/>
                  <a:lumOff val="25000"/>
                </a:schemeClr>
              </a:solidFill>
              <a:prstDash val="dash"/>
              <a:headEnd type="none" w="med" len="med"/>
              <a:tailEnd type="none" w="med" len="med"/>
            </a:ln>
          </p:spPr>
        </p:cxnSp>
        <p:cxnSp>
          <p:nvCxnSpPr>
            <p:cNvPr id="32" name="直接连接符 31"/>
            <p:cNvCxnSpPr/>
            <p:nvPr/>
          </p:nvCxnSpPr>
          <p:spPr>
            <a:xfrm flipH="1">
              <a:off x="907738" y="4763"/>
              <a:ext cx="1" cy="808690"/>
            </a:xfrm>
            <a:prstGeom prst="line">
              <a:avLst/>
            </a:prstGeom>
            <a:ln w="9525" cap="flat" cmpd="sng">
              <a:solidFill>
                <a:schemeClr val="tx1">
                  <a:lumMod val="75000"/>
                  <a:lumOff val="25000"/>
                </a:schemeClr>
              </a:solidFill>
              <a:prstDash val="dash"/>
              <a:headEnd type="none" w="med" len="med"/>
              <a:tailEnd type="oval" w="med" len="med"/>
            </a:ln>
          </p:spPr>
        </p:cxnSp>
      </p:grpSp>
      <p:sp>
        <p:nvSpPr>
          <p:cNvPr id="33" name="TextBox 53"/>
          <p:cNvSpPr txBox="1"/>
          <p:nvPr/>
        </p:nvSpPr>
        <p:spPr>
          <a:xfrm>
            <a:off x="7011194" y="5026025"/>
            <a:ext cx="1211262" cy="400050"/>
          </a:xfrm>
          <a:prstGeom prst="rect">
            <a:avLst/>
          </a:prstGeom>
          <a:noFill/>
          <a:ln w="9525">
            <a:noFill/>
            <a:miter/>
          </a:ln>
        </p:spPr>
        <p:txBody>
          <a:bodyPr wrap="non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sz="2000" dirty="0">
                <a:solidFill>
                  <a:schemeClr val="tx1">
                    <a:lumMod val="75000"/>
                    <a:lumOff val="25000"/>
                  </a:schemeClr>
                </a:solidFill>
                <a:cs typeface="+mn-ea"/>
                <a:sym typeface="+mn-lt"/>
              </a:rPr>
              <a:t>您的标题</a:t>
            </a:r>
            <a:endParaRPr lang="zh-CN" altLang="en-US" sz="2000" dirty="0">
              <a:solidFill>
                <a:schemeClr val="tx1">
                  <a:lumMod val="75000"/>
                  <a:lumOff val="25000"/>
                </a:schemeClr>
              </a:solidFill>
              <a:cs typeface="+mn-ea"/>
              <a:sym typeface="+mn-lt"/>
            </a:endParaRPr>
          </a:p>
        </p:txBody>
      </p:sp>
      <p:sp>
        <p:nvSpPr>
          <p:cNvPr id="34" name="TextBox 54"/>
          <p:cNvSpPr txBox="1"/>
          <p:nvPr/>
        </p:nvSpPr>
        <p:spPr>
          <a:xfrm>
            <a:off x="6520656" y="5356225"/>
            <a:ext cx="2039938" cy="58420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1600" dirty="0">
                <a:solidFill>
                  <a:schemeClr val="tx1">
                    <a:lumMod val="75000"/>
                    <a:lumOff val="25000"/>
                  </a:schemeClr>
                </a:solidFill>
                <a:cs typeface="+mn-ea"/>
                <a:sym typeface="+mn-lt"/>
              </a:rPr>
              <a:t>输入您的文字内容</a:t>
            </a:r>
            <a:endParaRPr lang="en-US" altLang="x-none" sz="1600" dirty="0">
              <a:solidFill>
                <a:schemeClr val="tx1">
                  <a:lumMod val="75000"/>
                  <a:lumOff val="25000"/>
                </a:schemeClr>
              </a:solidFill>
              <a:cs typeface="+mn-ea"/>
              <a:sym typeface="+mn-lt"/>
            </a:endParaRPr>
          </a:p>
          <a:p>
            <a:pPr lvl="0" algn="r" eaLnBrk="1" hangingPunct="1"/>
            <a:r>
              <a:rPr lang="zh-CN" altLang="en-US" sz="1600" dirty="0">
                <a:solidFill>
                  <a:schemeClr val="tx1">
                    <a:lumMod val="75000"/>
                    <a:lumOff val="25000"/>
                  </a:schemeClr>
                </a:solidFill>
                <a:cs typeface="+mn-ea"/>
                <a:sym typeface="+mn-lt"/>
              </a:rPr>
              <a:t>输入您的文字内容</a:t>
            </a:r>
            <a:endParaRPr lang="zh-CN" altLang="en-US" sz="1600" dirty="0">
              <a:solidFill>
                <a:schemeClr val="tx1">
                  <a:lumMod val="75000"/>
                  <a:lumOff val="25000"/>
                </a:schemeClr>
              </a:solidFill>
              <a:cs typeface="+mn-ea"/>
              <a:sym typeface="+mn-lt"/>
            </a:endParaRPr>
          </a:p>
        </p:txBody>
      </p:sp>
      <p:grpSp>
        <p:nvGrpSpPr>
          <p:cNvPr id="35" name="组合 34"/>
          <p:cNvGrpSpPr/>
          <p:nvPr/>
        </p:nvGrpSpPr>
        <p:grpSpPr>
          <a:xfrm flipV="1">
            <a:off x="6746081" y="4241147"/>
            <a:ext cx="1814513" cy="813453"/>
            <a:chOff x="0" y="0"/>
            <a:chExt cx="1815476" cy="813453"/>
          </a:xfrm>
        </p:grpSpPr>
        <p:cxnSp>
          <p:nvCxnSpPr>
            <p:cNvPr id="36" name="直接连接符 35"/>
            <p:cNvCxnSpPr/>
            <p:nvPr/>
          </p:nvCxnSpPr>
          <p:spPr>
            <a:xfrm>
              <a:off x="0" y="0"/>
              <a:ext cx="1815476" cy="0"/>
            </a:xfrm>
            <a:prstGeom prst="line">
              <a:avLst/>
            </a:prstGeom>
            <a:ln w="9525" cap="flat" cmpd="sng">
              <a:solidFill>
                <a:schemeClr val="tx1">
                  <a:lumMod val="75000"/>
                  <a:lumOff val="25000"/>
                </a:schemeClr>
              </a:solidFill>
              <a:prstDash val="dash"/>
              <a:headEnd type="none" w="med" len="med"/>
              <a:tailEnd type="none" w="med" len="med"/>
            </a:ln>
          </p:spPr>
        </p:cxnSp>
        <p:cxnSp>
          <p:nvCxnSpPr>
            <p:cNvPr id="37" name="直接连接符 36"/>
            <p:cNvCxnSpPr/>
            <p:nvPr/>
          </p:nvCxnSpPr>
          <p:spPr>
            <a:xfrm flipH="1">
              <a:off x="907738" y="4763"/>
              <a:ext cx="1" cy="808690"/>
            </a:xfrm>
            <a:prstGeom prst="line">
              <a:avLst/>
            </a:prstGeom>
            <a:ln w="9525" cap="flat" cmpd="sng">
              <a:solidFill>
                <a:schemeClr val="tx1">
                  <a:lumMod val="75000"/>
                  <a:lumOff val="25000"/>
                </a:schemeClr>
              </a:solidFill>
              <a:prstDash val="dash"/>
              <a:headEnd type="none" w="med" len="med"/>
              <a:tailEnd type="oval" w="med" len="med"/>
            </a:ln>
          </p:spPr>
        </p:cxnSp>
      </p:grpSp>
      <p:sp>
        <p:nvSpPr>
          <p:cNvPr id="38" name="TextBox 58"/>
          <p:cNvSpPr txBox="1"/>
          <p:nvPr/>
        </p:nvSpPr>
        <p:spPr>
          <a:xfrm>
            <a:off x="8508206" y="1831975"/>
            <a:ext cx="1209675" cy="400050"/>
          </a:xfrm>
          <a:prstGeom prst="rect">
            <a:avLst/>
          </a:prstGeom>
          <a:noFill/>
          <a:ln w="9525">
            <a:noFill/>
            <a:miter/>
          </a:ln>
        </p:spPr>
        <p:txBody>
          <a:bodyPr wrap="none">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eaLnBrk="1" hangingPunct="1"/>
            <a:r>
              <a:rPr lang="zh-CN" altLang="en-US" sz="2000" dirty="0">
                <a:solidFill>
                  <a:schemeClr val="tx1">
                    <a:lumMod val="75000"/>
                    <a:lumOff val="25000"/>
                  </a:schemeClr>
                </a:solidFill>
                <a:cs typeface="+mn-ea"/>
                <a:sym typeface="+mn-lt"/>
              </a:rPr>
              <a:t>您的标题</a:t>
            </a:r>
            <a:endParaRPr lang="zh-CN" altLang="en-US" sz="2000" dirty="0">
              <a:solidFill>
                <a:schemeClr val="tx1">
                  <a:lumMod val="75000"/>
                  <a:lumOff val="25000"/>
                </a:schemeClr>
              </a:solidFill>
              <a:cs typeface="+mn-ea"/>
              <a:sym typeface="+mn-lt"/>
            </a:endParaRPr>
          </a:p>
        </p:txBody>
      </p:sp>
      <p:sp>
        <p:nvSpPr>
          <p:cNvPr id="39" name="TextBox 59"/>
          <p:cNvSpPr txBox="1"/>
          <p:nvPr/>
        </p:nvSpPr>
        <p:spPr>
          <a:xfrm>
            <a:off x="8017669" y="2162175"/>
            <a:ext cx="2039937" cy="584200"/>
          </a:xfrm>
          <a:prstGeom prst="rect">
            <a:avLst/>
          </a:prstGeom>
          <a:noFill/>
          <a:ln w="9525">
            <a:noFill/>
            <a:miter/>
          </a:ln>
        </p:spPr>
        <p:txBody>
          <a:bodyPr>
            <a:spAutoFit/>
          </a:bodyPr>
          <a:lstStyle>
            <a:lvl1pPr marL="0" lvl="0" indent="0" algn="l" defTabSz="914400" eaLnBrk="0" fontAlgn="base" latinLnBrk="0" hangingPunct="0">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Font typeface="Arial" panose="020B0604020202020204" pitchFamily="34" charset="0"/>
              <a:buNone/>
              <a:defRPr sz="1800" b="0" u="none" kern="1200" baseline="0">
                <a:solidFill>
                  <a:schemeClr val="tx1"/>
                </a:solidFill>
                <a:latin typeface="+mn-lt"/>
                <a:ea typeface="+mn-ea"/>
                <a:cs typeface="+mn-cs"/>
              </a:defRPr>
            </a:lvl9pPr>
          </a:lstStyle>
          <a:p>
            <a:pPr lvl="0" algn="r" eaLnBrk="1" hangingPunct="1"/>
            <a:r>
              <a:rPr lang="zh-CN" altLang="en-US" sz="1600" dirty="0">
                <a:solidFill>
                  <a:schemeClr val="tx1">
                    <a:lumMod val="75000"/>
                    <a:lumOff val="25000"/>
                  </a:schemeClr>
                </a:solidFill>
                <a:cs typeface="+mn-ea"/>
                <a:sym typeface="+mn-lt"/>
              </a:rPr>
              <a:t>输入您的文字内容</a:t>
            </a:r>
            <a:endParaRPr lang="en-US" altLang="x-none" sz="1600" dirty="0">
              <a:solidFill>
                <a:schemeClr val="tx1">
                  <a:lumMod val="75000"/>
                  <a:lumOff val="25000"/>
                </a:schemeClr>
              </a:solidFill>
              <a:cs typeface="+mn-ea"/>
              <a:sym typeface="+mn-lt"/>
            </a:endParaRPr>
          </a:p>
          <a:p>
            <a:pPr lvl="0" algn="r" eaLnBrk="1" hangingPunct="1"/>
            <a:r>
              <a:rPr lang="zh-CN" altLang="en-US" sz="1600" dirty="0">
                <a:solidFill>
                  <a:schemeClr val="tx1">
                    <a:lumMod val="75000"/>
                    <a:lumOff val="25000"/>
                  </a:schemeClr>
                </a:solidFill>
                <a:cs typeface="+mn-ea"/>
                <a:sym typeface="+mn-lt"/>
              </a:rPr>
              <a:t>输入您的文字内容</a:t>
            </a:r>
            <a:endParaRPr lang="zh-CN" altLang="en-US" sz="1600" dirty="0">
              <a:solidFill>
                <a:schemeClr val="tx1">
                  <a:lumMod val="75000"/>
                  <a:lumOff val="25000"/>
                </a:schemeClr>
              </a:solidFill>
              <a:cs typeface="+mn-ea"/>
              <a:sym typeface="+mn-lt"/>
            </a:endParaRPr>
          </a:p>
        </p:txBody>
      </p:sp>
      <p:grpSp>
        <p:nvGrpSpPr>
          <p:cNvPr id="40" name="组合 39"/>
          <p:cNvGrpSpPr/>
          <p:nvPr/>
        </p:nvGrpSpPr>
        <p:grpSpPr>
          <a:xfrm>
            <a:off x="8241506" y="2746375"/>
            <a:ext cx="1816100" cy="813453"/>
            <a:chOff x="0" y="0"/>
            <a:chExt cx="1815476" cy="813453"/>
          </a:xfrm>
        </p:grpSpPr>
        <p:cxnSp>
          <p:nvCxnSpPr>
            <p:cNvPr id="41" name="直接连接符 40"/>
            <p:cNvCxnSpPr/>
            <p:nvPr/>
          </p:nvCxnSpPr>
          <p:spPr>
            <a:xfrm>
              <a:off x="0" y="0"/>
              <a:ext cx="1815476" cy="0"/>
            </a:xfrm>
            <a:prstGeom prst="line">
              <a:avLst/>
            </a:prstGeom>
            <a:ln w="9525" cap="flat" cmpd="sng">
              <a:solidFill>
                <a:schemeClr val="tx1">
                  <a:lumMod val="75000"/>
                  <a:lumOff val="25000"/>
                </a:schemeClr>
              </a:solidFill>
              <a:prstDash val="dash"/>
              <a:headEnd type="none" w="med" len="med"/>
              <a:tailEnd type="none" w="med" len="med"/>
            </a:ln>
          </p:spPr>
        </p:cxnSp>
        <p:cxnSp>
          <p:nvCxnSpPr>
            <p:cNvPr id="42" name="直接连接符 41"/>
            <p:cNvCxnSpPr/>
            <p:nvPr/>
          </p:nvCxnSpPr>
          <p:spPr>
            <a:xfrm flipH="1">
              <a:off x="907738" y="4763"/>
              <a:ext cx="1" cy="808690"/>
            </a:xfrm>
            <a:prstGeom prst="line">
              <a:avLst/>
            </a:prstGeom>
            <a:ln w="9525" cap="flat" cmpd="sng">
              <a:solidFill>
                <a:schemeClr val="tx1">
                  <a:lumMod val="75000"/>
                  <a:lumOff val="25000"/>
                </a:schemeClr>
              </a:solidFill>
              <a:prstDash val="dash"/>
              <a:headEnd type="none" w="med" len="med"/>
              <a:tailEnd type="oval" w="med" len="med"/>
            </a:ln>
          </p:spPr>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a:extLst>
              <a:ext uri="{28A0092B-C50C-407E-A947-70E740481C1C}">
                <a14:useLocalDpi xmlns:a14="http://schemas.microsoft.com/office/drawing/2010/main" val="0"/>
              </a:ext>
            </a:extLst>
          </a:blip>
          <a:srcRect l="45623" t="733" r="203"/>
          <a:stretch>
            <a:fillRect/>
          </a:stretch>
        </p:blipFill>
        <p:spPr>
          <a:xfrm>
            <a:off x="5524500" y="0"/>
            <a:ext cx="6667500" cy="6858000"/>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l="11106" t="733" r="55496"/>
          <a:stretch>
            <a:fillRect/>
          </a:stretch>
        </p:blipFill>
        <p:spPr>
          <a:xfrm>
            <a:off x="0" y="0"/>
            <a:ext cx="4110462" cy="6858000"/>
          </a:xfrm>
          <a:prstGeom prst="rect">
            <a:avLst/>
          </a:prstGeom>
        </p:spPr>
      </p:pic>
      <p:sp>
        <p:nvSpPr>
          <p:cNvPr id="2" name="矩形 1"/>
          <p:cNvSpPr/>
          <p:nvPr/>
        </p:nvSpPr>
        <p:spPr>
          <a:xfrm>
            <a:off x="0" y="0"/>
            <a:ext cx="4114800" cy="6858000"/>
          </a:xfrm>
          <a:prstGeom prst="rect">
            <a:avLst/>
          </a:prstGeom>
          <a:gradFill>
            <a:gsLst>
              <a:gs pos="0">
                <a:schemeClr val="accent1">
                  <a:lumMod val="5000"/>
                  <a:lumOff val="95000"/>
                  <a:alpha val="0"/>
                </a:schemeClr>
              </a:gs>
              <a:gs pos="66000">
                <a:schemeClr val="bg1"/>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105"/>
          <p:cNvSpPr txBox="1">
            <a:spLocks noChangeArrowheads="1"/>
          </p:cNvSpPr>
          <p:nvPr/>
        </p:nvSpPr>
        <p:spPr bwMode="auto">
          <a:xfrm>
            <a:off x="4110462" y="2293550"/>
            <a:ext cx="4716145" cy="1432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8800" dirty="0">
                <a:solidFill>
                  <a:schemeClr val="accent1"/>
                </a:solidFill>
                <a:latin typeface="+mn-ea"/>
                <a:ea typeface="+mn-ea"/>
                <a:cs typeface="+mn-ea"/>
                <a:sym typeface="+mn-lt"/>
              </a:rPr>
              <a:t>THANKS</a:t>
            </a:r>
            <a:endParaRPr lang="zh-CN" altLang="en-US" sz="8800" dirty="0">
              <a:solidFill>
                <a:schemeClr val="accent1"/>
              </a:solidFill>
              <a:latin typeface="+mn-ea"/>
              <a:ea typeface="+mn-ea"/>
              <a:cs typeface="+mn-ea"/>
              <a:sym typeface="+mn-lt"/>
            </a:endParaRPr>
          </a:p>
        </p:txBody>
      </p:sp>
      <p:sp>
        <p:nvSpPr>
          <p:cNvPr id="19" name="文本框 18"/>
          <p:cNvSpPr txBox="1"/>
          <p:nvPr/>
        </p:nvSpPr>
        <p:spPr>
          <a:xfrm>
            <a:off x="4285048" y="3422975"/>
            <a:ext cx="4124320" cy="830997"/>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cs typeface="+mn-ea"/>
                <a:sym typeface="+mn-lt"/>
              </a:rPr>
              <a:t>请在这里添加相应的文字内容请在这里添加相应的文字内容</a:t>
            </a:r>
            <a:endParaRPr lang="zh-CN" altLang="en-US" sz="1600" dirty="0">
              <a:solidFill>
                <a:schemeClr val="tx1">
                  <a:lumMod val="75000"/>
                  <a:lumOff val="25000"/>
                </a:schemeClr>
              </a:solidFill>
              <a:cs typeface="+mn-ea"/>
              <a:sym typeface="+mn-lt"/>
            </a:endParaRPr>
          </a:p>
        </p:txBody>
      </p:sp>
      <p:sp>
        <p:nvSpPr>
          <p:cNvPr id="3" name="等腰三角形 2"/>
          <p:cNvSpPr/>
          <p:nvPr/>
        </p:nvSpPr>
        <p:spPr>
          <a:xfrm rot="2480419">
            <a:off x="3621176" y="3924711"/>
            <a:ext cx="366288" cy="495300"/>
          </a:xfrm>
          <a:prstGeom prst="triangle">
            <a:avLst/>
          </a:prstGeom>
          <a:gradFill>
            <a:gsLst>
              <a:gs pos="0">
                <a:schemeClr val="accent1">
                  <a:lumMod val="5000"/>
                  <a:lumOff val="95000"/>
                  <a:alpha val="0"/>
                </a:schemeClr>
              </a:gs>
              <a:gs pos="100000">
                <a:schemeClr val="tx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rot="2480419">
            <a:off x="8180233" y="2045900"/>
            <a:ext cx="366288" cy="495300"/>
          </a:xfrm>
          <a:prstGeom prst="triangle">
            <a:avLst/>
          </a:prstGeom>
          <a:gradFill>
            <a:gsLst>
              <a:gs pos="0">
                <a:schemeClr val="accent1">
                  <a:lumMod val="5000"/>
                  <a:lumOff val="95000"/>
                  <a:alpha val="0"/>
                </a:schemeClr>
              </a:gs>
              <a:gs pos="100000">
                <a:schemeClr val="tx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Lst>
  </p:timing>
</p:sld>
</file>

<file path=ppt/theme/theme1.xml><?xml version="1.0" encoding="utf-8"?>
<a:theme xmlns:a="http://schemas.openxmlformats.org/drawingml/2006/main" name="Office 主题​​">
  <a:themeElements>
    <a:clrScheme name="Office">
      <a:dk1>
        <a:srgbClr val="000000"/>
      </a:dk1>
      <a:lt1>
        <a:srgbClr val="FFFFFF"/>
      </a:lt1>
      <a:dk2>
        <a:srgbClr val="AA32A7"/>
      </a:dk2>
      <a:lt2>
        <a:srgbClr val="E7E6E6"/>
      </a:lt2>
      <a:accent1>
        <a:srgbClr val="AB33A7"/>
      </a:accent1>
      <a:accent2>
        <a:srgbClr val="C65DC4"/>
      </a:accent2>
      <a:accent3>
        <a:srgbClr val="D478D2"/>
      </a:accent3>
      <a:accent4>
        <a:srgbClr val="E7A2E5"/>
      </a:accent4>
      <a:accent5>
        <a:srgbClr val="F0C6EF"/>
      </a:accent5>
      <a:accent6>
        <a:srgbClr val="F7E2F7"/>
      </a:accent6>
      <a:hlink>
        <a:srgbClr val="F4518C"/>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2112</Words>
  <Application>WPS 演示</Application>
  <PresentationFormat>宽屏</PresentationFormat>
  <Paragraphs>345</Paragraphs>
  <Slides>20</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20</vt:i4>
      </vt:variant>
    </vt:vector>
  </HeadingPairs>
  <TitlesOfParts>
    <vt:vector size="32" baseType="lpstr">
      <vt:lpstr>Arial</vt:lpstr>
      <vt:lpstr>宋体</vt:lpstr>
      <vt:lpstr>Wingdings</vt:lpstr>
      <vt:lpstr>微软雅黑</vt:lpstr>
      <vt:lpstr>Calibri</vt:lpstr>
      <vt:lpstr>Source Sans Pro Light</vt:lpstr>
      <vt:lpstr>等线</vt:lpstr>
      <vt:lpstr>Segoe Print</vt:lpstr>
      <vt:lpstr>Arial Unicode MS</vt:lpstr>
      <vt:lpstr>等线 Light</vt:lpstr>
      <vt:lpstr>方正中等线简体</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拉普耶鲁</cp:lastModifiedBy>
  <cp:revision>12</cp:revision>
  <dcterms:created xsi:type="dcterms:W3CDTF">2016-04-07T00:16:00Z</dcterms:created>
  <dcterms:modified xsi:type="dcterms:W3CDTF">2018-03-02T01:20:47Z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