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handoutMasterIdLst>
    <p:handoutMasterId r:id="rId28"/>
  </p:handoutMasterIdLst>
  <p:sldIdLst>
    <p:sldId id="3243" r:id="rId2"/>
    <p:sldId id="3385" r:id="rId3"/>
    <p:sldId id="3397" r:id="rId4"/>
    <p:sldId id="3441" r:id="rId5"/>
    <p:sldId id="3432" r:id="rId6"/>
    <p:sldId id="3428" r:id="rId7"/>
    <p:sldId id="3438" r:id="rId8"/>
    <p:sldId id="3422" r:id="rId9"/>
    <p:sldId id="3426" r:id="rId10"/>
    <p:sldId id="3436" r:id="rId11"/>
    <p:sldId id="3433" r:id="rId12"/>
    <p:sldId id="3425" r:id="rId13"/>
    <p:sldId id="3434" r:id="rId14"/>
    <p:sldId id="3423" r:id="rId15"/>
    <p:sldId id="3442" r:id="rId16"/>
    <p:sldId id="3427" r:id="rId17"/>
    <p:sldId id="3430" r:id="rId18"/>
    <p:sldId id="3440" r:id="rId19"/>
    <p:sldId id="3424" r:id="rId20"/>
    <p:sldId id="3431" r:id="rId21"/>
    <p:sldId id="3437" r:id="rId22"/>
    <p:sldId id="3435" r:id="rId23"/>
    <p:sldId id="3439" r:id="rId24"/>
    <p:sldId id="3429" r:id="rId25"/>
    <p:sldId id="3421" r:id="rId26"/>
  </p:sldIdLst>
  <p:sldSz cx="9145588" cy="51450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546" autoAdjust="0"/>
    <p:restoredTop sz="92986" autoAdjust="0"/>
  </p:normalViewPr>
  <p:slideViewPr>
    <p:cSldViewPr>
      <p:cViewPr varScale="1">
        <p:scale>
          <a:sx n="62" d="100"/>
          <a:sy n="62" d="100"/>
        </p:scale>
        <p:origin x="66" y="198"/>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chemeClr val="accent1"/>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chemeClr val="accent2"/>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chemeClr val="accent4"/>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chemeClr val="accent3"/>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1B173D51-BDED-4FC0-82F5-ACD5C90D0662}" srcId="{31CDFD29-5600-451F-91B5-2109C28768B9}" destId="{1983DEEF-2178-49E4-AC73-9D26197ABA4D}" srcOrd="2" destOrd="0" parTransId="{0CAC87AC-3D72-4FDC-AF53-5444962E6414}" sibTransId="{756D256D-8589-4A16-8F37-B6CC7E81711B}"/>
    <dgm:cxn modelId="{A2600C31-CB8E-42D1-8F93-725647A776BF}" srcId="{31CDFD29-5600-451F-91B5-2109C28768B9}" destId="{CB20022C-5AD3-4067-916D-15599D927FC5}" srcOrd="3" destOrd="0" parTransId="{DF2E454A-F4B1-4803-97B7-58472CEADBEB}" sibTransId="{8A55484D-B6D0-4A7B-98BA-C0A38181BA63}"/>
    <dgm:cxn modelId="{530884B9-851B-4B43-B7D9-E79E0B779768}" type="presOf" srcId="{8F50B8B5-888D-4864-9E59-5AE47A8EC6C0}" destId="{B8CA5C69-06DE-4B06-B0A3-7BB569CBF1A4}" srcOrd="0" destOrd="0" presId="urn:microsoft.com/office/officeart/2005/8/layout/matrix2"/>
    <dgm:cxn modelId="{43705C7A-8B68-4809-B89E-7600D189937D}" type="presOf" srcId="{1983DEEF-2178-49E4-AC73-9D26197ABA4D}" destId="{4461674B-7841-4BB7-8DDF-01A840B3B8AA}" srcOrd="0" destOrd="0" presId="urn:microsoft.com/office/officeart/2005/8/layout/matrix2"/>
    <dgm:cxn modelId="{BCE9776A-07EC-4398-A501-C3D9BFDD1088}" type="presOf" srcId="{0C90414D-D9D7-4FE1-A564-EA9D368CF73D}" destId="{6B02FEFB-1E12-4B61-8DB6-EF3EC71E4AA3}" srcOrd="0" destOrd="0" presId="urn:microsoft.com/office/officeart/2005/8/layout/matrix2"/>
    <dgm:cxn modelId="{C7EAB53D-8A71-4E15-82C7-5FF98DD9BD73}" type="presOf" srcId="{31CDFD29-5600-451F-91B5-2109C28768B9}" destId="{14090DB9-0A23-4C3E-963F-AC6488D34277}" srcOrd="0" destOrd="0" presId="urn:microsoft.com/office/officeart/2005/8/layout/matrix2"/>
    <dgm:cxn modelId="{068110C7-7222-49FE-9C8C-014EBE9A1707}" srcId="{31CDFD29-5600-451F-91B5-2109C28768B9}" destId="{8F50B8B5-888D-4864-9E59-5AE47A8EC6C0}" srcOrd="0" destOrd="0" parTransId="{2C53C54F-5B24-4F71-A2BF-9FBAE97FE0CD}" sibTransId="{60BC0E20-D399-476A-9392-464DF2C45E71}"/>
    <dgm:cxn modelId="{FBFFDB7F-DC4B-4328-B336-4920A3B56704}" srcId="{31CDFD29-5600-451F-91B5-2109C28768B9}" destId="{0C90414D-D9D7-4FE1-A564-EA9D368CF73D}" srcOrd="1" destOrd="0" parTransId="{5212712A-32B4-4C10-AF30-09620D0BE98C}" sibTransId="{463130C0-7F28-4B70-BBBE-5813EDDD52DD}"/>
    <dgm:cxn modelId="{F2D11266-B59E-43C3-9B09-ECD11FA52799}" type="presOf" srcId="{CB20022C-5AD3-4067-916D-15599D927FC5}" destId="{B2D5FB7F-98A4-4FE8-8120-F832B0FED003}" srcOrd="0" destOrd="0" presId="urn:microsoft.com/office/officeart/2005/8/layout/matrix2"/>
    <dgm:cxn modelId="{13C0DEA6-95A7-4867-833B-A8994920DC44}" type="presParOf" srcId="{14090DB9-0A23-4C3E-963F-AC6488D34277}" destId="{8F782FA5-10F4-4D7C-B52F-BDC2F0BC9843}" srcOrd="0" destOrd="0" presId="urn:microsoft.com/office/officeart/2005/8/layout/matrix2"/>
    <dgm:cxn modelId="{AC85309F-6812-45BE-AEA5-9F1C9B31C6AD}" type="presParOf" srcId="{14090DB9-0A23-4C3E-963F-AC6488D34277}" destId="{B8CA5C69-06DE-4B06-B0A3-7BB569CBF1A4}" srcOrd="1" destOrd="0" presId="urn:microsoft.com/office/officeart/2005/8/layout/matrix2"/>
    <dgm:cxn modelId="{4F892B33-A084-47D2-8C6C-E718B6DD143C}" type="presParOf" srcId="{14090DB9-0A23-4C3E-963F-AC6488D34277}" destId="{6B02FEFB-1E12-4B61-8DB6-EF3EC71E4AA3}" srcOrd="2" destOrd="0" presId="urn:microsoft.com/office/officeart/2005/8/layout/matrix2"/>
    <dgm:cxn modelId="{8CB6A145-1EAD-4ED5-AA3F-E3FFA3357506}" type="presParOf" srcId="{14090DB9-0A23-4C3E-963F-AC6488D34277}" destId="{4461674B-7841-4BB7-8DDF-01A840B3B8AA}" srcOrd="3" destOrd="0" presId="urn:microsoft.com/office/officeart/2005/8/layout/matrix2"/>
    <dgm:cxn modelId="{44FC1E94-80C8-4965-B98B-4A9D455281BD}"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219512" y="0"/>
          <a:ext cx="3266691" cy="3266691"/>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431847" y="212334"/>
          <a:ext cx="1306676" cy="1306676"/>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623205" y="403692"/>
        <a:ext cx="923960" cy="923960"/>
      </dsp:txXfrm>
    </dsp:sp>
    <dsp:sp modelId="{6B02FEFB-1E12-4B61-8DB6-EF3EC71E4AA3}">
      <dsp:nvSpPr>
        <dsp:cNvPr id="0" name=""/>
        <dsp:cNvSpPr/>
      </dsp:nvSpPr>
      <dsp:spPr>
        <a:xfrm>
          <a:off x="1967192" y="212334"/>
          <a:ext cx="1306676" cy="1306676"/>
        </a:xfrm>
        <a:prstGeom prst="ellipse">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2158550" y="403692"/>
        <a:ext cx="923960" cy="923960"/>
      </dsp:txXfrm>
    </dsp:sp>
    <dsp:sp modelId="{4461674B-7841-4BB7-8DDF-01A840B3B8AA}">
      <dsp:nvSpPr>
        <dsp:cNvPr id="0" name=""/>
        <dsp:cNvSpPr/>
      </dsp:nvSpPr>
      <dsp:spPr>
        <a:xfrm>
          <a:off x="431847" y="1747679"/>
          <a:ext cx="1306676" cy="1306676"/>
        </a:xfrm>
        <a:prstGeom prst="ellipse">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623205" y="1939037"/>
        <a:ext cx="923960" cy="923960"/>
      </dsp:txXfrm>
    </dsp:sp>
    <dsp:sp modelId="{B2D5FB7F-98A4-4FE8-8120-F832B0FED003}">
      <dsp:nvSpPr>
        <dsp:cNvPr id="0" name=""/>
        <dsp:cNvSpPr/>
      </dsp:nvSpPr>
      <dsp:spPr>
        <a:xfrm>
          <a:off x="1967192" y="1747679"/>
          <a:ext cx="1306676" cy="1306676"/>
        </a:xfrm>
        <a:prstGeom prst="ellipse">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2158550" y="1939037"/>
        <a:ext cx="923960" cy="92396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2018/3/2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2018/3/2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777278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670499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3</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4</a:t>
            </a:fld>
            <a:endParaRPr lang="zh-CN" altLang="en-US"/>
          </a:p>
        </p:txBody>
      </p:sp>
    </p:spTree>
    <p:extLst>
      <p:ext uri="{BB962C8B-B14F-4D97-AF65-F5344CB8AC3E}">
        <p14:creationId xmlns:p14="http://schemas.microsoft.com/office/powerpoint/2010/main" val="3544800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5</a:t>
            </a:fld>
            <a:endParaRPr lang="zh-CN" altLang="en-US"/>
          </a:p>
        </p:txBody>
      </p:sp>
    </p:spTree>
    <p:extLst>
      <p:ext uri="{BB962C8B-B14F-4D97-AF65-F5344CB8AC3E}">
        <p14:creationId xmlns:p14="http://schemas.microsoft.com/office/powerpoint/2010/main" val="4128187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8</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1674796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13</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14</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15</a:t>
            </a:fld>
            <a:endParaRPr lang="zh-CN" altLang="en-US"/>
          </a:p>
        </p:txBody>
      </p:sp>
    </p:spTree>
    <p:extLst>
      <p:ext uri="{BB962C8B-B14F-4D97-AF65-F5344CB8AC3E}">
        <p14:creationId xmlns:p14="http://schemas.microsoft.com/office/powerpoint/2010/main" val="1918494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88EDA8-AA38-4EC8-A4A2-C9E52DD3CCD9}" type="slidenum">
              <a:rPr lang="zh-CN" altLang="en-US" smtClean="0"/>
              <a:pPr/>
              <a:t>18</a:t>
            </a:fld>
            <a:endParaRPr lang="zh-CN" altLang="en-US"/>
          </a:p>
        </p:txBody>
      </p:sp>
    </p:spTree>
    <p:extLst>
      <p:ext uri="{BB962C8B-B14F-4D97-AF65-F5344CB8AC3E}">
        <p14:creationId xmlns:p14="http://schemas.microsoft.com/office/powerpoint/2010/main" val="3524474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19</a:t>
            </a:fld>
            <a:endParaRPr lang="zh-CN" altLang="en-US"/>
          </a:p>
        </p:txBody>
      </p:sp>
    </p:spTree>
    <p:extLst>
      <p:ext uri="{BB962C8B-B14F-4D97-AF65-F5344CB8AC3E}">
        <p14:creationId xmlns:p14="http://schemas.microsoft.com/office/powerpoint/2010/main" val="2122314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20</a:t>
            </a:fld>
            <a:endParaRPr lang="zh-CN" altLang="en-US"/>
          </a:p>
        </p:txBody>
      </p:sp>
    </p:spTree>
    <p:extLst>
      <p:ext uri="{BB962C8B-B14F-4D97-AF65-F5344CB8AC3E}">
        <p14:creationId xmlns:p14="http://schemas.microsoft.com/office/powerpoint/2010/main" val="41316430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8873182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22</a:t>
            </a:fld>
            <a:endParaRPr lang="zh-CN" altLang="en-US"/>
          </a:p>
        </p:txBody>
      </p:sp>
    </p:spTree>
    <p:extLst>
      <p:ext uri="{BB962C8B-B14F-4D97-AF65-F5344CB8AC3E}">
        <p14:creationId xmlns:p14="http://schemas.microsoft.com/office/powerpoint/2010/main" val="524080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4117110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777278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697747"/>
      </p:ext>
    </p:extLst>
  </p:cSld>
  <p:clrMapOvr>
    <a:masterClrMapping/>
  </p:clrMapOvr>
  <p:transition spd="med" advClick="0" advTm="0">
    <p:push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2018/3/2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
        <p:nvSpPr>
          <p:cNvPr id="5" name="文本框 32"/>
          <p:cNvSpPr txBox="1"/>
          <p:nvPr userDrawn="1"/>
        </p:nvSpPr>
        <p:spPr>
          <a:xfrm>
            <a:off x="265271" y="257676"/>
            <a:ext cx="1805631" cy="269309"/>
          </a:xfrm>
          <a:prstGeom prst="rect">
            <a:avLst/>
          </a:prstGeom>
          <a:noFill/>
        </p:spPr>
        <p:txBody>
          <a:bodyPr wrap="none" lIns="68584" tIns="34292" rIns="68584" bIns="34292" rtlCol="0">
            <a:spAutoFit/>
          </a:bodyPr>
          <a:lstStyle/>
          <a:p>
            <a:pPr defTabSz="685795"/>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 name="文本框 33"/>
          <p:cNvSpPr txBox="1"/>
          <p:nvPr userDrawn="1"/>
        </p:nvSpPr>
        <p:spPr>
          <a:xfrm>
            <a:off x="265271" y="465917"/>
            <a:ext cx="1451367" cy="207753"/>
          </a:xfrm>
          <a:prstGeom prst="rect">
            <a:avLst/>
          </a:prstGeom>
          <a:noFill/>
        </p:spPr>
        <p:txBody>
          <a:bodyPr wrap="none" lIns="68584" tIns="34292" rIns="68584" bIns="34292" rtlCol="0">
            <a:spAutoFit/>
          </a:bodyPr>
          <a:lstStyle/>
          <a:p>
            <a:pPr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7" name="矩形 6"/>
          <p:cNvSpPr/>
          <p:nvPr userDrawn="1"/>
        </p:nvSpPr>
        <p:spPr>
          <a:xfrm>
            <a:off x="252" y="257256"/>
            <a:ext cx="160039" cy="4173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val="1933288649"/>
      </p:ext>
    </p:extLst>
  </p:cSld>
  <p:clrMapOvr>
    <a:masterClrMapping/>
  </p:clrMapOvr>
  <p:transition spd="med" advClick="0" advTm="0">
    <p:push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2018/3/2</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Lst>
  <p:transition spd="med" advClick="0" advTm="0">
    <p:push dir="r"/>
  </p:transition>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audio" Target="file:///E:\&#21253;&#22270;&#35774;&#35745;\PPT&#37197;&#20048;\&#31616;&#32422;&#28165;&#26032;\Brian%20Crain%20-%20Butterfly%20Waltz.mp3" TargetMode="Externa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jpg"/>
          <p:cNvPicPr>
            <a:picLocks noChangeAspect="1" noChangeArrowheads="1"/>
          </p:cNvPicPr>
          <p:nvPr/>
        </p:nvPicPr>
        <p:blipFill>
          <a:blip r:embed="rId4" cstate="print"/>
          <a:srcRect/>
          <a:stretch>
            <a:fillRect/>
          </a:stretch>
        </p:blipFill>
        <p:spPr bwMode="auto">
          <a:xfrm>
            <a:off x="1588" y="0"/>
            <a:ext cx="9144000" cy="5148262"/>
          </a:xfrm>
          <a:prstGeom prst="rect">
            <a:avLst/>
          </a:prstGeom>
          <a:noFill/>
        </p:spPr>
      </p:pic>
      <p:sp>
        <p:nvSpPr>
          <p:cNvPr id="15" name="矩形 259"/>
          <p:cNvSpPr>
            <a:spLocks noChangeArrowheads="1"/>
          </p:cNvSpPr>
          <p:nvPr/>
        </p:nvSpPr>
        <p:spPr bwMode="auto">
          <a:xfrm>
            <a:off x="3148121" y="1392540"/>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2"/>
                </a:solidFill>
                <a:latin typeface="Broadway" pitchFamily="82" charset="0"/>
                <a:cs typeface="Andalus" pitchFamily="18" charset="-78"/>
              </a:rPr>
              <a:t>2</a:t>
            </a:r>
            <a:r>
              <a:rPr lang="en-US" altLang="zh-CN" sz="7200" cap="all" dirty="0" smtClean="0">
                <a:solidFill>
                  <a:schemeClr val="accent1"/>
                </a:solidFill>
                <a:latin typeface="Broadway" pitchFamily="82" charset="0"/>
                <a:cs typeface="Andalus" pitchFamily="18" charset="-78"/>
              </a:rPr>
              <a:t>0</a:t>
            </a:r>
            <a:r>
              <a:rPr lang="en-US" altLang="zh-CN" sz="7200" cap="all" dirty="0" smtClean="0">
                <a:solidFill>
                  <a:schemeClr val="accent2"/>
                </a:solidFill>
                <a:latin typeface="Broadway" pitchFamily="82" charset="0"/>
                <a:cs typeface="Andalus" pitchFamily="18" charset="-78"/>
              </a:rPr>
              <a:t>1</a:t>
            </a:r>
            <a:r>
              <a:rPr lang="en-US" altLang="zh-CN" sz="7200" cap="all" dirty="0" smtClean="0">
                <a:solidFill>
                  <a:schemeClr val="accent1"/>
                </a:solidFill>
                <a:latin typeface="Broadway" pitchFamily="82" charset="0"/>
                <a:cs typeface="Andalus" pitchFamily="18" charset="-78"/>
              </a:rPr>
              <a:t>8</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756167" y="2452387"/>
            <a:ext cx="584096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dirty="0">
                <a:solidFill>
                  <a:schemeClr val="tx1">
                    <a:lumMod val="65000"/>
                    <a:lumOff val="35000"/>
                  </a:schemeClr>
                </a:solidFill>
                <a:cs typeface="Arial" panose="020B0604020202020204" pitchFamily="34" charset="0"/>
              </a:rPr>
              <a:t>小</a:t>
            </a:r>
            <a:r>
              <a:rPr lang="zh-CN" altLang="en-US" sz="3600" b="1" dirty="0" smtClean="0">
                <a:solidFill>
                  <a:schemeClr val="tx1">
                    <a:lumMod val="65000"/>
                    <a:lumOff val="35000"/>
                  </a:schemeClr>
                </a:solidFill>
                <a:cs typeface="Arial" panose="020B0604020202020204" pitchFamily="34" charset="0"/>
              </a:rPr>
              <a:t>清新韩范 </a:t>
            </a:r>
            <a:r>
              <a:rPr lang="en-US" altLang="zh-CN" sz="2800" dirty="0" smtClean="0">
                <a:solidFill>
                  <a:schemeClr val="tx1">
                    <a:lumMod val="65000"/>
                    <a:lumOff val="35000"/>
                  </a:schemeClr>
                </a:solidFill>
                <a:cs typeface="Arial" panose="020B0604020202020204" pitchFamily="34" charset="0"/>
              </a:rPr>
              <a:t>POWERPOINT</a:t>
            </a:r>
            <a:endParaRPr lang="zh-CN" altLang="en-US" sz="2800" dirty="0">
              <a:solidFill>
                <a:schemeClr val="tx1">
                  <a:lumMod val="65000"/>
                  <a:lumOff val="35000"/>
                </a:schemeClr>
              </a:solidFill>
              <a:cs typeface="Arial" panose="020B0604020202020204" pitchFamily="34" charset="0"/>
            </a:endParaRPr>
          </a:p>
        </p:txBody>
      </p:sp>
      <p:sp>
        <p:nvSpPr>
          <p:cNvPr id="17" name="矩形 259"/>
          <p:cNvSpPr>
            <a:spLocks noChangeArrowheads="1"/>
          </p:cNvSpPr>
          <p:nvPr/>
        </p:nvSpPr>
        <p:spPr bwMode="auto">
          <a:xfrm>
            <a:off x="2991381" y="3483387"/>
            <a:ext cx="3226519" cy="1692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100" dirty="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rPr>
              <a:t>汇报人</a:t>
            </a:r>
            <a:r>
              <a:rPr lang="zh-CN" altLang="en-US" sz="1100" dirty="0" smtClean="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rPr>
              <a:t>：王某某</a:t>
            </a:r>
            <a:endParaRPr lang="en-US" altLang="zh-CN" sz="1100" dirty="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endParaRPr>
          </a:p>
        </p:txBody>
      </p:sp>
      <p:sp>
        <p:nvSpPr>
          <p:cNvPr id="18" name="矩形 259"/>
          <p:cNvSpPr>
            <a:spLocks noChangeArrowheads="1"/>
          </p:cNvSpPr>
          <p:nvPr/>
        </p:nvSpPr>
        <p:spPr bwMode="auto">
          <a:xfrm>
            <a:off x="2404238" y="3076890"/>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pic>
        <p:nvPicPr>
          <p:cNvPr id="8" name="Brian Crain - Butterfly Waltz.mp3">
            <a:hlinkClick r:id="" action="ppaction://media"/>
          </p:cNvPr>
          <p:cNvPicPr>
            <a:picLocks noRot="1" noChangeAspect="1"/>
          </p:cNvPicPr>
          <p:nvPr>
            <a:audioFile r:link="rId1"/>
          </p:nvPr>
        </p:nvPicPr>
        <p:blipFill>
          <a:blip r:embed="rId5" cstate="print"/>
          <a:stretch>
            <a:fillRect/>
          </a:stretch>
        </p:blipFill>
        <p:spPr>
          <a:xfrm>
            <a:off x="-304800" y="268288"/>
            <a:ext cx="304800" cy="304800"/>
          </a:xfrm>
          <a:prstGeom prst="rect">
            <a:avLst/>
          </a:prstGeom>
        </p:spPr>
      </p:pic>
    </p:spTree>
    <p:extLst>
      <p:ext uri="{BB962C8B-B14F-4D97-AF65-F5344CB8AC3E}">
        <p14:creationId xmlns:p14="http://schemas.microsoft.com/office/powerpoint/2010/main" val="2485609393"/>
      </p:ext>
    </p:extLst>
  </p:cSld>
  <p:clrMapOvr>
    <a:masterClrMapping/>
  </p:clrMapOvr>
  <p:transition spd="med" advClick="0"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anim calcmode="lin" valueType="num">
                                      <p:cBhvr>
                                        <p:cTn id="1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5"/>
                                        </p:tgtEl>
                                      </p:cBhvr>
                                    </p:animEffect>
                                  </p:childTnLst>
                                </p:cTn>
                              </p:par>
                            </p:childTnLst>
                          </p:cTn>
                        </p:par>
                        <p:par>
                          <p:cTn id="22" fill="hold">
                            <p:stCondLst>
                              <p:cond delay="16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15"/>
                                        </p:tgtEl>
                                      </p:cBhvr>
                                    </p:animEffect>
                                    <p:animScale>
                                      <p:cBhvr>
                                        <p:cTn id="25" dur="250" autoRev="1" fill="hold"/>
                                        <p:tgtEl>
                                          <p:spTgt spid="15"/>
                                        </p:tgtEl>
                                      </p:cBhvr>
                                      <p:by x="105000" y="105000"/>
                                    </p:animScale>
                                  </p:childTnLst>
                                </p:cTn>
                              </p:par>
                            </p:childTnLst>
                          </p:cTn>
                        </p:par>
                        <p:par>
                          <p:cTn id="26" fill="hold">
                            <p:stCondLst>
                              <p:cond delay="21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6"/>
                                        </p:tgtEl>
                                        <p:attrNameLst>
                                          <p:attrName>ppt_y</p:attrName>
                                        </p:attrNameLst>
                                      </p:cBhvr>
                                      <p:tavLst>
                                        <p:tav tm="0">
                                          <p:val>
                                            <p:strVal val="#ppt_y"/>
                                          </p:val>
                                        </p:tav>
                                        <p:tav tm="100000">
                                          <p:val>
                                            <p:strVal val="#ppt_y"/>
                                          </p:val>
                                        </p:tav>
                                      </p:tavLst>
                                    </p:anim>
                                    <p:anim calcmode="lin" valueType="num">
                                      <p:cBhvr>
                                        <p:cTn id="3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6"/>
                                        </p:tgtEl>
                                      </p:cBhvr>
                                    </p:animEffect>
                                  </p:childTnLst>
                                </p:cTn>
                              </p:par>
                            </p:childTnLst>
                          </p:cTn>
                        </p:par>
                        <p:par>
                          <p:cTn id="34" fill="hold">
                            <p:stCondLst>
                              <p:cond delay="33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16"/>
                                        </p:tgtEl>
                                      </p:cBhvr>
                                    </p:animEffect>
                                    <p:animScale>
                                      <p:cBhvr>
                                        <p:cTn id="37" dur="250" autoRev="1" fill="hold"/>
                                        <p:tgtEl>
                                          <p:spTgt spid="16"/>
                                        </p:tgtEl>
                                      </p:cBhvr>
                                      <p:by x="105000" y="105000"/>
                                    </p:animScale>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childTnLst>
                                </p:cTn>
                              </p:par>
                            </p:childTnLst>
                          </p:cTn>
                        </p:par>
                        <p:par>
                          <p:cTn id="42" fill="hold">
                            <p:stCondLst>
                              <p:cond delay="4850"/>
                            </p:stCondLst>
                            <p:childTnLst>
                              <p:par>
                                <p:cTn id="43" presetID="53" presetClass="entr" presetSubtype="16"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p:cTn id="45" dur="500" fill="hold"/>
                                        <p:tgtEl>
                                          <p:spTgt spid="17"/>
                                        </p:tgtEl>
                                        <p:attrNameLst>
                                          <p:attrName>ppt_w</p:attrName>
                                        </p:attrNameLst>
                                      </p:cBhvr>
                                      <p:tavLst>
                                        <p:tav tm="0">
                                          <p:val>
                                            <p:fltVal val="0"/>
                                          </p:val>
                                        </p:tav>
                                        <p:tav tm="100000">
                                          <p:val>
                                            <p:strVal val="#ppt_w"/>
                                          </p:val>
                                        </p:tav>
                                      </p:tavLst>
                                    </p:anim>
                                    <p:anim calcmode="lin" valueType="num">
                                      <p:cBhvr>
                                        <p:cTn id="46" dur="500" fill="hold"/>
                                        <p:tgtEl>
                                          <p:spTgt spid="17"/>
                                        </p:tgtEl>
                                        <p:attrNameLst>
                                          <p:attrName>ppt_h</p:attrName>
                                        </p:attrNameLst>
                                      </p:cBhvr>
                                      <p:tavLst>
                                        <p:tav tm="0">
                                          <p:val>
                                            <p:fltVal val="0"/>
                                          </p:val>
                                        </p:tav>
                                        <p:tav tm="100000">
                                          <p:val>
                                            <p:strVal val="#ppt_h"/>
                                          </p:val>
                                        </p:tav>
                                      </p:tavLst>
                                    </p:anim>
                                    <p:animEffect transition="in" filter="fade">
                                      <p:cBhvr>
                                        <p:cTn id="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8"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15" grpId="0"/>
      <p:bldP spid="15" grpId="1"/>
      <p:bldP spid="16" grpId="0"/>
      <p:bldP spid="16" grpId="1"/>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1503537" y="2574027"/>
            <a:ext cx="0" cy="49692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503537" y="3070950"/>
            <a:ext cx="169386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197401" y="3070950"/>
            <a:ext cx="16938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55751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smtClean="0">
                <a:solidFill>
                  <a:schemeClr val="bg1">
                    <a:lumMod val="50000"/>
                  </a:schemeClr>
                </a:solidFill>
                <a:latin typeface="微软雅黑" pitchFamily="34" charset="-122"/>
                <a:ea typeface="微软雅黑" pitchFamily="34" charset="-122"/>
              </a:rPr>
              <a:t>此</a:t>
            </a:r>
            <a:r>
              <a:rPr lang="zh-CN" altLang="en-US" sz="1200" b="1" dirty="0">
                <a:solidFill>
                  <a:schemeClr val="bg1">
                    <a:lumMod val="50000"/>
                  </a:schemeClr>
                </a:solidFill>
                <a:latin typeface="微软雅黑" pitchFamily="34" charset="-122"/>
                <a:ea typeface="微软雅黑" pitchFamily="34" charset="-122"/>
              </a:rPr>
              <a:t>处输入文本</a:t>
            </a:r>
            <a:endParaRPr lang="en-US" altLang="zh-CN" sz="1200" b="1" dirty="0">
              <a:solidFill>
                <a:schemeClr val="bg1">
                  <a:lumMod val="50000"/>
                </a:schemeClr>
              </a:solidFill>
              <a:latin typeface="微软雅黑" pitchFamily="34" charset="-122"/>
              <a:ea typeface="微软雅黑" pitchFamily="34" charset="-122"/>
            </a:endParaRPr>
          </a:p>
        </p:txBody>
      </p:sp>
      <p:cxnSp>
        <p:nvCxnSpPr>
          <p:cNvPr id="17" name="直接连接符 16"/>
          <p:cNvCxnSpPr/>
          <p:nvPr/>
        </p:nvCxnSpPr>
        <p:spPr>
          <a:xfrm>
            <a:off x="3275856"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891262" y="2502019"/>
            <a:ext cx="0" cy="5689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891264" y="3070950"/>
            <a:ext cx="16922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6660232" y="3070952"/>
            <a:ext cx="0" cy="51118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6583537" y="3070950"/>
            <a:ext cx="1693862"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32" name="文本框 31"/>
          <p:cNvSpPr txBox="1">
            <a:spLocks noChangeArrowheads="1"/>
          </p:cNvSpPr>
          <p:nvPr/>
        </p:nvSpPr>
        <p:spPr bwMode="auto">
          <a:xfrm>
            <a:off x="3214864" y="3167031"/>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3" name="文本框 32"/>
          <p:cNvSpPr txBox="1">
            <a:spLocks noChangeArrowheads="1"/>
          </p:cNvSpPr>
          <p:nvPr/>
        </p:nvSpPr>
        <p:spPr bwMode="auto">
          <a:xfrm>
            <a:off x="4891264" y="2403103"/>
            <a:ext cx="1692275" cy="313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200" b="1" dirty="0">
                <a:solidFill>
                  <a:schemeClr val="bg1">
                    <a:lumMod val="50000"/>
                  </a:schemeClr>
                </a:solidFill>
                <a:latin typeface="微软雅黑" pitchFamily="34" charset="-122"/>
                <a:ea typeface="微软雅黑" pitchFamily="34" charset="-122"/>
              </a:rPr>
              <a:t>此处输入文</a:t>
            </a:r>
            <a:r>
              <a:rPr lang="zh-CN" altLang="en-US" sz="1200" b="1" dirty="0" smtClean="0">
                <a:solidFill>
                  <a:schemeClr val="bg1">
                    <a:lumMod val="50000"/>
                  </a:schemeClr>
                </a:solidFill>
                <a:latin typeface="微软雅黑" pitchFamily="34" charset="-122"/>
                <a:ea typeface="微软雅黑" pitchFamily="34" charset="-122"/>
              </a:rPr>
              <a:t>本</a:t>
            </a:r>
            <a:endParaRPr lang="en-US" altLang="zh-CN" sz="1200" b="1" dirty="0">
              <a:solidFill>
                <a:schemeClr val="bg1">
                  <a:lumMod val="50000"/>
                </a:schemeClr>
              </a:solidFill>
              <a:latin typeface="微软雅黑" pitchFamily="34" charset="-122"/>
              <a:ea typeface="微软雅黑" pitchFamily="34" charset="-122"/>
            </a:endParaRPr>
          </a:p>
        </p:txBody>
      </p:sp>
      <p:sp>
        <p:nvSpPr>
          <p:cNvPr id="34" name="文本框 33"/>
          <p:cNvSpPr txBox="1">
            <a:spLocks noChangeArrowheads="1"/>
          </p:cNvSpPr>
          <p:nvPr/>
        </p:nvSpPr>
        <p:spPr bwMode="auto">
          <a:xfrm>
            <a:off x="6583537" y="3167031"/>
            <a:ext cx="1693862" cy="350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400" b="1" dirty="0">
                <a:solidFill>
                  <a:schemeClr val="bg1">
                    <a:lumMod val="50000"/>
                  </a:schemeClr>
                </a:solidFill>
                <a:latin typeface="微软雅黑" pitchFamily="34" charset="-122"/>
                <a:ea typeface="微软雅黑" pitchFamily="34" charset="-122"/>
              </a:rPr>
              <a:t>此处输入文</a:t>
            </a:r>
            <a:r>
              <a:rPr lang="zh-CN" altLang="en-US" sz="1400" b="1" dirty="0" smtClean="0">
                <a:solidFill>
                  <a:schemeClr val="bg1">
                    <a:lumMod val="50000"/>
                  </a:schemeClr>
                </a:solidFill>
                <a:latin typeface="微软雅黑" pitchFamily="34" charset="-122"/>
                <a:ea typeface="微软雅黑" pitchFamily="34" charset="-122"/>
              </a:rPr>
              <a:t>本</a:t>
            </a:r>
            <a:endParaRPr lang="en-US" altLang="zh-CN" sz="1400" b="1" dirty="0">
              <a:solidFill>
                <a:schemeClr val="bg1">
                  <a:lumMod val="50000"/>
                </a:schemeClr>
              </a:solidFill>
              <a:latin typeface="微软雅黑" pitchFamily="34" charset="-122"/>
              <a:ea typeface="微软雅黑" pitchFamily="34" charset="-122"/>
            </a:endParaRPr>
          </a:p>
        </p:txBody>
      </p:sp>
      <p:grpSp>
        <p:nvGrpSpPr>
          <p:cNvPr id="35" name="组合 34"/>
          <p:cNvGrpSpPr/>
          <p:nvPr/>
        </p:nvGrpSpPr>
        <p:grpSpPr>
          <a:xfrm>
            <a:off x="1187624" y="1929808"/>
            <a:ext cx="649288" cy="644219"/>
            <a:chOff x="1187624" y="1857800"/>
            <a:chExt cx="649288" cy="644219"/>
          </a:xfrm>
        </p:grpSpPr>
        <p:sp>
          <p:nvSpPr>
            <p:cNvPr id="36" name="椭圆 35"/>
            <p:cNvSpPr/>
            <p:nvPr/>
          </p:nvSpPr>
          <p:spPr>
            <a:xfrm>
              <a:off x="1187624" y="1857800"/>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37" name="文本框 5"/>
            <p:cNvSpPr txBox="1">
              <a:spLocks noChangeArrowheads="1"/>
            </p:cNvSpPr>
            <p:nvPr/>
          </p:nvSpPr>
          <p:spPr bwMode="auto">
            <a:xfrm>
              <a:off x="1187624" y="1923678"/>
              <a:ext cx="648072" cy="53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01</a:t>
              </a:r>
              <a:endParaRPr lang="en-US" altLang="zh-CN" sz="2400"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570588" y="1929808"/>
            <a:ext cx="650875" cy="644219"/>
            <a:chOff x="4570588" y="1857800"/>
            <a:chExt cx="650875" cy="644219"/>
          </a:xfrm>
        </p:grpSpPr>
        <p:sp>
          <p:nvSpPr>
            <p:cNvPr id="39" name="椭圆 38"/>
            <p:cNvSpPr/>
            <p:nvPr/>
          </p:nvSpPr>
          <p:spPr>
            <a:xfrm>
              <a:off x="4570588" y="1857800"/>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0" name="文本框 5"/>
            <p:cNvSpPr txBox="1">
              <a:spLocks noChangeArrowheads="1"/>
            </p:cNvSpPr>
            <p:nvPr/>
          </p:nvSpPr>
          <p:spPr bwMode="auto">
            <a:xfrm>
              <a:off x="4572000" y="1923678"/>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02</a:t>
              </a:r>
              <a:endParaRPr lang="en-US" altLang="zh-CN" sz="2400"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2914601" y="3510131"/>
            <a:ext cx="649287" cy="645795"/>
            <a:chOff x="2914601" y="3438123"/>
            <a:chExt cx="649287" cy="645795"/>
          </a:xfrm>
        </p:grpSpPr>
        <p:sp>
          <p:nvSpPr>
            <p:cNvPr id="42" name="椭圆 41"/>
            <p:cNvSpPr/>
            <p:nvPr/>
          </p:nvSpPr>
          <p:spPr>
            <a:xfrm>
              <a:off x="2914601" y="3438123"/>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3" name="文本框 5"/>
            <p:cNvSpPr txBox="1">
              <a:spLocks noChangeArrowheads="1"/>
            </p:cNvSpPr>
            <p:nvPr/>
          </p:nvSpPr>
          <p:spPr bwMode="auto">
            <a:xfrm>
              <a:off x="2915816"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03</a:t>
              </a:r>
              <a:endParaRPr lang="en-US" altLang="zh-CN" sz="24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298977" y="3510131"/>
            <a:ext cx="649287" cy="645795"/>
            <a:chOff x="6298977" y="3438123"/>
            <a:chExt cx="649287" cy="645795"/>
          </a:xfrm>
        </p:grpSpPr>
        <p:sp>
          <p:nvSpPr>
            <p:cNvPr id="45" name="椭圆 44"/>
            <p:cNvSpPr/>
            <p:nvPr/>
          </p:nvSpPr>
          <p:spPr>
            <a:xfrm>
              <a:off x="6298977" y="3438123"/>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65000"/>
                  </a:schemeClr>
                </a:solidFill>
                <a:latin typeface="微软雅黑" pitchFamily="34" charset="-122"/>
                <a:ea typeface="微软雅黑" pitchFamily="34" charset="-122"/>
              </a:endParaRPr>
            </a:p>
          </p:txBody>
        </p:sp>
        <p:sp>
          <p:nvSpPr>
            <p:cNvPr id="46" name="文本框 5"/>
            <p:cNvSpPr txBox="1">
              <a:spLocks noChangeArrowheads="1"/>
            </p:cNvSpPr>
            <p:nvPr/>
          </p:nvSpPr>
          <p:spPr bwMode="auto">
            <a:xfrm>
              <a:off x="6300192" y="3507854"/>
              <a:ext cx="648072" cy="497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en-US" altLang="zh-CN" sz="2400" b="1" dirty="0" smtClean="0">
                  <a:solidFill>
                    <a:schemeClr val="bg1"/>
                  </a:solidFill>
                  <a:latin typeface="微软雅黑" pitchFamily="34" charset="-122"/>
                  <a:ea typeface="微软雅黑" pitchFamily="34" charset="-122"/>
                </a:rPr>
                <a:t>04</a:t>
              </a:r>
              <a:endParaRPr lang="en-US" altLang="zh-CN" sz="2400" b="1" dirty="0">
                <a:solidFill>
                  <a:schemeClr val="bg1"/>
                </a:solidFill>
                <a:latin typeface="微软雅黑" pitchFamily="34" charset="-122"/>
                <a:ea typeface="微软雅黑" pitchFamily="34" charset="-122"/>
              </a:endParaRPr>
            </a:p>
          </p:txBody>
        </p:sp>
      </p:grpSp>
      <p:sp>
        <p:nvSpPr>
          <p:cNvPr id="47" name="TextBox 148"/>
          <p:cNvSpPr txBox="1"/>
          <p:nvPr/>
        </p:nvSpPr>
        <p:spPr>
          <a:xfrm>
            <a:off x="4572000" y="870456"/>
            <a:ext cx="1108326" cy="361122"/>
          </a:xfrm>
          <a:prstGeom prst="rect">
            <a:avLst/>
          </a:prstGeom>
          <a:noFill/>
        </p:spPr>
        <p:txBody>
          <a:bodyPr wrap="square" lIns="65023" tIns="32511" rIns="65023" bIns="32511" rtlCol="0">
            <a:spAutoFit/>
          </a:bodyPr>
          <a:lstStyle/>
          <a:p>
            <a:pPr algn="ctr">
              <a:lnSpc>
                <a:spcPct val="120000"/>
              </a:lnSpc>
            </a:pPr>
            <a:r>
              <a:rPr lang="en-US" altLang="zh-CN" sz="1600" dirty="0" smtClean="0">
                <a:solidFill>
                  <a:schemeClr val="bg1">
                    <a:lumMod val="50000"/>
                  </a:schemeClr>
                </a:solidFill>
                <a:latin typeface="Arial" panose="020B0604020202020204" pitchFamily="34" charset="0"/>
                <a:ea typeface="Cambria Math" panose="02040503050406030204" pitchFamily="18" charset="0"/>
                <a:cs typeface="Arial" panose="020B0604020202020204" pitchFamily="34" charset="0"/>
                <a:sym typeface="+mn-lt"/>
              </a:rPr>
              <a:t>Content</a:t>
            </a:r>
            <a:endParaRPr lang="zh-CN" altLang="en-US" sz="2000" dirty="0">
              <a:solidFill>
                <a:schemeClr val="bg1">
                  <a:lumMod val="50000"/>
                </a:schemeClr>
              </a:solidFill>
              <a:latin typeface="Arial" panose="020B0604020202020204" pitchFamily="34" charset="0"/>
              <a:cs typeface="Arial" panose="020B0604020202020204" pitchFamily="34" charset="0"/>
              <a:sym typeface="+mn-lt"/>
            </a:endParaRPr>
          </a:p>
        </p:txBody>
      </p:sp>
      <p:sp>
        <p:nvSpPr>
          <p:cNvPr id="48" name="文本框 5"/>
          <p:cNvSpPr txBox="1">
            <a:spLocks noChangeArrowheads="1"/>
          </p:cNvSpPr>
          <p:nvPr/>
        </p:nvSpPr>
        <p:spPr bwMode="auto">
          <a:xfrm>
            <a:off x="3251851" y="575641"/>
            <a:ext cx="1692275" cy="757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3600" b="1" dirty="0" smtClean="0">
                <a:solidFill>
                  <a:schemeClr val="bg1">
                    <a:lumMod val="50000"/>
                  </a:schemeClr>
                </a:solidFill>
                <a:latin typeface="微软雅黑" pitchFamily="34" charset="-122"/>
                <a:ea typeface="微软雅黑" pitchFamily="34" charset="-122"/>
              </a:rPr>
              <a:t>目 录</a:t>
            </a:r>
            <a:endParaRPr lang="en-US" altLang="zh-CN" sz="3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28491583"/>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strVal val="4*#ppt_w"/>
                                          </p:val>
                                        </p:tav>
                                        <p:tav tm="100000">
                                          <p:val>
                                            <p:strVal val="#ppt_w"/>
                                          </p:val>
                                        </p:tav>
                                      </p:tavLst>
                                    </p:anim>
                                    <p:anim calcmode="lin" valueType="num">
                                      <p:cBhvr>
                                        <p:cTn id="8" dur="500" fill="hold"/>
                                        <p:tgtEl>
                                          <p:spTgt spid="4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par>
                          <p:cTn id="13" fill="hold">
                            <p:stCondLst>
                              <p:cond delay="1000"/>
                            </p:stCondLst>
                            <p:childTnLst>
                              <p:par>
                                <p:cTn id="14" presetID="47" presetClass="entr" presetSubtype="0" fill="hold"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1000"/>
                                        <p:tgtEl>
                                          <p:spTgt spid="35"/>
                                        </p:tgtEl>
                                      </p:cBhvr>
                                    </p:animEffect>
                                    <p:anim calcmode="lin" valueType="num">
                                      <p:cBhvr>
                                        <p:cTn id="17" dur="1000" fill="hold"/>
                                        <p:tgtEl>
                                          <p:spTgt spid="35"/>
                                        </p:tgtEl>
                                        <p:attrNameLst>
                                          <p:attrName>ppt_x</p:attrName>
                                        </p:attrNameLst>
                                      </p:cBhvr>
                                      <p:tavLst>
                                        <p:tav tm="0">
                                          <p:val>
                                            <p:strVal val="#ppt_x"/>
                                          </p:val>
                                        </p:tav>
                                        <p:tav tm="100000">
                                          <p:val>
                                            <p:strVal val="#ppt_x"/>
                                          </p:val>
                                        </p:tav>
                                      </p:tavLst>
                                    </p:anim>
                                    <p:anim calcmode="lin" valueType="num">
                                      <p:cBhvr>
                                        <p:cTn id="18" dur="1000" fill="hold"/>
                                        <p:tgtEl>
                                          <p:spTgt spid="3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ipe(up)">
                                      <p:cBhvr>
                                        <p:cTn id="34" dur="500"/>
                                        <p:tgtEl>
                                          <p:spTgt spid="17"/>
                                        </p:tgtEl>
                                      </p:cBhvr>
                                    </p:animEffect>
                                  </p:childTnLst>
                                </p:cTn>
                              </p:par>
                            </p:childTnLst>
                          </p:cTn>
                        </p:par>
                        <p:par>
                          <p:cTn id="35" fill="hold">
                            <p:stCondLst>
                              <p:cond delay="4000"/>
                            </p:stCondLst>
                            <p:childTnLst>
                              <p:par>
                                <p:cTn id="36" presetID="42" presetClass="entr" presetSubtype="0"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childTnLst>
                          </p:cTn>
                        </p:par>
                        <p:par>
                          <p:cTn id="41" fill="hold">
                            <p:stCondLst>
                              <p:cond delay="5000"/>
                            </p:stCondLst>
                            <p:childTnLst>
                              <p:par>
                                <p:cTn id="42" presetID="22" presetClass="entr" presetSubtype="8"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5500"/>
                            </p:stCondLst>
                            <p:childTnLst>
                              <p:par>
                                <p:cTn id="46" presetID="1"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47"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1000"/>
                                        <p:tgtEl>
                                          <p:spTgt spid="38"/>
                                        </p:tgtEl>
                                      </p:cBhvr>
                                    </p:animEffect>
                                    <p:anim calcmode="lin" valueType="num">
                                      <p:cBhvr>
                                        <p:cTn id="56" dur="1000" fill="hold"/>
                                        <p:tgtEl>
                                          <p:spTgt spid="38"/>
                                        </p:tgtEl>
                                        <p:attrNameLst>
                                          <p:attrName>ppt_x</p:attrName>
                                        </p:attrNameLst>
                                      </p:cBhvr>
                                      <p:tavLst>
                                        <p:tav tm="0">
                                          <p:val>
                                            <p:strVal val="#ppt_x"/>
                                          </p:val>
                                        </p:tav>
                                        <p:tav tm="100000">
                                          <p:val>
                                            <p:strVal val="#ppt_x"/>
                                          </p:val>
                                        </p:tav>
                                      </p:tavLst>
                                    </p:anim>
                                    <p:anim calcmode="lin" valueType="num">
                                      <p:cBhvr>
                                        <p:cTn id="57" dur="1000" fill="hold"/>
                                        <p:tgtEl>
                                          <p:spTgt spid="38"/>
                                        </p:tgtEl>
                                        <p:attrNameLst>
                                          <p:attrName>ppt_y</p:attrName>
                                        </p:attrNameLst>
                                      </p:cBhvr>
                                      <p:tavLst>
                                        <p:tav tm="0">
                                          <p:val>
                                            <p:strVal val="#ppt_y-.1"/>
                                          </p:val>
                                        </p:tav>
                                        <p:tav tm="100000">
                                          <p:val>
                                            <p:strVal val="#ppt_y"/>
                                          </p:val>
                                        </p:tav>
                                      </p:tavLst>
                                    </p:anim>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7500"/>
                            </p:stCondLst>
                            <p:childTnLst>
                              <p:par>
                                <p:cTn id="63" presetID="1"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childTnLst>
                          </p:cTn>
                        </p:par>
                        <p:par>
                          <p:cTn id="65" fill="hold">
                            <p:stCondLst>
                              <p:cond delay="7500"/>
                            </p:stCondLst>
                            <p:childTnLst>
                              <p:par>
                                <p:cTn id="66" presetID="22" presetClass="entr" presetSubtype="1" fill="hold" nodeType="afterEffect">
                                  <p:stCondLst>
                                    <p:cond delay="0"/>
                                  </p:stCondLst>
                                  <p:childTnLst>
                                    <p:set>
                                      <p:cBhvr>
                                        <p:cTn id="67" dur="1" fill="hold">
                                          <p:stCondLst>
                                            <p:cond delay="0"/>
                                          </p:stCondLst>
                                        </p:cTn>
                                        <p:tgtEl>
                                          <p:spTgt spid="30"/>
                                        </p:tgtEl>
                                        <p:attrNameLst>
                                          <p:attrName>style.visibility</p:attrName>
                                        </p:attrNameLst>
                                      </p:cBhvr>
                                      <p:to>
                                        <p:strVal val="visible"/>
                                      </p:to>
                                    </p:set>
                                    <p:animEffect transition="in" filter="wipe(up)">
                                      <p:cBhvr>
                                        <p:cTn id="68" dur="500"/>
                                        <p:tgtEl>
                                          <p:spTgt spid="30"/>
                                        </p:tgtEl>
                                      </p:cBhvr>
                                    </p:animEffect>
                                  </p:childTnLst>
                                </p:cTn>
                              </p:par>
                            </p:childTnLst>
                          </p:cTn>
                        </p:par>
                        <p:par>
                          <p:cTn id="69" fill="hold">
                            <p:stCondLst>
                              <p:cond delay="8000"/>
                            </p:stCondLst>
                            <p:childTnLst>
                              <p:par>
                                <p:cTn id="70" presetID="42" presetClass="entr" presetSubtype="0" fill="hold" nodeType="after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1000"/>
                                        <p:tgtEl>
                                          <p:spTgt spid="44"/>
                                        </p:tgtEl>
                                      </p:cBhvr>
                                    </p:animEffect>
                                    <p:anim calcmode="lin" valueType="num">
                                      <p:cBhvr>
                                        <p:cTn id="73" dur="1000" fill="hold"/>
                                        <p:tgtEl>
                                          <p:spTgt spid="44"/>
                                        </p:tgtEl>
                                        <p:attrNameLst>
                                          <p:attrName>ppt_x</p:attrName>
                                        </p:attrNameLst>
                                      </p:cBhvr>
                                      <p:tavLst>
                                        <p:tav tm="0">
                                          <p:val>
                                            <p:strVal val="#ppt_x"/>
                                          </p:val>
                                        </p:tav>
                                        <p:tav tm="100000">
                                          <p:val>
                                            <p:strVal val="#ppt_x"/>
                                          </p:val>
                                        </p:tav>
                                      </p:tavLst>
                                    </p:anim>
                                    <p:anim calcmode="lin" valueType="num">
                                      <p:cBhvr>
                                        <p:cTn id="74" dur="1000" fill="hold"/>
                                        <p:tgtEl>
                                          <p:spTgt spid="44"/>
                                        </p:tgtEl>
                                        <p:attrNameLst>
                                          <p:attrName>ppt_y</p:attrName>
                                        </p:attrNameLst>
                                      </p:cBhvr>
                                      <p:tavLst>
                                        <p:tav tm="0">
                                          <p:val>
                                            <p:strVal val="#ppt_y+.1"/>
                                          </p:val>
                                        </p:tav>
                                        <p:tav tm="100000">
                                          <p:val>
                                            <p:strVal val="#ppt_y"/>
                                          </p:val>
                                        </p:tav>
                                      </p:tavLst>
                                    </p:anim>
                                  </p:childTnLst>
                                </p:cTn>
                              </p:par>
                            </p:childTnLst>
                          </p:cTn>
                        </p:par>
                        <p:par>
                          <p:cTn id="75" fill="hold">
                            <p:stCondLst>
                              <p:cond delay="9000"/>
                            </p:stCondLst>
                            <p:childTnLst>
                              <p:par>
                                <p:cTn id="76" presetID="22" presetClass="entr" presetSubtype="8"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par>
                          <p:cTn id="79" fill="hold">
                            <p:stCondLst>
                              <p:cond delay="9500"/>
                            </p:stCondLst>
                            <p:childTnLst>
                              <p:par>
                                <p:cTn id="80" presetID="1"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47" grpId="0"/>
      <p:bldP spid="4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01</a:t>
            </a: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491266" cy="43514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One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8"/>
          <p:cNvGrpSpPr/>
          <p:nvPr/>
        </p:nvGrpSpPr>
        <p:grpSpPr>
          <a:xfrm>
            <a:off x="6643179" y="1706684"/>
            <a:ext cx="954107" cy="957080"/>
            <a:chOff x="1767788" y="3372704"/>
            <a:chExt cx="1271756" cy="1275712"/>
          </a:xfrm>
        </p:grpSpPr>
        <p:sp>
          <p:nvSpPr>
            <p:cNvPr id="260" name="TextBox 259"/>
            <p:cNvSpPr txBox="1"/>
            <p:nvPr/>
          </p:nvSpPr>
          <p:spPr>
            <a:xfrm>
              <a:off x="1767788" y="4217663"/>
              <a:ext cx="1271756" cy="430753"/>
            </a:xfrm>
            <a:prstGeom prst="rect">
              <a:avLst/>
            </a:prstGeom>
            <a:noFill/>
          </p:spPr>
          <p:txBody>
            <a:bodyPr wrap="none" rtlCol="0">
              <a:spAutoFit/>
            </a:bodyPr>
            <a:lstStyle/>
            <a:p>
              <a:pPr algn="ctr"/>
              <a:r>
                <a:rPr lang="zh-CN" altLang="en-US" sz="1500" b="1" dirty="0">
                  <a:solidFill>
                    <a:schemeClr val="bg1"/>
                  </a:solidFill>
                  <a:cs typeface="+mn-ea"/>
                  <a:sym typeface="+mn-lt"/>
                </a:rPr>
                <a:t>产</a:t>
              </a:r>
              <a:r>
                <a:rPr lang="zh-CN" altLang="en-US" sz="1500" b="1" dirty="0" smtClean="0">
                  <a:solidFill>
                    <a:schemeClr val="bg1"/>
                  </a:solidFill>
                  <a:cs typeface="+mn-ea"/>
                  <a:sym typeface="+mn-lt"/>
                </a:rPr>
                <a:t>品概述</a:t>
              </a:r>
              <a:endParaRPr lang="zh-CN" altLang="en-US" sz="1500" b="1" dirty="0">
                <a:solidFill>
                  <a:schemeClr val="bg1"/>
                </a:solidFill>
                <a:cs typeface="+mn-ea"/>
                <a:sym typeface="+mn-lt"/>
              </a:endParaRPr>
            </a:p>
          </p:txBody>
        </p:sp>
        <p:grpSp>
          <p:nvGrpSpPr>
            <p:cNvPr id="3" name="Group 63"/>
            <p:cNvGrpSpPr/>
            <p:nvPr/>
          </p:nvGrpSpPr>
          <p:grpSpPr>
            <a:xfrm>
              <a:off x="2059816" y="3372704"/>
              <a:ext cx="667037" cy="752359"/>
              <a:chOff x="5513440" y="1766202"/>
              <a:chExt cx="429274" cy="484183"/>
            </a:xfrm>
            <a:solidFill>
              <a:schemeClr val="bg1"/>
            </a:solidFill>
          </p:grpSpPr>
          <p:sp>
            <p:nvSpPr>
              <p:cNvPr id="263"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66"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67"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grpSp>
        <p:nvGrpSpPr>
          <p:cNvPr id="4" name="组合 245"/>
          <p:cNvGrpSpPr/>
          <p:nvPr/>
        </p:nvGrpSpPr>
        <p:grpSpPr>
          <a:xfrm>
            <a:off x="3816775" y="1380632"/>
            <a:ext cx="1511366" cy="1512314"/>
            <a:chOff x="5182632" y="1700808"/>
            <a:chExt cx="2015329" cy="2015329"/>
          </a:xfrm>
        </p:grpSpPr>
        <p:sp>
          <p:nvSpPr>
            <p:cNvPr id="247" name="Oval 6"/>
            <p:cNvSpPr>
              <a:spLocks noChangeArrowheads="1"/>
            </p:cNvSpPr>
            <p:nvPr/>
          </p:nvSpPr>
          <p:spPr bwMode="auto">
            <a:xfrm>
              <a:off x="5182632" y="1700808"/>
              <a:ext cx="2015329" cy="201532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sp>
          <p:nvSpPr>
            <p:cNvPr id="248" name="Freeform 7"/>
            <p:cNvSpPr>
              <a:spLocks noEditPoints="1"/>
            </p:cNvSpPr>
            <p:nvPr/>
          </p:nvSpPr>
          <p:spPr bwMode="auto">
            <a:xfrm>
              <a:off x="5873838" y="2166591"/>
              <a:ext cx="676946" cy="1083764"/>
            </a:xfrm>
            <a:custGeom>
              <a:avLst/>
              <a:gdLst>
                <a:gd name="T0" fmla="*/ 74 w 991"/>
                <a:gd name="T1" fmla="*/ 0 h 1589"/>
                <a:gd name="T2" fmla="*/ 0 w 991"/>
                <a:gd name="T3" fmla="*/ 1517 h 1589"/>
                <a:gd name="T4" fmla="*/ 917 w 991"/>
                <a:gd name="T5" fmla="*/ 1589 h 1589"/>
                <a:gd name="T6" fmla="*/ 991 w 991"/>
                <a:gd name="T7" fmla="*/ 72 h 1589"/>
                <a:gd name="T8" fmla="*/ 401 w 991"/>
                <a:gd name="T9" fmla="*/ 38 h 1589"/>
                <a:gd name="T10" fmla="*/ 577 w 991"/>
                <a:gd name="T11" fmla="*/ 38 h 1589"/>
                <a:gd name="T12" fmla="*/ 577 w 991"/>
                <a:gd name="T13" fmla="*/ 88 h 1589"/>
                <a:gd name="T14" fmla="*/ 376 w 991"/>
                <a:gd name="T15" fmla="*/ 63 h 1589"/>
                <a:gd name="T16" fmla="*/ 753 w 991"/>
                <a:gd name="T17" fmla="*/ 1472 h 1589"/>
                <a:gd name="T18" fmla="*/ 722 w 991"/>
                <a:gd name="T19" fmla="*/ 1503 h 1589"/>
                <a:gd name="T20" fmla="*/ 180 w 991"/>
                <a:gd name="T21" fmla="*/ 1472 h 1589"/>
                <a:gd name="T22" fmla="*/ 211 w 991"/>
                <a:gd name="T23" fmla="*/ 1439 h 1589"/>
                <a:gd name="T24" fmla="*/ 753 w 991"/>
                <a:gd name="T25" fmla="*/ 1470 h 1589"/>
                <a:gd name="T26" fmla="*/ 866 w 991"/>
                <a:gd name="T27" fmla="*/ 1503 h 1589"/>
                <a:gd name="T28" fmla="*/ 835 w 991"/>
                <a:gd name="T29" fmla="*/ 1471 h 1589"/>
                <a:gd name="T30" fmla="*/ 898 w 991"/>
                <a:gd name="T31" fmla="*/ 1471 h 1589"/>
                <a:gd name="T32" fmla="*/ 903 w 991"/>
                <a:gd name="T33" fmla="*/ 1349 h 1589"/>
                <a:gd name="T34" fmla="*/ 88 w 991"/>
                <a:gd name="T35" fmla="*/ 1349 h 1589"/>
                <a:gd name="T36" fmla="*/ 903 w 991"/>
                <a:gd name="T37" fmla="*/ 141 h 1589"/>
                <a:gd name="T38" fmla="*/ 211 w 991"/>
                <a:gd name="T39" fmla="*/ 877 h 1589"/>
                <a:gd name="T40" fmla="*/ 347 w 991"/>
                <a:gd name="T41" fmla="*/ 1004 h 1589"/>
                <a:gd name="T42" fmla="*/ 289 w 991"/>
                <a:gd name="T43" fmla="*/ 556 h 1589"/>
                <a:gd name="T44" fmla="*/ 145 w 991"/>
                <a:gd name="T45" fmla="*/ 1004 h 1589"/>
                <a:gd name="T46" fmla="*/ 211 w 991"/>
                <a:gd name="T47" fmla="*/ 877 h 1589"/>
                <a:gd name="T48" fmla="*/ 222 w 991"/>
                <a:gd name="T49" fmla="*/ 823 h 1589"/>
                <a:gd name="T50" fmla="*/ 306 w 991"/>
                <a:gd name="T51" fmla="*/ 823 h 1589"/>
                <a:gd name="T52" fmla="*/ 456 w 991"/>
                <a:gd name="T53" fmla="*/ 818 h 1589"/>
                <a:gd name="T54" fmla="*/ 621 w 991"/>
                <a:gd name="T55" fmla="*/ 684 h 1589"/>
                <a:gd name="T56" fmla="*/ 420 w 991"/>
                <a:gd name="T57" fmla="*/ 556 h 1589"/>
                <a:gd name="T58" fmla="*/ 456 w 991"/>
                <a:gd name="T59" fmla="*/ 1004 h 1589"/>
                <a:gd name="T60" fmla="*/ 456 w 991"/>
                <a:gd name="T61" fmla="*/ 608 h 1589"/>
                <a:gd name="T62" fmla="*/ 584 w 991"/>
                <a:gd name="T63" fmla="*/ 684 h 1589"/>
                <a:gd name="T64" fmla="*/ 456 w 991"/>
                <a:gd name="T65" fmla="*/ 765 h 1589"/>
                <a:gd name="T66" fmla="*/ 690 w 991"/>
                <a:gd name="T67" fmla="*/ 818 h 1589"/>
                <a:gd name="T68" fmla="*/ 856 w 991"/>
                <a:gd name="T69" fmla="*/ 684 h 1589"/>
                <a:gd name="T70" fmla="*/ 654 w 991"/>
                <a:gd name="T71" fmla="*/ 556 h 1589"/>
                <a:gd name="T72" fmla="*/ 690 w 991"/>
                <a:gd name="T73" fmla="*/ 1004 h 1589"/>
                <a:gd name="T74" fmla="*/ 690 w 991"/>
                <a:gd name="T75" fmla="*/ 608 h 1589"/>
                <a:gd name="T76" fmla="*/ 818 w 991"/>
                <a:gd name="T77" fmla="*/ 684 h 1589"/>
                <a:gd name="T78" fmla="*/ 690 w 991"/>
                <a:gd name="T79" fmla="*/ 765 h 1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1" h="1589">
                  <a:moveTo>
                    <a:pt x="917" y="0"/>
                  </a:moveTo>
                  <a:lnTo>
                    <a:pt x="74" y="0"/>
                  </a:lnTo>
                  <a:cubicBezTo>
                    <a:pt x="33" y="0"/>
                    <a:pt x="0" y="32"/>
                    <a:pt x="0" y="72"/>
                  </a:cubicBezTo>
                  <a:lnTo>
                    <a:pt x="0" y="1517"/>
                  </a:lnTo>
                  <a:cubicBezTo>
                    <a:pt x="0" y="1556"/>
                    <a:pt x="33" y="1589"/>
                    <a:pt x="74" y="1589"/>
                  </a:cubicBezTo>
                  <a:lnTo>
                    <a:pt x="917" y="1589"/>
                  </a:lnTo>
                  <a:cubicBezTo>
                    <a:pt x="957" y="1589"/>
                    <a:pt x="991" y="1556"/>
                    <a:pt x="991" y="1517"/>
                  </a:cubicBezTo>
                  <a:lnTo>
                    <a:pt x="991" y="72"/>
                  </a:lnTo>
                  <a:cubicBezTo>
                    <a:pt x="991" y="32"/>
                    <a:pt x="957" y="0"/>
                    <a:pt x="917" y="0"/>
                  </a:cubicBezTo>
                  <a:close/>
                  <a:moveTo>
                    <a:pt x="401" y="38"/>
                  </a:moveTo>
                  <a:lnTo>
                    <a:pt x="401" y="38"/>
                  </a:lnTo>
                  <a:lnTo>
                    <a:pt x="577" y="38"/>
                  </a:lnTo>
                  <a:cubicBezTo>
                    <a:pt x="591" y="38"/>
                    <a:pt x="602" y="49"/>
                    <a:pt x="602" y="63"/>
                  </a:cubicBezTo>
                  <a:cubicBezTo>
                    <a:pt x="602" y="77"/>
                    <a:pt x="591" y="88"/>
                    <a:pt x="577" y="88"/>
                  </a:cubicBezTo>
                  <a:lnTo>
                    <a:pt x="401" y="88"/>
                  </a:lnTo>
                  <a:cubicBezTo>
                    <a:pt x="387" y="88"/>
                    <a:pt x="376" y="77"/>
                    <a:pt x="376" y="63"/>
                  </a:cubicBezTo>
                  <a:cubicBezTo>
                    <a:pt x="376" y="49"/>
                    <a:pt x="387" y="38"/>
                    <a:pt x="401" y="38"/>
                  </a:cubicBezTo>
                  <a:close/>
                  <a:moveTo>
                    <a:pt x="753" y="1472"/>
                  </a:moveTo>
                  <a:lnTo>
                    <a:pt x="753" y="1472"/>
                  </a:lnTo>
                  <a:cubicBezTo>
                    <a:pt x="753" y="1489"/>
                    <a:pt x="739" y="1503"/>
                    <a:pt x="722" y="1503"/>
                  </a:cubicBezTo>
                  <a:lnTo>
                    <a:pt x="211" y="1503"/>
                  </a:lnTo>
                  <a:cubicBezTo>
                    <a:pt x="194" y="1503"/>
                    <a:pt x="180" y="1489"/>
                    <a:pt x="180" y="1472"/>
                  </a:cubicBezTo>
                  <a:lnTo>
                    <a:pt x="180" y="1470"/>
                  </a:lnTo>
                  <a:cubicBezTo>
                    <a:pt x="180" y="1453"/>
                    <a:pt x="194" y="1439"/>
                    <a:pt x="211" y="1439"/>
                  </a:cubicBezTo>
                  <a:lnTo>
                    <a:pt x="722" y="1439"/>
                  </a:lnTo>
                  <a:cubicBezTo>
                    <a:pt x="739" y="1439"/>
                    <a:pt x="753" y="1453"/>
                    <a:pt x="753" y="1470"/>
                  </a:cubicBezTo>
                  <a:lnTo>
                    <a:pt x="753" y="1472"/>
                  </a:lnTo>
                  <a:close/>
                  <a:moveTo>
                    <a:pt x="866" y="1503"/>
                  </a:moveTo>
                  <a:lnTo>
                    <a:pt x="866" y="1503"/>
                  </a:lnTo>
                  <a:cubicBezTo>
                    <a:pt x="849" y="1503"/>
                    <a:pt x="835" y="1488"/>
                    <a:pt x="835" y="1471"/>
                  </a:cubicBezTo>
                  <a:cubicBezTo>
                    <a:pt x="835" y="1453"/>
                    <a:pt x="849" y="1439"/>
                    <a:pt x="866" y="1439"/>
                  </a:cubicBezTo>
                  <a:cubicBezTo>
                    <a:pt x="884" y="1439"/>
                    <a:pt x="898" y="1453"/>
                    <a:pt x="898" y="1471"/>
                  </a:cubicBezTo>
                  <a:cubicBezTo>
                    <a:pt x="898" y="1488"/>
                    <a:pt x="884" y="1503"/>
                    <a:pt x="866" y="1503"/>
                  </a:cubicBezTo>
                  <a:close/>
                  <a:moveTo>
                    <a:pt x="903" y="1349"/>
                  </a:moveTo>
                  <a:lnTo>
                    <a:pt x="903" y="1349"/>
                  </a:lnTo>
                  <a:lnTo>
                    <a:pt x="88" y="1349"/>
                  </a:lnTo>
                  <a:lnTo>
                    <a:pt x="88" y="141"/>
                  </a:lnTo>
                  <a:lnTo>
                    <a:pt x="903" y="141"/>
                  </a:lnTo>
                  <a:lnTo>
                    <a:pt x="903" y="1349"/>
                  </a:lnTo>
                  <a:close/>
                  <a:moveTo>
                    <a:pt x="211" y="877"/>
                  </a:moveTo>
                  <a:lnTo>
                    <a:pt x="320" y="877"/>
                  </a:lnTo>
                  <a:lnTo>
                    <a:pt x="347" y="1004"/>
                  </a:lnTo>
                  <a:lnTo>
                    <a:pt x="387" y="1004"/>
                  </a:lnTo>
                  <a:lnTo>
                    <a:pt x="289" y="556"/>
                  </a:lnTo>
                  <a:lnTo>
                    <a:pt x="247" y="556"/>
                  </a:lnTo>
                  <a:lnTo>
                    <a:pt x="145" y="1004"/>
                  </a:lnTo>
                  <a:lnTo>
                    <a:pt x="183" y="1004"/>
                  </a:lnTo>
                  <a:lnTo>
                    <a:pt x="211" y="877"/>
                  </a:lnTo>
                  <a:close/>
                  <a:moveTo>
                    <a:pt x="306" y="823"/>
                  </a:moveTo>
                  <a:lnTo>
                    <a:pt x="222" y="823"/>
                  </a:lnTo>
                  <a:lnTo>
                    <a:pt x="266" y="623"/>
                  </a:lnTo>
                  <a:lnTo>
                    <a:pt x="306" y="823"/>
                  </a:lnTo>
                  <a:close/>
                  <a:moveTo>
                    <a:pt x="456" y="1004"/>
                  </a:moveTo>
                  <a:lnTo>
                    <a:pt x="456" y="818"/>
                  </a:lnTo>
                  <a:lnTo>
                    <a:pt x="541" y="818"/>
                  </a:lnTo>
                  <a:cubicBezTo>
                    <a:pt x="592" y="815"/>
                    <a:pt x="619" y="770"/>
                    <a:pt x="621" y="684"/>
                  </a:cubicBezTo>
                  <a:cubicBezTo>
                    <a:pt x="619" y="602"/>
                    <a:pt x="592" y="559"/>
                    <a:pt x="541" y="556"/>
                  </a:cubicBezTo>
                  <a:lnTo>
                    <a:pt x="420" y="556"/>
                  </a:lnTo>
                  <a:lnTo>
                    <a:pt x="420" y="1004"/>
                  </a:lnTo>
                  <a:lnTo>
                    <a:pt x="456" y="1004"/>
                  </a:lnTo>
                  <a:close/>
                  <a:moveTo>
                    <a:pt x="456" y="765"/>
                  </a:moveTo>
                  <a:lnTo>
                    <a:pt x="456" y="608"/>
                  </a:lnTo>
                  <a:lnTo>
                    <a:pt x="530" y="608"/>
                  </a:lnTo>
                  <a:cubicBezTo>
                    <a:pt x="566" y="608"/>
                    <a:pt x="584" y="633"/>
                    <a:pt x="584" y="684"/>
                  </a:cubicBezTo>
                  <a:cubicBezTo>
                    <a:pt x="585" y="739"/>
                    <a:pt x="566" y="766"/>
                    <a:pt x="529" y="765"/>
                  </a:cubicBezTo>
                  <a:lnTo>
                    <a:pt x="456" y="765"/>
                  </a:lnTo>
                  <a:close/>
                  <a:moveTo>
                    <a:pt x="690" y="1004"/>
                  </a:moveTo>
                  <a:lnTo>
                    <a:pt x="690" y="818"/>
                  </a:lnTo>
                  <a:lnTo>
                    <a:pt x="775" y="818"/>
                  </a:lnTo>
                  <a:cubicBezTo>
                    <a:pt x="826" y="815"/>
                    <a:pt x="853" y="770"/>
                    <a:pt x="856" y="684"/>
                  </a:cubicBezTo>
                  <a:cubicBezTo>
                    <a:pt x="853" y="602"/>
                    <a:pt x="826" y="559"/>
                    <a:pt x="775" y="556"/>
                  </a:cubicBezTo>
                  <a:lnTo>
                    <a:pt x="654" y="556"/>
                  </a:lnTo>
                  <a:lnTo>
                    <a:pt x="654" y="1004"/>
                  </a:lnTo>
                  <a:lnTo>
                    <a:pt x="690" y="1004"/>
                  </a:lnTo>
                  <a:close/>
                  <a:moveTo>
                    <a:pt x="690" y="765"/>
                  </a:moveTo>
                  <a:lnTo>
                    <a:pt x="690" y="608"/>
                  </a:lnTo>
                  <a:lnTo>
                    <a:pt x="764" y="608"/>
                  </a:lnTo>
                  <a:cubicBezTo>
                    <a:pt x="800" y="608"/>
                    <a:pt x="818" y="633"/>
                    <a:pt x="818" y="684"/>
                  </a:cubicBezTo>
                  <a:cubicBezTo>
                    <a:pt x="819" y="739"/>
                    <a:pt x="801" y="766"/>
                    <a:pt x="763" y="765"/>
                  </a:cubicBezTo>
                  <a:lnTo>
                    <a:pt x="690" y="7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grpSp>
      <p:grpSp>
        <p:nvGrpSpPr>
          <p:cNvPr id="5" name="组合 248"/>
          <p:cNvGrpSpPr/>
          <p:nvPr/>
        </p:nvGrpSpPr>
        <p:grpSpPr>
          <a:xfrm>
            <a:off x="6300837" y="1380632"/>
            <a:ext cx="1512430" cy="1512314"/>
            <a:chOff x="8758812" y="1700808"/>
            <a:chExt cx="2016749" cy="2015329"/>
          </a:xfrm>
        </p:grpSpPr>
        <p:sp>
          <p:nvSpPr>
            <p:cNvPr id="250" name="Oval 8"/>
            <p:cNvSpPr>
              <a:spLocks noChangeArrowheads="1"/>
            </p:cNvSpPr>
            <p:nvPr/>
          </p:nvSpPr>
          <p:spPr bwMode="auto">
            <a:xfrm>
              <a:off x="8758812" y="1700808"/>
              <a:ext cx="2016749" cy="201532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sp>
          <p:nvSpPr>
            <p:cNvPr id="251" name="Freeform 9"/>
            <p:cNvSpPr>
              <a:spLocks noEditPoints="1"/>
            </p:cNvSpPr>
            <p:nvPr/>
          </p:nvSpPr>
          <p:spPr bwMode="auto">
            <a:xfrm>
              <a:off x="9261430" y="2398304"/>
              <a:ext cx="1020034" cy="767124"/>
            </a:xfrm>
            <a:custGeom>
              <a:avLst/>
              <a:gdLst>
                <a:gd name="T0" fmla="*/ 42 w 1545"/>
                <a:gd name="T1" fmla="*/ 0 h 1162"/>
                <a:gd name="T2" fmla="*/ 0 w 1545"/>
                <a:gd name="T3" fmla="*/ 932 h 1162"/>
                <a:gd name="T4" fmla="*/ 1503 w 1545"/>
                <a:gd name="T5" fmla="*/ 973 h 1162"/>
                <a:gd name="T6" fmla="*/ 1545 w 1545"/>
                <a:gd name="T7" fmla="*/ 41 h 1162"/>
                <a:gd name="T8" fmla="*/ 866 w 1545"/>
                <a:gd name="T9" fmla="*/ 907 h 1162"/>
                <a:gd name="T10" fmla="*/ 850 w 1545"/>
                <a:gd name="T11" fmla="*/ 922 h 1162"/>
                <a:gd name="T12" fmla="*/ 681 w 1545"/>
                <a:gd name="T13" fmla="*/ 907 h 1162"/>
                <a:gd name="T14" fmla="*/ 696 w 1545"/>
                <a:gd name="T15" fmla="*/ 885 h 1162"/>
                <a:gd name="T16" fmla="*/ 866 w 1545"/>
                <a:gd name="T17" fmla="*/ 900 h 1162"/>
                <a:gd name="T18" fmla="*/ 1481 w 1545"/>
                <a:gd name="T19" fmla="*/ 818 h 1162"/>
                <a:gd name="T20" fmla="*/ 64 w 1545"/>
                <a:gd name="T21" fmla="*/ 818 h 1162"/>
                <a:gd name="T22" fmla="*/ 1481 w 1545"/>
                <a:gd name="T23" fmla="*/ 65 h 1162"/>
                <a:gd name="T24" fmla="*/ 1008 w 1545"/>
                <a:gd name="T25" fmla="*/ 1083 h 1162"/>
                <a:gd name="T26" fmla="*/ 648 w 1545"/>
                <a:gd name="T27" fmla="*/ 1000 h 1162"/>
                <a:gd name="T28" fmla="*/ 1008 w 1545"/>
                <a:gd name="T29" fmla="*/ 1083 h 1162"/>
                <a:gd name="T30" fmla="*/ 477 w 1545"/>
                <a:gd name="T31" fmla="*/ 1162 h 1162"/>
                <a:gd name="T32" fmla="*/ 1051 w 1545"/>
                <a:gd name="T33" fmla="*/ 1107 h 1162"/>
                <a:gd name="T34" fmla="*/ 307 w 1545"/>
                <a:gd name="T35" fmla="*/ 550 h 1162"/>
                <a:gd name="T36" fmla="*/ 533 w 1545"/>
                <a:gd name="T37" fmla="*/ 678 h 1162"/>
                <a:gd name="T38" fmla="*/ 437 w 1545"/>
                <a:gd name="T39" fmla="*/ 230 h 1162"/>
                <a:gd name="T40" fmla="*/ 197 w 1545"/>
                <a:gd name="T41" fmla="*/ 678 h 1162"/>
                <a:gd name="T42" fmla="*/ 307 w 1545"/>
                <a:gd name="T43" fmla="*/ 550 h 1162"/>
                <a:gd name="T44" fmla="*/ 325 w 1545"/>
                <a:gd name="T45" fmla="*/ 497 h 1162"/>
                <a:gd name="T46" fmla="*/ 466 w 1545"/>
                <a:gd name="T47" fmla="*/ 497 h 1162"/>
                <a:gd name="T48" fmla="*/ 715 w 1545"/>
                <a:gd name="T49" fmla="*/ 492 h 1162"/>
                <a:gd name="T50" fmla="*/ 991 w 1545"/>
                <a:gd name="T51" fmla="*/ 358 h 1162"/>
                <a:gd name="T52" fmla="*/ 655 w 1545"/>
                <a:gd name="T53" fmla="*/ 230 h 1162"/>
                <a:gd name="T54" fmla="*/ 715 w 1545"/>
                <a:gd name="T55" fmla="*/ 678 h 1162"/>
                <a:gd name="T56" fmla="*/ 715 w 1545"/>
                <a:gd name="T57" fmla="*/ 282 h 1162"/>
                <a:gd name="T58" fmla="*/ 928 w 1545"/>
                <a:gd name="T59" fmla="*/ 358 h 1162"/>
                <a:gd name="T60" fmla="*/ 715 w 1545"/>
                <a:gd name="T61" fmla="*/ 438 h 1162"/>
                <a:gd name="T62" fmla="*/ 1106 w 1545"/>
                <a:gd name="T63" fmla="*/ 492 h 1162"/>
                <a:gd name="T64" fmla="*/ 1381 w 1545"/>
                <a:gd name="T65" fmla="*/ 358 h 1162"/>
                <a:gd name="T66" fmla="*/ 1045 w 1545"/>
                <a:gd name="T67" fmla="*/ 230 h 1162"/>
                <a:gd name="T68" fmla="*/ 1106 w 1545"/>
                <a:gd name="T69" fmla="*/ 678 h 1162"/>
                <a:gd name="T70" fmla="*/ 1106 w 1545"/>
                <a:gd name="T71" fmla="*/ 282 h 1162"/>
                <a:gd name="T72" fmla="*/ 1318 w 1545"/>
                <a:gd name="T73" fmla="*/ 358 h 1162"/>
                <a:gd name="T74" fmla="*/ 1106 w 1545"/>
                <a:gd name="T75" fmla="*/ 438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5" h="1162">
                  <a:moveTo>
                    <a:pt x="1503" y="0"/>
                  </a:moveTo>
                  <a:lnTo>
                    <a:pt x="42" y="0"/>
                  </a:lnTo>
                  <a:cubicBezTo>
                    <a:pt x="19" y="0"/>
                    <a:pt x="0" y="18"/>
                    <a:pt x="0" y="41"/>
                  </a:cubicBezTo>
                  <a:lnTo>
                    <a:pt x="0" y="932"/>
                  </a:lnTo>
                  <a:cubicBezTo>
                    <a:pt x="0" y="955"/>
                    <a:pt x="19" y="973"/>
                    <a:pt x="42" y="973"/>
                  </a:cubicBezTo>
                  <a:lnTo>
                    <a:pt x="1503" y="973"/>
                  </a:lnTo>
                  <a:cubicBezTo>
                    <a:pt x="1526" y="973"/>
                    <a:pt x="1545" y="955"/>
                    <a:pt x="1545" y="932"/>
                  </a:cubicBezTo>
                  <a:lnTo>
                    <a:pt x="1545" y="41"/>
                  </a:lnTo>
                  <a:cubicBezTo>
                    <a:pt x="1545" y="18"/>
                    <a:pt x="1526" y="0"/>
                    <a:pt x="1503" y="0"/>
                  </a:cubicBezTo>
                  <a:close/>
                  <a:moveTo>
                    <a:pt x="866" y="907"/>
                  </a:moveTo>
                  <a:lnTo>
                    <a:pt x="866" y="907"/>
                  </a:lnTo>
                  <a:cubicBezTo>
                    <a:pt x="866" y="915"/>
                    <a:pt x="859" y="922"/>
                    <a:pt x="850" y="922"/>
                  </a:cubicBezTo>
                  <a:lnTo>
                    <a:pt x="696" y="922"/>
                  </a:lnTo>
                  <a:cubicBezTo>
                    <a:pt x="687" y="922"/>
                    <a:pt x="681" y="915"/>
                    <a:pt x="681" y="907"/>
                  </a:cubicBezTo>
                  <a:lnTo>
                    <a:pt x="681" y="900"/>
                  </a:lnTo>
                  <a:cubicBezTo>
                    <a:pt x="681" y="892"/>
                    <a:pt x="687" y="885"/>
                    <a:pt x="696" y="885"/>
                  </a:cubicBezTo>
                  <a:lnTo>
                    <a:pt x="850" y="885"/>
                  </a:lnTo>
                  <a:cubicBezTo>
                    <a:pt x="859" y="885"/>
                    <a:pt x="866" y="892"/>
                    <a:pt x="866" y="900"/>
                  </a:cubicBezTo>
                  <a:lnTo>
                    <a:pt x="866" y="907"/>
                  </a:lnTo>
                  <a:close/>
                  <a:moveTo>
                    <a:pt x="1481" y="818"/>
                  </a:moveTo>
                  <a:lnTo>
                    <a:pt x="1481" y="818"/>
                  </a:lnTo>
                  <a:lnTo>
                    <a:pt x="64" y="818"/>
                  </a:lnTo>
                  <a:lnTo>
                    <a:pt x="64" y="65"/>
                  </a:lnTo>
                  <a:lnTo>
                    <a:pt x="1481" y="65"/>
                  </a:lnTo>
                  <a:lnTo>
                    <a:pt x="1481" y="818"/>
                  </a:lnTo>
                  <a:close/>
                  <a:moveTo>
                    <a:pt x="1008" y="1083"/>
                  </a:moveTo>
                  <a:lnTo>
                    <a:pt x="537" y="1083"/>
                  </a:lnTo>
                  <a:lnTo>
                    <a:pt x="648" y="1000"/>
                  </a:lnTo>
                  <a:lnTo>
                    <a:pt x="897" y="1000"/>
                  </a:lnTo>
                  <a:lnTo>
                    <a:pt x="1008" y="1083"/>
                  </a:lnTo>
                  <a:close/>
                  <a:moveTo>
                    <a:pt x="1051" y="1162"/>
                  </a:moveTo>
                  <a:lnTo>
                    <a:pt x="477" y="1162"/>
                  </a:lnTo>
                  <a:lnTo>
                    <a:pt x="477" y="1107"/>
                  </a:lnTo>
                  <a:lnTo>
                    <a:pt x="1051" y="1107"/>
                  </a:lnTo>
                  <a:lnTo>
                    <a:pt x="1051" y="1162"/>
                  </a:lnTo>
                  <a:close/>
                  <a:moveTo>
                    <a:pt x="307" y="550"/>
                  </a:moveTo>
                  <a:lnTo>
                    <a:pt x="489" y="550"/>
                  </a:lnTo>
                  <a:lnTo>
                    <a:pt x="533" y="678"/>
                  </a:lnTo>
                  <a:lnTo>
                    <a:pt x="600" y="678"/>
                  </a:lnTo>
                  <a:lnTo>
                    <a:pt x="437" y="230"/>
                  </a:lnTo>
                  <a:lnTo>
                    <a:pt x="367" y="230"/>
                  </a:lnTo>
                  <a:lnTo>
                    <a:pt x="197" y="678"/>
                  </a:lnTo>
                  <a:lnTo>
                    <a:pt x="260" y="678"/>
                  </a:lnTo>
                  <a:lnTo>
                    <a:pt x="307" y="550"/>
                  </a:lnTo>
                  <a:close/>
                  <a:moveTo>
                    <a:pt x="466" y="497"/>
                  </a:moveTo>
                  <a:lnTo>
                    <a:pt x="325" y="497"/>
                  </a:lnTo>
                  <a:lnTo>
                    <a:pt x="399" y="297"/>
                  </a:lnTo>
                  <a:lnTo>
                    <a:pt x="466" y="497"/>
                  </a:lnTo>
                  <a:close/>
                  <a:moveTo>
                    <a:pt x="715" y="678"/>
                  </a:moveTo>
                  <a:lnTo>
                    <a:pt x="715" y="492"/>
                  </a:lnTo>
                  <a:lnTo>
                    <a:pt x="856" y="492"/>
                  </a:lnTo>
                  <a:cubicBezTo>
                    <a:pt x="942" y="489"/>
                    <a:pt x="986" y="444"/>
                    <a:pt x="991" y="358"/>
                  </a:cubicBezTo>
                  <a:cubicBezTo>
                    <a:pt x="986" y="276"/>
                    <a:pt x="942" y="233"/>
                    <a:pt x="856" y="230"/>
                  </a:cubicBezTo>
                  <a:lnTo>
                    <a:pt x="655" y="230"/>
                  </a:lnTo>
                  <a:lnTo>
                    <a:pt x="655" y="678"/>
                  </a:lnTo>
                  <a:lnTo>
                    <a:pt x="715" y="678"/>
                  </a:lnTo>
                  <a:close/>
                  <a:moveTo>
                    <a:pt x="715" y="438"/>
                  </a:moveTo>
                  <a:lnTo>
                    <a:pt x="715" y="282"/>
                  </a:lnTo>
                  <a:lnTo>
                    <a:pt x="838" y="282"/>
                  </a:lnTo>
                  <a:cubicBezTo>
                    <a:pt x="898" y="282"/>
                    <a:pt x="928" y="307"/>
                    <a:pt x="928" y="358"/>
                  </a:cubicBezTo>
                  <a:cubicBezTo>
                    <a:pt x="930" y="413"/>
                    <a:pt x="899" y="440"/>
                    <a:pt x="836" y="438"/>
                  </a:cubicBezTo>
                  <a:lnTo>
                    <a:pt x="715" y="438"/>
                  </a:lnTo>
                  <a:close/>
                  <a:moveTo>
                    <a:pt x="1106" y="678"/>
                  </a:moveTo>
                  <a:lnTo>
                    <a:pt x="1106" y="492"/>
                  </a:lnTo>
                  <a:lnTo>
                    <a:pt x="1247" y="492"/>
                  </a:lnTo>
                  <a:cubicBezTo>
                    <a:pt x="1332" y="489"/>
                    <a:pt x="1377" y="444"/>
                    <a:pt x="1381" y="358"/>
                  </a:cubicBezTo>
                  <a:cubicBezTo>
                    <a:pt x="1377" y="276"/>
                    <a:pt x="1332" y="233"/>
                    <a:pt x="1247" y="230"/>
                  </a:cubicBezTo>
                  <a:lnTo>
                    <a:pt x="1045" y="230"/>
                  </a:lnTo>
                  <a:lnTo>
                    <a:pt x="1045" y="678"/>
                  </a:lnTo>
                  <a:lnTo>
                    <a:pt x="1106" y="678"/>
                  </a:lnTo>
                  <a:close/>
                  <a:moveTo>
                    <a:pt x="1106" y="438"/>
                  </a:moveTo>
                  <a:lnTo>
                    <a:pt x="1106" y="282"/>
                  </a:lnTo>
                  <a:lnTo>
                    <a:pt x="1229" y="282"/>
                  </a:lnTo>
                  <a:cubicBezTo>
                    <a:pt x="1289" y="282"/>
                    <a:pt x="1318" y="307"/>
                    <a:pt x="1318" y="358"/>
                  </a:cubicBezTo>
                  <a:cubicBezTo>
                    <a:pt x="1320" y="413"/>
                    <a:pt x="1289" y="440"/>
                    <a:pt x="1227" y="438"/>
                  </a:cubicBezTo>
                  <a:lnTo>
                    <a:pt x="1106" y="4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grpSp>
      <p:grpSp>
        <p:nvGrpSpPr>
          <p:cNvPr id="6" name="组合 251"/>
          <p:cNvGrpSpPr/>
          <p:nvPr/>
        </p:nvGrpSpPr>
        <p:grpSpPr>
          <a:xfrm>
            <a:off x="1375459" y="1380632"/>
            <a:ext cx="1512430" cy="1512314"/>
            <a:chOff x="1204523" y="1700808"/>
            <a:chExt cx="2016749" cy="2015329"/>
          </a:xfrm>
        </p:grpSpPr>
        <p:sp>
          <p:nvSpPr>
            <p:cNvPr id="253" name="Oval 10"/>
            <p:cNvSpPr>
              <a:spLocks noChangeArrowheads="1"/>
            </p:cNvSpPr>
            <p:nvPr/>
          </p:nvSpPr>
          <p:spPr bwMode="auto">
            <a:xfrm>
              <a:off x="1204523" y="1700808"/>
              <a:ext cx="2016749" cy="2015329"/>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sp>
          <p:nvSpPr>
            <p:cNvPr id="254" name="Freeform 11"/>
            <p:cNvSpPr>
              <a:spLocks noEditPoints="1"/>
            </p:cNvSpPr>
            <p:nvPr/>
          </p:nvSpPr>
          <p:spPr bwMode="auto">
            <a:xfrm>
              <a:off x="1652062" y="2324909"/>
              <a:ext cx="1162858" cy="767126"/>
            </a:xfrm>
            <a:custGeom>
              <a:avLst/>
              <a:gdLst>
                <a:gd name="T0" fmla="*/ 1295 w 1747"/>
                <a:gd name="T1" fmla="*/ 377 h 1154"/>
                <a:gd name="T2" fmla="*/ 1260 w 1747"/>
                <a:gd name="T3" fmla="*/ 0 h 1154"/>
                <a:gd name="T4" fmla="*/ 641 w 1747"/>
                <a:gd name="T5" fmla="*/ 1031 h 1154"/>
                <a:gd name="T6" fmla="*/ 59 w 1747"/>
                <a:gd name="T7" fmla="*/ 1031 h 1154"/>
                <a:gd name="T8" fmla="*/ 1747 w 1747"/>
                <a:gd name="T9" fmla="*/ 1154 h 1154"/>
                <a:gd name="T10" fmla="*/ 371 w 1747"/>
                <a:gd name="T11" fmla="*/ 962 h 1154"/>
                <a:gd name="T12" fmla="*/ 270 w 1747"/>
                <a:gd name="T13" fmla="*/ 863 h 1154"/>
                <a:gd name="T14" fmla="*/ 371 w 1747"/>
                <a:gd name="T15" fmla="*/ 830 h 1154"/>
                <a:gd name="T16" fmla="*/ 270 w 1747"/>
                <a:gd name="T17" fmla="*/ 731 h 1154"/>
                <a:gd name="T18" fmla="*/ 371 w 1747"/>
                <a:gd name="T19" fmla="*/ 691 h 1154"/>
                <a:gd name="T20" fmla="*/ 270 w 1747"/>
                <a:gd name="T21" fmla="*/ 592 h 1154"/>
                <a:gd name="T22" fmla="*/ 371 w 1747"/>
                <a:gd name="T23" fmla="*/ 559 h 1154"/>
                <a:gd name="T24" fmla="*/ 270 w 1747"/>
                <a:gd name="T25" fmla="*/ 460 h 1154"/>
                <a:gd name="T26" fmla="*/ 524 w 1747"/>
                <a:gd name="T27" fmla="*/ 962 h 1154"/>
                <a:gd name="T28" fmla="*/ 422 w 1747"/>
                <a:gd name="T29" fmla="*/ 863 h 1154"/>
                <a:gd name="T30" fmla="*/ 524 w 1747"/>
                <a:gd name="T31" fmla="*/ 830 h 1154"/>
                <a:gd name="T32" fmla="*/ 422 w 1747"/>
                <a:gd name="T33" fmla="*/ 731 h 1154"/>
                <a:gd name="T34" fmla="*/ 524 w 1747"/>
                <a:gd name="T35" fmla="*/ 691 h 1154"/>
                <a:gd name="T36" fmla="*/ 422 w 1747"/>
                <a:gd name="T37" fmla="*/ 592 h 1154"/>
                <a:gd name="T38" fmla="*/ 524 w 1747"/>
                <a:gd name="T39" fmla="*/ 559 h 1154"/>
                <a:gd name="T40" fmla="*/ 422 w 1747"/>
                <a:gd name="T41" fmla="*/ 460 h 1154"/>
                <a:gd name="T42" fmla="*/ 940 w 1747"/>
                <a:gd name="T43" fmla="*/ 938 h 1154"/>
                <a:gd name="T44" fmla="*/ 774 w 1747"/>
                <a:gd name="T45" fmla="*/ 776 h 1154"/>
                <a:gd name="T46" fmla="*/ 940 w 1747"/>
                <a:gd name="T47" fmla="*/ 723 h 1154"/>
                <a:gd name="T48" fmla="*/ 774 w 1747"/>
                <a:gd name="T49" fmla="*/ 561 h 1154"/>
                <a:gd name="T50" fmla="*/ 940 w 1747"/>
                <a:gd name="T51" fmla="*/ 496 h 1154"/>
                <a:gd name="T52" fmla="*/ 774 w 1747"/>
                <a:gd name="T53" fmla="*/ 334 h 1154"/>
                <a:gd name="T54" fmla="*/ 940 w 1747"/>
                <a:gd name="T55" fmla="*/ 281 h 1154"/>
                <a:gd name="T56" fmla="*/ 774 w 1747"/>
                <a:gd name="T57" fmla="*/ 119 h 1154"/>
                <a:gd name="T58" fmla="*/ 1163 w 1747"/>
                <a:gd name="T59" fmla="*/ 938 h 1154"/>
                <a:gd name="T60" fmla="*/ 997 w 1747"/>
                <a:gd name="T61" fmla="*/ 776 h 1154"/>
                <a:gd name="T62" fmla="*/ 1163 w 1747"/>
                <a:gd name="T63" fmla="*/ 723 h 1154"/>
                <a:gd name="T64" fmla="*/ 997 w 1747"/>
                <a:gd name="T65" fmla="*/ 561 h 1154"/>
                <a:gd name="T66" fmla="*/ 1163 w 1747"/>
                <a:gd name="T67" fmla="*/ 496 h 1154"/>
                <a:gd name="T68" fmla="*/ 997 w 1747"/>
                <a:gd name="T69" fmla="*/ 334 h 1154"/>
                <a:gd name="T70" fmla="*/ 1163 w 1747"/>
                <a:gd name="T71" fmla="*/ 281 h 1154"/>
                <a:gd name="T72" fmla="*/ 997 w 1747"/>
                <a:gd name="T73" fmla="*/ 119 h 1154"/>
                <a:gd name="T74" fmla="*/ 1463 w 1747"/>
                <a:gd name="T75" fmla="*/ 950 h 1154"/>
                <a:gd name="T76" fmla="*/ 1361 w 1747"/>
                <a:gd name="T77" fmla="*/ 850 h 1154"/>
                <a:gd name="T78" fmla="*/ 1463 w 1747"/>
                <a:gd name="T79" fmla="*/ 810 h 1154"/>
                <a:gd name="T80" fmla="*/ 1361 w 1747"/>
                <a:gd name="T81" fmla="*/ 711 h 1154"/>
                <a:gd name="T82" fmla="*/ 1463 w 1747"/>
                <a:gd name="T83" fmla="*/ 679 h 1154"/>
                <a:gd name="T84" fmla="*/ 1361 w 1747"/>
                <a:gd name="T85" fmla="*/ 579 h 1154"/>
                <a:gd name="T86" fmla="*/ 1615 w 1747"/>
                <a:gd name="T87" fmla="*/ 950 h 1154"/>
                <a:gd name="T88" fmla="*/ 1514 w 1747"/>
                <a:gd name="T89" fmla="*/ 850 h 1154"/>
                <a:gd name="T90" fmla="*/ 1615 w 1747"/>
                <a:gd name="T91" fmla="*/ 810 h 1154"/>
                <a:gd name="T92" fmla="*/ 1514 w 1747"/>
                <a:gd name="T93" fmla="*/ 711 h 1154"/>
                <a:gd name="T94" fmla="*/ 1615 w 1747"/>
                <a:gd name="T95" fmla="*/ 679 h 1154"/>
                <a:gd name="T96" fmla="*/ 1514 w 1747"/>
                <a:gd name="T97" fmla="*/ 579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7" h="1154">
                  <a:moveTo>
                    <a:pt x="1689" y="1031"/>
                  </a:moveTo>
                  <a:lnTo>
                    <a:pt x="1689" y="548"/>
                  </a:lnTo>
                  <a:lnTo>
                    <a:pt x="1295" y="377"/>
                  </a:lnTo>
                  <a:lnTo>
                    <a:pt x="1295" y="1031"/>
                  </a:lnTo>
                  <a:lnTo>
                    <a:pt x="1260" y="1031"/>
                  </a:lnTo>
                  <a:lnTo>
                    <a:pt x="1260" y="0"/>
                  </a:lnTo>
                  <a:lnTo>
                    <a:pt x="677" y="0"/>
                  </a:lnTo>
                  <a:lnTo>
                    <a:pt x="677" y="1031"/>
                  </a:lnTo>
                  <a:lnTo>
                    <a:pt x="641" y="1031"/>
                  </a:lnTo>
                  <a:lnTo>
                    <a:pt x="641" y="262"/>
                  </a:lnTo>
                  <a:lnTo>
                    <a:pt x="59" y="463"/>
                  </a:lnTo>
                  <a:lnTo>
                    <a:pt x="59" y="1031"/>
                  </a:lnTo>
                  <a:lnTo>
                    <a:pt x="0" y="1031"/>
                  </a:lnTo>
                  <a:lnTo>
                    <a:pt x="0" y="1154"/>
                  </a:lnTo>
                  <a:lnTo>
                    <a:pt x="1747" y="1154"/>
                  </a:lnTo>
                  <a:lnTo>
                    <a:pt x="1747" y="1031"/>
                  </a:lnTo>
                  <a:lnTo>
                    <a:pt x="1689" y="1031"/>
                  </a:lnTo>
                  <a:close/>
                  <a:moveTo>
                    <a:pt x="371" y="962"/>
                  </a:moveTo>
                  <a:lnTo>
                    <a:pt x="371" y="962"/>
                  </a:lnTo>
                  <a:lnTo>
                    <a:pt x="270" y="962"/>
                  </a:lnTo>
                  <a:lnTo>
                    <a:pt x="270" y="863"/>
                  </a:lnTo>
                  <a:lnTo>
                    <a:pt x="371" y="863"/>
                  </a:lnTo>
                  <a:lnTo>
                    <a:pt x="371" y="962"/>
                  </a:lnTo>
                  <a:close/>
                  <a:moveTo>
                    <a:pt x="371" y="830"/>
                  </a:moveTo>
                  <a:lnTo>
                    <a:pt x="371" y="830"/>
                  </a:lnTo>
                  <a:lnTo>
                    <a:pt x="270" y="830"/>
                  </a:lnTo>
                  <a:lnTo>
                    <a:pt x="270" y="731"/>
                  </a:lnTo>
                  <a:lnTo>
                    <a:pt x="371" y="731"/>
                  </a:lnTo>
                  <a:lnTo>
                    <a:pt x="371" y="830"/>
                  </a:lnTo>
                  <a:close/>
                  <a:moveTo>
                    <a:pt x="371" y="691"/>
                  </a:moveTo>
                  <a:lnTo>
                    <a:pt x="371" y="691"/>
                  </a:lnTo>
                  <a:lnTo>
                    <a:pt x="270" y="691"/>
                  </a:lnTo>
                  <a:lnTo>
                    <a:pt x="270" y="592"/>
                  </a:lnTo>
                  <a:lnTo>
                    <a:pt x="371" y="592"/>
                  </a:lnTo>
                  <a:lnTo>
                    <a:pt x="371" y="691"/>
                  </a:lnTo>
                  <a:close/>
                  <a:moveTo>
                    <a:pt x="371" y="559"/>
                  </a:moveTo>
                  <a:lnTo>
                    <a:pt x="371" y="559"/>
                  </a:lnTo>
                  <a:lnTo>
                    <a:pt x="270" y="559"/>
                  </a:lnTo>
                  <a:lnTo>
                    <a:pt x="270" y="460"/>
                  </a:lnTo>
                  <a:lnTo>
                    <a:pt x="371" y="460"/>
                  </a:lnTo>
                  <a:lnTo>
                    <a:pt x="371" y="559"/>
                  </a:lnTo>
                  <a:close/>
                  <a:moveTo>
                    <a:pt x="524" y="962"/>
                  </a:moveTo>
                  <a:lnTo>
                    <a:pt x="524" y="962"/>
                  </a:lnTo>
                  <a:lnTo>
                    <a:pt x="422" y="962"/>
                  </a:lnTo>
                  <a:lnTo>
                    <a:pt x="422" y="863"/>
                  </a:lnTo>
                  <a:lnTo>
                    <a:pt x="524" y="863"/>
                  </a:lnTo>
                  <a:lnTo>
                    <a:pt x="524" y="962"/>
                  </a:lnTo>
                  <a:close/>
                  <a:moveTo>
                    <a:pt x="524" y="830"/>
                  </a:moveTo>
                  <a:lnTo>
                    <a:pt x="524" y="830"/>
                  </a:lnTo>
                  <a:lnTo>
                    <a:pt x="422" y="830"/>
                  </a:lnTo>
                  <a:lnTo>
                    <a:pt x="422" y="731"/>
                  </a:lnTo>
                  <a:lnTo>
                    <a:pt x="524" y="731"/>
                  </a:lnTo>
                  <a:lnTo>
                    <a:pt x="524" y="830"/>
                  </a:lnTo>
                  <a:close/>
                  <a:moveTo>
                    <a:pt x="524" y="691"/>
                  </a:moveTo>
                  <a:lnTo>
                    <a:pt x="524" y="691"/>
                  </a:lnTo>
                  <a:lnTo>
                    <a:pt x="422" y="691"/>
                  </a:lnTo>
                  <a:lnTo>
                    <a:pt x="422" y="592"/>
                  </a:lnTo>
                  <a:lnTo>
                    <a:pt x="524" y="592"/>
                  </a:lnTo>
                  <a:lnTo>
                    <a:pt x="524" y="691"/>
                  </a:lnTo>
                  <a:close/>
                  <a:moveTo>
                    <a:pt x="524" y="559"/>
                  </a:moveTo>
                  <a:lnTo>
                    <a:pt x="524" y="559"/>
                  </a:lnTo>
                  <a:lnTo>
                    <a:pt x="422" y="559"/>
                  </a:lnTo>
                  <a:lnTo>
                    <a:pt x="422" y="460"/>
                  </a:lnTo>
                  <a:lnTo>
                    <a:pt x="524" y="460"/>
                  </a:lnTo>
                  <a:lnTo>
                    <a:pt x="524" y="559"/>
                  </a:lnTo>
                  <a:close/>
                  <a:moveTo>
                    <a:pt x="940" y="938"/>
                  </a:moveTo>
                  <a:lnTo>
                    <a:pt x="940" y="938"/>
                  </a:lnTo>
                  <a:lnTo>
                    <a:pt x="774" y="938"/>
                  </a:lnTo>
                  <a:lnTo>
                    <a:pt x="774" y="776"/>
                  </a:lnTo>
                  <a:lnTo>
                    <a:pt x="940" y="776"/>
                  </a:lnTo>
                  <a:lnTo>
                    <a:pt x="940" y="938"/>
                  </a:lnTo>
                  <a:close/>
                  <a:moveTo>
                    <a:pt x="940" y="723"/>
                  </a:moveTo>
                  <a:lnTo>
                    <a:pt x="940" y="723"/>
                  </a:lnTo>
                  <a:lnTo>
                    <a:pt x="774" y="723"/>
                  </a:lnTo>
                  <a:lnTo>
                    <a:pt x="774" y="561"/>
                  </a:lnTo>
                  <a:lnTo>
                    <a:pt x="940" y="561"/>
                  </a:lnTo>
                  <a:lnTo>
                    <a:pt x="940" y="723"/>
                  </a:lnTo>
                  <a:close/>
                  <a:moveTo>
                    <a:pt x="940" y="496"/>
                  </a:moveTo>
                  <a:lnTo>
                    <a:pt x="940" y="496"/>
                  </a:lnTo>
                  <a:lnTo>
                    <a:pt x="774" y="496"/>
                  </a:lnTo>
                  <a:lnTo>
                    <a:pt x="774" y="334"/>
                  </a:lnTo>
                  <a:lnTo>
                    <a:pt x="940" y="334"/>
                  </a:lnTo>
                  <a:lnTo>
                    <a:pt x="940" y="496"/>
                  </a:lnTo>
                  <a:close/>
                  <a:moveTo>
                    <a:pt x="940" y="281"/>
                  </a:moveTo>
                  <a:lnTo>
                    <a:pt x="940" y="281"/>
                  </a:lnTo>
                  <a:lnTo>
                    <a:pt x="774" y="281"/>
                  </a:lnTo>
                  <a:lnTo>
                    <a:pt x="774" y="119"/>
                  </a:lnTo>
                  <a:lnTo>
                    <a:pt x="940" y="119"/>
                  </a:lnTo>
                  <a:lnTo>
                    <a:pt x="940" y="281"/>
                  </a:lnTo>
                  <a:close/>
                  <a:moveTo>
                    <a:pt x="1163" y="938"/>
                  </a:moveTo>
                  <a:lnTo>
                    <a:pt x="1163" y="938"/>
                  </a:lnTo>
                  <a:lnTo>
                    <a:pt x="997" y="938"/>
                  </a:lnTo>
                  <a:lnTo>
                    <a:pt x="997" y="776"/>
                  </a:lnTo>
                  <a:lnTo>
                    <a:pt x="1163" y="776"/>
                  </a:lnTo>
                  <a:lnTo>
                    <a:pt x="1163" y="938"/>
                  </a:lnTo>
                  <a:close/>
                  <a:moveTo>
                    <a:pt x="1163" y="723"/>
                  </a:moveTo>
                  <a:lnTo>
                    <a:pt x="1163" y="723"/>
                  </a:lnTo>
                  <a:lnTo>
                    <a:pt x="997" y="723"/>
                  </a:lnTo>
                  <a:lnTo>
                    <a:pt x="997" y="561"/>
                  </a:lnTo>
                  <a:lnTo>
                    <a:pt x="1163" y="561"/>
                  </a:lnTo>
                  <a:lnTo>
                    <a:pt x="1163" y="723"/>
                  </a:lnTo>
                  <a:close/>
                  <a:moveTo>
                    <a:pt x="1163" y="496"/>
                  </a:moveTo>
                  <a:lnTo>
                    <a:pt x="1163" y="496"/>
                  </a:lnTo>
                  <a:lnTo>
                    <a:pt x="997" y="496"/>
                  </a:lnTo>
                  <a:lnTo>
                    <a:pt x="997" y="334"/>
                  </a:lnTo>
                  <a:lnTo>
                    <a:pt x="1163" y="334"/>
                  </a:lnTo>
                  <a:lnTo>
                    <a:pt x="1163" y="496"/>
                  </a:lnTo>
                  <a:close/>
                  <a:moveTo>
                    <a:pt x="1163" y="281"/>
                  </a:moveTo>
                  <a:lnTo>
                    <a:pt x="1163" y="281"/>
                  </a:lnTo>
                  <a:lnTo>
                    <a:pt x="997" y="281"/>
                  </a:lnTo>
                  <a:lnTo>
                    <a:pt x="997" y="119"/>
                  </a:lnTo>
                  <a:lnTo>
                    <a:pt x="1163" y="119"/>
                  </a:lnTo>
                  <a:lnTo>
                    <a:pt x="1163" y="281"/>
                  </a:lnTo>
                  <a:close/>
                  <a:moveTo>
                    <a:pt x="1463" y="950"/>
                  </a:moveTo>
                  <a:lnTo>
                    <a:pt x="1463" y="950"/>
                  </a:lnTo>
                  <a:lnTo>
                    <a:pt x="1361" y="950"/>
                  </a:lnTo>
                  <a:lnTo>
                    <a:pt x="1361" y="850"/>
                  </a:lnTo>
                  <a:lnTo>
                    <a:pt x="1463" y="850"/>
                  </a:lnTo>
                  <a:lnTo>
                    <a:pt x="1463" y="950"/>
                  </a:lnTo>
                  <a:close/>
                  <a:moveTo>
                    <a:pt x="1463" y="810"/>
                  </a:moveTo>
                  <a:lnTo>
                    <a:pt x="1463" y="810"/>
                  </a:lnTo>
                  <a:lnTo>
                    <a:pt x="1361" y="810"/>
                  </a:lnTo>
                  <a:lnTo>
                    <a:pt x="1361" y="711"/>
                  </a:lnTo>
                  <a:lnTo>
                    <a:pt x="1463" y="711"/>
                  </a:lnTo>
                  <a:lnTo>
                    <a:pt x="1463" y="810"/>
                  </a:lnTo>
                  <a:close/>
                  <a:moveTo>
                    <a:pt x="1463" y="679"/>
                  </a:moveTo>
                  <a:lnTo>
                    <a:pt x="1463" y="679"/>
                  </a:lnTo>
                  <a:lnTo>
                    <a:pt x="1361" y="679"/>
                  </a:lnTo>
                  <a:lnTo>
                    <a:pt x="1361" y="579"/>
                  </a:lnTo>
                  <a:lnTo>
                    <a:pt x="1463" y="579"/>
                  </a:lnTo>
                  <a:lnTo>
                    <a:pt x="1463" y="679"/>
                  </a:lnTo>
                  <a:close/>
                  <a:moveTo>
                    <a:pt x="1615" y="950"/>
                  </a:moveTo>
                  <a:lnTo>
                    <a:pt x="1615" y="950"/>
                  </a:lnTo>
                  <a:lnTo>
                    <a:pt x="1514" y="950"/>
                  </a:lnTo>
                  <a:lnTo>
                    <a:pt x="1514" y="850"/>
                  </a:lnTo>
                  <a:lnTo>
                    <a:pt x="1615" y="850"/>
                  </a:lnTo>
                  <a:lnTo>
                    <a:pt x="1615" y="950"/>
                  </a:lnTo>
                  <a:close/>
                  <a:moveTo>
                    <a:pt x="1615" y="810"/>
                  </a:moveTo>
                  <a:lnTo>
                    <a:pt x="1615" y="810"/>
                  </a:lnTo>
                  <a:lnTo>
                    <a:pt x="1514" y="810"/>
                  </a:lnTo>
                  <a:lnTo>
                    <a:pt x="1514" y="711"/>
                  </a:lnTo>
                  <a:lnTo>
                    <a:pt x="1615" y="711"/>
                  </a:lnTo>
                  <a:lnTo>
                    <a:pt x="1615" y="810"/>
                  </a:lnTo>
                  <a:close/>
                  <a:moveTo>
                    <a:pt x="1615" y="679"/>
                  </a:moveTo>
                  <a:lnTo>
                    <a:pt x="1615" y="679"/>
                  </a:lnTo>
                  <a:lnTo>
                    <a:pt x="1514" y="679"/>
                  </a:lnTo>
                  <a:lnTo>
                    <a:pt x="1514" y="579"/>
                  </a:lnTo>
                  <a:lnTo>
                    <a:pt x="1615" y="579"/>
                  </a:lnTo>
                  <a:lnTo>
                    <a:pt x="1615" y="6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404652"/>
                </a:solidFill>
                <a:cs typeface="+mn-ea"/>
                <a:sym typeface="+mn-lt"/>
              </a:endParaRPr>
            </a:p>
          </p:txBody>
        </p:sp>
      </p:grpSp>
      <p:sp>
        <p:nvSpPr>
          <p:cNvPr id="255" name="Freeform 12"/>
          <p:cNvSpPr>
            <a:spLocks/>
          </p:cNvSpPr>
          <p:nvPr/>
        </p:nvSpPr>
        <p:spPr bwMode="auto">
          <a:xfrm>
            <a:off x="3163018" y="1895395"/>
            <a:ext cx="437753" cy="438027"/>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chemeClr val="bg1">
              <a:lumMod val="50000"/>
            </a:schemeClr>
          </a:solidFill>
          <a:ln>
            <a:noFill/>
          </a:ln>
        </p:spPr>
        <p:txBody>
          <a:bodyPr vert="horz" wrap="square" lIns="68598" tIns="34299" rIns="68598" bIns="34299" numCol="1" anchor="t" anchorCtr="0" compatLnSpc="1">
            <a:prstTxWarp prst="textNoShape">
              <a:avLst/>
            </a:prstTxWarp>
          </a:bodyPr>
          <a:lstStyle/>
          <a:p>
            <a:endParaRPr lang="zh-CN" altLang="en-US">
              <a:solidFill>
                <a:srgbClr val="404652"/>
              </a:solidFill>
              <a:cs typeface="+mn-ea"/>
              <a:sym typeface="+mn-lt"/>
            </a:endParaRPr>
          </a:p>
        </p:txBody>
      </p:sp>
      <p:sp>
        <p:nvSpPr>
          <p:cNvPr id="256" name="Freeform 13"/>
          <p:cNvSpPr>
            <a:spLocks/>
          </p:cNvSpPr>
          <p:nvPr/>
        </p:nvSpPr>
        <p:spPr bwMode="auto">
          <a:xfrm>
            <a:off x="5652820" y="1895395"/>
            <a:ext cx="437753" cy="438027"/>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chemeClr val="bg1">
              <a:lumMod val="50000"/>
            </a:schemeClr>
          </a:solidFill>
          <a:ln>
            <a:noFill/>
          </a:ln>
        </p:spPr>
        <p:txBody>
          <a:bodyPr vert="horz" wrap="square" lIns="68598" tIns="34299" rIns="68598" bIns="34299" numCol="1" anchor="t" anchorCtr="0" compatLnSpc="1">
            <a:prstTxWarp prst="textNoShape">
              <a:avLst/>
            </a:prstTxWarp>
          </a:bodyPr>
          <a:lstStyle/>
          <a:p>
            <a:endParaRPr lang="zh-CN" altLang="en-US">
              <a:solidFill>
                <a:srgbClr val="404652"/>
              </a:solidFill>
              <a:cs typeface="+mn-ea"/>
              <a:sym typeface="+mn-lt"/>
            </a:endParaRPr>
          </a:p>
        </p:txBody>
      </p:sp>
      <p:sp>
        <p:nvSpPr>
          <p:cNvPr id="257" name="TextBox 256"/>
          <p:cNvSpPr txBox="1"/>
          <p:nvPr/>
        </p:nvSpPr>
        <p:spPr>
          <a:xfrm>
            <a:off x="1484704" y="2988935"/>
            <a:ext cx="1247680" cy="253934"/>
          </a:xfrm>
          <a:prstGeom prst="rect">
            <a:avLst/>
          </a:prstGeom>
          <a:noFill/>
        </p:spPr>
        <p:txBody>
          <a:bodyPr wrap="square" lIns="68598" tIns="34299" rIns="68598" bIns="34299" rtlCol="0">
            <a:spAutoFit/>
          </a:bodyPr>
          <a:lstStyle/>
          <a:p>
            <a:pPr algn="ctr"/>
            <a:r>
              <a:rPr lang="zh-CN" altLang="en-US" sz="1200" b="1" dirty="0" smtClean="0">
                <a:solidFill>
                  <a:schemeClr val="bg1">
                    <a:lumMod val="50000"/>
                  </a:schemeClr>
                </a:solidFill>
                <a:cs typeface="+mn-ea"/>
                <a:sym typeface="+mn-lt"/>
              </a:rPr>
              <a:t>线下门店</a:t>
            </a:r>
            <a:endParaRPr lang="zh-CN" altLang="en-US" sz="1200" b="1" dirty="0">
              <a:solidFill>
                <a:schemeClr val="bg1">
                  <a:lumMod val="50000"/>
                </a:schemeClr>
              </a:solidFill>
              <a:cs typeface="+mn-ea"/>
              <a:sym typeface="+mn-lt"/>
            </a:endParaRPr>
          </a:p>
        </p:txBody>
      </p:sp>
      <p:sp>
        <p:nvSpPr>
          <p:cNvPr id="258" name="TextBox 257"/>
          <p:cNvSpPr txBox="1"/>
          <p:nvPr/>
        </p:nvSpPr>
        <p:spPr>
          <a:xfrm>
            <a:off x="3921065" y="2988935"/>
            <a:ext cx="1247680" cy="253934"/>
          </a:xfrm>
          <a:prstGeom prst="rect">
            <a:avLst/>
          </a:prstGeom>
          <a:noFill/>
        </p:spPr>
        <p:txBody>
          <a:bodyPr wrap="square" lIns="68598" tIns="34299" rIns="68598" bIns="34299" rtlCol="0">
            <a:spAutoFit/>
          </a:bodyPr>
          <a:lstStyle/>
          <a:p>
            <a:pPr algn="ctr"/>
            <a:r>
              <a:rPr lang="zh-CN" altLang="en-US" sz="1200" b="1" dirty="0" smtClean="0">
                <a:solidFill>
                  <a:schemeClr val="bg1">
                    <a:lumMod val="50000"/>
                  </a:schemeClr>
                </a:solidFill>
                <a:cs typeface="+mn-ea"/>
                <a:sym typeface="+mn-lt"/>
              </a:rPr>
              <a:t>手机</a:t>
            </a:r>
            <a:r>
              <a:rPr lang="en-US" altLang="zh-CN" sz="1200" b="1" dirty="0" smtClean="0">
                <a:solidFill>
                  <a:schemeClr val="bg1">
                    <a:lumMod val="50000"/>
                  </a:schemeClr>
                </a:solidFill>
                <a:cs typeface="+mn-ea"/>
                <a:sym typeface="+mn-lt"/>
              </a:rPr>
              <a:t>APP</a:t>
            </a:r>
            <a:endParaRPr lang="zh-CN" altLang="en-US" sz="1200" b="1" dirty="0">
              <a:solidFill>
                <a:schemeClr val="bg1">
                  <a:lumMod val="50000"/>
                </a:schemeClr>
              </a:solidFill>
              <a:cs typeface="+mn-ea"/>
              <a:sym typeface="+mn-lt"/>
            </a:endParaRPr>
          </a:p>
        </p:txBody>
      </p:sp>
      <p:sp>
        <p:nvSpPr>
          <p:cNvPr id="261" name="TextBox 260"/>
          <p:cNvSpPr txBox="1"/>
          <p:nvPr/>
        </p:nvSpPr>
        <p:spPr>
          <a:xfrm>
            <a:off x="6476420" y="2988935"/>
            <a:ext cx="1247680" cy="253934"/>
          </a:xfrm>
          <a:prstGeom prst="rect">
            <a:avLst/>
          </a:prstGeom>
          <a:noFill/>
        </p:spPr>
        <p:txBody>
          <a:bodyPr wrap="square" lIns="68598" tIns="34299" rIns="68598" bIns="34299" rtlCol="0">
            <a:spAutoFit/>
          </a:bodyPr>
          <a:lstStyle/>
          <a:p>
            <a:pPr algn="ctr"/>
            <a:r>
              <a:rPr lang="zh-CN" altLang="en-US" sz="1200" b="1" dirty="0" smtClean="0">
                <a:solidFill>
                  <a:schemeClr val="bg1">
                    <a:lumMod val="50000"/>
                  </a:schemeClr>
                </a:solidFill>
                <a:cs typeface="+mn-ea"/>
                <a:sym typeface="+mn-lt"/>
              </a:rPr>
              <a:t>电脑客户端</a:t>
            </a:r>
            <a:endParaRPr lang="zh-CN" altLang="en-US" sz="1200" b="1" dirty="0">
              <a:solidFill>
                <a:schemeClr val="bg1">
                  <a:lumMod val="50000"/>
                </a:schemeClr>
              </a:solidFill>
              <a:cs typeface="+mn-ea"/>
              <a:sym typeface="+mn-lt"/>
            </a:endParaRPr>
          </a:p>
        </p:txBody>
      </p:sp>
      <p:sp>
        <p:nvSpPr>
          <p:cNvPr id="264" name="TextBox 59"/>
          <p:cNvSpPr txBox="1"/>
          <p:nvPr/>
        </p:nvSpPr>
        <p:spPr>
          <a:xfrm>
            <a:off x="638550" y="4075960"/>
            <a:ext cx="7791698" cy="411669"/>
          </a:xfrm>
          <a:prstGeom prst="rect">
            <a:avLst/>
          </a:prstGeom>
          <a:noFill/>
        </p:spPr>
        <p:txBody>
          <a:bodyPr wrap="square" lIns="68598" tIns="34299" rIns="68598" bIns="34299">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lnSpc>
                <a:spcPts val="1350"/>
              </a:lnSpc>
            </a:pPr>
            <a:r>
              <a:rPr lang="zh-CN" altLang="en-US" sz="800" dirty="0" smtClean="0">
                <a:solidFill>
                  <a:schemeClr val="bg1">
                    <a:lumMod val="50000"/>
                  </a:schemeClr>
                </a:solidFill>
                <a:latin typeface="微软雅黑" pitchFamily="34" charset="-122"/>
                <a:ea typeface="微软雅黑" pitchFamily="34" charset="-122"/>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endParaRPr lang="zh-CN" altLang="en-US" sz="800" dirty="0">
              <a:solidFill>
                <a:schemeClr val="bg1">
                  <a:lumMod val="50000"/>
                </a:schemeClr>
              </a:solidFill>
              <a:latin typeface="微软雅黑" pitchFamily="34" charset="-122"/>
              <a:ea typeface="微软雅黑" pitchFamily="34" charset="-122"/>
              <a:cs typeface="+mn-ea"/>
              <a:sym typeface="+mn-lt"/>
            </a:endParaRPr>
          </a:p>
        </p:txBody>
      </p:sp>
      <p:sp>
        <p:nvSpPr>
          <p:cNvPr id="265" name="矩形 264"/>
          <p:cNvSpPr/>
          <p:nvPr/>
        </p:nvSpPr>
        <p:spPr>
          <a:xfrm>
            <a:off x="3996730" y="3800312"/>
            <a:ext cx="1061865" cy="253934"/>
          </a:xfrm>
          <a:prstGeom prst="rect">
            <a:avLst/>
          </a:prstGeom>
        </p:spPr>
        <p:txBody>
          <a:bodyPr wrap="none" lIns="68598" tIns="34299" rIns="68598" bIns="34299">
            <a:spAutoFit/>
          </a:bodyPr>
          <a:lstStyle/>
          <a:p>
            <a:r>
              <a:rPr lang="zh-CN" altLang="en-US" sz="1200" b="1" dirty="0">
                <a:solidFill>
                  <a:schemeClr val="bg1">
                    <a:lumMod val="50000"/>
                  </a:schemeClr>
                </a:solidFill>
                <a:latin typeface="微软雅黑" pitchFamily="34" charset="-122"/>
                <a:ea typeface="微软雅黑" pitchFamily="34" charset="-122"/>
                <a:cs typeface="+mn-ea"/>
                <a:sym typeface="+mn-lt"/>
              </a:rPr>
              <a:t>点击输入标题</a:t>
            </a:r>
            <a:endParaRPr lang="id-ID" altLang="zh-CN" sz="1200" b="1" dirty="0">
              <a:solidFill>
                <a:schemeClr val="bg1">
                  <a:lumMod val="50000"/>
                </a:schemeClr>
              </a:solidFill>
              <a:latin typeface="微软雅黑" pitchFamily="34" charset="-122"/>
              <a:ea typeface="微软雅黑" pitchFamily="34" charset="-122"/>
              <a:cs typeface="+mn-ea"/>
              <a:sym typeface="+mn-lt"/>
            </a:endParaRPr>
          </a:p>
        </p:txBody>
      </p:sp>
    </p:spTree>
    <p:extLst>
      <p:ext uri="{BB962C8B-B14F-4D97-AF65-F5344CB8AC3E}">
        <p14:creationId xmlns:p14="http://schemas.microsoft.com/office/powerpoint/2010/main" val="13294761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57"/>
                                        </p:tgtEl>
                                        <p:attrNameLst>
                                          <p:attrName>style.visibility</p:attrName>
                                        </p:attrNameLst>
                                      </p:cBhvr>
                                      <p:to>
                                        <p:strVal val="visible"/>
                                      </p:to>
                                    </p:set>
                                    <p:animEffect transition="in" filter="fade">
                                      <p:cBhvr>
                                        <p:cTn id="19" dur="500"/>
                                        <p:tgtEl>
                                          <p:spTgt spid="257"/>
                                        </p:tgtEl>
                                      </p:cBhvr>
                                    </p:animEffect>
                                    <p:anim calcmode="lin" valueType="num">
                                      <p:cBhvr>
                                        <p:cTn id="20" dur="500" fill="hold"/>
                                        <p:tgtEl>
                                          <p:spTgt spid="257"/>
                                        </p:tgtEl>
                                        <p:attrNameLst>
                                          <p:attrName>ppt_x</p:attrName>
                                        </p:attrNameLst>
                                      </p:cBhvr>
                                      <p:tavLst>
                                        <p:tav tm="0">
                                          <p:val>
                                            <p:strVal val="#ppt_x"/>
                                          </p:val>
                                        </p:tav>
                                        <p:tav tm="100000">
                                          <p:val>
                                            <p:strVal val="#ppt_x"/>
                                          </p:val>
                                        </p:tav>
                                      </p:tavLst>
                                    </p:anim>
                                    <p:anim calcmode="lin" valueType="num">
                                      <p:cBhvr>
                                        <p:cTn id="21" dur="500" fill="hold"/>
                                        <p:tgtEl>
                                          <p:spTgt spid="25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31" presetClass="entr" presetSubtype="0" fill="hold" grpId="0" nodeType="afterEffect">
                                  <p:stCondLst>
                                    <p:cond delay="0"/>
                                  </p:stCondLst>
                                  <p:childTnLst>
                                    <p:set>
                                      <p:cBhvr>
                                        <p:cTn id="24" dur="1" fill="hold">
                                          <p:stCondLst>
                                            <p:cond delay="0"/>
                                          </p:stCondLst>
                                        </p:cTn>
                                        <p:tgtEl>
                                          <p:spTgt spid="255"/>
                                        </p:tgtEl>
                                        <p:attrNameLst>
                                          <p:attrName>style.visibility</p:attrName>
                                        </p:attrNameLst>
                                      </p:cBhvr>
                                      <p:to>
                                        <p:strVal val="visible"/>
                                      </p:to>
                                    </p:set>
                                    <p:anim calcmode="lin" valueType="num">
                                      <p:cBhvr>
                                        <p:cTn id="25" dur="300" fill="hold"/>
                                        <p:tgtEl>
                                          <p:spTgt spid="255"/>
                                        </p:tgtEl>
                                        <p:attrNameLst>
                                          <p:attrName>ppt_w</p:attrName>
                                        </p:attrNameLst>
                                      </p:cBhvr>
                                      <p:tavLst>
                                        <p:tav tm="0">
                                          <p:val>
                                            <p:fltVal val="0"/>
                                          </p:val>
                                        </p:tav>
                                        <p:tav tm="100000">
                                          <p:val>
                                            <p:strVal val="#ppt_w"/>
                                          </p:val>
                                        </p:tav>
                                      </p:tavLst>
                                    </p:anim>
                                    <p:anim calcmode="lin" valueType="num">
                                      <p:cBhvr>
                                        <p:cTn id="26" dur="300" fill="hold"/>
                                        <p:tgtEl>
                                          <p:spTgt spid="255"/>
                                        </p:tgtEl>
                                        <p:attrNameLst>
                                          <p:attrName>ppt_h</p:attrName>
                                        </p:attrNameLst>
                                      </p:cBhvr>
                                      <p:tavLst>
                                        <p:tav tm="0">
                                          <p:val>
                                            <p:fltVal val="0"/>
                                          </p:val>
                                        </p:tav>
                                        <p:tav tm="100000">
                                          <p:val>
                                            <p:strVal val="#ppt_h"/>
                                          </p:val>
                                        </p:tav>
                                      </p:tavLst>
                                    </p:anim>
                                    <p:anim calcmode="lin" valueType="num">
                                      <p:cBhvr>
                                        <p:cTn id="27" dur="300" fill="hold"/>
                                        <p:tgtEl>
                                          <p:spTgt spid="255"/>
                                        </p:tgtEl>
                                        <p:attrNameLst>
                                          <p:attrName>style.rotation</p:attrName>
                                        </p:attrNameLst>
                                      </p:cBhvr>
                                      <p:tavLst>
                                        <p:tav tm="0">
                                          <p:val>
                                            <p:fltVal val="90"/>
                                          </p:val>
                                        </p:tav>
                                        <p:tav tm="100000">
                                          <p:val>
                                            <p:fltVal val="0"/>
                                          </p:val>
                                        </p:tav>
                                      </p:tavLst>
                                    </p:anim>
                                    <p:animEffect transition="in" filter="fade">
                                      <p:cBhvr>
                                        <p:cTn id="28" dur="300"/>
                                        <p:tgtEl>
                                          <p:spTgt spid="255"/>
                                        </p:tgtEl>
                                      </p:cBhvr>
                                    </p:animEffect>
                                  </p:childTnLst>
                                </p:cTn>
                              </p:par>
                            </p:childTnLst>
                          </p:cTn>
                        </p:par>
                        <p:par>
                          <p:cTn id="29" fill="hold">
                            <p:stCondLst>
                              <p:cond delay="2300"/>
                            </p:stCondLst>
                            <p:childTnLst>
                              <p:par>
                                <p:cTn id="30" presetID="53" presetClass="entr" presetSubtype="16"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800"/>
                            </p:stCondLst>
                            <p:childTnLst>
                              <p:par>
                                <p:cTn id="36" presetID="42" presetClass="entr" presetSubtype="0" fill="hold" grpId="0" nodeType="afterEffect">
                                  <p:stCondLst>
                                    <p:cond delay="0"/>
                                  </p:stCondLst>
                                  <p:childTnLst>
                                    <p:set>
                                      <p:cBhvr>
                                        <p:cTn id="37" dur="1" fill="hold">
                                          <p:stCondLst>
                                            <p:cond delay="0"/>
                                          </p:stCondLst>
                                        </p:cTn>
                                        <p:tgtEl>
                                          <p:spTgt spid="258"/>
                                        </p:tgtEl>
                                        <p:attrNameLst>
                                          <p:attrName>style.visibility</p:attrName>
                                        </p:attrNameLst>
                                      </p:cBhvr>
                                      <p:to>
                                        <p:strVal val="visible"/>
                                      </p:to>
                                    </p:set>
                                    <p:animEffect transition="in" filter="fade">
                                      <p:cBhvr>
                                        <p:cTn id="38" dur="500"/>
                                        <p:tgtEl>
                                          <p:spTgt spid="258"/>
                                        </p:tgtEl>
                                      </p:cBhvr>
                                    </p:animEffect>
                                    <p:anim calcmode="lin" valueType="num">
                                      <p:cBhvr>
                                        <p:cTn id="39" dur="500" fill="hold"/>
                                        <p:tgtEl>
                                          <p:spTgt spid="258"/>
                                        </p:tgtEl>
                                        <p:attrNameLst>
                                          <p:attrName>ppt_x</p:attrName>
                                        </p:attrNameLst>
                                      </p:cBhvr>
                                      <p:tavLst>
                                        <p:tav tm="0">
                                          <p:val>
                                            <p:strVal val="#ppt_x"/>
                                          </p:val>
                                        </p:tav>
                                        <p:tav tm="100000">
                                          <p:val>
                                            <p:strVal val="#ppt_x"/>
                                          </p:val>
                                        </p:tav>
                                      </p:tavLst>
                                    </p:anim>
                                    <p:anim calcmode="lin" valueType="num">
                                      <p:cBhvr>
                                        <p:cTn id="40" dur="500" fill="hold"/>
                                        <p:tgtEl>
                                          <p:spTgt spid="258"/>
                                        </p:tgtEl>
                                        <p:attrNameLst>
                                          <p:attrName>ppt_y</p:attrName>
                                        </p:attrNameLst>
                                      </p:cBhvr>
                                      <p:tavLst>
                                        <p:tav tm="0">
                                          <p:val>
                                            <p:strVal val="#ppt_y+.1"/>
                                          </p:val>
                                        </p:tav>
                                        <p:tav tm="100000">
                                          <p:val>
                                            <p:strVal val="#ppt_y"/>
                                          </p:val>
                                        </p:tav>
                                      </p:tavLst>
                                    </p:anim>
                                  </p:childTnLst>
                                </p:cTn>
                              </p:par>
                            </p:childTnLst>
                          </p:cTn>
                        </p:par>
                        <p:par>
                          <p:cTn id="41" fill="hold">
                            <p:stCondLst>
                              <p:cond delay="3300"/>
                            </p:stCondLst>
                            <p:childTnLst>
                              <p:par>
                                <p:cTn id="42" presetID="31" presetClass="entr" presetSubtype="0" fill="hold" grpId="0" nodeType="afterEffect">
                                  <p:stCondLst>
                                    <p:cond delay="0"/>
                                  </p:stCondLst>
                                  <p:childTnLst>
                                    <p:set>
                                      <p:cBhvr>
                                        <p:cTn id="43" dur="1" fill="hold">
                                          <p:stCondLst>
                                            <p:cond delay="0"/>
                                          </p:stCondLst>
                                        </p:cTn>
                                        <p:tgtEl>
                                          <p:spTgt spid="256"/>
                                        </p:tgtEl>
                                        <p:attrNameLst>
                                          <p:attrName>style.visibility</p:attrName>
                                        </p:attrNameLst>
                                      </p:cBhvr>
                                      <p:to>
                                        <p:strVal val="visible"/>
                                      </p:to>
                                    </p:set>
                                    <p:anim calcmode="lin" valueType="num">
                                      <p:cBhvr>
                                        <p:cTn id="44" dur="300" fill="hold"/>
                                        <p:tgtEl>
                                          <p:spTgt spid="256"/>
                                        </p:tgtEl>
                                        <p:attrNameLst>
                                          <p:attrName>ppt_w</p:attrName>
                                        </p:attrNameLst>
                                      </p:cBhvr>
                                      <p:tavLst>
                                        <p:tav tm="0">
                                          <p:val>
                                            <p:fltVal val="0"/>
                                          </p:val>
                                        </p:tav>
                                        <p:tav tm="100000">
                                          <p:val>
                                            <p:strVal val="#ppt_w"/>
                                          </p:val>
                                        </p:tav>
                                      </p:tavLst>
                                    </p:anim>
                                    <p:anim calcmode="lin" valueType="num">
                                      <p:cBhvr>
                                        <p:cTn id="45" dur="300" fill="hold"/>
                                        <p:tgtEl>
                                          <p:spTgt spid="256"/>
                                        </p:tgtEl>
                                        <p:attrNameLst>
                                          <p:attrName>ppt_h</p:attrName>
                                        </p:attrNameLst>
                                      </p:cBhvr>
                                      <p:tavLst>
                                        <p:tav tm="0">
                                          <p:val>
                                            <p:fltVal val="0"/>
                                          </p:val>
                                        </p:tav>
                                        <p:tav tm="100000">
                                          <p:val>
                                            <p:strVal val="#ppt_h"/>
                                          </p:val>
                                        </p:tav>
                                      </p:tavLst>
                                    </p:anim>
                                    <p:anim calcmode="lin" valueType="num">
                                      <p:cBhvr>
                                        <p:cTn id="46" dur="300" fill="hold"/>
                                        <p:tgtEl>
                                          <p:spTgt spid="256"/>
                                        </p:tgtEl>
                                        <p:attrNameLst>
                                          <p:attrName>style.rotation</p:attrName>
                                        </p:attrNameLst>
                                      </p:cBhvr>
                                      <p:tavLst>
                                        <p:tav tm="0">
                                          <p:val>
                                            <p:fltVal val="90"/>
                                          </p:val>
                                        </p:tav>
                                        <p:tav tm="100000">
                                          <p:val>
                                            <p:fltVal val="0"/>
                                          </p:val>
                                        </p:tav>
                                      </p:tavLst>
                                    </p:anim>
                                    <p:animEffect transition="in" filter="fade">
                                      <p:cBhvr>
                                        <p:cTn id="47" dur="300"/>
                                        <p:tgtEl>
                                          <p:spTgt spid="256"/>
                                        </p:tgtEl>
                                      </p:cBhvr>
                                    </p:animEffect>
                                  </p:childTnLst>
                                </p:cTn>
                              </p:par>
                            </p:childTnLst>
                          </p:cTn>
                        </p:par>
                        <p:par>
                          <p:cTn id="48" fill="hold">
                            <p:stCondLst>
                              <p:cond delay="3600"/>
                            </p:stCondLst>
                            <p:childTnLst>
                              <p:par>
                                <p:cTn id="49" presetID="53" presetClass="entr" presetSubtype="16"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par>
                                <p:cTn id="54" presetID="42" presetClass="entr" presetSubtype="0" fill="hold" grpId="0" nodeType="withEffect">
                                  <p:stCondLst>
                                    <p:cond delay="400"/>
                                  </p:stCondLst>
                                  <p:childTnLst>
                                    <p:set>
                                      <p:cBhvr>
                                        <p:cTn id="55" dur="1" fill="hold">
                                          <p:stCondLst>
                                            <p:cond delay="0"/>
                                          </p:stCondLst>
                                        </p:cTn>
                                        <p:tgtEl>
                                          <p:spTgt spid="261"/>
                                        </p:tgtEl>
                                        <p:attrNameLst>
                                          <p:attrName>style.visibility</p:attrName>
                                        </p:attrNameLst>
                                      </p:cBhvr>
                                      <p:to>
                                        <p:strVal val="visible"/>
                                      </p:to>
                                    </p:set>
                                    <p:animEffect transition="in" filter="fade">
                                      <p:cBhvr>
                                        <p:cTn id="56" dur="500"/>
                                        <p:tgtEl>
                                          <p:spTgt spid="261"/>
                                        </p:tgtEl>
                                      </p:cBhvr>
                                    </p:animEffect>
                                    <p:anim calcmode="lin" valueType="num">
                                      <p:cBhvr>
                                        <p:cTn id="57" dur="500" fill="hold"/>
                                        <p:tgtEl>
                                          <p:spTgt spid="261"/>
                                        </p:tgtEl>
                                        <p:attrNameLst>
                                          <p:attrName>ppt_x</p:attrName>
                                        </p:attrNameLst>
                                      </p:cBhvr>
                                      <p:tavLst>
                                        <p:tav tm="0">
                                          <p:val>
                                            <p:strVal val="#ppt_x"/>
                                          </p:val>
                                        </p:tav>
                                        <p:tav tm="100000">
                                          <p:val>
                                            <p:strVal val="#ppt_x"/>
                                          </p:val>
                                        </p:tav>
                                      </p:tavLst>
                                    </p:anim>
                                    <p:anim calcmode="lin" valueType="num">
                                      <p:cBhvr>
                                        <p:cTn id="58" dur="500" fill="hold"/>
                                        <p:tgtEl>
                                          <p:spTgt spid="261"/>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22" presetClass="entr" presetSubtype="2" fill="hold" grpId="0" nodeType="afterEffect">
                                  <p:stCondLst>
                                    <p:cond delay="0"/>
                                  </p:stCondLst>
                                  <p:childTnLst>
                                    <p:set>
                                      <p:cBhvr>
                                        <p:cTn id="61" dur="1" fill="hold">
                                          <p:stCondLst>
                                            <p:cond delay="0"/>
                                          </p:stCondLst>
                                        </p:cTn>
                                        <p:tgtEl>
                                          <p:spTgt spid="265"/>
                                        </p:tgtEl>
                                        <p:attrNameLst>
                                          <p:attrName>style.visibility</p:attrName>
                                        </p:attrNameLst>
                                      </p:cBhvr>
                                      <p:to>
                                        <p:strVal val="visible"/>
                                      </p:to>
                                    </p:set>
                                    <p:animEffect transition="in" filter="wipe(right)">
                                      <p:cBhvr>
                                        <p:cTn id="62" dur="500"/>
                                        <p:tgtEl>
                                          <p:spTgt spid="265"/>
                                        </p:tgtEl>
                                      </p:cBhvr>
                                    </p:animEffect>
                                  </p:childTnLst>
                                </p:cTn>
                              </p:par>
                            </p:childTnLst>
                          </p:cTn>
                        </p:par>
                        <p:par>
                          <p:cTn id="63" fill="hold">
                            <p:stCondLst>
                              <p:cond delay="5000"/>
                            </p:stCondLst>
                            <p:childTnLst>
                              <p:par>
                                <p:cTn id="64" presetID="22" presetClass="entr" presetSubtype="8" fill="hold" grpId="0" nodeType="afterEffect">
                                  <p:stCondLst>
                                    <p:cond delay="0"/>
                                  </p:stCondLst>
                                  <p:childTnLst>
                                    <p:set>
                                      <p:cBhvr>
                                        <p:cTn id="65" dur="1" fill="hold">
                                          <p:stCondLst>
                                            <p:cond delay="0"/>
                                          </p:stCondLst>
                                        </p:cTn>
                                        <p:tgtEl>
                                          <p:spTgt spid="264"/>
                                        </p:tgtEl>
                                        <p:attrNameLst>
                                          <p:attrName>style.visibility</p:attrName>
                                        </p:attrNameLst>
                                      </p:cBhvr>
                                      <p:to>
                                        <p:strVal val="visible"/>
                                      </p:to>
                                    </p:set>
                                    <p:animEffect transition="in" filter="wipe(left)">
                                      <p:cBhvr>
                                        <p:cTn id="66" dur="500"/>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5" grpId="0" animBg="1"/>
      <p:bldP spid="256" grpId="0" animBg="1"/>
      <p:bldP spid="257" grpId="0"/>
      <p:bldP spid="258" grpId="0"/>
      <p:bldP spid="261" grpId="0"/>
      <p:bldP spid="264" grpId="0"/>
      <p:bldP spid="26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弧形 20"/>
          <p:cNvSpPr/>
          <p:nvPr/>
        </p:nvSpPr>
        <p:spPr>
          <a:xfrm>
            <a:off x="3232888" y="2385683"/>
            <a:ext cx="2549162" cy="2549507"/>
          </a:xfrm>
          <a:prstGeom prst="arc">
            <a:avLst>
              <a:gd name="adj1" fmla="val 10885078"/>
              <a:gd name="adj2" fmla="val 0"/>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89" tIns="34295" rIns="68589" bIns="34295" rtlCol="0" anchor="ctr"/>
          <a:lstStyle/>
          <a:p>
            <a:pPr algn="ctr"/>
            <a:endParaRPr lang="zh-CN" altLang="en-US"/>
          </a:p>
        </p:txBody>
      </p:sp>
      <p:sp>
        <p:nvSpPr>
          <p:cNvPr id="22" name="椭圆 21"/>
          <p:cNvSpPr/>
          <p:nvPr/>
        </p:nvSpPr>
        <p:spPr>
          <a:xfrm>
            <a:off x="3135631" y="3245757"/>
            <a:ext cx="255940" cy="2559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1</a:t>
            </a:r>
            <a:endParaRPr lang="zh-CN" altLang="en-US" dirty="0"/>
          </a:p>
        </p:txBody>
      </p:sp>
      <p:sp>
        <p:nvSpPr>
          <p:cNvPr id="23" name="椭圆 22"/>
          <p:cNvSpPr/>
          <p:nvPr/>
        </p:nvSpPr>
        <p:spPr>
          <a:xfrm>
            <a:off x="3620880" y="2541832"/>
            <a:ext cx="255940" cy="2559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2</a:t>
            </a:r>
            <a:endParaRPr lang="zh-CN" altLang="en-US" dirty="0"/>
          </a:p>
        </p:txBody>
      </p:sp>
      <p:sp>
        <p:nvSpPr>
          <p:cNvPr id="24" name="椭圆 23"/>
          <p:cNvSpPr/>
          <p:nvPr/>
        </p:nvSpPr>
        <p:spPr>
          <a:xfrm>
            <a:off x="4379498" y="2257696"/>
            <a:ext cx="255940" cy="2559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3</a:t>
            </a:r>
            <a:endParaRPr lang="zh-CN" altLang="en-US" dirty="0"/>
          </a:p>
        </p:txBody>
      </p:sp>
      <p:sp>
        <p:nvSpPr>
          <p:cNvPr id="25" name="椭圆 24"/>
          <p:cNvSpPr/>
          <p:nvPr/>
        </p:nvSpPr>
        <p:spPr>
          <a:xfrm>
            <a:off x="5156520" y="2541832"/>
            <a:ext cx="255940" cy="2559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4</a:t>
            </a:r>
            <a:endParaRPr lang="zh-CN" altLang="en-US" dirty="0"/>
          </a:p>
        </p:txBody>
      </p:sp>
      <p:sp>
        <p:nvSpPr>
          <p:cNvPr id="26" name="椭圆 25"/>
          <p:cNvSpPr/>
          <p:nvPr/>
        </p:nvSpPr>
        <p:spPr>
          <a:xfrm>
            <a:off x="5608010" y="3245757"/>
            <a:ext cx="255940" cy="2559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5</a:t>
            </a:r>
            <a:endParaRPr lang="zh-CN" altLang="en-US" dirty="0"/>
          </a:p>
        </p:txBody>
      </p:sp>
      <p:sp>
        <p:nvSpPr>
          <p:cNvPr id="27" name="文本框 26"/>
          <p:cNvSpPr txBox="1"/>
          <p:nvPr/>
        </p:nvSpPr>
        <p:spPr>
          <a:xfrm>
            <a:off x="1206824" y="3364632"/>
            <a:ext cx="1587174" cy="315481"/>
          </a:xfrm>
          <a:prstGeom prst="rect">
            <a:avLst/>
          </a:prstGeom>
          <a:noFill/>
        </p:spPr>
        <p:txBody>
          <a:bodyPr wrap="square" lIns="68589" tIns="34295" rIns="68589" bIns="34295"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8" name="文本框 27"/>
          <p:cNvSpPr txBox="1"/>
          <p:nvPr/>
        </p:nvSpPr>
        <p:spPr>
          <a:xfrm>
            <a:off x="828378" y="3137665"/>
            <a:ext cx="1965620" cy="253926"/>
          </a:xfrm>
          <a:prstGeom prst="rect">
            <a:avLst/>
          </a:prstGeom>
          <a:noFill/>
        </p:spPr>
        <p:txBody>
          <a:bodyPr wrap="square" lIns="68589" tIns="34295" rIns="68589" bIns="34295" rtlCol="0">
            <a:spAutoFit/>
          </a:bodyPr>
          <a:lstStyle/>
          <a:p>
            <a:pPr algn="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入小标题</a:t>
            </a:r>
          </a:p>
        </p:txBody>
      </p:sp>
      <p:sp>
        <p:nvSpPr>
          <p:cNvPr id="29" name="文本框 28"/>
          <p:cNvSpPr txBox="1"/>
          <p:nvPr/>
        </p:nvSpPr>
        <p:spPr>
          <a:xfrm>
            <a:off x="1600683" y="2356663"/>
            <a:ext cx="1625363" cy="315481"/>
          </a:xfrm>
          <a:prstGeom prst="rect">
            <a:avLst/>
          </a:prstGeom>
          <a:noFill/>
        </p:spPr>
        <p:txBody>
          <a:bodyPr wrap="square" lIns="68589" tIns="34295" rIns="68589" bIns="34295"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0" name="文本框 29"/>
          <p:cNvSpPr txBox="1"/>
          <p:nvPr/>
        </p:nvSpPr>
        <p:spPr>
          <a:xfrm>
            <a:off x="1260426" y="2141855"/>
            <a:ext cx="1965620" cy="253926"/>
          </a:xfrm>
          <a:prstGeom prst="rect">
            <a:avLst/>
          </a:prstGeom>
          <a:noFill/>
        </p:spPr>
        <p:txBody>
          <a:bodyPr wrap="square" lIns="68589" tIns="34295" rIns="68589" bIns="34295" rtlCol="0">
            <a:spAutoFit/>
          </a:bodyPr>
          <a:lstStyle/>
          <a:p>
            <a:pPr algn="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入小标题</a:t>
            </a:r>
          </a:p>
        </p:txBody>
      </p:sp>
      <p:sp>
        <p:nvSpPr>
          <p:cNvPr id="31" name="文本框 30"/>
          <p:cNvSpPr txBox="1"/>
          <p:nvPr/>
        </p:nvSpPr>
        <p:spPr>
          <a:xfrm>
            <a:off x="3708698" y="1564431"/>
            <a:ext cx="1601936" cy="377036"/>
          </a:xfrm>
          <a:prstGeom prst="rect">
            <a:avLst/>
          </a:prstGeom>
          <a:noFill/>
        </p:spPr>
        <p:txBody>
          <a:bodyPr wrap="square" lIns="68589" tIns="34295" rIns="68589" bIns="3429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3506215" y="1315036"/>
            <a:ext cx="1965620" cy="253926"/>
          </a:xfrm>
          <a:prstGeom prst="rect">
            <a:avLst/>
          </a:prstGeom>
          <a:noFill/>
        </p:spPr>
        <p:txBody>
          <a:bodyPr wrap="square" lIns="68589" tIns="34295" rIns="68589" bIns="34295"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入小标题</a:t>
            </a:r>
          </a:p>
        </p:txBody>
      </p:sp>
      <p:sp>
        <p:nvSpPr>
          <p:cNvPr id="33" name="文本框 32"/>
          <p:cNvSpPr txBox="1"/>
          <p:nvPr/>
        </p:nvSpPr>
        <p:spPr>
          <a:xfrm>
            <a:off x="5922488" y="2356520"/>
            <a:ext cx="1597127" cy="315481"/>
          </a:xfrm>
          <a:prstGeom prst="rect">
            <a:avLst/>
          </a:prstGeom>
          <a:noFill/>
        </p:spPr>
        <p:txBody>
          <a:bodyPr wrap="square" lIns="68589" tIns="34295" rIns="68589" bIns="3429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4" name="文本框 33"/>
          <p:cNvSpPr txBox="1"/>
          <p:nvPr/>
        </p:nvSpPr>
        <p:spPr>
          <a:xfrm>
            <a:off x="5919542" y="2141855"/>
            <a:ext cx="1965620" cy="253926"/>
          </a:xfrm>
          <a:prstGeom prst="rect">
            <a:avLst/>
          </a:prstGeom>
          <a:noFill/>
        </p:spPr>
        <p:txBody>
          <a:bodyPr wrap="square" lIns="68589" tIns="34295" rIns="68589" bIns="34295" rtlCol="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入小标题</a:t>
            </a:r>
          </a:p>
        </p:txBody>
      </p:sp>
      <p:sp>
        <p:nvSpPr>
          <p:cNvPr id="35" name="文本框 34"/>
          <p:cNvSpPr txBox="1"/>
          <p:nvPr/>
        </p:nvSpPr>
        <p:spPr>
          <a:xfrm>
            <a:off x="6207575" y="3436639"/>
            <a:ext cx="1573808" cy="315481"/>
          </a:xfrm>
          <a:prstGeom prst="rect">
            <a:avLst/>
          </a:prstGeom>
          <a:noFill/>
        </p:spPr>
        <p:txBody>
          <a:bodyPr wrap="square" lIns="68589" tIns="34295" rIns="68589" bIns="3429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6" name="文本框 35"/>
          <p:cNvSpPr txBox="1"/>
          <p:nvPr/>
        </p:nvSpPr>
        <p:spPr>
          <a:xfrm>
            <a:off x="6207574" y="3137665"/>
            <a:ext cx="1965620" cy="253926"/>
          </a:xfrm>
          <a:prstGeom prst="rect">
            <a:avLst/>
          </a:prstGeom>
          <a:noFill/>
        </p:spPr>
        <p:txBody>
          <a:bodyPr wrap="square" lIns="68589" tIns="34295" rIns="68589" bIns="34295" rtlCol="0">
            <a:spAutoFit/>
          </a:bodyPr>
          <a:lstStyle/>
          <a:p>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入小标题</a:t>
            </a:r>
          </a:p>
        </p:txBody>
      </p:sp>
      <p:grpSp>
        <p:nvGrpSpPr>
          <p:cNvPr id="2" name="组合 36"/>
          <p:cNvGrpSpPr/>
          <p:nvPr/>
        </p:nvGrpSpPr>
        <p:grpSpPr>
          <a:xfrm>
            <a:off x="4100015" y="3102201"/>
            <a:ext cx="814907" cy="1310800"/>
            <a:chOff x="4028823" y="4134991"/>
            <a:chExt cx="1086354" cy="1747194"/>
          </a:xfrm>
        </p:grpSpPr>
        <p:sp>
          <p:nvSpPr>
            <p:cNvPr id="38" name="任意多边形 37"/>
            <p:cNvSpPr>
              <a:spLocks noChangeAspect="1"/>
            </p:cNvSpPr>
            <p:nvPr/>
          </p:nvSpPr>
          <p:spPr>
            <a:xfrm>
              <a:off x="4028823" y="4134991"/>
              <a:ext cx="1086354" cy="1747194"/>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9" name="文本框 38"/>
            <p:cNvSpPr txBox="1"/>
            <p:nvPr/>
          </p:nvSpPr>
          <p:spPr>
            <a:xfrm>
              <a:off x="4028823" y="4531057"/>
              <a:ext cx="1086354" cy="430754"/>
            </a:xfrm>
            <a:prstGeom prst="rect">
              <a:avLst/>
            </a:prstGeom>
            <a:noFill/>
          </p:spPr>
          <p:txBody>
            <a:bodyPr wrap="square" rtlCol="0">
              <a:spAutoFit/>
            </a:bodyPr>
            <a:lstStyle/>
            <a:p>
              <a:pPr algn="ctr"/>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198914971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 calcmode="lin" valueType="num">
                                      <p:cBhvr>
                                        <p:cTn id="20" dur="500" fill="hold"/>
                                        <p:tgtEl>
                                          <p:spTgt spid="22"/>
                                        </p:tgtEl>
                                        <p:attrNameLst>
                                          <p:attrName>style.rotation</p:attrName>
                                        </p:attrNameLst>
                                      </p:cBhvr>
                                      <p:tavLst>
                                        <p:tav tm="0">
                                          <p:val>
                                            <p:fltVal val="360"/>
                                          </p:val>
                                        </p:tav>
                                        <p:tav tm="100000">
                                          <p:val>
                                            <p:fltVal val="0"/>
                                          </p:val>
                                        </p:tav>
                                      </p:tavLst>
                                    </p:anim>
                                    <p:animEffect transition="in" filter="fade">
                                      <p:cBhvr>
                                        <p:cTn id="21" dur="500"/>
                                        <p:tgtEl>
                                          <p:spTgt spid="22"/>
                                        </p:tgtEl>
                                      </p:cBhvr>
                                    </p:animEffect>
                                  </p:childTnLst>
                                </p:cTn>
                              </p:par>
                            </p:childTnLst>
                          </p:cTn>
                        </p:par>
                        <p:par>
                          <p:cTn id="22" fill="hold">
                            <p:stCondLst>
                              <p:cond delay="20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childTnLst>
                          </p:cTn>
                        </p:par>
                        <p:par>
                          <p:cTn id="26" fill="hold">
                            <p:stCondLst>
                              <p:cond delay="27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4600"/>
                            </p:stCondLst>
                            <p:childTnLst>
                              <p:par>
                                <p:cTn id="31" presetID="49" presetClass="entr" presetSubtype="0" decel="10000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 calcmode="lin" valueType="num">
                                      <p:cBhvr>
                                        <p:cTn id="35" dur="500" fill="hold"/>
                                        <p:tgtEl>
                                          <p:spTgt spid="23"/>
                                        </p:tgtEl>
                                        <p:attrNameLst>
                                          <p:attrName>style.rotation</p:attrName>
                                        </p:attrNameLst>
                                      </p:cBhvr>
                                      <p:tavLst>
                                        <p:tav tm="0">
                                          <p:val>
                                            <p:fltVal val="360"/>
                                          </p:val>
                                        </p:tav>
                                        <p:tav tm="100000">
                                          <p:val>
                                            <p:fltVal val="0"/>
                                          </p:val>
                                        </p:tav>
                                      </p:tavLst>
                                    </p:anim>
                                    <p:animEffect transition="in" filter="fade">
                                      <p:cBhvr>
                                        <p:cTn id="36" dur="500"/>
                                        <p:tgtEl>
                                          <p:spTgt spid="23"/>
                                        </p:tgtEl>
                                      </p:cBhvr>
                                    </p:animEffect>
                                  </p:childTnLst>
                                </p:cTn>
                              </p:par>
                            </p:childTnLst>
                          </p:cTn>
                        </p:par>
                        <p:par>
                          <p:cTn id="37" fill="hold">
                            <p:stCondLst>
                              <p:cond delay="5100"/>
                            </p:stCondLst>
                            <p:childTnLst>
                              <p:par>
                                <p:cTn id="38" presetID="10" presetClass="entr" presetSubtype="0" fill="hold" grpId="0" nodeType="afterEffect">
                                  <p:stCondLst>
                                    <p:cond delay="0"/>
                                  </p:stCondLst>
                                  <p:iterate type="lt">
                                    <p:tmPct val="10000"/>
                                  </p:iterate>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childTnLst>
                          </p:cTn>
                        </p:par>
                        <p:par>
                          <p:cTn id="41" fill="hold">
                            <p:stCondLst>
                              <p:cond delay="5800"/>
                            </p:stCondLst>
                            <p:childTnLst>
                              <p:par>
                                <p:cTn id="42" presetID="10"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par>
                          <p:cTn id="45" fill="hold">
                            <p:stCondLst>
                              <p:cond delay="7700"/>
                            </p:stCondLst>
                            <p:childTnLst>
                              <p:par>
                                <p:cTn id="46" presetID="49" presetClass="entr" presetSubtype="0" decel="10000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 calcmode="lin" valueType="num">
                                      <p:cBhvr>
                                        <p:cTn id="50" dur="500" fill="hold"/>
                                        <p:tgtEl>
                                          <p:spTgt spid="24"/>
                                        </p:tgtEl>
                                        <p:attrNameLst>
                                          <p:attrName>style.rotation</p:attrName>
                                        </p:attrNameLst>
                                      </p:cBhvr>
                                      <p:tavLst>
                                        <p:tav tm="0">
                                          <p:val>
                                            <p:fltVal val="360"/>
                                          </p:val>
                                        </p:tav>
                                        <p:tav tm="100000">
                                          <p:val>
                                            <p:fltVal val="0"/>
                                          </p:val>
                                        </p:tav>
                                      </p:tavLst>
                                    </p:anim>
                                    <p:animEffect transition="in" filter="fade">
                                      <p:cBhvr>
                                        <p:cTn id="51" dur="500"/>
                                        <p:tgtEl>
                                          <p:spTgt spid="24"/>
                                        </p:tgtEl>
                                      </p:cBhvr>
                                    </p:animEffect>
                                  </p:childTnLst>
                                </p:cTn>
                              </p:par>
                            </p:childTnLst>
                          </p:cTn>
                        </p:par>
                        <p:par>
                          <p:cTn id="52" fill="hold">
                            <p:stCondLst>
                              <p:cond delay="8200"/>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par>
                          <p:cTn id="56" fill="hold">
                            <p:stCondLst>
                              <p:cond delay="89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par>
                          <p:cTn id="60" fill="hold">
                            <p:stCondLst>
                              <p:cond delay="10800"/>
                            </p:stCondLst>
                            <p:childTnLst>
                              <p:par>
                                <p:cTn id="61" presetID="49" presetClass="entr" presetSubtype="0" decel="10000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 calcmode="lin" valueType="num">
                                      <p:cBhvr>
                                        <p:cTn id="65" dur="500" fill="hold"/>
                                        <p:tgtEl>
                                          <p:spTgt spid="25"/>
                                        </p:tgtEl>
                                        <p:attrNameLst>
                                          <p:attrName>style.rotation</p:attrName>
                                        </p:attrNameLst>
                                      </p:cBhvr>
                                      <p:tavLst>
                                        <p:tav tm="0">
                                          <p:val>
                                            <p:fltVal val="360"/>
                                          </p:val>
                                        </p:tav>
                                        <p:tav tm="100000">
                                          <p:val>
                                            <p:fltVal val="0"/>
                                          </p:val>
                                        </p:tav>
                                      </p:tavLst>
                                    </p:anim>
                                    <p:animEffect transition="in" filter="fade">
                                      <p:cBhvr>
                                        <p:cTn id="66" dur="500"/>
                                        <p:tgtEl>
                                          <p:spTgt spid="25"/>
                                        </p:tgtEl>
                                      </p:cBhvr>
                                    </p:animEffect>
                                  </p:childTnLst>
                                </p:cTn>
                              </p:par>
                            </p:childTnLst>
                          </p:cTn>
                        </p:par>
                        <p:par>
                          <p:cTn id="67" fill="hold">
                            <p:stCondLst>
                              <p:cond delay="11300"/>
                            </p:stCondLst>
                            <p:childTnLst>
                              <p:par>
                                <p:cTn id="68" presetID="10" presetClass="entr" presetSubtype="0" fill="hold" grpId="0" nodeType="afterEffect">
                                  <p:stCondLst>
                                    <p:cond delay="0"/>
                                  </p:stCondLst>
                                  <p:iterate type="lt">
                                    <p:tmPct val="10000"/>
                                  </p:iterate>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12000"/>
                            </p:stCondLst>
                            <p:childTnLst>
                              <p:par>
                                <p:cTn id="72" presetID="10" presetClass="entr" presetSubtype="0" fill="hold" grpId="0" nodeType="afterEffect">
                                  <p:stCondLst>
                                    <p:cond delay="0"/>
                                  </p:stCondLst>
                                  <p:iterate type="lt">
                                    <p:tmPct val="10000"/>
                                  </p:iterate>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childTnLst>
                          </p:cTn>
                        </p:par>
                        <p:par>
                          <p:cTn id="75" fill="hold">
                            <p:stCondLst>
                              <p:cond delay="13900"/>
                            </p:stCondLst>
                            <p:childTnLst>
                              <p:par>
                                <p:cTn id="76" presetID="49" presetClass="entr" presetSubtype="0" decel="10000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 calcmode="lin" valueType="num">
                                      <p:cBhvr>
                                        <p:cTn id="80" dur="500" fill="hold"/>
                                        <p:tgtEl>
                                          <p:spTgt spid="26"/>
                                        </p:tgtEl>
                                        <p:attrNameLst>
                                          <p:attrName>style.rotation</p:attrName>
                                        </p:attrNameLst>
                                      </p:cBhvr>
                                      <p:tavLst>
                                        <p:tav tm="0">
                                          <p:val>
                                            <p:fltVal val="360"/>
                                          </p:val>
                                        </p:tav>
                                        <p:tav tm="100000">
                                          <p:val>
                                            <p:fltVal val="0"/>
                                          </p:val>
                                        </p:tav>
                                      </p:tavLst>
                                    </p:anim>
                                    <p:animEffect transition="in" filter="fade">
                                      <p:cBhvr>
                                        <p:cTn id="81" dur="500"/>
                                        <p:tgtEl>
                                          <p:spTgt spid="26"/>
                                        </p:tgtEl>
                                      </p:cBhvr>
                                    </p:animEffect>
                                  </p:childTnLst>
                                </p:cTn>
                              </p:par>
                            </p:childTnLst>
                          </p:cTn>
                        </p:par>
                        <p:par>
                          <p:cTn id="82" fill="hold">
                            <p:stCondLst>
                              <p:cond delay="14400"/>
                            </p:stCondLst>
                            <p:childTnLst>
                              <p:par>
                                <p:cTn id="83" presetID="10" presetClass="entr" presetSubtype="0" fill="hold" grpId="0" nodeType="afterEffect">
                                  <p:stCondLst>
                                    <p:cond delay="0"/>
                                  </p:stCondLst>
                                  <p:iterate type="lt">
                                    <p:tmPct val="10000"/>
                                  </p:iterate>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15100"/>
                            </p:stCondLst>
                            <p:childTnLst>
                              <p:par>
                                <p:cTn id="87" presetID="10" presetClass="entr" presetSubtype="0" fill="hold" grpId="0" nodeType="afterEffect">
                                  <p:stCondLst>
                                    <p:cond delay="0"/>
                                  </p:stCondLst>
                                  <p:iterate type="lt">
                                    <p:tmPct val="10000"/>
                                  </p:iterate>
                                  <p:childTnLst>
                                    <p:set>
                                      <p:cBhvr>
                                        <p:cTn id="88" dur="1" fill="hold">
                                          <p:stCondLst>
                                            <p:cond delay="0"/>
                                          </p:stCondLst>
                                        </p:cTn>
                                        <p:tgtEl>
                                          <p:spTgt spid="35"/>
                                        </p:tgtEl>
                                        <p:attrNameLst>
                                          <p:attrName>style.visibility</p:attrName>
                                        </p:attrNameLst>
                                      </p:cBhvr>
                                      <p:to>
                                        <p:strVal val="visible"/>
                                      </p:to>
                                    </p:set>
                                    <p:animEffect transition="in" filter="fade">
                                      <p:cBhvr>
                                        <p:cTn id="8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666" y="1595102"/>
            <a:ext cx="1078819"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7" name="矩形 16"/>
          <p:cNvSpPr/>
          <p:nvPr/>
        </p:nvSpPr>
        <p:spPr>
          <a:xfrm>
            <a:off x="1709540" y="1595102"/>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8" name="Rectangle 24"/>
          <p:cNvSpPr>
            <a:spLocks noChangeArrowheads="1"/>
          </p:cNvSpPr>
          <p:nvPr/>
        </p:nvSpPr>
        <p:spPr bwMode="auto">
          <a:xfrm>
            <a:off x="1853579" y="1695025"/>
            <a:ext cx="2575174" cy="76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19" name="矩形 18"/>
          <p:cNvSpPr/>
          <p:nvPr/>
        </p:nvSpPr>
        <p:spPr>
          <a:xfrm>
            <a:off x="611666" y="2822680"/>
            <a:ext cx="1078819"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0" name="矩形 19"/>
          <p:cNvSpPr/>
          <p:nvPr/>
        </p:nvSpPr>
        <p:spPr>
          <a:xfrm>
            <a:off x="1709540" y="2822680"/>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1" name="Rectangle 24"/>
          <p:cNvSpPr>
            <a:spLocks noChangeArrowheads="1"/>
          </p:cNvSpPr>
          <p:nvPr/>
        </p:nvSpPr>
        <p:spPr bwMode="auto">
          <a:xfrm>
            <a:off x="1853579" y="2922602"/>
            <a:ext cx="2575174" cy="76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22" name="矩形 21"/>
          <p:cNvSpPr/>
          <p:nvPr/>
        </p:nvSpPr>
        <p:spPr>
          <a:xfrm>
            <a:off x="4716835" y="1595102"/>
            <a:ext cx="3815578" cy="2306876"/>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3" name="Freeform 14"/>
          <p:cNvSpPr>
            <a:spLocks noEditPoints="1"/>
          </p:cNvSpPr>
          <p:nvPr/>
        </p:nvSpPr>
        <p:spPr bwMode="auto">
          <a:xfrm>
            <a:off x="1040471" y="2001078"/>
            <a:ext cx="221209"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24" name="Freeform 19"/>
          <p:cNvSpPr>
            <a:spLocks noEditPoints="1"/>
          </p:cNvSpPr>
          <p:nvPr/>
        </p:nvSpPr>
        <p:spPr bwMode="auto">
          <a:xfrm>
            <a:off x="1017866" y="3227444"/>
            <a:ext cx="267227"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10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12" presetClass="entr" presetSubtype="2" fill="hold" grpId="0" nodeType="withEffect">
                                  <p:stCondLst>
                                    <p:cond delay="110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par>
                                <p:cTn id="22" presetID="53" presetClass="entr" presetSubtype="16" fill="hold" grpId="0" nodeType="withEffect">
                                  <p:stCondLst>
                                    <p:cond delay="6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80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22" presetClass="entr" presetSubtype="8" fill="hold" grpId="0" nodeType="withEffect">
                                  <p:stCondLst>
                                    <p:cond delay="11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12" presetClass="entr" presetSubtype="2"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left)">
                                      <p:cBhvr>
                                        <p:cTn id="38" dur="500"/>
                                        <p:tgtEl>
                                          <p:spTgt spid="21"/>
                                        </p:tgtEl>
                                      </p:cBhvr>
                                    </p:animEffect>
                                  </p:childTnLst>
                                </p:cTn>
                              </p:par>
                              <p:par>
                                <p:cTn id="39" presetID="42" presetClass="entr" presetSubtype="0" fill="hold" grpId="0" nodeType="withEffect">
                                  <p:stCondLst>
                                    <p:cond delay="16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anim calcmode="lin" valueType="num">
                                      <p:cBhvr>
                                        <p:cTn id="42" dur="500" fill="hold"/>
                                        <p:tgtEl>
                                          <p:spTgt spid="22"/>
                                        </p:tgtEl>
                                        <p:attrNameLst>
                                          <p:attrName>ppt_x</p:attrName>
                                        </p:attrNameLst>
                                      </p:cBhvr>
                                      <p:tavLst>
                                        <p:tav tm="0">
                                          <p:val>
                                            <p:strVal val="#ppt_x"/>
                                          </p:val>
                                        </p:tav>
                                        <p:tav tm="100000">
                                          <p:val>
                                            <p:strVal val="#ppt_x"/>
                                          </p:val>
                                        </p:tav>
                                      </p:tavLst>
                                    </p:anim>
                                    <p:anim calcmode="lin" valueType="num">
                                      <p:cBhvr>
                                        <p:cTn id="43"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animBg="1"/>
      <p:bldP spid="20" grpId="0" animBg="1"/>
      <p:bldP spid="21" grpId="0"/>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5"/>
          <p:cNvSpPr>
            <a:spLocks/>
          </p:cNvSpPr>
          <p:nvPr/>
        </p:nvSpPr>
        <p:spPr bwMode="auto">
          <a:xfrm>
            <a:off x="3624785" y="1517436"/>
            <a:ext cx="2194703" cy="2175943"/>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3">
              <a:alpha val="79999"/>
            </a:schemeClr>
          </a:solidFill>
          <a:ln>
            <a:noFill/>
          </a:ln>
        </p:spPr>
        <p:txBody>
          <a:bodyPr lIns="68589" tIns="34295" rIns="68589" bIns="34295"/>
          <a:lstStyle/>
          <a:p>
            <a:endParaRPr lang="zh-CN" altLang="en-US"/>
          </a:p>
        </p:txBody>
      </p:sp>
      <p:sp>
        <p:nvSpPr>
          <p:cNvPr id="25" name="Freeform 5"/>
          <p:cNvSpPr>
            <a:spLocks/>
          </p:cNvSpPr>
          <p:nvPr/>
        </p:nvSpPr>
        <p:spPr bwMode="auto">
          <a:xfrm>
            <a:off x="2168398" y="2010506"/>
            <a:ext cx="1456388" cy="1442292"/>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2">
              <a:alpha val="79999"/>
            </a:schemeClr>
          </a:solidFill>
          <a:ln>
            <a:noFill/>
          </a:ln>
        </p:spPr>
        <p:txBody>
          <a:bodyPr lIns="68589" tIns="34295" rIns="68589" bIns="34295"/>
          <a:lstStyle/>
          <a:p>
            <a:endParaRPr lang="zh-CN" altLang="en-US"/>
          </a:p>
        </p:txBody>
      </p:sp>
      <p:sp>
        <p:nvSpPr>
          <p:cNvPr id="26" name="Freeform 5"/>
          <p:cNvSpPr>
            <a:spLocks/>
          </p:cNvSpPr>
          <p:nvPr/>
        </p:nvSpPr>
        <p:spPr bwMode="auto">
          <a:xfrm>
            <a:off x="5675398" y="2606003"/>
            <a:ext cx="1457578" cy="1444674"/>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4">
              <a:alpha val="79999"/>
            </a:schemeClr>
          </a:solidFill>
          <a:ln>
            <a:noFill/>
          </a:ln>
        </p:spPr>
        <p:txBody>
          <a:bodyPr lIns="68589" tIns="34295" rIns="68589" bIns="34295"/>
          <a:lstStyle/>
          <a:p>
            <a:endParaRPr lang="zh-CN" altLang="en-US"/>
          </a:p>
        </p:txBody>
      </p:sp>
      <p:sp>
        <p:nvSpPr>
          <p:cNvPr id="27" name="Freeform 6"/>
          <p:cNvSpPr>
            <a:spLocks/>
          </p:cNvSpPr>
          <p:nvPr/>
        </p:nvSpPr>
        <p:spPr bwMode="auto">
          <a:xfrm>
            <a:off x="6698322" y="1852104"/>
            <a:ext cx="1043169" cy="1033782"/>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1">
              <a:alpha val="79999"/>
            </a:schemeClr>
          </a:solidFill>
          <a:ln>
            <a:noFill/>
          </a:ln>
        </p:spPr>
        <p:txBody>
          <a:bodyPr lIns="68589" tIns="34295" rIns="68589" bIns="34295"/>
          <a:lstStyle/>
          <a:p>
            <a:endParaRPr lang="zh-CN" altLang="en-US"/>
          </a:p>
        </p:txBody>
      </p:sp>
      <p:sp>
        <p:nvSpPr>
          <p:cNvPr id="28" name="Freeform 7"/>
          <p:cNvSpPr>
            <a:spLocks/>
          </p:cNvSpPr>
          <p:nvPr/>
        </p:nvSpPr>
        <p:spPr bwMode="auto">
          <a:xfrm>
            <a:off x="1332434" y="1492424"/>
            <a:ext cx="1043169" cy="1033782"/>
          </a:xfrm>
          <a:custGeom>
            <a:avLst/>
            <a:gdLst>
              <a:gd name="T0" fmla="*/ 2147483646 w 197"/>
              <a:gd name="T1" fmla="*/ 2147483646 h 195"/>
              <a:gd name="T2" fmla="*/ 2147483646 w 197"/>
              <a:gd name="T3" fmla="*/ 2147483646 h 195"/>
              <a:gd name="T4" fmla="*/ 2147483646 w 197"/>
              <a:gd name="T5" fmla="*/ 2147483646 h 195"/>
              <a:gd name="T6" fmla="*/ 2147483646 w 197"/>
              <a:gd name="T7" fmla="*/ 2147483646 h 195"/>
              <a:gd name="T8" fmla="*/ 2147483646 w 197"/>
              <a:gd name="T9" fmla="*/ 2147483646 h 195"/>
              <a:gd name="T10" fmla="*/ 2147483646 w 197"/>
              <a:gd name="T11" fmla="*/ 2147483646 h 195"/>
              <a:gd name="T12" fmla="*/ 2147483646 w 197"/>
              <a:gd name="T13" fmla="*/ 2147483646 h 195"/>
              <a:gd name="T14" fmla="*/ 2147483646 w 197"/>
              <a:gd name="T15" fmla="*/ 2147483646 h 195"/>
              <a:gd name="T16" fmla="*/ 2147483646 w 197"/>
              <a:gd name="T17" fmla="*/ 2147483646 h 195"/>
              <a:gd name="T18" fmla="*/ 2147483646 w 197"/>
              <a:gd name="T19" fmla="*/ 2147483646 h 195"/>
              <a:gd name="T20" fmla="*/ 2147483646 w 197"/>
              <a:gd name="T21" fmla="*/ 2147483646 h 195"/>
              <a:gd name="T22" fmla="*/ 2147483646 w 197"/>
              <a:gd name="T23" fmla="*/ 0 h 195"/>
              <a:gd name="T24" fmla="*/ 2147483646 w 197"/>
              <a:gd name="T25" fmla="*/ 2147483646 h 195"/>
              <a:gd name="T26" fmla="*/ 2147483646 w 197"/>
              <a:gd name="T27" fmla="*/ 0 h 195"/>
              <a:gd name="T28" fmla="*/ 2147483646 w 197"/>
              <a:gd name="T29" fmla="*/ 2147483646 h 195"/>
              <a:gd name="T30" fmla="*/ 2147483646 w 197"/>
              <a:gd name="T31" fmla="*/ 2147483646 h 195"/>
              <a:gd name="T32" fmla="*/ 2147483646 w 197"/>
              <a:gd name="T33" fmla="*/ 2147483646 h 195"/>
              <a:gd name="T34" fmla="*/ 2147483646 w 197"/>
              <a:gd name="T35" fmla="*/ 2147483646 h 195"/>
              <a:gd name="T36" fmla="*/ 2147483646 w 197"/>
              <a:gd name="T37" fmla="*/ 2147483646 h 195"/>
              <a:gd name="T38" fmla="*/ 2147483646 w 197"/>
              <a:gd name="T39" fmla="*/ 2147483646 h 195"/>
              <a:gd name="T40" fmla="*/ 2147483646 w 197"/>
              <a:gd name="T41" fmla="*/ 2147483646 h 195"/>
              <a:gd name="T42" fmla="*/ 2147483646 w 197"/>
              <a:gd name="T43" fmla="*/ 2147483646 h 195"/>
              <a:gd name="T44" fmla="*/ 2147483646 w 197"/>
              <a:gd name="T45" fmla="*/ 2147483646 h 195"/>
              <a:gd name="T46" fmla="*/ 0 w 197"/>
              <a:gd name="T47" fmla="*/ 2147483646 h 195"/>
              <a:gd name="T48" fmla="*/ 2147483646 w 197"/>
              <a:gd name="T49" fmla="*/ 2147483646 h 195"/>
              <a:gd name="T50" fmla="*/ 0 w 197"/>
              <a:gd name="T51" fmla="*/ 2147483646 h 195"/>
              <a:gd name="T52" fmla="*/ 2147483646 w 197"/>
              <a:gd name="T53" fmla="*/ 2147483646 h 195"/>
              <a:gd name="T54" fmla="*/ 2147483646 w 197"/>
              <a:gd name="T55" fmla="*/ 2147483646 h 195"/>
              <a:gd name="T56" fmla="*/ 2147483646 w 197"/>
              <a:gd name="T57" fmla="*/ 2147483646 h 195"/>
              <a:gd name="T58" fmla="*/ 2147483646 w 197"/>
              <a:gd name="T59" fmla="*/ 2147483646 h 195"/>
              <a:gd name="T60" fmla="*/ 2147483646 w 197"/>
              <a:gd name="T61" fmla="*/ 2147483646 h 195"/>
              <a:gd name="T62" fmla="*/ 2147483646 w 197"/>
              <a:gd name="T63" fmla="*/ 2147483646 h 195"/>
              <a:gd name="T64" fmla="*/ 2147483646 w 197"/>
              <a:gd name="T65" fmla="*/ 2147483646 h 195"/>
              <a:gd name="T66" fmla="*/ 2147483646 w 197"/>
              <a:gd name="T67" fmla="*/ 2147483646 h 195"/>
              <a:gd name="T68" fmla="*/ 2147483646 w 197"/>
              <a:gd name="T69" fmla="*/ 2147483646 h 195"/>
              <a:gd name="T70" fmla="*/ 2147483646 w 197"/>
              <a:gd name="T71" fmla="*/ 2147483646 h 195"/>
              <a:gd name="T72" fmla="*/ 2147483646 w 197"/>
              <a:gd name="T73" fmla="*/ 2147483646 h 195"/>
              <a:gd name="T74" fmla="*/ 2147483646 w 197"/>
              <a:gd name="T75" fmla="*/ 2147483646 h 195"/>
              <a:gd name="T76" fmla="*/ 2147483646 w 197"/>
              <a:gd name="T77" fmla="*/ 2147483646 h 195"/>
              <a:gd name="T78" fmla="*/ 2147483646 w 197"/>
              <a:gd name="T79" fmla="*/ 2147483646 h 195"/>
              <a:gd name="T80" fmla="*/ 2147483646 w 197"/>
              <a:gd name="T81" fmla="*/ 2147483646 h 195"/>
              <a:gd name="T82" fmla="*/ 2147483646 w 197"/>
              <a:gd name="T83" fmla="*/ 2147483646 h 195"/>
              <a:gd name="T84" fmla="*/ 2147483646 w 197"/>
              <a:gd name="T85" fmla="*/ 2147483646 h 195"/>
              <a:gd name="T86" fmla="*/ 2147483646 w 197"/>
              <a:gd name="T87" fmla="*/ 2147483646 h 195"/>
              <a:gd name="T88" fmla="*/ 2147483646 w 197"/>
              <a:gd name="T89" fmla="*/ 2147483646 h 195"/>
              <a:gd name="T90" fmla="*/ 2147483646 w 197"/>
              <a:gd name="T91" fmla="*/ 2147483646 h 195"/>
              <a:gd name="T92" fmla="*/ 2147483646 w 197"/>
              <a:gd name="T93" fmla="*/ 2147483646 h 195"/>
              <a:gd name="T94" fmla="*/ 2147483646 w 197"/>
              <a:gd name="T95" fmla="*/ 2147483646 h 19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97" h="195">
                <a:moveTo>
                  <a:pt x="195" y="106"/>
                </a:moveTo>
                <a:cubicBezTo>
                  <a:pt x="189" y="105"/>
                  <a:pt x="189" y="105"/>
                  <a:pt x="189" y="105"/>
                </a:cubicBezTo>
                <a:cubicBezTo>
                  <a:pt x="189" y="103"/>
                  <a:pt x="190" y="100"/>
                  <a:pt x="190" y="97"/>
                </a:cubicBezTo>
                <a:cubicBezTo>
                  <a:pt x="190" y="95"/>
                  <a:pt x="189" y="92"/>
                  <a:pt x="189" y="90"/>
                </a:cubicBezTo>
                <a:cubicBezTo>
                  <a:pt x="195" y="89"/>
                  <a:pt x="195" y="89"/>
                  <a:pt x="195" y="89"/>
                </a:cubicBezTo>
                <a:cubicBezTo>
                  <a:pt x="197" y="88"/>
                  <a:pt x="197" y="87"/>
                  <a:pt x="197" y="86"/>
                </a:cubicBezTo>
                <a:cubicBezTo>
                  <a:pt x="197" y="83"/>
                  <a:pt x="196" y="80"/>
                  <a:pt x="196" y="78"/>
                </a:cubicBezTo>
                <a:cubicBezTo>
                  <a:pt x="196" y="77"/>
                  <a:pt x="195" y="76"/>
                  <a:pt x="194" y="76"/>
                </a:cubicBezTo>
                <a:cubicBezTo>
                  <a:pt x="194" y="76"/>
                  <a:pt x="194" y="76"/>
                  <a:pt x="193" y="76"/>
                </a:cubicBezTo>
                <a:cubicBezTo>
                  <a:pt x="187" y="77"/>
                  <a:pt x="187" y="77"/>
                  <a:pt x="187" y="77"/>
                </a:cubicBezTo>
                <a:cubicBezTo>
                  <a:pt x="186" y="72"/>
                  <a:pt x="184" y="67"/>
                  <a:pt x="182" y="62"/>
                </a:cubicBezTo>
                <a:cubicBezTo>
                  <a:pt x="188" y="59"/>
                  <a:pt x="188" y="59"/>
                  <a:pt x="188" y="59"/>
                </a:cubicBezTo>
                <a:cubicBezTo>
                  <a:pt x="189" y="59"/>
                  <a:pt x="189" y="57"/>
                  <a:pt x="189" y="56"/>
                </a:cubicBezTo>
                <a:cubicBezTo>
                  <a:pt x="188" y="54"/>
                  <a:pt x="186" y="51"/>
                  <a:pt x="185" y="49"/>
                </a:cubicBezTo>
                <a:cubicBezTo>
                  <a:pt x="185" y="48"/>
                  <a:pt x="184" y="48"/>
                  <a:pt x="183" y="48"/>
                </a:cubicBezTo>
                <a:cubicBezTo>
                  <a:pt x="183" y="48"/>
                  <a:pt x="182" y="48"/>
                  <a:pt x="182" y="48"/>
                </a:cubicBezTo>
                <a:cubicBezTo>
                  <a:pt x="176" y="50"/>
                  <a:pt x="176" y="50"/>
                  <a:pt x="176" y="50"/>
                </a:cubicBezTo>
                <a:cubicBezTo>
                  <a:pt x="174" y="46"/>
                  <a:pt x="171" y="42"/>
                  <a:pt x="167" y="38"/>
                </a:cubicBezTo>
                <a:cubicBezTo>
                  <a:pt x="172" y="34"/>
                  <a:pt x="172" y="34"/>
                  <a:pt x="172" y="34"/>
                </a:cubicBezTo>
                <a:cubicBezTo>
                  <a:pt x="172" y="33"/>
                  <a:pt x="172" y="31"/>
                  <a:pt x="172" y="31"/>
                </a:cubicBezTo>
                <a:cubicBezTo>
                  <a:pt x="170" y="28"/>
                  <a:pt x="168" y="26"/>
                  <a:pt x="166" y="25"/>
                </a:cubicBezTo>
                <a:cubicBezTo>
                  <a:pt x="165" y="24"/>
                  <a:pt x="165" y="24"/>
                  <a:pt x="164" y="24"/>
                </a:cubicBezTo>
                <a:cubicBezTo>
                  <a:pt x="163" y="24"/>
                  <a:pt x="163" y="24"/>
                  <a:pt x="162" y="25"/>
                </a:cubicBezTo>
                <a:cubicBezTo>
                  <a:pt x="158" y="29"/>
                  <a:pt x="158" y="29"/>
                  <a:pt x="158" y="29"/>
                </a:cubicBezTo>
                <a:cubicBezTo>
                  <a:pt x="154" y="26"/>
                  <a:pt x="150" y="23"/>
                  <a:pt x="146" y="20"/>
                </a:cubicBezTo>
                <a:cubicBezTo>
                  <a:pt x="148" y="14"/>
                  <a:pt x="148" y="14"/>
                  <a:pt x="148" y="14"/>
                </a:cubicBezTo>
                <a:cubicBezTo>
                  <a:pt x="149" y="13"/>
                  <a:pt x="148" y="12"/>
                  <a:pt x="147" y="12"/>
                </a:cubicBezTo>
                <a:cubicBezTo>
                  <a:pt x="145" y="10"/>
                  <a:pt x="142" y="9"/>
                  <a:pt x="140" y="8"/>
                </a:cubicBezTo>
                <a:cubicBezTo>
                  <a:pt x="139" y="8"/>
                  <a:pt x="139" y="7"/>
                  <a:pt x="139" y="7"/>
                </a:cubicBezTo>
                <a:cubicBezTo>
                  <a:pt x="138" y="7"/>
                  <a:pt x="137" y="8"/>
                  <a:pt x="137" y="9"/>
                </a:cubicBezTo>
                <a:cubicBezTo>
                  <a:pt x="134" y="14"/>
                  <a:pt x="134" y="14"/>
                  <a:pt x="134" y="14"/>
                </a:cubicBezTo>
                <a:cubicBezTo>
                  <a:pt x="129" y="12"/>
                  <a:pt x="124" y="11"/>
                  <a:pt x="119" y="10"/>
                </a:cubicBezTo>
                <a:cubicBezTo>
                  <a:pt x="120" y="3"/>
                  <a:pt x="120" y="3"/>
                  <a:pt x="120" y="3"/>
                </a:cubicBezTo>
                <a:cubicBezTo>
                  <a:pt x="120" y="2"/>
                  <a:pt x="120" y="1"/>
                  <a:pt x="118" y="1"/>
                </a:cubicBezTo>
                <a:cubicBezTo>
                  <a:pt x="116" y="0"/>
                  <a:pt x="113" y="0"/>
                  <a:pt x="110" y="0"/>
                </a:cubicBezTo>
                <a:cubicBezTo>
                  <a:pt x="110" y="0"/>
                  <a:pt x="110" y="0"/>
                  <a:pt x="110" y="0"/>
                </a:cubicBezTo>
                <a:cubicBezTo>
                  <a:pt x="109" y="0"/>
                  <a:pt x="108" y="0"/>
                  <a:pt x="107" y="1"/>
                </a:cubicBezTo>
                <a:cubicBezTo>
                  <a:pt x="106" y="7"/>
                  <a:pt x="106" y="7"/>
                  <a:pt x="106" y="7"/>
                </a:cubicBezTo>
                <a:cubicBezTo>
                  <a:pt x="104" y="7"/>
                  <a:pt x="101" y="7"/>
                  <a:pt x="99" y="7"/>
                </a:cubicBezTo>
                <a:cubicBezTo>
                  <a:pt x="96" y="7"/>
                  <a:pt x="94" y="7"/>
                  <a:pt x="91" y="7"/>
                </a:cubicBezTo>
                <a:cubicBezTo>
                  <a:pt x="90" y="1"/>
                  <a:pt x="90" y="1"/>
                  <a:pt x="90" y="1"/>
                </a:cubicBezTo>
                <a:cubicBezTo>
                  <a:pt x="90" y="0"/>
                  <a:pt x="89" y="0"/>
                  <a:pt x="88" y="0"/>
                </a:cubicBezTo>
                <a:cubicBezTo>
                  <a:pt x="88" y="0"/>
                  <a:pt x="88" y="0"/>
                  <a:pt x="88" y="0"/>
                </a:cubicBezTo>
                <a:cubicBezTo>
                  <a:pt x="85" y="0"/>
                  <a:pt x="82" y="0"/>
                  <a:pt x="79" y="1"/>
                </a:cubicBezTo>
                <a:cubicBezTo>
                  <a:pt x="78" y="1"/>
                  <a:pt x="77" y="2"/>
                  <a:pt x="77" y="3"/>
                </a:cubicBezTo>
                <a:cubicBezTo>
                  <a:pt x="78" y="10"/>
                  <a:pt x="78" y="10"/>
                  <a:pt x="78" y="10"/>
                </a:cubicBezTo>
                <a:cubicBezTo>
                  <a:pt x="73" y="11"/>
                  <a:pt x="68" y="12"/>
                  <a:pt x="64" y="14"/>
                </a:cubicBezTo>
                <a:cubicBezTo>
                  <a:pt x="61" y="9"/>
                  <a:pt x="61" y="9"/>
                  <a:pt x="61" y="9"/>
                </a:cubicBezTo>
                <a:cubicBezTo>
                  <a:pt x="60" y="8"/>
                  <a:pt x="60" y="7"/>
                  <a:pt x="59" y="7"/>
                </a:cubicBezTo>
                <a:cubicBezTo>
                  <a:pt x="58" y="7"/>
                  <a:pt x="58" y="8"/>
                  <a:pt x="58" y="8"/>
                </a:cubicBezTo>
                <a:cubicBezTo>
                  <a:pt x="55" y="9"/>
                  <a:pt x="53" y="10"/>
                  <a:pt x="50" y="12"/>
                </a:cubicBezTo>
                <a:cubicBezTo>
                  <a:pt x="49" y="12"/>
                  <a:pt x="49" y="13"/>
                  <a:pt x="49" y="14"/>
                </a:cubicBezTo>
                <a:cubicBezTo>
                  <a:pt x="52" y="20"/>
                  <a:pt x="52" y="20"/>
                  <a:pt x="52" y="20"/>
                </a:cubicBezTo>
                <a:cubicBezTo>
                  <a:pt x="48" y="23"/>
                  <a:pt x="44" y="26"/>
                  <a:pt x="40" y="29"/>
                </a:cubicBezTo>
                <a:cubicBezTo>
                  <a:pt x="35" y="25"/>
                  <a:pt x="35" y="25"/>
                  <a:pt x="35" y="25"/>
                </a:cubicBezTo>
                <a:cubicBezTo>
                  <a:pt x="35" y="24"/>
                  <a:pt x="34" y="24"/>
                  <a:pt x="34" y="24"/>
                </a:cubicBezTo>
                <a:cubicBezTo>
                  <a:pt x="33" y="24"/>
                  <a:pt x="32" y="24"/>
                  <a:pt x="32" y="25"/>
                </a:cubicBezTo>
                <a:cubicBezTo>
                  <a:pt x="30" y="26"/>
                  <a:pt x="28" y="28"/>
                  <a:pt x="26" y="31"/>
                </a:cubicBezTo>
                <a:cubicBezTo>
                  <a:pt x="25" y="31"/>
                  <a:pt x="25" y="33"/>
                  <a:pt x="26" y="34"/>
                </a:cubicBezTo>
                <a:cubicBezTo>
                  <a:pt x="30" y="38"/>
                  <a:pt x="30" y="38"/>
                  <a:pt x="30" y="38"/>
                </a:cubicBezTo>
                <a:cubicBezTo>
                  <a:pt x="27" y="42"/>
                  <a:pt x="24" y="46"/>
                  <a:pt x="21" y="50"/>
                </a:cubicBezTo>
                <a:cubicBezTo>
                  <a:pt x="16" y="48"/>
                  <a:pt x="16" y="48"/>
                  <a:pt x="16" y="48"/>
                </a:cubicBezTo>
                <a:cubicBezTo>
                  <a:pt x="15" y="48"/>
                  <a:pt x="15" y="48"/>
                  <a:pt x="15" y="48"/>
                </a:cubicBezTo>
                <a:cubicBezTo>
                  <a:pt x="14" y="48"/>
                  <a:pt x="13" y="48"/>
                  <a:pt x="13" y="49"/>
                </a:cubicBezTo>
                <a:cubicBezTo>
                  <a:pt x="11" y="51"/>
                  <a:pt x="10" y="54"/>
                  <a:pt x="9" y="56"/>
                </a:cubicBezTo>
                <a:cubicBezTo>
                  <a:pt x="8" y="57"/>
                  <a:pt x="9" y="59"/>
                  <a:pt x="10" y="59"/>
                </a:cubicBezTo>
                <a:cubicBezTo>
                  <a:pt x="15" y="62"/>
                  <a:pt x="15" y="62"/>
                  <a:pt x="15" y="62"/>
                </a:cubicBezTo>
                <a:cubicBezTo>
                  <a:pt x="13" y="67"/>
                  <a:pt x="12" y="72"/>
                  <a:pt x="10" y="77"/>
                </a:cubicBezTo>
                <a:cubicBezTo>
                  <a:pt x="4" y="76"/>
                  <a:pt x="4" y="76"/>
                  <a:pt x="4" y="76"/>
                </a:cubicBezTo>
                <a:cubicBezTo>
                  <a:pt x="4" y="76"/>
                  <a:pt x="4" y="76"/>
                  <a:pt x="4" y="76"/>
                </a:cubicBezTo>
                <a:cubicBezTo>
                  <a:pt x="3" y="76"/>
                  <a:pt x="2" y="77"/>
                  <a:pt x="2" y="78"/>
                </a:cubicBezTo>
                <a:cubicBezTo>
                  <a:pt x="1" y="80"/>
                  <a:pt x="1" y="83"/>
                  <a:pt x="0" y="86"/>
                </a:cubicBezTo>
                <a:cubicBezTo>
                  <a:pt x="0" y="87"/>
                  <a:pt x="1" y="88"/>
                  <a:pt x="2" y="89"/>
                </a:cubicBezTo>
                <a:cubicBezTo>
                  <a:pt x="8" y="90"/>
                  <a:pt x="8" y="90"/>
                  <a:pt x="8" y="90"/>
                </a:cubicBezTo>
                <a:cubicBezTo>
                  <a:pt x="8" y="92"/>
                  <a:pt x="8" y="95"/>
                  <a:pt x="8" y="97"/>
                </a:cubicBezTo>
                <a:cubicBezTo>
                  <a:pt x="8" y="100"/>
                  <a:pt x="8" y="103"/>
                  <a:pt x="8" y="105"/>
                </a:cubicBezTo>
                <a:cubicBezTo>
                  <a:pt x="2" y="106"/>
                  <a:pt x="2" y="106"/>
                  <a:pt x="2" y="106"/>
                </a:cubicBezTo>
                <a:cubicBezTo>
                  <a:pt x="1" y="106"/>
                  <a:pt x="0" y="107"/>
                  <a:pt x="0" y="109"/>
                </a:cubicBezTo>
                <a:cubicBezTo>
                  <a:pt x="1" y="112"/>
                  <a:pt x="1" y="114"/>
                  <a:pt x="2" y="117"/>
                </a:cubicBezTo>
                <a:cubicBezTo>
                  <a:pt x="2" y="118"/>
                  <a:pt x="3" y="119"/>
                  <a:pt x="4" y="119"/>
                </a:cubicBezTo>
                <a:cubicBezTo>
                  <a:pt x="4" y="119"/>
                  <a:pt x="4" y="119"/>
                  <a:pt x="4" y="119"/>
                </a:cubicBezTo>
                <a:cubicBezTo>
                  <a:pt x="10" y="118"/>
                  <a:pt x="10" y="118"/>
                  <a:pt x="10" y="118"/>
                </a:cubicBezTo>
                <a:cubicBezTo>
                  <a:pt x="12" y="123"/>
                  <a:pt x="13" y="128"/>
                  <a:pt x="15" y="133"/>
                </a:cubicBezTo>
                <a:cubicBezTo>
                  <a:pt x="10" y="136"/>
                  <a:pt x="10" y="136"/>
                  <a:pt x="10" y="136"/>
                </a:cubicBezTo>
                <a:cubicBezTo>
                  <a:pt x="9" y="136"/>
                  <a:pt x="8" y="137"/>
                  <a:pt x="9" y="139"/>
                </a:cubicBezTo>
                <a:cubicBezTo>
                  <a:pt x="10" y="141"/>
                  <a:pt x="11" y="144"/>
                  <a:pt x="13" y="146"/>
                </a:cubicBezTo>
                <a:cubicBezTo>
                  <a:pt x="13" y="147"/>
                  <a:pt x="14" y="147"/>
                  <a:pt x="15" y="147"/>
                </a:cubicBezTo>
                <a:cubicBezTo>
                  <a:pt x="15" y="147"/>
                  <a:pt x="15" y="147"/>
                  <a:pt x="16" y="147"/>
                </a:cubicBezTo>
                <a:cubicBezTo>
                  <a:pt x="21" y="144"/>
                  <a:pt x="21" y="144"/>
                  <a:pt x="21" y="144"/>
                </a:cubicBezTo>
                <a:cubicBezTo>
                  <a:pt x="24" y="149"/>
                  <a:pt x="27" y="153"/>
                  <a:pt x="30" y="157"/>
                </a:cubicBezTo>
                <a:cubicBezTo>
                  <a:pt x="26" y="161"/>
                  <a:pt x="26" y="161"/>
                  <a:pt x="26" y="161"/>
                </a:cubicBezTo>
                <a:cubicBezTo>
                  <a:pt x="25" y="162"/>
                  <a:pt x="25" y="163"/>
                  <a:pt x="26" y="164"/>
                </a:cubicBezTo>
                <a:cubicBezTo>
                  <a:pt x="28" y="166"/>
                  <a:pt x="30" y="168"/>
                  <a:pt x="32" y="170"/>
                </a:cubicBezTo>
                <a:cubicBezTo>
                  <a:pt x="32" y="171"/>
                  <a:pt x="33" y="171"/>
                  <a:pt x="34" y="171"/>
                </a:cubicBezTo>
                <a:cubicBezTo>
                  <a:pt x="34" y="171"/>
                  <a:pt x="35" y="171"/>
                  <a:pt x="35" y="170"/>
                </a:cubicBezTo>
                <a:cubicBezTo>
                  <a:pt x="40" y="166"/>
                  <a:pt x="40" y="166"/>
                  <a:pt x="40" y="166"/>
                </a:cubicBezTo>
                <a:cubicBezTo>
                  <a:pt x="44" y="169"/>
                  <a:pt x="48" y="172"/>
                  <a:pt x="52" y="175"/>
                </a:cubicBezTo>
                <a:cubicBezTo>
                  <a:pt x="49" y="180"/>
                  <a:pt x="49" y="180"/>
                  <a:pt x="49" y="180"/>
                </a:cubicBezTo>
                <a:cubicBezTo>
                  <a:pt x="49" y="181"/>
                  <a:pt x="49" y="183"/>
                  <a:pt x="50" y="183"/>
                </a:cubicBezTo>
                <a:cubicBezTo>
                  <a:pt x="53" y="185"/>
                  <a:pt x="55" y="186"/>
                  <a:pt x="58" y="187"/>
                </a:cubicBezTo>
                <a:cubicBezTo>
                  <a:pt x="58" y="187"/>
                  <a:pt x="58" y="187"/>
                  <a:pt x="59" y="187"/>
                </a:cubicBezTo>
                <a:cubicBezTo>
                  <a:pt x="60" y="187"/>
                  <a:pt x="60" y="187"/>
                  <a:pt x="61" y="186"/>
                </a:cubicBezTo>
                <a:cubicBezTo>
                  <a:pt x="64" y="181"/>
                  <a:pt x="64" y="181"/>
                  <a:pt x="64" y="181"/>
                </a:cubicBezTo>
                <a:cubicBezTo>
                  <a:pt x="68" y="183"/>
                  <a:pt x="73" y="184"/>
                  <a:pt x="78" y="185"/>
                </a:cubicBezTo>
                <a:cubicBezTo>
                  <a:pt x="77" y="191"/>
                  <a:pt x="77" y="191"/>
                  <a:pt x="77" y="191"/>
                </a:cubicBezTo>
                <a:cubicBezTo>
                  <a:pt x="77" y="193"/>
                  <a:pt x="78" y="194"/>
                  <a:pt x="79" y="194"/>
                </a:cubicBezTo>
                <a:cubicBezTo>
                  <a:pt x="82" y="194"/>
                  <a:pt x="85" y="195"/>
                  <a:pt x="88" y="195"/>
                </a:cubicBezTo>
                <a:cubicBezTo>
                  <a:pt x="88" y="195"/>
                  <a:pt x="88" y="195"/>
                  <a:pt x="88" y="195"/>
                </a:cubicBezTo>
                <a:cubicBezTo>
                  <a:pt x="89" y="195"/>
                  <a:pt x="90" y="195"/>
                  <a:pt x="90" y="193"/>
                </a:cubicBezTo>
                <a:cubicBezTo>
                  <a:pt x="91" y="187"/>
                  <a:pt x="91" y="187"/>
                  <a:pt x="91" y="187"/>
                </a:cubicBezTo>
                <a:cubicBezTo>
                  <a:pt x="94" y="187"/>
                  <a:pt x="96" y="188"/>
                  <a:pt x="99" y="188"/>
                </a:cubicBezTo>
                <a:cubicBezTo>
                  <a:pt x="101" y="188"/>
                  <a:pt x="104" y="187"/>
                  <a:pt x="106" y="187"/>
                </a:cubicBezTo>
                <a:cubicBezTo>
                  <a:pt x="107" y="193"/>
                  <a:pt x="107" y="193"/>
                  <a:pt x="107" y="193"/>
                </a:cubicBezTo>
                <a:cubicBezTo>
                  <a:pt x="108" y="195"/>
                  <a:pt x="109" y="195"/>
                  <a:pt x="110" y="195"/>
                </a:cubicBezTo>
                <a:cubicBezTo>
                  <a:pt x="110" y="195"/>
                  <a:pt x="110" y="195"/>
                  <a:pt x="110" y="195"/>
                </a:cubicBezTo>
                <a:cubicBezTo>
                  <a:pt x="113" y="195"/>
                  <a:pt x="116" y="194"/>
                  <a:pt x="118" y="194"/>
                </a:cubicBezTo>
                <a:cubicBezTo>
                  <a:pt x="120" y="194"/>
                  <a:pt x="120" y="193"/>
                  <a:pt x="120" y="191"/>
                </a:cubicBezTo>
                <a:cubicBezTo>
                  <a:pt x="119" y="185"/>
                  <a:pt x="119" y="185"/>
                  <a:pt x="119" y="185"/>
                </a:cubicBezTo>
                <a:cubicBezTo>
                  <a:pt x="124" y="184"/>
                  <a:pt x="129" y="183"/>
                  <a:pt x="134" y="181"/>
                </a:cubicBezTo>
                <a:cubicBezTo>
                  <a:pt x="137" y="186"/>
                  <a:pt x="137" y="186"/>
                  <a:pt x="137" y="186"/>
                </a:cubicBezTo>
                <a:cubicBezTo>
                  <a:pt x="137" y="187"/>
                  <a:pt x="138" y="187"/>
                  <a:pt x="139" y="187"/>
                </a:cubicBezTo>
                <a:cubicBezTo>
                  <a:pt x="139" y="187"/>
                  <a:pt x="139" y="187"/>
                  <a:pt x="140" y="187"/>
                </a:cubicBezTo>
                <a:cubicBezTo>
                  <a:pt x="142" y="186"/>
                  <a:pt x="145" y="185"/>
                  <a:pt x="147" y="183"/>
                </a:cubicBezTo>
                <a:cubicBezTo>
                  <a:pt x="148" y="183"/>
                  <a:pt x="149" y="181"/>
                  <a:pt x="148" y="180"/>
                </a:cubicBezTo>
                <a:cubicBezTo>
                  <a:pt x="146" y="175"/>
                  <a:pt x="146" y="175"/>
                  <a:pt x="146" y="175"/>
                </a:cubicBezTo>
                <a:cubicBezTo>
                  <a:pt x="150" y="172"/>
                  <a:pt x="154" y="169"/>
                  <a:pt x="158" y="166"/>
                </a:cubicBezTo>
                <a:cubicBezTo>
                  <a:pt x="162" y="170"/>
                  <a:pt x="162" y="170"/>
                  <a:pt x="162" y="170"/>
                </a:cubicBezTo>
                <a:cubicBezTo>
                  <a:pt x="163" y="171"/>
                  <a:pt x="163" y="171"/>
                  <a:pt x="164" y="171"/>
                </a:cubicBezTo>
                <a:cubicBezTo>
                  <a:pt x="165" y="171"/>
                  <a:pt x="165" y="171"/>
                  <a:pt x="166" y="170"/>
                </a:cubicBezTo>
                <a:cubicBezTo>
                  <a:pt x="168" y="168"/>
                  <a:pt x="170" y="166"/>
                  <a:pt x="172" y="164"/>
                </a:cubicBezTo>
                <a:cubicBezTo>
                  <a:pt x="172" y="163"/>
                  <a:pt x="172" y="162"/>
                  <a:pt x="172" y="161"/>
                </a:cubicBezTo>
                <a:cubicBezTo>
                  <a:pt x="167" y="157"/>
                  <a:pt x="167" y="157"/>
                  <a:pt x="167" y="157"/>
                </a:cubicBezTo>
                <a:cubicBezTo>
                  <a:pt x="171" y="153"/>
                  <a:pt x="174" y="149"/>
                  <a:pt x="176" y="144"/>
                </a:cubicBezTo>
                <a:cubicBezTo>
                  <a:pt x="182" y="147"/>
                  <a:pt x="182" y="147"/>
                  <a:pt x="182" y="147"/>
                </a:cubicBezTo>
                <a:cubicBezTo>
                  <a:pt x="182" y="147"/>
                  <a:pt x="183" y="147"/>
                  <a:pt x="183" y="147"/>
                </a:cubicBezTo>
                <a:cubicBezTo>
                  <a:pt x="184" y="147"/>
                  <a:pt x="185" y="147"/>
                  <a:pt x="185" y="146"/>
                </a:cubicBezTo>
                <a:cubicBezTo>
                  <a:pt x="186" y="144"/>
                  <a:pt x="188" y="141"/>
                  <a:pt x="189" y="139"/>
                </a:cubicBezTo>
                <a:cubicBezTo>
                  <a:pt x="189" y="137"/>
                  <a:pt x="189" y="136"/>
                  <a:pt x="188" y="136"/>
                </a:cubicBezTo>
                <a:cubicBezTo>
                  <a:pt x="182" y="133"/>
                  <a:pt x="182" y="133"/>
                  <a:pt x="182" y="133"/>
                </a:cubicBezTo>
                <a:cubicBezTo>
                  <a:pt x="184" y="128"/>
                  <a:pt x="186" y="123"/>
                  <a:pt x="187" y="118"/>
                </a:cubicBezTo>
                <a:cubicBezTo>
                  <a:pt x="193" y="119"/>
                  <a:pt x="193" y="119"/>
                  <a:pt x="193" y="119"/>
                </a:cubicBezTo>
                <a:cubicBezTo>
                  <a:pt x="194" y="119"/>
                  <a:pt x="194" y="119"/>
                  <a:pt x="194" y="119"/>
                </a:cubicBezTo>
                <a:cubicBezTo>
                  <a:pt x="195" y="119"/>
                  <a:pt x="196" y="118"/>
                  <a:pt x="196" y="117"/>
                </a:cubicBezTo>
                <a:cubicBezTo>
                  <a:pt x="196" y="114"/>
                  <a:pt x="197" y="112"/>
                  <a:pt x="197" y="109"/>
                </a:cubicBezTo>
                <a:cubicBezTo>
                  <a:pt x="197" y="107"/>
                  <a:pt x="197" y="106"/>
                  <a:pt x="195" y="106"/>
                </a:cubicBezTo>
                <a:close/>
              </a:path>
            </a:pathLst>
          </a:custGeom>
          <a:solidFill>
            <a:schemeClr val="accent1">
              <a:alpha val="79999"/>
            </a:schemeClr>
          </a:solidFill>
          <a:ln>
            <a:noFill/>
          </a:ln>
        </p:spPr>
        <p:txBody>
          <a:bodyPr lIns="68589" tIns="34295" rIns="68589" bIns="34295"/>
          <a:lstStyle/>
          <a:p>
            <a:endParaRPr lang="zh-CN" altLang="en-US"/>
          </a:p>
        </p:txBody>
      </p:sp>
      <p:sp>
        <p:nvSpPr>
          <p:cNvPr id="29" name="Rectangle 10"/>
          <p:cNvSpPr/>
          <p:nvPr/>
        </p:nvSpPr>
        <p:spPr>
          <a:xfrm>
            <a:off x="2242103" y="2634587"/>
            <a:ext cx="1350404" cy="499955"/>
          </a:xfrm>
          <a:prstGeom prst="rect">
            <a:avLst/>
          </a:prstGeom>
        </p:spPr>
        <p:txBody>
          <a:bodyPr wrap="square" lIns="68589" tIns="34295" rIns="68589" bIns="34295">
            <a:spAutoFit/>
          </a:bodyPr>
          <a:lstStyle/>
          <a:p>
            <a:pPr algn="ctr">
              <a:lnSpc>
                <a:spcPct val="120000"/>
              </a:lnSpc>
            </a:pPr>
            <a:r>
              <a:rPr lang="zh-CN" altLang="en-US" sz="800" dirty="0" smtClean="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0" name="Rectangle 11"/>
          <p:cNvSpPr>
            <a:spLocks noChangeArrowheads="1"/>
          </p:cNvSpPr>
          <p:nvPr/>
        </p:nvSpPr>
        <p:spPr bwMode="auto">
          <a:xfrm>
            <a:off x="3924731" y="2635523"/>
            <a:ext cx="1737424" cy="60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000" dirty="0" smtClean="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1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1" name="Rectangle 14"/>
          <p:cNvSpPr/>
          <p:nvPr/>
        </p:nvSpPr>
        <p:spPr>
          <a:xfrm>
            <a:off x="5732573" y="3236038"/>
            <a:ext cx="1387193" cy="499955"/>
          </a:xfrm>
          <a:prstGeom prst="rect">
            <a:avLst/>
          </a:prstGeom>
        </p:spPr>
        <p:txBody>
          <a:bodyPr wrap="square" lIns="68589" tIns="34295" rIns="68589" bIns="34295">
            <a:spAutoFit/>
          </a:bodyPr>
          <a:lstStyle/>
          <a:p>
            <a:pPr algn="ctr">
              <a:lnSpc>
                <a:spcPct val="120000"/>
              </a:lnSpc>
            </a:pPr>
            <a:r>
              <a:rPr lang="zh-CN" altLang="en-US" sz="800" dirty="0" smtClean="0">
                <a:solidFill>
                  <a:schemeClr val="bg1">
                    <a:lumMod val="95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Freeform 239"/>
          <p:cNvSpPr>
            <a:spLocks noEditPoints="1"/>
          </p:cNvSpPr>
          <p:nvPr/>
        </p:nvSpPr>
        <p:spPr bwMode="auto">
          <a:xfrm>
            <a:off x="3204422" y="1587704"/>
            <a:ext cx="614469" cy="614552"/>
          </a:xfrm>
          <a:custGeom>
            <a:avLst/>
            <a:gdLst>
              <a:gd name="T0" fmla="*/ 2147483646 w 2116"/>
              <a:gd name="T1" fmla="*/ 2147483646 h 2116"/>
              <a:gd name="T2" fmla="*/ 2147483646 w 2116"/>
              <a:gd name="T3" fmla="*/ 2147483646 h 2116"/>
              <a:gd name="T4" fmla="*/ 2147483646 w 2116"/>
              <a:gd name="T5" fmla="*/ 2147483646 h 2116"/>
              <a:gd name="T6" fmla="*/ 2147483646 w 2116"/>
              <a:gd name="T7" fmla="*/ 2147483646 h 2116"/>
              <a:gd name="T8" fmla="*/ 2147483646 w 2116"/>
              <a:gd name="T9" fmla="*/ 2147483646 h 2116"/>
              <a:gd name="T10" fmla="*/ 2147483646 w 2116"/>
              <a:gd name="T11" fmla="*/ 2147483646 h 2116"/>
              <a:gd name="T12" fmla="*/ 2147483646 w 2116"/>
              <a:gd name="T13" fmla="*/ 2147483646 h 2116"/>
              <a:gd name="T14" fmla="*/ 2147483646 w 2116"/>
              <a:gd name="T15" fmla="*/ 2147483646 h 2116"/>
              <a:gd name="T16" fmla="*/ 2147483646 w 2116"/>
              <a:gd name="T17" fmla="*/ 0 h 2116"/>
              <a:gd name="T18" fmla="*/ 2147483646 w 2116"/>
              <a:gd name="T19" fmla="*/ 2147483646 h 2116"/>
              <a:gd name="T20" fmla="*/ 2147483646 w 2116"/>
              <a:gd name="T21" fmla="*/ 2147483646 h 2116"/>
              <a:gd name="T22" fmla="*/ 2147483646 w 2116"/>
              <a:gd name="T23" fmla="*/ 2147483646 h 2116"/>
              <a:gd name="T24" fmla="*/ 2147483646 w 2116"/>
              <a:gd name="T25" fmla="*/ 2147483646 h 2116"/>
              <a:gd name="T26" fmla="*/ 2147483646 w 2116"/>
              <a:gd name="T27" fmla="*/ 2147483646 h 2116"/>
              <a:gd name="T28" fmla="*/ 2147483646 w 2116"/>
              <a:gd name="T29" fmla="*/ 2147483646 h 2116"/>
              <a:gd name="T30" fmla="*/ 2147483646 w 2116"/>
              <a:gd name="T31" fmla="*/ 2147483646 h 2116"/>
              <a:gd name="T32" fmla="*/ 0 w 2116"/>
              <a:gd name="T33" fmla="*/ 2147483646 h 2116"/>
              <a:gd name="T34" fmla="*/ 2147483646 w 2116"/>
              <a:gd name="T35" fmla="*/ 2147483646 h 2116"/>
              <a:gd name="T36" fmla="*/ 2147483646 w 2116"/>
              <a:gd name="T37" fmla="*/ 2147483646 h 2116"/>
              <a:gd name="T38" fmla="*/ 2147483646 w 2116"/>
              <a:gd name="T39" fmla="*/ 2147483646 h 2116"/>
              <a:gd name="T40" fmla="*/ 2147483646 w 2116"/>
              <a:gd name="T41" fmla="*/ 2147483646 h 2116"/>
              <a:gd name="T42" fmla="*/ 2147483646 w 2116"/>
              <a:gd name="T43" fmla="*/ 2147483646 h 2116"/>
              <a:gd name="T44" fmla="*/ 2147483646 w 2116"/>
              <a:gd name="T45" fmla="*/ 2147483646 h 2116"/>
              <a:gd name="T46" fmla="*/ 2147483646 w 2116"/>
              <a:gd name="T47" fmla="*/ 2147483646 h 2116"/>
              <a:gd name="T48" fmla="*/ 2147483646 w 2116"/>
              <a:gd name="T49" fmla="*/ 2147483646 h 2116"/>
              <a:gd name="T50" fmla="*/ 2147483646 w 2116"/>
              <a:gd name="T51" fmla="*/ 2147483646 h 2116"/>
              <a:gd name="T52" fmla="*/ 2147483646 w 2116"/>
              <a:gd name="T53" fmla="*/ 2147483646 h 2116"/>
              <a:gd name="T54" fmla="*/ 2147483646 w 2116"/>
              <a:gd name="T55" fmla="*/ 2147483646 h 2116"/>
              <a:gd name="T56" fmla="*/ 2147483646 w 2116"/>
              <a:gd name="T57" fmla="*/ 2147483646 h 2116"/>
              <a:gd name="T58" fmla="*/ 2147483646 w 2116"/>
              <a:gd name="T59" fmla="*/ 2147483646 h 2116"/>
              <a:gd name="T60" fmla="*/ 2147483646 w 2116"/>
              <a:gd name="T61" fmla="*/ 2147483646 h 2116"/>
              <a:gd name="T62" fmla="*/ 2147483646 w 2116"/>
              <a:gd name="T63" fmla="*/ 2147483646 h 2116"/>
              <a:gd name="T64" fmla="*/ 2147483646 w 2116"/>
              <a:gd name="T65" fmla="*/ 2147483646 h 2116"/>
              <a:gd name="T66" fmla="*/ 2147483646 w 2116"/>
              <a:gd name="T67" fmla="*/ 2147483646 h 2116"/>
              <a:gd name="T68" fmla="*/ 2147483646 w 2116"/>
              <a:gd name="T69" fmla="*/ 2147483646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accent4">
              <a:alpha val="79999"/>
            </a:schemeClr>
          </a:solidFill>
          <a:ln>
            <a:noFill/>
          </a:ln>
        </p:spPr>
        <p:txBody>
          <a:bodyPr lIns="68589" tIns="34295" rIns="68589" bIns="34295"/>
          <a:lstStyle/>
          <a:p>
            <a:endParaRPr lang="zh-CN" altLang="en-US"/>
          </a:p>
        </p:txBody>
      </p:sp>
      <p:sp>
        <p:nvSpPr>
          <p:cNvPr id="33" name="Freeform 239"/>
          <p:cNvSpPr>
            <a:spLocks noEditPoints="1"/>
          </p:cNvSpPr>
          <p:nvPr/>
        </p:nvSpPr>
        <p:spPr bwMode="auto">
          <a:xfrm>
            <a:off x="5152622" y="3537359"/>
            <a:ext cx="614469" cy="614552"/>
          </a:xfrm>
          <a:custGeom>
            <a:avLst/>
            <a:gdLst>
              <a:gd name="T0" fmla="*/ 2147483646 w 2116"/>
              <a:gd name="T1" fmla="*/ 2147483646 h 2116"/>
              <a:gd name="T2" fmla="*/ 2147483646 w 2116"/>
              <a:gd name="T3" fmla="*/ 2147483646 h 2116"/>
              <a:gd name="T4" fmla="*/ 2147483646 w 2116"/>
              <a:gd name="T5" fmla="*/ 2147483646 h 2116"/>
              <a:gd name="T6" fmla="*/ 2147483646 w 2116"/>
              <a:gd name="T7" fmla="*/ 2147483646 h 2116"/>
              <a:gd name="T8" fmla="*/ 2147483646 w 2116"/>
              <a:gd name="T9" fmla="*/ 2147483646 h 2116"/>
              <a:gd name="T10" fmla="*/ 2147483646 w 2116"/>
              <a:gd name="T11" fmla="*/ 2147483646 h 2116"/>
              <a:gd name="T12" fmla="*/ 2147483646 w 2116"/>
              <a:gd name="T13" fmla="*/ 2147483646 h 2116"/>
              <a:gd name="T14" fmla="*/ 2147483646 w 2116"/>
              <a:gd name="T15" fmla="*/ 2147483646 h 2116"/>
              <a:gd name="T16" fmla="*/ 2147483646 w 2116"/>
              <a:gd name="T17" fmla="*/ 0 h 2116"/>
              <a:gd name="T18" fmla="*/ 2147483646 w 2116"/>
              <a:gd name="T19" fmla="*/ 2147483646 h 2116"/>
              <a:gd name="T20" fmla="*/ 2147483646 w 2116"/>
              <a:gd name="T21" fmla="*/ 2147483646 h 2116"/>
              <a:gd name="T22" fmla="*/ 2147483646 w 2116"/>
              <a:gd name="T23" fmla="*/ 2147483646 h 2116"/>
              <a:gd name="T24" fmla="*/ 2147483646 w 2116"/>
              <a:gd name="T25" fmla="*/ 2147483646 h 2116"/>
              <a:gd name="T26" fmla="*/ 2147483646 w 2116"/>
              <a:gd name="T27" fmla="*/ 2147483646 h 2116"/>
              <a:gd name="T28" fmla="*/ 2147483646 w 2116"/>
              <a:gd name="T29" fmla="*/ 2147483646 h 2116"/>
              <a:gd name="T30" fmla="*/ 2147483646 w 2116"/>
              <a:gd name="T31" fmla="*/ 2147483646 h 2116"/>
              <a:gd name="T32" fmla="*/ 0 w 2116"/>
              <a:gd name="T33" fmla="*/ 2147483646 h 2116"/>
              <a:gd name="T34" fmla="*/ 2147483646 w 2116"/>
              <a:gd name="T35" fmla="*/ 2147483646 h 2116"/>
              <a:gd name="T36" fmla="*/ 2147483646 w 2116"/>
              <a:gd name="T37" fmla="*/ 2147483646 h 2116"/>
              <a:gd name="T38" fmla="*/ 2147483646 w 2116"/>
              <a:gd name="T39" fmla="*/ 2147483646 h 2116"/>
              <a:gd name="T40" fmla="*/ 2147483646 w 2116"/>
              <a:gd name="T41" fmla="*/ 2147483646 h 2116"/>
              <a:gd name="T42" fmla="*/ 2147483646 w 2116"/>
              <a:gd name="T43" fmla="*/ 2147483646 h 2116"/>
              <a:gd name="T44" fmla="*/ 2147483646 w 2116"/>
              <a:gd name="T45" fmla="*/ 2147483646 h 2116"/>
              <a:gd name="T46" fmla="*/ 2147483646 w 2116"/>
              <a:gd name="T47" fmla="*/ 2147483646 h 2116"/>
              <a:gd name="T48" fmla="*/ 2147483646 w 2116"/>
              <a:gd name="T49" fmla="*/ 2147483646 h 2116"/>
              <a:gd name="T50" fmla="*/ 2147483646 w 2116"/>
              <a:gd name="T51" fmla="*/ 2147483646 h 2116"/>
              <a:gd name="T52" fmla="*/ 2147483646 w 2116"/>
              <a:gd name="T53" fmla="*/ 2147483646 h 2116"/>
              <a:gd name="T54" fmla="*/ 2147483646 w 2116"/>
              <a:gd name="T55" fmla="*/ 2147483646 h 2116"/>
              <a:gd name="T56" fmla="*/ 2147483646 w 2116"/>
              <a:gd name="T57" fmla="*/ 2147483646 h 2116"/>
              <a:gd name="T58" fmla="*/ 2147483646 w 2116"/>
              <a:gd name="T59" fmla="*/ 2147483646 h 2116"/>
              <a:gd name="T60" fmla="*/ 2147483646 w 2116"/>
              <a:gd name="T61" fmla="*/ 2147483646 h 2116"/>
              <a:gd name="T62" fmla="*/ 2147483646 w 2116"/>
              <a:gd name="T63" fmla="*/ 2147483646 h 2116"/>
              <a:gd name="T64" fmla="*/ 2147483646 w 2116"/>
              <a:gd name="T65" fmla="*/ 2147483646 h 2116"/>
              <a:gd name="T66" fmla="*/ 2147483646 w 2116"/>
              <a:gd name="T67" fmla="*/ 2147483646 h 2116"/>
              <a:gd name="T68" fmla="*/ 2147483646 w 2116"/>
              <a:gd name="T69" fmla="*/ 2147483646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accent2">
              <a:alpha val="79999"/>
            </a:schemeClr>
          </a:solidFill>
          <a:ln>
            <a:noFill/>
          </a:ln>
        </p:spPr>
        <p:txBody>
          <a:bodyPr lIns="68589" tIns="34295" rIns="68589" bIns="34295"/>
          <a:lstStyle/>
          <a:p>
            <a:endParaRPr lang="zh-CN" altLang="en-US"/>
          </a:p>
        </p:txBody>
      </p:sp>
      <p:sp>
        <p:nvSpPr>
          <p:cNvPr id="34" name="TextBox 8"/>
          <p:cNvSpPr txBox="1">
            <a:spLocks noChangeArrowheads="1"/>
          </p:cNvSpPr>
          <p:nvPr/>
        </p:nvSpPr>
        <p:spPr bwMode="auto">
          <a:xfrm>
            <a:off x="2699500" y="2292340"/>
            <a:ext cx="439139" cy="392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rgbClr val="FEFFFF"/>
                </a:solidFill>
                <a:latin typeface="Arial" panose="020B0604020202020204" pitchFamily="34" charset="0"/>
                <a:ea typeface="linea-basic-10"/>
                <a:cs typeface="Arial" panose="020B0604020202020204" pitchFamily="34" charset="0"/>
              </a:rPr>
              <a:t>01</a:t>
            </a:r>
            <a:endParaRPr lang="en-US" altLang="zh-CN" sz="2400" dirty="0">
              <a:solidFill>
                <a:srgbClr val="FEFFFF"/>
              </a:solidFill>
              <a:latin typeface="Arial" panose="020B0604020202020204" pitchFamily="34" charset="0"/>
              <a:cs typeface="Arial" panose="020B0604020202020204" pitchFamily="34" charset="0"/>
            </a:endParaRPr>
          </a:p>
        </p:txBody>
      </p:sp>
      <p:sp>
        <p:nvSpPr>
          <p:cNvPr id="41" name="TextBox 48"/>
          <p:cNvSpPr txBox="1">
            <a:spLocks noChangeArrowheads="1"/>
          </p:cNvSpPr>
          <p:nvPr/>
        </p:nvSpPr>
        <p:spPr bwMode="auto">
          <a:xfrm>
            <a:off x="4413707" y="2061437"/>
            <a:ext cx="593770" cy="561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dirty="0">
                <a:solidFill>
                  <a:schemeClr val="bg1"/>
                </a:solidFill>
                <a:latin typeface="Arial" panose="020B0604020202020204" pitchFamily="34" charset="0"/>
                <a:ea typeface="linea-basic-10"/>
                <a:cs typeface="Arial" panose="020B0604020202020204" pitchFamily="34" charset="0"/>
              </a:rPr>
              <a:t>02</a:t>
            </a:r>
            <a:endParaRPr lang="en-US" altLang="zh-CN" sz="3200" dirty="0">
              <a:solidFill>
                <a:schemeClr val="bg1"/>
              </a:solidFill>
              <a:latin typeface="Arial" panose="020B0604020202020204" pitchFamily="34" charset="0"/>
              <a:cs typeface="Arial" panose="020B0604020202020204" pitchFamily="34" charset="0"/>
            </a:endParaRPr>
          </a:p>
        </p:txBody>
      </p:sp>
      <p:sp>
        <p:nvSpPr>
          <p:cNvPr id="42" name="TextBox 49"/>
          <p:cNvSpPr txBox="1">
            <a:spLocks noChangeArrowheads="1"/>
          </p:cNvSpPr>
          <p:nvPr/>
        </p:nvSpPr>
        <p:spPr bwMode="auto">
          <a:xfrm>
            <a:off x="6164175" y="2918598"/>
            <a:ext cx="480023" cy="438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9" tIns="34295" rIns="68589" bIns="3429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2400" dirty="0" smtClean="0">
                <a:solidFill>
                  <a:srgbClr val="FEFFFF"/>
                </a:solidFill>
                <a:latin typeface="Arial" panose="020B0604020202020204" pitchFamily="34" charset="0"/>
                <a:ea typeface="linea-basic-10"/>
                <a:cs typeface="Arial" panose="020B0604020202020204" pitchFamily="34" charset="0"/>
              </a:rPr>
              <a:t>03</a:t>
            </a:r>
            <a:endParaRPr lang="en-US" altLang="zh-CN" sz="2700" dirty="0">
              <a:solidFill>
                <a:srgbClr val="FE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3743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decel="50000" fill="hold" grpId="0" nodeType="withEffect">
                                  <p:stCondLst>
                                    <p:cond delay="0"/>
                                  </p:stCondLst>
                                  <p:childTnLst>
                                    <p:animRot by="21600000">
                                      <p:cBhvr>
                                        <p:cTn id="6" dur="6000" fill="hold"/>
                                        <p:tgtEl>
                                          <p:spTgt spid="24"/>
                                        </p:tgtEl>
                                        <p:attrNameLst>
                                          <p:attrName>r</p:attrName>
                                        </p:attrNameLst>
                                      </p:cBhvr>
                                    </p:animRot>
                                  </p:childTnLst>
                                </p:cTn>
                              </p:par>
                              <p:par>
                                <p:cTn id="7" presetID="8" presetClass="emph" presetSubtype="0" accel="33333" decel="50000" fill="hold" grpId="0" nodeType="withEffect">
                                  <p:stCondLst>
                                    <p:cond delay="0"/>
                                  </p:stCondLst>
                                  <p:childTnLst>
                                    <p:animRot by="21600000">
                                      <p:cBhvr>
                                        <p:cTn id="8" dur="6000" fill="hold"/>
                                        <p:tgtEl>
                                          <p:spTgt spid="25"/>
                                        </p:tgtEl>
                                        <p:attrNameLst>
                                          <p:attrName>r</p:attrName>
                                        </p:attrNameLst>
                                      </p:cBhvr>
                                    </p:animRot>
                                  </p:childTnLst>
                                </p:cTn>
                              </p:par>
                              <p:par>
                                <p:cTn id="9" presetID="8" presetClass="emph" presetSubtype="0" accel="33333" decel="50000" fill="hold" grpId="0" nodeType="withEffect">
                                  <p:stCondLst>
                                    <p:cond delay="0"/>
                                  </p:stCondLst>
                                  <p:childTnLst>
                                    <p:animRot by="21600000">
                                      <p:cBhvr>
                                        <p:cTn id="10" dur="6000" fill="hold"/>
                                        <p:tgtEl>
                                          <p:spTgt spid="26"/>
                                        </p:tgtEl>
                                        <p:attrNameLst>
                                          <p:attrName>r</p:attrName>
                                        </p:attrNameLst>
                                      </p:cBhvr>
                                    </p:animRot>
                                  </p:childTnLst>
                                </p:cTn>
                              </p:par>
                              <p:par>
                                <p:cTn id="11" presetID="8" presetClass="emph" presetSubtype="0" accel="33333" decel="50000" fill="hold" grpId="0" nodeType="withEffect">
                                  <p:stCondLst>
                                    <p:cond delay="0"/>
                                  </p:stCondLst>
                                  <p:childTnLst>
                                    <p:animRot by="21600000">
                                      <p:cBhvr>
                                        <p:cTn id="12" dur="6000" fill="hold"/>
                                        <p:tgtEl>
                                          <p:spTgt spid="27"/>
                                        </p:tgtEl>
                                        <p:attrNameLst>
                                          <p:attrName>r</p:attrName>
                                        </p:attrNameLst>
                                      </p:cBhvr>
                                    </p:animRot>
                                  </p:childTnLst>
                                </p:cTn>
                              </p:par>
                              <p:par>
                                <p:cTn id="13" presetID="8" presetClass="emph" presetSubtype="0" accel="33333" decel="50000" fill="hold" grpId="0" nodeType="withEffect">
                                  <p:stCondLst>
                                    <p:cond delay="0"/>
                                  </p:stCondLst>
                                  <p:childTnLst>
                                    <p:animRot by="21600000">
                                      <p:cBhvr>
                                        <p:cTn id="14" dur="6000" fill="hold"/>
                                        <p:tgtEl>
                                          <p:spTgt spid="28"/>
                                        </p:tgtEl>
                                        <p:attrNameLst>
                                          <p:attrName>r</p:attrName>
                                        </p:attrNameLst>
                                      </p:cBhvr>
                                    </p:animRo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par>
                                <p:cTn id="20" presetID="8" presetClass="emph" presetSubtype="0" fill="hold" grpId="1" nodeType="withEffect">
                                  <p:stCondLst>
                                    <p:cond delay="0"/>
                                  </p:stCondLst>
                                  <p:childTnLst>
                                    <p:animRot by="-21600000">
                                      <p:cBhvr>
                                        <p:cTn id="21" dur="4000" fill="hold"/>
                                        <p:tgtEl>
                                          <p:spTgt spid="32"/>
                                        </p:tgtEl>
                                        <p:attrNameLst>
                                          <p:attrName>r</p:attrName>
                                        </p:attrNameLst>
                                      </p:cBhvr>
                                    </p:animRot>
                                  </p:childTnLst>
                                </p:cTn>
                              </p:par>
                              <p:par>
                                <p:cTn id="22" presetID="53" presetClass="entr" presetSubtype="16"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p:cTn id="24" dur="500" fill="hold"/>
                                        <p:tgtEl>
                                          <p:spTgt spid="33"/>
                                        </p:tgtEl>
                                        <p:attrNameLst>
                                          <p:attrName>ppt_w</p:attrName>
                                        </p:attrNameLst>
                                      </p:cBhvr>
                                      <p:tavLst>
                                        <p:tav tm="0">
                                          <p:val>
                                            <p:fltVal val="0"/>
                                          </p:val>
                                        </p:tav>
                                        <p:tav tm="100000">
                                          <p:val>
                                            <p:strVal val="#ppt_w"/>
                                          </p:val>
                                        </p:tav>
                                      </p:tavLst>
                                    </p:anim>
                                    <p:anim calcmode="lin" valueType="num">
                                      <p:cBhvr>
                                        <p:cTn id="25" dur="500" fill="hold"/>
                                        <p:tgtEl>
                                          <p:spTgt spid="33"/>
                                        </p:tgtEl>
                                        <p:attrNameLst>
                                          <p:attrName>ppt_h</p:attrName>
                                        </p:attrNameLst>
                                      </p:cBhvr>
                                      <p:tavLst>
                                        <p:tav tm="0">
                                          <p:val>
                                            <p:fltVal val="0"/>
                                          </p:val>
                                        </p:tav>
                                        <p:tav tm="100000">
                                          <p:val>
                                            <p:strVal val="#ppt_h"/>
                                          </p:val>
                                        </p:tav>
                                      </p:tavLst>
                                    </p:anim>
                                    <p:animEffect transition="in" filter="fade">
                                      <p:cBhvr>
                                        <p:cTn id="26" dur="500"/>
                                        <p:tgtEl>
                                          <p:spTgt spid="33"/>
                                        </p:tgtEl>
                                      </p:cBhvr>
                                    </p:animEffect>
                                  </p:childTnLst>
                                </p:cTn>
                              </p:par>
                              <p:par>
                                <p:cTn id="27" presetID="8" presetClass="emph" presetSubtype="0" fill="hold" grpId="1" nodeType="withEffect">
                                  <p:stCondLst>
                                    <p:cond delay="0"/>
                                  </p:stCondLst>
                                  <p:childTnLst>
                                    <p:animRot by="-21600000">
                                      <p:cBhvr>
                                        <p:cTn id="28" dur="4000" fill="hold"/>
                                        <p:tgtEl>
                                          <p:spTgt spid="33"/>
                                        </p:tgtEl>
                                        <p:attrNameLst>
                                          <p:attrName>r</p:attrName>
                                        </p:attrNameLst>
                                      </p:cBhvr>
                                    </p:animRot>
                                  </p:childTnLst>
                                </p:cTn>
                              </p:par>
                            </p:childTnLst>
                          </p:cTn>
                        </p:par>
                        <p:par>
                          <p:cTn id="29" fill="hold">
                            <p:stCondLst>
                              <p:cond delay="6000"/>
                            </p:stCondLst>
                            <p:childTnLst>
                              <p:par>
                                <p:cTn id="30" presetID="53" presetClass="exit" presetSubtype="544" fill="hold" grpId="1" nodeType="afterEffect">
                                  <p:stCondLst>
                                    <p:cond delay="0"/>
                                  </p:stCondLst>
                                  <p:childTnLst>
                                    <p:anim calcmode="lin" valueType="num">
                                      <p:cBhvr>
                                        <p:cTn id="31" dur="750"/>
                                        <p:tgtEl>
                                          <p:spTgt spid="24"/>
                                        </p:tgtEl>
                                        <p:attrNameLst>
                                          <p:attrName>ppt_w</p:attrName>
                                        </p:attrNameLst>
                                      </p:cBhvr>
                                      <p:tavLst>
                                        <p:tav tm="0">
                                          <p:val>
                                            <p:strVal val="ppt_w"/>
                                          </p:val>
                                        </p:tav>
                                        <p:tav tm="100000">
                                          <p:val>
                                            <p:fltVal val="0"/>
                                          </p:val>
                                        </p:tav>
                                      </p:tavLst>
                                    </p:anim>
                                    <p:anim calcmode="lin" valueType="num">
                                      <p:cBhvr>
                                        <p:cTn id="32" dur="750"/>
                                        <p:tgtEl>
                                          <p:spTgt spid="24"/>
                                        </p:tgtEl>
                                        <p:attrNameLst>
                                          <p:attrName>ppt_h</p:attrName>
                                        </p:attrNameLst>
                                      </p:cBhvr>
                                      <p:tavLst>
                                        <p:tav tm="0">
                                          <p:val>
                                            <p:strVal val="ppt_h"/>
                                          </p:val>
                                        </p:tav>
                                        <p:tav tm="100000">
                                          <p:val>
                                            <p:fltVal val="0"/>
                                          </p:val>
                                        </p:tav>
                                      </p:tavLst>
                                    </p:anim>
                                    <p:animEffect transition="out" filter="fade">
                                      <p:cBhvr>
                                        <p:cTn id="33" dur="750"/>
                                        <p:tgtEl>
                                          <p:spTgt spid="24"/>
                                        </p:tgtEl>
                                      </p:cBhvr>
                                    </p:animEffect>
                                    <p:anim calcmode="lin" valueType="num">
                                      <p:cBhvr>
                                        <p:cTn id="34" dur="750"/>
                                        <p:tgtEl>
                                          <p:spTgt spid="24"/>
                                        </p:tgtEl>
                                        <p:attrNameLst>
                                          <p:attrName>ppt_x</p:attrName>
                                        </p:attrNameLst>
                                      </p:cBhvr>
                                      <p:tavLst>
                                        <p:tav tm="0">
                                          <p:val>
                                            <p:strVal val="ppt_x"/>
                                          </p:val>
                                        </p:tav>
                                        <p:tav tm="100000">
                                          <p:val>
                                            <p:fltVal val="0.5"/>
                                          </p:val>
                                        </p:tav>
                                      </p:tavLst>
                                    </p:anim>
                                    <p:anim calcmode="lin" valueType="num">
                                      <p:cBhvr>
                                        <p:cTn id="35" dur="750"/>
                                        <p:tgtEl>
                                          <p:spTgt spid="24"/>
                                        </p:tgtEl>
                                        <p:attrNameLst>
                                          <p:attrName>ppt_y</p:attrName>
                                        </p:attrNameLst>
                                      </p:cBhvr>
                                      <p:tavLst>
                                        <p:tav tm="0">
                                          <p:val>
                                            <p:strVal val="ppt_y"/>
                                          </p:val>
                                        </p:tav>
                                        <p:tav tm="100000">
                                          <p:val>
                                            <p:fltVal val="0.5"/>
                                          </p:val>
                                        </p:tav>
                                      </p:tavLst>
                                    </p:anim>
                                    <p:set>
                                      <p:cBhvr>
                                        <p:cTn id="36" dur="1" fill="hold">
                                          <p:stCondLst>
                                            <p:cond delay="749"/>
                                          </p:stCondLst>
                                        </p:cTn>
                                        <p:tgtEl>
                                          <p:spTgt spid="24"/>
                                        </p:tgtEl>
                                        <p:attrNameLst>
                                          <p:attrName>style.visibility</p:attrName>
                                        </p:attrNameLst>
                                      </p:cBhvr>
                                      <p:to>
                                        <p:strVal val="hidden"/>
                                      </p:to>
                                    </p:set>
                                  </p:childTnLst>
                                </p:cTn>
                              </p:par>
                              <p:par>
                                <p:cTn id="37" presetID="53" presetClass="exit" presetSubtype="544" fill="hold" grpId="1" nodeType="withEffect">
                                  <p:stCondLst>
                                    <p:cond delay="0"/>
                                  </p:stCondLst>
                                  <p:childTnLst>
                                    <p:anim calcmode="lin" valueType="num">
                                      <p:cBhvr>
                                        <p:cTn id="38" dur="750"/>
                                        <p:tgtEl>
                                          <p:spTgt spid="25"/>
                                        </p:tgtEl>
                                        <p:attrNameLst>
                                          <p:attrName>ppt_w</p:attrName>
                                        </p:attrNameLst>
                                      </p:cBhvr>
                                      <p:tavLst>
                                        <p:tav tm="0">
                                          <p:val>
                                            <p:strVal val="ppt_w"/>
                                          </p:val>
                                        </p:tav>
                                        <p:tav tm="100000">
                                          <p:val>
                                            <p:fltVal val="0"/>
                                          </p:val>
                                        </p:tav>
                                      </p:tavLst>
                                    </p:anim>
                                    <p:anim calcmode="lin" valueType="num">
                                      <p:cBhvr>
                                        <p:cTn id="39" dur="750"/>
                                        <p:tgtEl>
                                          <p:spTgt spid="25"/>
                                        </p:tgtEl>
                                        <p:attrNameLst>
                                          <p:attrName>ppt_h</p:attrName>
                                        </p:attrNameLst>
                                      </p:cBhvr>
                                      <p:tavLst>
                                        <p:tav tm="0">
                                          <p:val>
                                            <p:strVal val="ppt_h"/>
                                          </p:val>
                                        </p:tav>
                                        <p:tav tm="100000">
                                          <p:val>
                                            <p:fltVal val="0"/>
                                          </p:val>
                                        </p:tav>
                                      </p:tavLst>
                                    </p:anim>
                                    <p:animEffect transition="out" filter="fade">
                                      <p:cBhvr>
                                        <p:cTn id="40" dur="750"/>
                                        <p:tgtEl>
                                          <p:spTgt spid="25"/>
                                        </p:tgtEl>
                                      </p:cBhvr>
                                    </p:animEffect>
                                    <p:anim calcmode="lin" valueType="num">
                                      <p:cBhvr>
                                        <p:cTn id="41" dur="750"/>
                                        <p:tgtEl>
                                          <p:spTgt spid="25"/>
                                        </p:tgtEl>
                                        <p:attrNameLst>
                                          <p:attrName>ppt_x</p:attrName>
                                        </p:attrNameLst>
                                      </p:cBhvr>
                                      <p:tavLst>
                                        <p:tav tm="0">
                                          <p:val>
                                            <p:strVal val="ppt_x"/>
                                          </p:val>
                                        </p:tav>
                                        <p:tav tm="100000">
                                          <p:val>
                                            <p:fltVal val="0.5"/>
                                          </p:val>
                                        </p:tav>
                                      </p:tavLst>
                                    </p:anim>
                                    <p:anim calcmode="lin" valueType="num">
                                      <p:cBhvr>
                                        <p:cTn id="42" dur="750"/>
                                        <p:tgtEl>
                                          <p:spTgt spid="25"/>
                                        </p:tgtEl>
                                        <p:attrNameLst>
                                          <p:attrName>ppt_y</p:attrName>
                                        </p:attrNameLst>
                                      </p:cBhvr>
                                      <p:tavLst>
                                        <p:tav tm="0">
                                          <p:val>
                                            <p:strVal val="ppt_y"/>
                                          </p:val>
                                        </p:tav>
                                        <p:tav tm="100000">
                                          <p:val>
                                            <p:fltVal val="0.5"/>
                                          </p:val>
                                        </p:tav>
                                      </p:tavLst>
                                    </p:anim>
                                    <p:set>
                                      <p:cBhvr>
                                        <p:cTn id="43" dur="1" fill="hold">
                                          <p:stCondLst>
                                            <p:cond delay="749"/>
                                          </p:stCondLst>
                                        </p:cTn>
                                        <p:tgtEl>
                                          <p:spTgt spid="25"/>
                                        </p:tgtEl>
                                        <p:attrNameLst>
                                          <p:attrName>style.visibility</p:attrName>
                                        </p:attrNameLst>
                                      </p:cBhvr>
                                      <p:to>
                                        <p:strVal val="hidden"/>
                                      </p:to>
                                    </p:set>
                                  </p:childTnLst>
                                </p:cTn>
                              </p:par>
                              <p:par>
                                <p:cTn id="44" presetID="53" presetClass="exit" presetSubtype="544" fill="hold" grpId="1" nodeType="withEffect">
                                  <p:stCondLst>
                                    <p:cond delay="0"/>
                                  </p:stCondLst>
                                  <p:childTnLst>
                                    <p:anim calcmode="lin" valueType="num">
                                      <p:cBhvr>
                                        <p:cTn id="45" dur="750"/>
                                        <p:tgtEl>
                                          <p:spTgt spid="26"/>
                                        </p:tgtEl>
                                        <p:attrNameLst>
                                          <p:attrName>ppt_w</p:attrName>
                                        </p:attrNameLst>
                                      </p:cBhvr>
                                      <p:tavLst>
                                        <p:tav tm="0">
                                          <p:val>
                                            <p:strVal val="ppt_w"/>
                                          </p:val>
                                        </p:tav>
                                        <p:tav tm="100000">
                                          <p:val>
                                            <p:fltVal val="0"/>
                                          </p:val>
                                        </p:tav>
                                      </p:tavLst>
                                    </p:anim>
                                    <p:anim calcmode="lin" valueType="num">
                                      <p:cBhvr>
                                        <p:cTn id="46" dur="750"/>
                                        <p:tgtEl>
                                          <p:spTgt spid="26"/>
                                        </p:tgtEl>
                                        <p:attrNameLst>
                                          <p:attrName>ppt_h</p:attrName>
                                        </p:attrNameLst>
                                      </p:cBhvr>
                                      <p:tavLst>
                                        <p:tav tm="0">
                                          <p:val>
                                            <p:strVal val="ppt_h"/>
                                          </p:val>
                                        </p:tav>
                                        <p:tav tm="100000">
                                          <p:val>
                                            <p:fltVal val="0"/>
                                          </p:val>
                                        </p:tav>
                                      </p:tavLst>
                                    </p:anim>
                                    <p:animEffect transition="out" filter="fade">
                                      <p:cBhvr>
                                        <p:cTn id="47" dur="750"/>
                                        <p:tgtEl>
                                          <p:spTgt spid="26"/>
                                        </p:tgtEl>
                                      </p:cBhvr>
                                    </p:animEffect>
                                    <p:anim calcmode="lin" valueType="num">
                                      <p:cBhvr>
                                        <p:cTn id="48" dur="750"/>
                                        <p:tgtEl>
                                          <p:spTgt spid="26"/>
                                        </p:tgtEl>
                                        <p:attrNameLst>
                                          <p:attrName>ppt_x</p:attrName>
                                        </p:attrNameLst>
                                      </p:cBhvr>
                                      <p:tavLst>
                                        <p:tav tm="0">
                                          <p:val>
                                            <p:strVal val="ppt_x"/>
                                          </p:val>
                                        </p:tav>
                                        <p:tav tm="100000">
                                          <p:val>
                                            <p:fltVal val="0.5"/>
                                          </p:val>
                                        </p:tav>
                                      </p:tavLst>
                                    </p:anim>
                                    <p:anim calcmode="lin" valueType="num">
                                      <p:cBhvr>
                                        <p:cTn id="49" dur="750"/>
                                        <p:tgtEl>
                                          <p:spTgt spid="26"/>
                                        </p:tgtEl>
                                        <p:attrNameLst>
                                          <p:attrName>ppt_y</p:attrName>
                                        </p:attrNameLst>
                                      </p:cBhvr>
                                      <p:tavLst>
                                        <p:tav tm="0">
                                          <p:val>
                                            <p:strVal val="ppt_y"/>
                                          </p:val>
                                        </p:tav>
                                        <p:tav tm="100000">
                                          <p:val>
                                            <p:fltVal val="0.5"/>
                                          </p:val>
                                        </p:tav>
                                      </p:tavLst>
                                    </p:anim>
                                    <p:set>
                                      <p:cBhvr>
                                        <p:cTn id="50" dur="1" fill="hold">
                                          <p:stCondLst>
                                            <p:cond delay="749"/>
                                          </p:stCondLst>
                                        </p:cTn>
                                        <p:tgtEl>
                                          <p:spTgt spid="26"/>
                                        </p:tgtEl>
                                        <p:attrNameLst>
                                          <p:attrName>style.visibility</p:attrName>
                                        </p:attrNameLst>
                                      </p:cBhvr>
                                      <p:to>
                                        <p:strVal val="hidden"/>
                                      </p:to>
                                    </p:set>
                                  </p:childTnLst>
                                </p:cTn>
                              </p:par>
                              <p:par>
                                <p:cTn id="51" presetID="53" presetClass="exit" presetSubtype="544" fill="hold" grpId="1" nodeType="withEffect">
                                  <p:stCondLst>
                                    <p:cond delay="0"/>
                                  </p:stCondLst>
                                  <p:childTnLst>
                                    <p:anim calcmode="lin" valueType="num">
                                      <p:cBhvr>
                                        <p:cTn id="52" dur="750"/>
                                        <p:tgtEl>
                                          <p:spTgt spid="27"/>
                                        </p:tgtEl>
                                        <p:attrNameLst>
                                          <p:attrName>ppt_w</p:attrName>
                                        </p:attrNameLst>
                                      </p:cBhvr>
                                      <p:tavLst>
                                        <p:tav tm="0">
                                          <p:val>
                                            <p:strVal val="ppt_w"/>
                                          </p:val>
                                        </p:tav>
                                        <p:tav tm="100000">
                                          <p:val>
                                            <p:fltVal val="0"/>
                                          </p:val>
                                        </p:tav>
                                      </p:tavLst>
                                    </p:anim>
                                    <p:anim calcmode="lin" valueType="num">
                                      <p:cBhvr>
                                        <p:cTn id="53" dur="750"/>
                                        <p:tgtEl>
                                          <p:spTgt spid="27"/>
                                        </p:tgtEl>
                                        <p:attrNameLst>
                                          <p:attrName>ppt_h</p:attrName>
                                        </p:attrNameLst>
                                      </p:cBhvr>
                                      <p:tavLst>
                                        <p:tav tm="0">
                                          <p:val>
                                            <p:strVal val="ppt_h"/>
                                          </p:val>
                                        </p:tav>
                                        <p:tav tm="100000">
                                          <p:val>
                                            <p:fltVal val="0"/>
                                          </p:val>
                                        </p:tav>
                                      </p:tavLst>
                                    </p:anim>
                                    <p:animEffect transition="out" filter="fade">
                                      <p:cBhvr>
                                        <p:cTn id="54" dur="750"/>
                                        <p:tgtEl>
                                          <p:spTgt spid="27"/>
                                        </p:tgtEl>
                                      </p:cBhvr>
                                    </p:animEffect>
                                    <p:anim calcmode="lin" valueType="num">
                                      <p:cBhvr>
                                        <p:cTn id="55" dur="750"/>
                                        <p:tgtEl>
                                          <p:spTgt spid="27"/>
                                        </p:tgtEl>
                                        <p:attrNameLst>
                                          <p:attrName>ppt_x</p:attrName>
                                        </p:attrNameLst>
                                      </p:cBhvr>
                                      <p:tavLst>
                                        <p:tav tm="0">
                                          <p:val>
                                            <p:strVal val="ppt_x"/>
                                          </p:val>
                                        </p:tav>
                                        <p:tav tm="100000">
                                          <p:val>
                                            <p:fltVal val="0.5"/>
                                          </p:val>
                                        </p:tav>
                                      </p:tavLst>
                                    </p:anim>
                                    <p:anim calcmode="lin" valueType="num">
                                      <p:cBhvr>
                                        <p:cTn id="56" dur="750"/>
                                        <p:tgtEl>
                                          <p:spTgt spid="27"/>
                                        </p:tgtEl>
                                        <p:attrNameLst>
                                          <p:attrName>ppt_y</p:attrName>
                                        </p:attrNameLst>
                                      </p:cBhvr>
                                      <p:tavLst>
                                        <p:tav tm="0">
                                          <p:val>
                                            <p:strVal val="ppt_y"/>
                                          </p:val>
                                        </p:tav>
                                        <p:tav tm="100000">
                                          <p:val>
                                            <p:fltVal val="0.5"/>
                                          </p:val>
                                        </p:tav>
                                      </p:tavLst>
                                    </p:anim>
                                    <p:set>
                                      <p:cBhvr>
                                        <p:cTn id="57" dur="1" fill="hold">
                                          <p:stCondLst>
                                            <p:cond delay="749"/>
                                          </p:stCondLst>
                                        </p:cTn>
                                        <p:tgtEl>
                                          <p:spTgt spid="27"/>
                                        </p:tgtEl>
                                        <p:attrNameLst>
                                          <p:attrName>style.visibility</p:attrName>
                                        </p:attrNameLst>
                                      </p:cBhvr>
                                      <p:to>
                                        <p:strVal val="hidden"/>
                                      </p:to>
                                    </p:set>
                                  </p:childTnLst>
                                </p:cTn>
                              </p:par>
                              <p:par>
                                <p:cTn id="58" presetID="53" presetClass="exit" presetSubtype="544" fill="hold" grpId="1" nodeType="withEffect">
                                  <p:stCondLst>
                                    <p:cond delay="0"/>
                                  </p:stCondLst>
                                  <p:childTnLst>
                                    <p:anim calcmode="lin" valueType="num">
                                      <p:cBhvr>
                                        <p:cTn id="59" dur="750"/>
                                        <p:tgtEl>
                                          <p:spTgt spid="28"/>
                                        </p:tgtEl>
                                        <p:attrNameLst>
                                          <p:attrName>ppt_w</p:attrName>
                                        </p:attrNameLst>
                                      </p:cBhvr>
                                      <p:tavLst>
                                        <p:tav tm="0">
                                          <p:val>
                                            <p:strVal val="ppt_w"/>
                                          </p:val>
                                        </p:tav>
                                        <p:tav tm="100000">
                                          <p:val>
                                            <p:fltVal val="0"/>
                                          </p:val>
                                        </p:tav>
                                      </p:tavLst>
                                    </p:anim>
                                    <p:anim calcmode="lin" valueType="num">
                                      <p:cBhvr>
                                        <p:cTn id="60" dur="750"/>
                                        <p:tgtEl>
                                          <p:spTgt spid="28"/>
                                        </p:tgtEl>
                                        <p:attrNameLst>
                                          <p:attrName>ppt_h</p:attrName>
                                        </p:attrNameLst>
                                      </p:cBhvr>
                                      <p:tavLst>
                                        <p:tav tm="0">
                                          <p:val>
                                            <p:strVal val="ppt_h"/>
                                          </p:val>
                                        </p:tav>
                                        <p:tav tm="100000">
                                          <p:val>
                                            <p:fltVal val="0"/>
                                          </p:val>
                                        </p:tav>
                                      </p:tavLst>
                                    </p:anim>
                                    <p:animEffect transition="out" filter="fade">
                                      <p:cBhvr>
                                        <p:cTn id="61" dur="750"/>
                                        <p:tgtEl>
                                          <p:spTgt spid="28"/>
                                        </p:tgtEl>
                                      </p:cBhvr>
                                    </p:animEffect>
                                    <p:anim calcmode="lin" valueType="num">
                                      <p:cBhvr>
                                        <p:cTn id="62" dur="750"/>
                                        <p:tgtEl>
                                          <p:spTgt spid="28"/>
                                        </p:tgtEl>
                                        <p:attrNameLst>
                                          <p:attrName>ppt_x</p:attrName>
                                        </p:attrNameLst>
                                      </p:cBhvr>
                                      <p:tavLst>
                                        <p:tav tm="0">
                                          <p:val>
                                            <p:strVal val="ppt_x"/>
                                          </p:val>
                                        </p:tav>
                                        <p:tav tm="100000">
                                          <p:val>
                                            <p:fltVal val="0.5"/>
                                          </p:val>
                                        </p:tav>
                                      </p:tavLst>
                                    </p:anim>
                                    <p:anim calcmode="lin" valueType="num">
                                      <p:cBhvr>
                                        <p:cTn id="63" dur="750"/>
                                        <p:tgtEl>
                                          <p:spTgt spid="28"/>
                                        </p:tgtEl>
                                        <p:attrNameLst>
                                          <p:attrName>ppt_y</p:attrName>
                                        </p:attrNameLst>
                                      </p:cBhvr>
                                      <p:tavLst>
                                        <p:tav tm="0">
                                          <p:val>
                                            <p:strVal val="ppt_y"/>
                                          </p:val>
                                        </p:tav>
                                        <p:tav tm="100000">
                                          <p:val>
                                            <p:fltVal val="0.5"/>
                                          </p:val>
                                        </p:tav>
                                      </p:tavLst>
                                    </p:anim>
                                    <p:set>
                                      <p:cBhvr>
                                        <p:cTn id="64" dur="1" fill="hold">
                                          <p:stCondLst>
                                            <p:cond delay="749"/>
                                          </p:stCondLst>
                                        </p:cTn>
                                        <p:tgtEl>
                                          <p:spTgt spid="28"/>
                                        </p:tgtEl>
                                        <p:attrNameLst>
                                          <p:attrName>style.visibility</p:attrName>
                                        </p:attrNameLst>
                                      </p:cBhvr>
                                      <p:to>
                                        <p:strVal val="hidden"/>
                                      </p:to>
                                    </p:set>
                                  </p:childTnLst>
                                </p:cTn>
                              </p:par>
                              <p:par>
                                <p:cTn id="65" presetID="53" presetClass="exit" presetSubtype="544" fill="hold" grpId="2" nodeType="withEffect">
                                  <p:stCondLst>
                                    <p:cond delay="0"/>
                                  </p:stCondLst>
                                  <p:childTnLst>
                                    <p:anim calcmode="lin" valueType="num">
                                      <p:cBhvr>
                                        <p:cTn id="66" dur="750"/>
                                        <p:tgtEl>
                                          <p:spTgt spid="32"/>
                                        </p:tgtEl>
                                        <p:attrNameLst>
                                          <p:attrName>ppt_w</p:attrName>
                                        </p:attrNameLst>
                                      </p:cBhvr>
                                      <p:tavLst>
                                        <p:tav tm="0">
                                          <p:val>
                                            <p:strVal val="ppt_w"/>
                                          </p:val>
                                        </p:tav>
                                        <p:tav tm="100000">
                                          <p:val>
                                            <p:fltVal val="0"/>
                                          </p:val>
                                        </p:tav>
                                      </p:tavLst>
                                    </p:anim>
                                    <p:anim calcmode="lin" valueType="num">
                                      <p:cBhvr>
                                        <p:cTn id="67" dur="750"/>
                                        <p:tgtEl>
                                          <p:spTgt spid="32"/>
                                        </p:tgtEl>
                                        <p:attrNameLst>
                                          <p:attrName>ppt_h</p:attrName>
                                        </p:attrNameLst>
                                      </p:cBhvr>
                                      <p:tavLst>
                                        <p:tav tm="0">
                                          <p:val>
                                            <p:strVal val="ppt_h"/>
                                          </p:val>
                                        </p:tav>
                                        <p:tav tm="100000">
                                          <p:val>
                                            <p:fltVal val="0"/>
                                          </p:val>
                                        </p:tav>
                                      </p:tavLst>
                                    </p:anim>
                                    <p:animEffect transition="out" filter="fade">
                                      <p:cBhvr>
                                        <p:cTn id="68" dur="750"/>
                                        <p:tgtEl>
                                          <p:spTgt spid="32"/>
                                        </p:tgtEl>
                                      </p:cBhvr>
                                    </p:animEffect>
                                    <p:anim calcmode="lin" valueType="num">
                                      <p:cBhvr>
                                        <p:cTn id="69" dur="750"/>
                                        <p:tgtEl>
                                          <p:spTgt spid="32"/>
                                        </p:tgtEl>
                                        <p:attrNameLst>
                                          <p:attrName>ppt_x</p:attrName>
                                        </p:attrNameLst>
                                      </p:cBhvr>
                                      <p:tavLst>
                                        <p:tav tm="0">
                                          <p:val>
                                            <p:strVal val="ppt_x"/>
                                          </p:val>
                                        </p:tav>
                                        <p:tav tm="100000">
                                          <p:val>
                                            <p:fltVal val="0.5"/>
                                          </p:val>
                                        </p:tav>
                                      </p:tavLst>
                                    </p:anim>
                                    <p:anim calcmode="lin" valueType="num">
                                      <p:cBhvr>
                                        <p:cTn id="70" dur="750"/>
                                        <p:tgtEl>
                                          <p:spTgt spid="32"/>
                                        </p:tgtEl>
                                        <p:attrNameLst>
                                          <p:attrName>ppt_y</p:attrName>
                                        </p:attrNameLst>
                                      </p:cBhvr>
                                      <p:tavLst>
                                        <p:tav tm="0">
                                          <p:val>
                                            <p:strVal val="ppt_y"/>
                                          </p:val>
                                        </p:tav>
                                        <p:tav tm="100000">
                                          <p:val>
                                            <p:fltVal val="0.5"/>
                                          </p:val>
                                        </p:tav>
                                      </p:tavLst>
                                    </p:anim>
                                    <p:set>
                                      <p:cBhvr>
                                        <p:cTn id="71" dur="1" fill="hold">
                                          <p:stCondLst>
                                            <p:cond delay="749"/>
                                          </p:stCondLst>
                                        </p:cTn>
                                        <p:tgtEl>
                                          <p:spTgt spid="32"/>
                                        </p:tgtEl>
                                        <p:attrNameLst>
                                          <p:attrName>style.visibility</p:attrName>
                                        </p:attrNameLst>
                                      </p:cBhvr>
                                      <p:to>
                                        <p:strVal val="hidden"/>
                                      </p:to>
                                    </p:set>
                                  </p:childTnLst>
                                </p:cTn>
                              </p:par>
                              <p:par>
                                <p:cTn id="72" presetID="53" presetClass="exit" presetSubtype="544" fill="hold" grpId="2" nodeType="withEffect">
                                  <p:stCondLst>
                                    <p:cond delay="0"/>
                                  </p:stCondLst>
                                  <p:childTnLst>
                                    <p:anim calcmode="lin" valueType="num">
                                      <p:cBhvr>
                                        <p:cTn id="73" dur="750"/>
                                        <p:tgtEl>
                                          <p:spTgt spid="33"/>
                                        </p:tgtEl>
                                        <p:attrNameLst>
                                          <p:attrName>ppt_w</p:attrName>
                                        </p:attrNameLst>
                                      </p:cBhvr>
                                      <p:tavLst>
                                        <p:tav tm="0">
                                          <p:val>
                                            <p:strVal val="ppt_w"/>
                                          </p:val>
                                        </p:tav>
                                        <p:tav tm="100000">
                                          <p:val>
                                            <p:fltVal val="0"/>
                                          </p:val>
                                        </p:tav>
                                      </p:tavLst>
                                    </p:anim>
                                    <p:anim calcmode="lin" valueType="num">
                                      <p:cBhvr>
                                        <p:cTn id="74" dur="750"/>
                                        <p:tgtEl>
                                          <p:spTgt spid="33"/>
                                        </p:tgtEl>
                                        <p:attrNameLst>
                                          <p:attrName>ppt_h</p:attrName>
                                        </p:attrNameLst>
                                      </p:cBhvr>
                                      <p:tavLst>
                                        <p:tav tm="0">
                                          <p:val>
                                            <p:strVal val="ppt_h"/>
                                          </p:val>
                                        </p:tav>
                                        <p:tav tm="100000">
                                          <p:val>
                                            <p:fltVal val="0"/>
                                          </p:val>
                                        </p:tav>
                                      </p:tavLst>
                                    </p:anim>
                                    <p:animEffect transition="out" filter="fade">
                                      <p:cBhvr>
                                        <p:cTn id="75" dur="750"/>
                                        <p:tgtEl>
                                          <p:spTgt spid="33"/>
                                        </p:tgtEl>
                                      </p:cBhvr>
                                    </p:animEffect>
                                    <p:anim calcmode="lin" valueType="num">
                                      <p:cBhvr>
                                        <p:cTn id="76" dur="750"/>
                                        <p:tgtEl>
                                          <p:spTgt spid="33"/>
                                        </p:tgtEl>
                                        <p:attrNameLst>
                                          <p:attrName>ppt_x</p:attrName>
                                        </p:attrNameLst>
                                      </p:cBhvr>
                                      <p:tavLst>
                                        <p:tav tm="0">
                                          <p:val>
                                            <p:strVal val="ppt_x"/>
                                          </p:val>
                                        </p:tav>
                                        <p:tav tm="100000">
                                          <p:val>
                                            <p:fltVal val="0.5"/>
                                          </p:val>
                                        </p:tav>
                                      </p:tavLst>
                                    </p:anim>
                                    <p:anim calcmode="lin" valueType="num">
                                      <p:cBhvr>
                                        <p:cTn id="77" dur="750"/>
                                        <p:tgtEl>
                                          <p:spTgt spid="33"/>
                                        </p:tgtEl>
                                        <p:attrNameLst>
                                          <p:attrName>ppt_y</p:attrName>
                                        </p:attrNameLst>
                                      </p:cBhvr>
                                      <p:tavLst>
                                        <p:tav tm="0">
                                          <p:val>
                                            <p:strVal val="ppt_y"/>
                                          </p:val>
                                        </p:tav>
                                        <p:tav tm="100000">
                                          <p:val>
                                            <p:fltVal val="0.5"/>
                                          </p:val>
                                        </p:tav>
                                      </p:tavLst>
                                    </p:anim>
                                    <p:set>
                                      <p:cBhvr>
                                        <p:cTn id="78" dur="1" fill="hold">
                                          <p:stCondLst>
                                            <p:cond delay="749"/>
                                          </p:stCondLst>
                                        </p:cTn>
                                        <p:tgtEl>
                                          <p:spTgt spid="33"/>
                                        </p:tgtEl>
                                        <p:attrNameLst>
                                          <p:attrName>style.visibility</p:attrName>
                                        </p:attrNameLst>
                                      </p:cBhvr>
                                      <p:to>
                                        <p:strVal val="hidden"/>
                                      </p:to>
                                    </p:set>
                                  </p:childTnLst>
                                </p:cTn>
                              </p:par>
                              <p:par>
                                <p:cTn id="79" presetID="53" presetClass="exit" presetSubtype="544" fill="hold" grpId="0" nodeType="withEffect">
                                  <p:stCondLst>
                                    <p:cond delay="0"/>
                                  </p:stCondLst>
                                  <p:childTnLst>
                                    <p:anim calcmode="lin" valueType="num">
                                      <p:cBhvr>
                                        <p:cTn id="80" dur="750"/>
                                        <p:tgtEl>
                                          <p:spTgt spid="29"/>
                                        </p:tgtEl>
                                        <p:attrNameLst>
                                          <p:attrName>ppt_w</p:attrName>
                                        </p:attrNameLst>
                                      </p:cBhvr>
                                      <p:tavLst>
                                        <p:tav tm="0">
                                          <p:val>
                                            <p:strVal val="ppt_w"/>
                                          </p:val>
                                        </p:tav>
                                        <p:tav tm="100000">
                                          <p:val>
                                            <p:fltVal val="0"/>
                                          </p:val>
                                        </p:tav>
                                      </p:tavLst>
                                    </p:anim>
                                    <p:anim calcmode="lin" valueType="num">
                                      <p:cBhvr>
                                        <p:cTn id="81" dur="750"/>
                                        <p:tgtEl>
                                          <p:spTgt spid="29"/>
                                        </p:tgtEl>
                                        <p:attrNameLst>
                                          <p:attrName>ppt_h</p:attrName>
                                        </p:attrNameLst>
                                      </p:cBhvr>
                                      <p:tavLst>
                                        <p:tav tm="0">
                                          <p:val>
                                            <p:strVal val="ppt_h"/>
                                          </p:val>
                                        </p:tav>
                                        <p:tav tm="100000">
                                          <p:val>
                                            <p:fltVal val="0"/>
                                          </p:val>
                                        </p:tav>
                                      </p:tavLst>
                                    </p:anim>
                                    <p:animEffect transition="out" filter="fade">
                                      <p:cBhvr>
                                        <p:cTn id="82" dur="750"/>
                                        <p:tgtEl>
                                          <p:spTgt spid="29"/>
                                        </p:tgtEl>
                                      </p:cBhvr>
                                    </p:animEffect>
                                    <p:anim calcmode="lin" valueType="num">
                                      <p:cBhvr>
                                        <p:cTn id="83" dur="750"/>
                                        <p:tgtEl>
                                          <p:spTgt spid="29"/>
                                        </p:tgtEl>
                                        <p:attrNameLst>
                                          <p:attrName>ppt_x</p:attrName>
                                        </p:attrNameLst>
                                      </p:cBhvr>
                                      <p:tavLst>
                                        <p:tav tm="0">
                                          <p:val>
                                            <p:strVal val="ppt_x"/>
                                          </p:val>
                                        </p:tav>
                                        <p:tav tm="100000">
                                          <p:val>
                                            <p:fltVal val="0.5"/>
                                          </p:val>
                                        </p:tav>
                                      </p:tavLst>
                                    </p:anim>
                                    <p:anim calcmode="lin" valueType="num">
                                      <p:cBhvr>
                                        <p:cTn id="84" dur="750"/>
                                        <p:tgtEl>
                                          <p:spTgt spid="29"/>
                                        </p:tgtEl>
                                        <p:attrNameLst>
                                          <p:attrName>ppt_y</p:attrName>
                                        </p:attrNameLst>
                                      </p:cBhvr>
                                      <p:tavLst>
                                        <p:tav tm="0">
                                          <p:val>
                                            <p:strVal val="ppt_y"/>
                                          </p:val>
                                        </p:tav>
                                        <p:tav tm="100000">
                                          <p:val>
                                            <p:fltVal val="0.5"/>
                                          </p:val>
                                        </p:tav>
                                      </p:tavLst>
                                    </p:anim>
                                    <p:set>
                                      <p:cBhvr>
                                        <p:cTn id="85" dur="1" fill="hold">
                                          <p:stCondLst>
                                            <p:cond delay="749"/>
                                          </p:stCondLst>
                                        </p:cTn>
                                        <p:tgtEl>
                                          <p:spTgt spid="29"/>
                                        </p:tgtEl>
                                        <p:attrNameLst>
                                          <p:attrName>style.visibility</p:attrName>
                                        </p:attrNameLst>
                                      </p:cBhvr>
                                      <p:to>
                                        <p:strVal val="hidden"/>
                                      </p:to>
                                    </p:set>
                                  </p:childTnLst>
                                </p:cTn>
                              </p:par>
                              <p:par>
                                <p:cTn id="86" presetID="53" presetClass="exit" presetSubtype="544" fill="hold" grpId="0" nodeType="withEffect">
                                  <p:stCondLst>
                                    <p:cond delay="0"/>
                                  </p:stCondLst>
                                  <p:childTnLst>
                                    <p:anim calcmode="lin" valueType="num">
                                      <p:cBhvr>
                                        <p:cTn id="87" dur="750"/>
                                        <p:tgtEl>
                                          <p:spTgt spid="30"/>
                                        </p:tgtEl>
                                        <p:attrNameLst>
                                          <p:attrName>ppt_w</p:attrName>
                                        </p:attrNameLst>
                                      </p:cBhvr>
                                      <p:tavLst>
                                        <p:tav tm="0">
                                          <p:val>
                                            <p:strVal val="ppt_w"/>
                                          </p:val>
                                        </p:tav>
                                        <p:tav tm="100000">
                                          <p:val>
                                            <p:fltVal val="0"/>
                                          </p:val>
                                        </p:tav>
                                      </p:tavLst>
                                    </p:anim>
                                    <p:anim calcmode="lin" valueType="num">
                                      <p:cBhvr>
                                        <p:cTn id="88" dur="750"/>
                                        <p:tgtEl>
                                          <p:spTgt spid="30"/>
                                        </p:tgtEl>
                                        <p:attrNameLst>
                                          <p:attrName>ppt_h</p:attrName>
                                        </p:attrNameLst>
                                      </p:cBhvr>
                                      <p:tavLst>
                                        <p:tav tm="0">
                                          <p:val>
                                            <p:strVal val="ppt_h"/>
                                          </p:val>
                                        </p:tav>
                                        <p:tav tm="100000">
                                          <p:val>
                                            <p:fltVal val="0"/>
                                          </p:val>
                                        </p:tav>
                                      </p:tavLst>
                                    </p:anim>
                                    <p:animEffect transition="out" filter="fade">
                                      <p:cBhvr>
                                        <p:cTn id="89" dur="750"/>
                                        <p:tgtEl>
                                          <p:spTgt spid="30"/>
                                        </p:tgtEl>
                                      </p:cBhvr>
                                    </p:animEffect>
                                    <p:anim calcmode="lin" valueType="num">
                                      <p:cBhvr>
                                        <p:cTn id="90" dur="750"/>
                                        <p:tgtEl>
                                          <p:spTgt spid="30"/>
                                        </p:tgtEl>
                                        <p:attrNameLst>
                                          <p:attrName>ppt_x</p:attrName>
                                        </p:attrNameLst>
                                      </p:cBhvr>
                                      <p:tavLst>
                                        <p:tav tm="0">
                                          <p:val>
                                            <p:strVal val="ppt_x"/>
                                          </p:val>
                                        </p:tav>
                                        <p:tav tm="100000">
                                          <p:val>
                                            <p:fltVal val="0.5"/>
                                          </p:val>
                                        </p:tav>
                                      </p:tavLst>
                                    </p:anim>
                                    <p:anim calcmode="lin" valueType="num">
                                      <p:cBhvr>
                                        <p:cTn id="91" dur="750"/>
                                        <p:tgtEl>
                                          <p:spTgt spid="30"/>
                                        </p:tgtEl>
                                        <p:attrNameLst>
                                          <p:attrName>ppt_y</p:attrName>
                                        </p:attrNameLst>
                                      </p:cBhvr>
                                      <p:tavLst>
                                        <p:tav tm="0">
                                          <p:val>
                                            <p:strVal val="ppt_y"/>
                                          </p:val>
                                        </p:tav>
                                        <p:tav tm="100000">
                                          <p:val>
                                            <p:fltVal val="0.5"/>
                                          </p:val>
                                        </p:tav>
                                      </p:tavLst>
                                    </p:anim>
                                    <p:set>
                                      <p:cBhvr>
                                        <p:cTn id="92" dur="1" fill="hold">
                                          <p:stCondLst>
                                            <p:cond delay="749"/>
                                          </p:stCondLst>
                                        </p:cTn>
                                        <p:tgtEl>
                                          <p:spTgt spid="30"/>
                                        </p:tgtEl>
                                        <p:attrNameLst>
                                          <p:attrName>style.visibility</p:attrName>
                                        </p:attrNameLst>
                                      </p:cBhvr>
                                      <p:to>
                                        <p:strVal val="hidden"/>
                                      </p:to>
                                    </p:set>
                                  </p:childTnLst>
                                </p:cTn>
                              </p:par>
                              <p:par>
                                <p:cTn id="93" presetID="53" presetClass="exit" presetSubtype="544" fill="hold" grpId="0" nodeType="withEffect">
                                  <p:stCondLst>
                                    <p:cond delay="0"/>
                                  </p:stCondLst>
                                  <p:childTnLst>
                                    <p:anim calcmode="lin" valueType="num">
                                      <p:cBhvr>
                                        <p:cTn id="94" dur="750"/>
                                        <p:tgtEl>
                                          <p:spTgt spid="31"/>
                                        </p:tgtEl>
                                        <p:attrNameLst>
                                          <p:attrName>ppt_w</p:attrName>
                                        </p:attrNameLst>
                                      </p:cBhvr>
                                      <p:tavLst>
                                        <p:tav tm="0">
                                          <p:val>
                                            <p:strVal val="ppt_w"/>
                                          </p:val>
                                        </p:tav>
                                        <p:tav tm="100000">
                                          <p:val>
                                            <p:fltVal val="0"/>
                                          </p:val>
                                        </p:tav>
                                      </p:tavLst>
                                    </p:anim>
                                    <p:anim calcmode="lin" valueType="num">
                                      <p:cBhvr>
                                        <p:cTn id="95" dur="750"/>
                                        <p:tgtEl>
                                          <p:spTgt spid="31"/>
                                        </p:tgtEl>
                                        <p:attrNameLst>
                                          <p:attrName>ppt_h</p:attrName>
                                        </p:attrNameLst>
                                      </p:cBhvr>
                                      <p:tavLst>
                                        <p:tav tm="0">
                                          <p:val>
                                            <p:strVal val="ppt_h"/>
                                          </p:val>
                                        </p:tav>
                                        <p:tav tm="100000">
                                          <p:val>
                                            <p:fltVal val="0"/>
                                          </p:val>
                                        </p:tav>
                                      </p:tavLst>
                                    </p:anim>
                                    <p:animEffect transition="out" filter="fade">
                                      <p:cBhvr>
                                        <p:cTn id="96" dur="750"/>
                                        <p:tgtEl>
                                          <p:spTgt spid="31"/>
                                        </p:tgtEl>
                                      </p:cBhvr>
                                    </p:animEffect>
                                    <p:anim calcmode="lin" valueType="num">
                                      <p:cBhvr>
                                        <p:cTn id="97" dur="750"/>
                                        <p:tgtEl>
                                          <p:spTgt spid="31"/>
                                        </p:tgtEl>
                                        <p:attrNameLst>
                                          <p:attrName>ppt_x</p:attrName>
                                        </p:attrNameLst>
                                      </p:cBhvr>
                                      <p:tavLst>
                                        <p:tav tm="0">
                                          <p:val>
                                            <p:strVal val="ppt_x"/>
                                          </p:val>
                                        </p:tav>
                                        <p:tav tm="100000">
                                          <p:val>
                                            <p:fltVal val="0.5"/>
                                          </p:val>
                                        </p:tav>
                                      </p:tavLst>
                                    </p:anim>
                                    <p:anim calcmode="lin" valueType="num">
                                      <p:cBhvr>
                                        <p:cTn id="98" dur="750"/>
                                        <p:tgtEl>
                                          <p:spTgt spid="31"/>
                                        </p:tgtEl>
                                        <p:attrNameLst>
                                          <p:attrName>ppt_y</p:attrName>
                                        </p:attrNameLst>
                                      </p:cBhvr>
                                      <p:tavLst>
                                        <p:tav tm="0">
                                          <p:val>
                                            <p:strVal val="ppt_y"/>
                                          </p:val>
                                        </p:tav>
                                        <p:tav tm="100000">
                                          <p:val>
                                            <p:fltVal val="0.5"/>
                                          </p:val>
                                        </p:tav>
                                      </p:tavLst>
                                    </p:anim>
                                    <p:set>
                                      <p:cBhvr>
                                        <p:cTn id="99" dur="1" fill="hold">
                                          <p:stCondLst>
                                            <p:cond delay="749"/>
                                          </p:stCondLst>
                                        </p:cTn>
                                        <p:tgtEl>
                                          <p:spTgt spid="31"/>
                                        </p:tgtEl>
                                        <p:attrNameLst>
                                          <p:attrName>style.visibility</p:attrName>
                                        </p:attrNameLst>
                                      </p:cBhvr>
                                      <p:to>
                                        <p:strVal val="hidden"/>
                                      </p:to>
                                    </p:set>
                                  </p:childTnLst>
                                </p:cTn>
                              </p:par>
                              <p:par>
                                <p:cTn id="100" presetID="53" presetClass="exit" presetSubtype="544" fill="hold" grpId="0" nodeType="withEffect">
                                  <p:stCondLst>
                                    <p:cond delay="0"/>
                                  </p:stCondLst>
                                  <p:childTnLst>
                                    <p:anim calcmode="lin" valueType="num">
                                      <p:cBhvr>
                                        <p:cTn id="101" dur="750"/>
                                        <p:tgtEl>
                                          <p:spTgt spid="34"/>
                                        </p:tgtEl>
                                        <p:attrNameLst>
                                          <p:attrName>ppt_w</p:attrName>
                                        </p:attrNameLst>
                                      </p:cBhvr>
                                      <p:tavLst>
                                        <p:tav tm="0">
                                          <p:val>
                                            <p:strVal val="ppt_w"/>
                                          </p:val>
                                        </p:tav>
                                        <p:tav tm="100000">
                                          <p:val>
                                            <p:fltVal val="0"/>
                                          </p:val>
                                        </p:tav>
                                      </p:tavLst>
                                    </p:anim>
                                    <p:anim calcmode="lin" valueType="num">
                                      <p:cBhvr>
                                        <p:cTn id="102" dur="750"/>
                                        <p:tgtEl>
                                          <p:spTgt spid="34"/>
                                        </p:tgtEl>
                                        <p:attrNameLst>
                                          <p:attrName>ppt_h</p:attrName>
                                        </p:attrNameLst>
                                      </p:cBhvr>
                                      <p:tavLst>
                                        <p:tav tm="0">
                                          <p:val>
                                            <p:strVal val="ppt_h"/>
                                          </p:val>
                                        </p:tav>
                                        <p:tav tm="100000">
                                          <p:val>
                                            <p:fltVal val="0"/>
                                          </p:val>
                                        </p:tav>
                                      </p:tavLst>
                                    </p:anim>
                                    <p:animEffect transition="out" filter="fade">
                                      <p:cBhvr>
                                        <p:cTn id="103" dur="750"/>
                                        <p:tgtEl>
                                          <p:spTgt spid="34"/>
                                        </p:tgtEl>
                                      </p:cBhvr>
                                    </p:animEffect>
                                    <p:anim calcmode="lin" valueType="num">
                                      <p:cBhvr>
                                        <p:cTn id="104" dur="750"/>
                                        <p:tgtEl>
                                          <p:spTgt spid="34"/>
                                        </p:tgtEl>
                                        <p:attrNameLst>
                                          <p:attrName>ppt_x</p:attrName>
                                        </p:attrNameLst>
                                      </p:cBhvr>
                                      <p:tavLst>
                                        <p:tav tm="0">
                                          <p:val>
                                            <p:strVal val="ppt_x"/>
                                          </p:val>
                                        </p:tav>
                                        <p:tav tm="100000">
                                          <p:val>
                                            <p:fltVal val="0.5"/>
                                          </p:val>
                                        </p:tav>
                                      </p:tavLst>
                                    </p:anim>
                                    <p:anim calcmode="lin" valueType="num">
                                      <p:cBhvr>
                                        <p:cTn id="105" dur="750"/>
                                        <p:tgtEl>
                                          <p:spTgt spid="34"/>
                                        </p:tgtEl>
                                        <p:attrNameLst>
                                          <p:attrName>ppt_y</p:attrName>
                                        </p:attrNameLst>
                                      </p:cBhvr>
                                      <p:tavLst>
                                        <p:tav tm="0">
                                          <p:val>
                                            <p:strVal val="ppt_y"/>
                                          </p:val>
                                        </p:tav>
                                        <p:tav tm="100000">
                                          <p:val>
                                            <p:fltVal val="0.5"/>
                                          </p:val>
                                        </p:tav>
                                      </p:tavLst>
                                    </p:anim>
                                    <p:set>
                                      <p:cBhvr>
                                        <p:cTn id="106" dur="1" fill="hold">
                                          <p:stCondLst>
                                            <p:cond delay="749"/>
                                          </p:stCondLst>
                                        </p:cTn>
                                        <p:tgtEl>
                                          <p:spTgt spid="34"/>
                                        </p:tgtEl>
                                        <p:attrNameLst>
                                          <p:attrName>style.visibility</p:attrName>
                                        </p:attrNameLst>
                                      </p:cBhvr>
                                      <p:to>
                                        <p:strVal val="hidden"/>
                                      </p:to>
                                    </p:set>
                                  </p:childTnLst>
                                </p:cTn>
                              </p:par>
                              <p:par>
                                <p:cTn id="107" presetID="53" presetClass="exit" presetSubtype="544" fill="hold" grpId="0" nodeType="withEffect">
                                  <p:stCondLst>
                                    <p:cond delay="0"/>
                                  </p:stCondLst>
                                  <p:childTnLst>
                                    <p:anim calcmode="lin" valueType="num">
                                      <p:cBhvr>
                                        <p:cTn id="108" dur="750"/>
                                        <p:tgtEl>
                                          <p:spTgt spid="41"/>
                                        </p:tgtEl>
                                        <p:attrNameLst>
                                          <p:attrName>ppt_w</p:attrName>
                                        </p:attrNameLst>
                                      </p:cBhvr>
                                      <p:tavLst>
                                        <p:tav tm="0">
                                          <p:val>
                                            <p:strVal val="ppt_w"/>
                                          </p:val>
                                        </p:tav>
                                        <p:tav tm="100000">
                                          <p:val>
                                            <p:fltVal val="0"/>
                                          </p:val>
                                        </p:tav>
                                      </p:tavLst>
                                    </p:anim>
                                    <p:anim calcmode="lin" valueType="num">
                                      <p:cBhvr>
                                        <p:cTn id="109" dur="750"/>
                                        <p:tgtEl>
                                          <p:spTgt spid="41"/>
                                        </p:tgtEl>
                                        <p:attrNameLst>
                                          <p:attrName>ppt_h</p:attrName>
                                        </p:attrNameLst>
                                      </p:cBhvr>
                                      <p:tavLst>
                                        <p:tav tm="0">
                                          <p:val>
                                            <p:strVal val="ppt_h"/>
                                          </p:val>
                                        </p:tav>
                                        <p:tav tm="100000">
                                          <p:val>
                                            <p:fltVal val="0"/>
                                          </p:val>
                                        </p:tav>
                                      </p:tavLst>
                                    </p:anim>
                                    <p:animEffect transition="out" filter="fade">
                                      <p:cBhvr>
                                        <p:cTn id="110" dur="750"/>
                                        <p:tgtEl>
                                          <p:spTgt spid="41"/>
                                        </p:tgtEl>
                                      </p:cBhvr>
                                    </p:animEffect>
                                    <p:anim calcmode="lin" valueType="num">
                                      <p:cBhvr>
                                        <p:cTn id="111" dur="750"/>
                                        <p:tgtEl>
                                          <p:spTgt spid="41"/>
                                        </p:tgtEl>
                                        <p:attrNameLst>
                                          <p:attrName>ppt_x</p:attrName>
                                        </p:attrNameLst>
                                      </p:cBhvr>
                                      <p:tavLst>
                                        <p:tav tm="0">
                                          <p:val>
                                            <p:strVal val="ppt_x"/>
                                          </p:val>
                                        </p:tav>
                                        <p:tav tm="100000">
                                          <p:val>
                                            <p:fltVal val="0.5"/>
                                          </p:val>
                                        </p:tav>
                                      </p:tavLst>
                                    </p:anim>
                                    <p:anim calcmode="lin" valueType="num">
                                      <p:cBhvr>
                                        <p:cTn id="112" dur="750"/>
                                        <p:tgtEl>
                                          <p:spTgt spid="41"/>
                                        </p:tgtEl>
                                        <p:attrNameLst>
                                          <p:attrName>ppt_y</p:attrName>
                                        </p:attrNameLst>
                                      </p:cBhvr>
                                      <p:tavLst>
                                        <p:tav tm="0">
                                          <p:val>
                                            <p:strVal val="ppt_y"/>
                                          </p:val>
                                        </p:tav>
                                        <p:tav tm="100000">
                                          <p:val>
                                            <p:fltVal val="0.5"/>
                                          </p:val>
                                        </p:tav>
                                      </p:tavLst>
                                    </p:anim>
                                    <p:set>
                                      <p:cBhvr>
                                        <p:cTn id="113" dur="1" fill="hold">
                                          <p:stCondLst>
                                            <p:cond delay="749"/>
                                          </p:stCondLst>
                                        </p:cTn>
                                        <p:tgtEl>
                                          <p:spTgt spid="41"/>
                                        </p:tgtEl>
                                        <p:attrNameLst>
                                          <p:attrName>style.visibility</p:attrName>
                                        </p:attrNameLst>
                                      </p:cBhvr>
                                      <p:to>
                                        <p:strVal val="hidden"/>
                                      </p:to>
                                    </p:set>
                                  </p:childTnLst>
                                </p:cTn>
                              </p:par>
                              <p:par>
                                <p:cTn id="114" presetID="53" presetClass="exit" presetSubtype="544" fill="hold" grpId="0" nodeType="withEffect">
                                  <p:stCondLst>
                                    <p:cond delay="0"/>
                                  </p:stCondLst>
                                  <p:childTnLst>
                                    <p:anim calcmode="lin" valueType="num">
                                      <p:cBhvr>
                                        <p:cTn id="115" dur="750"/>
                                        <p:tgtEl>
                                          <p:spTgt spid="42"/>
                                        </p:tgtEl>
                                        <p:attrNameLst>
                                          <p:attrName>ppt_w</p:attrName>
                                        </p:attrNameLst>
                                      </p:cBhvr>
                                      <p:tavLst>
                                        <p:tav tm="0">
                                          <p:val>
                                            <p:strVal val="ppt_w"/>
                                          </p:val>
                                        </p:tav>
                                        <p:tav tm="100000">
                                          <p:val>
                                            <p:fltVal val="0"/>
                                          </p:val>
                                        </p:tav>
                                      </p:tavLst>
                                    </p:anim>
                                    <p:anim calcmode="lin" valueType="num">
                                      <p:cBhvr>
                                        <p:cTn id="116" dur="750"/>
                                        <p:tgtEl>
                                          <p:spTgt spid="42"/>
                                        </p:tgtEl>
                                        <p:attrNameLst>
                                          <p:attrName>ppt_h</p:attrName>
                                        </p:attrNameLst>
                                      </p:cBhvr>
                                      <p:tavLst>
                                        <p:tav tm="0">
                                          <p:val>
                                            <p:strVal val="ppt_h"/>
                                          </p:val>
                                        </p:tav>
                                        <p:tav tm="100000">
                                          <p:val>
                                            <p:fltVal val="0"/>
                                          </p:val>
                                        </p:tav>
                                      </p:tavLst>
                                    </p:anim>
                                    <p:animEffect transition="out" filter="fade">
                                      <p:cBhvr>
                                        <p:cTn id="117" dur="750"/>
                                        <p:tgtEl>
                                          <p:spTgt spid="42"/>
                                        </p:tgtEl>
                                      </p:cBhvr>
                                    </p:animEffect>
                                    <p:anim calcmode="lin" valueType="num">
                                      <p:cBhvr>
                                        <p:cTn id="118" dur="750"/>
                                        <p:tgtEl>
                                          <p:spTgt spid="42"/>
                                        </p:tgtEl>
                                        <p:attrNameLst>
                                          <p:attrName>ppt_x</p:attrName>
                                        </p:attrNameLst>
                                      </p:cBhvr>
                                      <p:tavLst>
                                        <p:tav tm="0">
                                          <p:val>
                                            <p:strVal val="ppt_x"/>
                                          </p:val>
                                        </p:tav>
                                        <p:tav tm="100000">
                                          <p:val>
                                            <p:fltVal val="0.5"/>
                                          </p:val>
                                        </p:tav>
                                      </p:tavLst>
                                    </p:anim>
                                    <p:anim calcmode="lin" valueType="num">
                                      <p:cBhvr>
                                        <p:cTn id="119" dur="750"/>
                                        <p:tgtEl>
                                          <p:spTgt spid="42"/>
                                        </p:tgtEl>
                                        <p:attrNameLst>
                                          <p:attrName>ppt_y</p:attrName>
                                        </p:attrNameLst>
                                      </p:cBhvr>
                                      <p:tavLst>
                                        <p:tav tm="0">
                                          <p:val>
                                            <p:strVal val="ppt_y"/>
                                          </p:val>
                                        </p:tav>
                                        <p:tav tm="100000">
                                          <p:val>
                                            <p:fltVal val="0.5"/>
                                          </p:val>
                                        </p:tav>
                                      </p:tavLst>
                                    </p:anim>
                                    <p:set>
                                      <p:cBhvr>
                                        <p:cTn id="120" dur="1" fill="hold">
                                          <p:stCondLst>
                                            <p:cond delay="749"/>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p:bldP spid="31" grpId="0"/>
      <p:bldP spid="32" grpId="0" animBg="1"/>
      <p:bldP spid="32" grpId="1" animBg="1"/>
      <p:bldP spid="32" grpId="2" animBg="1"/>
      <p:bldP spid="33" grpId="0" animBg="1"/>
      <p:bldP spid="33" grpId="1" animBg="1"/>
      <p:bldP spid="33" grpId="2" animBg="1"/>
      <p:bldP spid="34"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02</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02159"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Two</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8067"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20" name="Freeform 8"/>
          <p:cNvSpPr/>
          <p:nvPr/>
        </p:nvSpPr>
        <p:spPr bwMode="auto">
          <a:xfrm>
            <a:off x="1139884" y="2155619"/>
            <a:ext cx="432619" cy="49693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1" name="Oval 9"/>
          <p:cNvSpPr>
            <a:spLocks noChangeArrowheads="1"/>
          </p:cNvSpPr>
          <p:nvPr/>
        </p:nvSpPr>
        <p:spPr bwMode="auto">
          <a:xfrm>
            <a:off x="1481707" y="2453512"/>
            <a:ext cx="647593" cy="651887"/>
          </a:xfrm>
          <a:prstGeom prst="ellipse">
            <a:avLst/>
          </a:prstGeom>
          <a:solidFill>
            <a:schemeClr val="accent1"/>
          </a:solidFill>
          <a:ln>
            <a:noFill/>
          </a:ln>
        </p:spPr>
        <p:txBody>
          <a:bodyPr vert="horz" wrap="square" lIns="91467" tIns="45734" rIns="91467" bIns="45734" numCol="1" anchor="t" anchorCtr="0" compatLnSpc="1"/>
          <a:lstStyle/>
          <a:p>
            <a:endParaRPr lang="zh-CN" altLang="en-US"/>
          </a:p>
        </p:txBody>
      </p:sp>
      <p:sp>
        <p:nvSpPr>
          <p:cNvPr id="22" name="Freeform 10"/>
          <p:cNvSpPr>
            <a:spLocks noEditPoints="1"/>
          </p:cNvSpPr>
          <p:nvPr/>
        </p:nvSpPr>
        <p:spPr bwMode="auto">
          <a:xfrm>
            <a:off x="6802651"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3" name="Freeform 11"/>
          <p:cNvSpPr/>
          <p:nvPr/>
        </p:nvSpPr>
        <p:spPr bwMode="auto">
          <a:xfrm>
            <a:off x="7573085" y="2906358"/>
            <a:ext cx="432619" cy="49693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4" name="Oval 12"/>
          <p:cNvSpPr>
            <a:spLocks noChangeArrowheads="1"/>
          </p:cNvSpPr>
          <p:nvPr/>
        </p:nvSpPr>
        <p:spPr bwMode="auto">
          <a:xfrm>
            <a:off x="7016290" y="2453512"/>
            <a:ext cx="647593" cy="651887"/>
          </a:xfrm>
          <a:prstGeom prst="ellipse">
            <a:avLst/>
          </a:prstGeom>
          <a:solidFill>
            <a:schemeClr val="accent2"/>
          </a:solidFill>
          <a:ln>
            <a:noFill/>
          </a:ln>
        </p:spPr>
        <p:txBody>
          <a:bodyPr vert="horz" wrap="square" lIns="91467" tIns="45734" rIns="91467" bIns="45734" numCol="1" anchor="t" anchorCtr="0" compatLnSpc="1"/>
          <a:lstStyle/>
          <a:p>
            <a:endParaRPr lang="zh-CN" altLang="en-US"/>
          </a:p>
        </p:txBody>
      </p:sp>
      <p:sp>
        <p:nvSpPr>
          <p:cNvPr id="25" name="Freeform 13"/>
          <p:cNvSpPr>
            <a:spLocks noEditPoints="1"/>
          </p:cNvSpPr>
          <p:nvPr/>
        </p:nvSpPr>
        <p:spPr bwMode="auto">
          <a:xfrm>
            <a:off x="2374985"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6" name="Oval 14"/>
          <p:cNvSpPr>
            <a:spLocks noChangeArrowheads="1"/>
          </p:cNvSpPr>
          <p:nvPr/>
        </p:nvSpPr>
        <p:spPr bwMode="auto">
          <a:xfrm>
            <a:off x="2588624" y="2453512"/>
            <a:ext cx="647593" cy="651887"/>
          </a:xfrm>
          <a:prstGeom prst="ellipse">
            <a:avLst/>
          </a:prstGeom>
          <a:solidFill>
            <a:schemeClr val="accent2"/>
          </a:solidFill>
          <a:ln>
            <a:noFill/>
          </a:ln>
        </p:spPr>
        <p:txBody>
          <a:bodyPr vert="horz" wrap="square" lIns="91467" tIns="45734" rIns="91467" bIns="45734" numCol="1" anchor="t" anchorCtr="0" compatLnSpc="1"/>
          <a:lstStyle/>
          <a:p>
            <a:endParaRPr lang="zh-CN" altLang="en-US"/>
          </a:p>
        </p:txBody>
      </p:sp>
      <p:sp>
        <p:nvSpPr>
          <p:cNvPr id="27" name="Freeform 15"/>
          <p:cNvSpPr>
            <a:spLocks noEditPoints="1"/>
          </p:cNvSpPr>
          <p:nvPr/>
        </p:nvSpPr>
        <p:spPr bwMode="auto">
          <a:xfrm>
            <a:off x="3481901"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8" name="Oval 16"/>
          <p:cNvSpPr>
            <a:spLocks noChangeArrowheads="1"/>
          </p:cNvSpPr>
          <p:nvPr/>
        </p:nvSpPr>
        <p:spPr bwMode="auto">
          <a:xfrm>
            <a:off x="3695540" y="2453512"/>
            <a:ext cx="647593" cy="651887"/>
          </a:xfrm>
          <a:prstGeom prst="ellipse">
            <a:avLst/>
          </a:prstGeom>
          <a:solidFill>
            <a:schemeClr val="accent3"/>
          </a:solidFill>
          <a:ln>
            <a:noFill/>
          </a:ln>
        </p:spPr>
        <p:txBody>
          <a:bodyPr vert="horz" wrap="square" lIns="91467" tIns="45734" rIns="91467" bIns="45734" numCol="1" anchor="t" anchorCtr="0" compatLnSpc="1"/>
          <a:lstStyle/>
          <a:p>
            <a:endParaRPr lang="zh-CN" altLang="en-US"/>
          </a:p>
        </p:txBody>
      </p:sp>
      <p:sp>
        <p:nvSpPr>
          <p:cNvPr id="29" name="Freeform 17"/>
          <p:cNvSpPr>
            <a:spLocks noEditPoints="1"/>
          </p:cNvSpPr>
          <p:nvPr/>
        </p:nvSpPr>
        <p:spPr bwMode="auto">
          <a:xfrm>
            <a:off x="4588818"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30" name="Oval 18"/>
          <p:cNvSpPr>
            <a:spLocks noChangeArrowheads="1"/>
          </p:cNvSpPr>
          <p:nvPr/>
        </p:nvSpPr>
        <p:spPr bwMode="auto">
          <a:xfrm>
            <a:off x="4802457" y="2453512"/>
            <a:ext cx="647593" cy="651887"/>
          </a:xfrm>
          <a:prstGeom prst="ellipse">
            <a:avLst/>
          </a:prstGeom>
          <a:solidFill>
            <a:schemeClr val="accent4"/>
          </a:solidFill>
          <a:ln>
            <a:noFill/>
          </a:ln>
        </p:spPr>
        <p:txBody>
          <a:bodyPr vert="horz" wrap="square" lIns="91467" tIns="45734" rIns="91467" bIns="45734" numCol="1" anchor="t" anchorCtr="0" compatLnSpc="1"/>
          <a:lstStyle/>
          <a:p>
            <a:endParaRPr lang="zh-CN" altLang="en-US"/>
          </a:p>
        </p:txBody>
      </p:sp>
      <p:sp>
        <p:nvSpPr>
          <p:cNvPr id="31" name="Freeform 19"/>
          <p:cNvSpPr>
            <a:spLocks noEditPoints="1"/>
          </p:cNvSpPr>
          <p:nvPr/>
        </p:nvSpPr>
        <p:spPr bwMode="auto">
          <a:xfrm>
            <a:off x="5695733"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32" name="Oval 20"/>
          <p:cNvSpPr>
            <a:spLocks noChangeArrowheads="1"/>
          </p:cNvSpPr>
          <p:nvPr/>
        </p:nvSpPr>
        <p:spPr bwMode="auto">
          <a:xfrm>
            <a:off x="5909373" y="2453512"/>
            <a:ext cx="647593" cy="651887"/>
          </a:xfrm>
          <a:prstGeom prst="ellipse">
            <a:avLst/>
          </a:prstGeom>
          <a:solidFill>
            <a:schemeClr val="accent1"/>
          </a:solidFill>
          <a:ln>
            <a:noFill/>
          </a:ln>
        </p:spPr>
        <p:txBody>
          <a:bodyPr vert="horz" wrap="square" lIns="91467" tIns="45734" rIns="91467" bIns="45734" numCol="1" anchor="t" anchorCtr="0" compatLnSpc="1"/>
          <a:lstStyle/>
          <a:p>
            <a:endParaRPr lang="zh-CN" altLang="en-US"/>
          </a:p>
        </p:txBody>
      </p:sp>
      <p:sp>
        <p:nvSpPr>
          <p:cNvPr id="33" name="Freeform 21"/>
          <p:cNvSpPr>
            <a:spLocks noEditPoints="1"/>
          </p:cNvSpPr>
          <p:nvPr/>
        </p:nvSpPr>
        <p:spPr bwMode="auto">
          <a:xfrm>
            <a:off x="7216576" y="2657893"/>
            <a:ext cx="240344" cy="245794"/>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4" name="Freeform 22"/>
          <p:cNvSpPr>
            <a:spLocks noEditPoints="1"/>
          </p:cNvSpPr>
          <p:nvPr/>
        </p:nvSpPr>
        <p:spPr bwMode="auto">
          <a:xfrm>
            <a:off x="1673981" y="2652550"/>
            <a:ext cx="263044" cy="253809"/>
          </a:xfrm>
          <a:custGeom>
            <a:avLst/>
            <a:gdLst>
              <a:gd name="T0" fmla="*/ 59 w 98"/>
              <a:gd name="T1" fmla="*/ 0 h 94"/>
              <a:gd name="T2" fmla="*/ 70 w 98"/>
              <a:gd name="T3" fmla="*/ 11 h 94"/>
              <a:gd name="T4" fmla="*/ 79 w 98"/>
              <a:gd name="T5" fmla="*/ 14 h 94"/>
              <a:gd name="T6" fmla="*/ 98 w 98"/>
              <a:gd name="T7" fmla="*/ 34 h 94"/>
              <a:gd name="T8" fmla="*/ 92 w 98"/>
              <a:gd name="T9" fmla="*/ 89 h 94"/>
              <a:gd name="T10" fmla="*/ 19 w 98"/>
              <a:gd name="T11" fmla="*/ 94 h 94"/>
              <a:gd name="T12" fmla="*/ 5 w 98"/>
              <a:gd name="T13" fmla="*/ 88 h 94"/>
              <a:gd name="T14" fmla="*/ 0 w 98"/>
              <a:gd name="T15" fmla="*/ 34 h 94"/>
              <a:gd name="T16" fmla="*/ 19 w 98"/>
              <a:gd name="T17" fmla="*/ 14 h 94"/>
              <a:gd name="T18" fmla="*/ 27 w 98"/>
              <a:gd name="T19" fmla="*/ 11 h 94"/>
              <a:gd name="T20" fmla="*/ 38 w 98"/>
              <a:gd name="T21" fmla="*/ 0 h 94"/>
              <a:gd name="T22" fmla="*/ 69 w 98"/>
              <a:gd name="T23" fmla="*/ 22 h 94"/>
              <a:gd name="T24" fmla="*/ 68 w 98"/>
              <a:gd name="T25" fmla="*/ 22 h 94"/>
              <a:gd name="T26" fmla="*/ 29 w 98"/>
              <a:gd name="T27" fmla="*/ 22 h 94"/>
              <a:gd name="T28" fmla="*/ 11 w 98"/>
              <a:gd name="T29" fmla="*/ 25 h 94"/>
              <a:gd name="T30" fmla="*/ 7 w 98"/>
              <a:gd name="T31" fmla="*/ 34 h 94"/>
              <a:gd name="T32" fmla="*/ 18 w 98"/>
              <a:gd name="T33" fmla="*/ 52 h 94"/>
              <a:gd name="T34" fmla="*/ 20 w 98"/>
              <a:gd name="T35" fmla="*/ 43 h 94"/>
              <a:gd name="T36" fmla="*/ 37 w 98"/>
              <a:gd name="T37" fmla="*/ 43 h 94"/>
              <a:gd name="T38" fmla="*/ 39 w 98"/>
              <a:gd name="T39" fmla="*/ 45 h 94"/>
              <a:gd name="T40" fmla="*/ 59 w 98"/>
              <a:gd name="T41" fmla="*/ 52 h 94"/>
              <a:gd name="T42" fmla="*/ 61 w 98"/>
              <a:gd name="T43" fmla="*/ 43 h 94"/>
              <a:gd name="T44" fmla="*/ 77 w 98"/>
              <a:gd name="T45" fmla="*/ 43 h 94"/>
              <a:gd name="T46" fmla="*/ 80 w 98"/>
              <a:gd name="T47" fmla="*/ 45 h 94"/>
              <a:gd name="T48" fmla="*/ 91 w 98"/>
              <a:gd name="T49" fmla="*/ 52 h 94"/>
              <a:gd name="T50" fmla="*/ 87 w 98"/>
              <a:gd name="T51" fmla="*/ 25 h 94"/>
              <a:gd name="T52" fmla="*/ 69 w 98"/>
              <a:gd name="T53" fmla="*/ 22 h 94"/>
              <a:gd name="T54" fmla="*/ 32 w 98"/>
              <a:gd name="T55" fmla="*/ 14 h 94"/>
              <a:gd name="T56" fmla="*/ 66 w 98"/>
              <a:gd name="T57" fmla="*/ 11 h 94"/>
              <a:gd name="T58" fmla="*/ 59 w 98"/>
              <a:gd name="T59" fmla="*/ 4 h 94"/>
              <a:gd name="T60" fmla="*/ 34 w 98"/>
              <a:gd name="T61" fmla="*/ 6 h 94"/>
              <a:gd name="T62" fmla="*/ 32 w 98"/>
              <a:gd name="T63" fmla="*/ 14 h 94"/>
              <a:gd name="T64" fmla="*/ 7 w 98"/>
              <a:gd name="T65" fmla="*/ 57 h 94"/>
              <a:gd name="T66" fmla="*/ 11 w 98"/>
              <a:gd name="T67" fmla="*/ 83 h 94"/>
              <a:gd name="T68" fmla="*/ 19 w 98"/>
              <a:gd name="T69" fmla="*/ 87 h 94"/>
              <a:gd name="T70" fmla="*/ 87 w 98"/>
              <a:gd name="T71" fmla="*/ 83 h 94"/>
              <a:gd name="T72" fmla="*/ 91 w 98"/>
              <a:gd name="T73" fmla="*/ 57 h 94"/>
              <a:gd name="T74" fmla="*/ 80 w 98"/>
              <a:gd name="T75" fmla="*/ 63 h 94"/>
              <a:gd name="T76" fmla="*/ 77 w 98"/>
              <a:gd name="T77" fmla="*/ 66 h 94"/>
              <a:gd name="T78" fmla="*/ 59 w 98"/>
              <a:gd name="T79" fmla="*/ 63 h 94"/>
              <a:gd name="T80" fmla="*/ 59 w 98"/>
              <a:gd name="T81" fmla="*/ 57 h 94"/>
              <a:gd name="T82" fmla="*/ 39 w 98"/>
              <a:gd name="T83" fmla="*/ 63 h 94"/>
              <a:gd name="T84" fmla="*/ 36 w 98"/>
              <a:gd name="T85" fmla="*/ 66 h 94"/>
              <a:gd name="T86" fmla="*/ 18 w 98"/>
              <a:gd name="T87" fmla="*/ 63 h 94"/>
              <a:gd name="T88" fmla="*/ 18 w 98"/>
              <a:gd name="T89" fmla="*/ 57 h 94"/>
              <a:gd name="T90" fmla="*/ 34 w 98"/>
              <a:gd name="T91" fmla="*/ 48 h 94"/>
              <a:gd name="T92" fmla="*/ 23 w 98"/>
              <a:gd name="T93" fmla="*/ 48 h 94"/>
              <a:gd name="T94" fmla="*/ 23 w 98"/>
              <a:gd name="T95" fmla="*/ 54 h 94"/>
              <a:gd name="T96" fmla="*/ 23 w 98"/>
              <a:gd name="T97" fmla="*/ 61 h 94"/>
              <a:gd name="T98" fmla="*/ 34 w 98"/>
              <a:gd name="T99" fmla="*/ 54 h 94"/>
              <a:gd name="T100" fmla="*/ 34 w 98"/>
              <a:gd name="T101" fmla="*/ 54 h 94"/>
              <a:gd name="T102" fmla="*/ 75 w 98"/>
              <a:gd name="T103" fmla="*/ 48 h 94"/>
              <a:gd name="T104" fmla="*/ 64 w 98"/>
              <a:gd name="T105" fmla="*/ 48 h 94"/>
              <a:gd name="T106" fmla="*/ 64 w 98"/>
              <a:gd name="T107" fmla="*/ 54 h 94"/>
              <a:gd name="T108" fmla="*/ 64 w 98"/>
              <a:gd name="T109" fmla="*/ 61 h 94"/>
              <a:gd name="T110" fmla="*/ 75 w 98"/>
              <a:gd name="T111" fmla="*/ 54 h 94"/>
              <a:gd name="T112" fmla="*/ 75 w 98"/>
              <a:gd name="T113" fmla="*/ 5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5" name="Freeform 23"/>
          <p:cNvSpPr>
            <a:spLocks noEditPoints="1"/>
          </p:cNvSpPr>
          <p:nvPr/>
        </p:nvSpPr>
        <p:spPr bwMode="auto">
          <a:xfrm>
            <a:off x="6123011" y="2649878"/>
            <a:ext cx="216310" cy="259152"/>
          </a:xfrm>
          <a:custGeom>
            <a:avLst/>
            <a:gdLst>
              <a:gd name="T0" fmla="*/ 72 w 81"/>
              <a:gd name="T1" fmla="*/ 1 h 96"/>
              <a:gd name="T2" fmla="*/ 70 w 81"/>
              <a:gd name="T3" fmla="*/ 7 h 96"/>
              <a:gd name="T4" fmla="*/ 81 w 81"/>
              <a:gd name="T5" fmla="*/ 36 h 96"/>
              <a:gd name="T6" fmla="*/ 68 w 81"/>
              <a:gd name="T7" fmla="*/ 68 h 96"/>
              <a:gd name="T8" fmla="*/ 54 w 81"/>
              <a:gd name="T9" fmla="*/ 78 h 96"/>
              <a:gd name="T10" fmla="*/ 40 w 81"/>
              <a:gd name="T11" fmla="*/ 81 h 96"/>
              <a:gd name="T12" fmla="*/ 55 w 81"/>
              <a:gd name="T13" fmla="*/ 88 h 96"/>
              <a:gd name="T14" fmla="*/ 55 w 81"/>
              <a:gd name="T15" fmla="*/ 96 h 96"/>
              <a:gd name="T16" fmla="*/ 37 w 81"/>
              <a:gd name="T17" fmla="*/ 96 h 96"/>
              <a:gd name="T18" fmla="*/ 18 w 81"/>
              <a:gd name="T19" fmla="*/ 96 h 96"/>
              <a:gd name="T20" fmla="*/ 18 w 81"/>
              <a:gd name="T21" fmla="*/ 88 h 96"/>
              <a:gd name="T22" fmla="*/ 33 w 81"/>
              <a:gd name="T23" fmla="*/ 81 h 96"/>
              <a:gd name="T24" fmla="*/ 20 w 81"/>
              <a:gd name="T25" fmla="*/ 78 h 96"/>
              <a:gd name="T26" fmla="*/ 7 w 81"/>
              <a:gd name="T27" fmla="*/ 69 h 96"/>
              <a:gd name="T28" fmla="*/ 1 w 81"/>
              <a:gd name="T29" fmla="*/ 72 h 96"/>
              <a:gd name="T30" fmla="*/ 10 w 81"/>
              <a:gd name="T31" fmla="*/ 60 h 96"/>
              <a:gd name="T32" fmla="*/ 11 w 81"/>
              <a:gd name="T33" fmla="*/ 11 h 96"/>
              <a:gd name="T34" fmla="*/ 37 w 81"/>
              <a:gd name="T35" fmla="*/ 0 h 96"/>
              <a:gd name="T36" fmla="*/ 65 w 81"/>
              <a:gd name="T37" fmla="*/ 5 h 96"/>
              <a:gd name="T38" fmla="*/ 65 w 81"/>
              <a:gd name="T39" fmla="*/ 5 h 96"/>
              <a:gd name="T40" fmla="*/ 69 w 81"/>
              <a:gd name="T41" fmla="*/ 1 h 96"/>
              <a:gd name="T42" fmla="*/ 67 w 81"/>
              <a:gd name="T43" fmla="*/ 10 h 96"/>
              <a:gd name="T44" fmla="*/ 73 w 81"/>
              <a:gd name="T45" fmla="*/ 36 h 96"/>
              <a:gd name="T46" fmla="*/ 62 w 81"/>
              <a:gd name="T47" fmla="*/ 62 h 96"/>
              <a:gd name="T48" fmla="*/ 13 w 81"/>
              <a:gd name="T49" fmla="*/ 64 h 96"/>
              <a:gd name="T50" fmla="*/ 21 w 81"/>
              <a:gd name="T51" fmla="*/ 73 h 96"/>
              <a:gd name="T52" fmla="*/ 52 w 81"/>
              <a:gd name="T53" fmla="*/ 73 h 96"/>
              <a:gd name="T54" fmla="*/ 65 w 81"/>
              <a:gd name="T55" fmla="*/ 65 h 96"/>
              <a:gd name="T56" fmla="*/ 65 w 81"/>
              <a:gd name="T57" fmla="*/ 65 h 96"/>
              <a:gd name="T58" fmla="*/ 77 w 81"/>
              <a:gd name="T59" fmla="*/ 36 h 96"/>
              <a:gd name="T60" fmla="*/ 67 w 81"/>
              <a:gd name="T61" fmla="*/ 10 h 96"/>
              <a:gd name="T62" fmla="*/ 57 w 81"/>
              <a:gd name="T63" fmla="*/ 16 h 96"/>
              <a:gd name="T64" fmla="*/ 16 w 81"/>
              <a:gd name="T65" fmla="*/ 16 h 96"/>
              <a:gd name="T66" fmla="*/ 16 w 81"/>
              <a:gd name="T67" fmla="*/ 57 h 96"/>
              <a:gd name="T68" fmla="*/ 57 w 81"/>
              <a:gd name="T69" fmla="*/ 57 h 96"/>
              <a:gd name="T70" fmla="*/ 65 w 81"/>
              <a:gd name="T71" fmla="*/ 36 h 96"/>
              <a:gd name="T72" fmla="*/ 57 w 81"/>
              <a:gd name="T73" fmla="*/ 1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6" name="Freeform 24"/>
          <p:cNvSpPr>
            <a:spLocks noEditPoints="1"/>
          </p:cNvSpPr>
          <p:nvPr/>
        </p:nvSpPr>
        <p:spPr bwMode="auto">
          <a:xfrm>
            <a:off x="2780898" y="2655222"/>
            <a:ext cx="263044" cy="248465"/>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7" name="Freeform 25"/>
          <p:cNvSpPr>
            <a:spLocks noEditPoints="1"/>
          </p:cNvSpPr>
          <p:nvPr/>
        </p:nvSpPr>
        <p:spPr bwMode="auto">
          <a:xfrm>
            <a:off x="3887814" y="2647207"/>
            <a:ext cx="263044" cy="264495"/>
          </a:xfrm>
          <a:custGeom>
            <a:avLst/>
            <a:gdLst>
              <a:gd name="T0" fmla="*/ 62 w 98"/>
              <a:gd name="T1" fmla="*/ 39 h 98"/>
              <a:gd name="T2" fmla="*/ 51 w 98"/>
              <a:gd name="T3" fmla="*/ 43 h 98"/>
              <a:gd name="T4" fmla="*/ 58 w 98"/>
              <a:gd name="T5" fmla="*/ 41 h 98"/>
              <a:gd name="T6" fmla="*/ 56 w 98"/>
              <a:gd name="T7" fmla="*/ 44 h 98"/>
              <a:gd name="T8" fmla="*/ 40 w 98"/>
              <a:gd name="T9" fmla="*/ 50 h 98"/>
              <a:gd name="T10" fmla="*/ 40 w 98"/>
              <a:gd name="T11" fmla="*/ 37 h 98"/>
              <a:gd name="T12" fmla="*/ 39 w 98"/>
              <a:gd name="T13" fmla="*/ 42 h 98"/>
              <a:gd name="T14" fmla="*/ 41 w 98"/>
              <a:gd name="T15" fmla="*/ 44 h 98"/>
              <a:gd name="T16" fmla="*/ 94 w 98"/>
              <a:gd name="T17" fmla="*/ 0 h 98"/>
              <a:gd name="T18" fmla="*/ 3 w 98"/>
              <a:gd name="T19" fmla="*/ 98 h 98"/>
              <a:gd name="T20" fmla="*/ 91 w 98"/>
              <a:gd name="T21" fmla="*/ 91 h 98"/>
              <a:gd name="T22" fmla="*/ 91 w 98"/>
              <a:gd name="T23" fmla="*/ 91 h 98"/>
              <a:gd name="T24" fmla="*/ 15 w 98"/>
              <a:gd name="T25" fmla="*/ 7 h 98"/>
              <a:gd name="T26" fmla="*/ 35 w 98"/>
              <a:gd name="T27" fmla="*/ 7 h 98"/>
              <a:gd name="T28" fmla="*/ 55 w 98"/>
              <a:gd name="T29" fmla="*/ 7 h 98"/>
              <a:gd name="T30" fmla="*/ 76 w 98"/>
              <a:gd name="T31" fmla="*/ 7 h 98"/>
              <a:gd name="T32" fmla="*/ 91 w 98"/>
              <a:gd name="T33" fmla="*/ 7 h 98"/>
              <a:gd name="T34" fmla="*/ 80 w 98"/>
              <a:gd name="T35" fmla="*/ 48 h 98"/>
              <a:gd name="T36" fmla="*/ 71 w 98"/>
              <a:gd name="T37" fmla="*/ 39 h 98"/>
              <a:gd name="T38" fmla="*/ 75 w 98"/>
              <a:gd name="T39" fmla="*/ 41 h 98"/>
              <a:gd name="T40" fmla="*/ 74 w 98"/>
              <a:gd name="T41" fmla="*/ 44 h 98"/>
              <a:gd name="T42" fmla="*/ 75 w 98"/>
              <a:gd name="T43" fmla="*/ 67 h 98"/>
              <a:gd name="T44" fmla="*/ 80 w 98"/>
              <a:gd name="T45" fmla="*/ 56 h 98"/>
              <a:gd name="T46" fmla="*/ 71 w 98"/>
              <a:gd name="T47" fmla="*/ 65 h 98"/>
              <a:gd name="T48" fmla="*/ 77 w 98"/>
              <a:gd name="T49" fmla="*/ 60 h 98"/>
              <a:gd name="T50" fmla="*/ 74 w 98"/>
              <a:gd name="T51" fmla="*/ 59 h 98"/>
              <a:gd name="T52" fmla="*/ 45 w 98"/>
              <a:gd name="T53" fmla="*/ 82 h 98"/>
              <a:gd name="T54" fmla="*/ 36 w 98"/>
              <a:gd name="T55" fmla="*/ 73 h 98"/>
              <a:gd name="T56" fmla="*/ 39 w 98"/>
              <a:gd name="T57" fmla="*/ 76 h 98"/>
              <a:gd name="T58" fmla="*/ 41 w 98"/>
              <a:gd name="T59" fmla="*/ 79 h 98"/>
              <a:gd name="T60" fmla="*/ 39 w 98"/>
              <a:gd name="T61" fmla="*/ 76 h 98"/>
              <a:gd name="T62" fmla="*/ 27 w 98"/>
              <a:gd name="T63" fmla="*/ 65 h 98"/>
              <a:gd name="T64" fmla="*/ 18 w 98"/>
              <a:gd name="T65" fmla="*/ 56 h 98"/>
              <a:gd name="T66" fmla="*/ 21 w 98"/>
              <a:gd name="T67" fmla="*/ 59 h 98"/>
              <a:gd name="T68" fmla="*/ 24 w 98"/>
              <a:gd name="T69" fmla="*/ 62 h 98"/>
              <a:gd name="T70" fmla="*/ 21 w 98"/>
              <a:gd name="T71" fmla="*/ 59 h 98"/>
              <a:gd name="T72" fmla="*/ 27 w 98"/>
              <a:gd name="T73" fmla="*/ 82 h 98"/>
              <a:gd name="T74" fmla="*/ 18 w 98"/>
              <a:gd name="T75" fmla="*/ 73 h 98"/>
              <a:gd name="T76" fmla="*/ 21 w 98"/>
              <a:gd name="T77" fmla="*/ 76 h 98"/>
              <a:gd name="T78" fmla="*/ 24 w 98"/>
              <a:gd name="T79" fmla="*/ 79 h 98"/>
              <a:gd name="T80" fmla="*/ 21 w 98"/>
              <a:gd name="T81" fmla="*/ 76 h 98"/>
              <a:gd name="T82" fmla="*/ 62 w 98"/>
              <a:gd name="T83" fmla="*/ 65 h 98"/>
              <a:gd name="T84" fmla="*/ 53 w 98"/>
              <a:gd name="T85" fmla="*/ 56 h 98"/>
              <a:gd name="T86" fmla="*/ 56 w 98"/>
              <a:gd name="T87" fmla="*/ 59 h 98"/>
              <a:gd name="T88" fmla="*/ 59 w 98"/>
              <a:gd name="T89" fmla="*/ 62 h 98"/>
              <a:gd name="T90" fmla="*/ 53 w 98"/>
              <a:gd name="T91" fmla="*/ 82 h 98"/>
              <a:gd name="T92" fmla="*/ 64 w 98"/>
              <a:gd name="T93" fmla="*/ 77 h 98"/>
              <a:gd name="T94" fmla="*/ 53 w 98"/>
              <a:gd name="T95" fmla="*/ 73 h 98"/>
              <a:gd name="T96" fmla="*/ 56 w 98"/>
              <a:gd name="T97" fmla="*/ 76 h 98"/>
              <a:gd name="T98" fmla="*/ 58 w 98"/>
              <a:gd name="T99" fmla="*/ 79 h 98"/>
              <a:gd name="T100" fmla="*/ 36 w 98"/>
              <a:gd name="T101" fmla="*/ 65 h 98"/>
              <a:gd name="T102" fmla="*/ 45 w 98"/>
              <a:gd name="T103" fmla="*/ 56 h 98"/>
              <a:gd name="T104" fmla="*/ 36 w 98"/>
              <a:gd name="T105" fmla="*/ 65 h 98"/>
              <a:gd name="T106" fmla="*/ 41 w 98"/>
              <a:gd name="T107" fmla="*/ 59 h 98"/>
              <a:gd name="T108" fmla="*/ 40 w 98"/>
              <a:gd name="T109" fmla="*/ 6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8" name="Freeform 26"/>
          <p:cNvSpPr>
            <a:spLocks noEditPoints="1"/>
          </p:cNvSpPr>
          <p:nvPr/>
        </p:nvSpPr>
        <p:spPr bwMode="auto">
          <a:xfrm>
            <a:off x="4984050" y="2636520"/>
            <a:ext cx="284407" cy="285868"/>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9" name="Rectangle 24"/>
          <p:cNvSpPr>
            <a:spLocks noChangeArrowheads="1"/>
          </p:cNvSpPr>
          <p:nvPr/>
        </p:nvSpPr>
        <p:spPr bwMode="auto">
          <a:xfrm>
            <a:off x="1094230" y="3874779"/>
            <a:ext cx="1422544" cy="594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cxnSp>
        <p:nvCxnSpPr>
          <p:cNvPr id="44" name="直接连接符 43"/>
          <p:cNvCxnSpPr/>
          <p:nvPr/>
        </p:nvCxnSpPr>
        <p:spPr>
          <a:xfrm flipV="1">
            <a:off x="1805503"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8065" y="3874779"/>
            <a:ext cx="1422544" cy="594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cxnSp>
        <p:nvCxnSpPr>
          <p:cNvPr id="46" name="直接连接符 45"/>
          <p:cNvCxnSpPr/>
          <p:nvPr/>
        </p:nvCxnSpPr>
        <p:spPr>
          <a:xfrm flipV="1">
            <a:off x="4019338"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3491" y="3874779"/>
            <a:ext cx="1422544" cy="594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cxnSp>
        <p:nvCxnSpPr>
          <p:cNvPr id="48" name="直接连接符 47"/>
          <p:cNvCxnSpPr/>
          <p:nvPr/>
        </p:nvCxnSpPr>
        <p:spPr>
          <a:xfrm flipV="1">
            <a:off x="6244764"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2420"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1148" y="987390"/>
            <a:ext cx="1422544" cy="78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en-US" altLang="zh-CN" sz="800" dirty="0" smtClean="0">
                <a:solidFill>
                  <a:schemeClr val="bg1">
                    <a:lumMod val="50000"/>
                  </a:schemeClr>
                </a:solidFill>
              </a:rPr>
              <a:t>.</a:t>
            </a:r>
            <a:endParaRPr lang="zh-CN" altLang="en-US" sz="800" dirty="0">
              <a:solidFill>
                <a:schemeClr val="bg1">
                  <a:lumMod val="50000"/>
                </a:schemeClr>
              </a:solidFill>
            </a:endParaRPr>
          </a:p>
        </p:txBody>
      </p:sp>
      <p:cxnSp>
        <p:nvCxnSpPr>
          <p:cNvPr id="51" name="直接连接符 50"/>
          <p:cNvCxnSpPr/>
          <p:nvPr/>
        </p:nvCxnSpPr>
        <p:spPr>
          <a:xfrm flipV="1">
            <a:off x="5114982"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3710" y="987390"/>
            <a:ext cx="1422544" cy="78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endParaRPr lang="zh-CN" altLang="en-US" sz="800" dirty="0">
              <a:solidFill>
                <a:schemeClr val="bg1">
                  <a:lumMod val="50000"/>
                </a:schemeClr>
              </a:solidFill>
            </a:endParaRPr>
          </a:p>
        </p:txBody>
      </p:sp>
      <p:cxnSp>
        <p:nvCxnSpPr>
          <p:cNvPr id="53" name="直接连接符 52"/>
          <p:cNvCxnSpPr/>
          <p:nvPr/>
        </p:nvCxnSpPr>
        <p:spPr>
          <a:xfrm flipV="1">
            <a:off x="7332787"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21515" y="987390"/>
            <a:ext cx="1422544" cy="594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添加文本</a:t>
            </a:r>
            <a:endParaRPr lang="en-US" altLang="zh-CN" sz="1200" b="1" dirty="0" smtClean="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1"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0"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grpId="0"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grpId="1"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grpId="1"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grpId="1"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grpId="0"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grpId="1"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grpId="0"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grpId="1"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grpId="0"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grpId="0"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1" grpId="0" animBg="1"/>
      <p:bldP spid="22" grpId="0" animBg="1"/>
      <p:bldP spid="22" grpId="1" animBg="1"/>
      <p:bldP spid="23" grpId="0" animBg="1"/>
      <p:bldP spid="24" grpId="0" animBg="1"/>
      <p:bldP spid="25" grpId="0" animBg="1"/>
      <p:bldP spid="25" grpId="1" animBg="1"/>
      <p:bldP spid="26" grpId="0" animBg="1"/>
      <p:bldP spid="27" grpId="0" animBg="1"/>
      <p:bldP spid="27" grpId="1" animBg="1"/>
      <p:bldP spid="28" grpId="0" animBg="1"/>
      <p:bldP spid="29" grpId="0" animBg="1"/>
      <p:bldP spid="29" grpId="1" animBg="1"/>
      <p:bldP spid="30" grpId="0" animBg="1"/>
      <p:bldP spid="31" grpId="0" animBg="1"/>
      <p:bldP spid="31" grpId="1"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
          <p:cNvGrpSpPr/>
          <p:nvPr/>
        </p:nvGrpSpPr>
        <p:grpSpPr>
          <a:xfrm>
            <a:off x="4880778" y="2654872"/>
            <a:ext cx="582104" cy="582183"/>
            <a:chOff x="6253939" y="2516220"/>
            <a:chExt cx="831273" cy="831273"/>
          </a:xfrm>
        </p:grpSpPr>
        <p:sp>
          <p:nvSpPr>
            <p:cNvPr id="27" name="Oval 11"/>
            <p:cNvSpPr/>
            <p:nvPr/>
          </p:nvSpPr>
          <p:spPr>
            <a:xfrm>
              <a:off x="6253939" y="2516220"/>
              <a:ext cx="831273" cy="8312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605"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3" name="Group 13"/>
          <p:cNvGrpSpPr/>
          <p:nvPr/>
        </p:nvGrpSpPr>
        <p:grpSpPr>
          <a:xfrm>
            <a:off x="4880778" y="3334745"/>
            <a:ext cx="582104" cy="582183"/>
            <a:chOff x="5716910" y="3464598"/>
            <a:chExt cx="831273" cy="831273"/>
          </a:xfrm>
        </p:grpSpPr>
        <p:sp>
          <p:nvSpPr>
            <p:cNvPr id="30" name="Oval 14"/>
            <p:cNvSpPr/>
            <p:nvPr/>
          </p:nvSpPr>
          <p:spPr>
            <a:xfrm>
              <a:off x="5716910" y="3464598"/>
              <a:ext cx="831273" cy="8312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grpSp>
          <p:nvGrpSpPr>
            <p:cNvPr id="4"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605"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605"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605"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5" name="Group 19"/>
          <p:cNvGrpSpPr/>
          <p:nvPr/>
        </p:nvGrpSpPr>
        <p:grpSpPr>
          <a:xfrm>
            <a:off x="4880778" y="1976072"/>
            <a:ext cx="582104" cy="582183"/>
            <a:chOff x="6678551" y="1578185"/>
            <a:chExt cx="831273" cy="831273"/>
          </a:xfrm>
        </p:grpSpPr>
        <p:sp>
          <p:nvSpPr>
            <p:cNvPr id="36" name="Oval 20"/>
            <p:cNvSpPr/>
            <p:nvPr/>
          </p:nvSpPr>
          <p:spPr>
            <a:xfrm>
              <a:off x="6678551" y="1578185"/>
              <a:ext cx="831273" cy="8312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28605" hangingPunct="0"/>
              <a:endParaRPr lang="en-US" sz="8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5414770" y="1946446"/>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39" name="Rectangle 24"/>
          <p:cNvSpPr/>
          <p:nvPr/>
        </p:nvSpPr>
        <p:spPr>
          <a:xfrm>
            <a:off x="5414771" y="2159658"/>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5414770" y="2629509"/>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1" name="Rectangle 24"/>
          <p:cNvSpPr/>
          <p:nvPr/>
        </p:nvSpPr>
        <p:spPr>
          <a:xfrm>
            <a:off x="5414771" y="2814136"/>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5414770" y="3283115"/>
            <a:ext cx="1321872" cy="423199"/>
          </a:xfrm>
          <a:prstGeom prst="rect">
            <a:avLst/>
          </a:prstGeom>
          <a:noFill/>
        </p:spPr>
        <p:txBody>
          <a:bodyPr wrap="square" lIns="68586" tIns="34293" rIns="68586" bIns="34293"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a:p>
            <a:endParaRPr lang="en-GB" sz="1100" b="1" dirty="0">
              <a:solidFill>
                <a:schemeClr val="bg1">
                  <a:lumMod val="50000"/>
                </a:schemeClr>
              </a:solidFill>
            </a:endParaRPr>
          </a:p>
        </p:txBody>
      </p:sp>
      <p:sp>
        <p:nvSpPr>
          <p:cNvPr id="43" name="Rectangle 24"/>
          <p:cNvSpPr/>
          <p:nvPr/>
        </p:nvSpPr>
        <p:spPr>
          <a:xfrm>
            <a:off x="5414771" y="3496325"/>
            <a:ext cx="2713713" cy="315477"/>
          </a:xfrm>
          <a:prstGeom prst="rect">
            <a:avLst/>
          </a:prstGeom>
        </p:spPr>
        <p:txBody>
          <a:bodyPr wrap="square" lIns="68586" tIns="34293" rIns="68586" bIns="34293">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099903" y="1952756"/>
            <a:ext cx="3243216" cy="2005587"/>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6" tIns="34293" rIns="68586" bIns="34293" rtlCol="0" anchor="ctr"/>
          <a:lstStyle/>
          <a:p>
            <a:pPr algn="ctr"/>
            <a:endParaRPr lang="zh-CN" altLang="en-US" dirty="0"/>
          </a:p>
        </p:txBody>
      </p:sp>
    </p:spTree>
    <p:extLst>
      <p:ext uri="{BB962C8B-B14F-4D97-AF65-F5344CB8AC3E}">
        <p14:creationId xmlns:p14="http://schemas.microsoft.com/office/powerpoint/2010/main" val="309114370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left)">
                                      <p:cBhvr>
                                        <p:cTn id="35" dur="500"/>
                                        <p:tgtEl>
                                          <p:spTgt spid="4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left)">
                                      <p:cBhvr>
                                        <p:cTn id="38" dur="500"/>
                                        <p:tgtEl>
                                          <p:spTgt spid="4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left)">
                                      <p:cBhvr>
                                        <p:cTn id="41" dur="500"/>
                                        <p:tgtEl>
                                          <p:spTgt spid="4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left)">
                                      <p:cBhvr>
                                        <p:cTn id="4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4"/>
          <p:cNvGrpSpPr/>
          <p:nvPr/>
        </p:nvGrpSpPr>
        <p:grpSpPr>
          <a:xfrm>
            <a:off x="3384456" y="4062119"/>
            <a:ext cx="1651760" cy="53539"/>
            <a:chOff x="3657430" y="5426332"/>
            <a:chExt cx="2988679" cy="96857"/>
          </a:xfrm>
          <a:solidFill>
            <a:schemeClr val="bg1">
              <a:lumMod val="65000"/>
            </a:schemeClr>
          </a:solidFill>
        </p:grpSpPr>
        <p:cxnSp>
          <p:nvCxnSpPr>
            <p:cNvPr id="56" name="直接连接符 55"/>
            <p:cNvCxnSpPr/>
            <p:nvPr/>
          </p:nvCxnSpPr>
          <p:spPr>
            <a:xfrm flipV="1">
              <a:off x="3657430" y="5476133"/>
              <a:ext cx="2963280" cy="4705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7" name="椭圆 56"/>
            <p:cNvSpPr/>
            <p:nvPr/>
          </p:nvSpPr>
          <p:spPr>
            <a:xfrm>
              <a:off x="6560385" y="5426332"/>
              <a:ext cx="85724" cy="85724"/>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57"/>
          <p:cNvGrpSpPr/>
          <p:nvPr/>
        </p:nvGrpSpPr>
        <p:grpSpPr>
          <a:xfrm>
            <a:off x="4356732" y="3470210"/>
            <a:ext cx="1387429" cy="52018"/>
            <a:chOff x="5023235" y="4943701"/>
            <a:chExt cx="2510426" cy="94108"/>
          </a:xfrm>
          <a:solidFill>
            <a:schemeClr val="tx1">
              <a:lumMod val="75000"/>
              <a:lumOff val="25000"/>
            </a:schemeClr>
          </a:solidFill>
        </p:grpSpPr>
        <p:cxnSp>
          <p:nvCxnSpPr>
            <p:cNvPr id="59" name="直接连接符 58"/>
            <p:cNvCxnSpPr/>
            <p:nvPr/>
          </p:nvCxnSpPr>
          <p:spPr>
            <a:xfrm flipV="1">
              <a:off x="5023235" y="4990752"/>
              <a:ext cx="2484888" cy="4705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7447937" y="4943701"/>
              <a:ext cx="85724" cy="85724"/>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60"/>
          <p:cNvGrpSpPr/>
          <p:nvPr/>
        </p:nvGrpSpPr>
        <p:grpSpPr>
          <a:xfrm>
            <a:off x="5116886" y="2914201"/>
            <a:ext cx="1229661" cy="49701"/>
            <a:chOff x="6108800" y="4203133"/>
            <a:chExt cx="2224962" cy="89918"/>
          </a:xfrm>
          <a:solidFill>
            <a:schemeClr val="tx1">
              <a:lumMod val="75000"/>
              <a:lumOff val="25000"/>
            </a:schemeClr>
          </a:solidFill>
        </p:grpSpPr>
        <p:cxnSp>
          <p:nvCxnSpPr>
            <p:cNvPr id="62" name="直接连接符 61"/>
            <p:cNvCxnSpPr/>
            <p:nvPr/>
          </p:nvCxnSpPr>
          <p:spPr>
            <a:xfrm flipV="1">
              <a:off x="6108800" y="4245996"/>
              <a:ext cx="2221786" cy="47055"/>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8248038" y="4203133"/>
              <a:ext cx="85724" cy="85724"/>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63"/>
          <p:cNvGrpSpPr/>
          <p:nvPr/>
        </p:nvGrpSpPr>
        <p:grpSpPr>
          <a:xfrm>
            <a:off x="5857243" y="2427771"/>
            <a:ext cx="1032448" cy="55170"/>
            <a:chOff x="7189930" y="3554751"/>
            <a:chExt cx="1868120" cy="99811"/>
          </a:xfrm>
          <a:solidFill>
            <a:schemeClr val="tx1">
              <a:lumMod val="75000"/>
              <a:lumOff val="25000"/>
            </a:schemeClr>
          </a:solidFill>
        </p:grpSpPr>
        <p:cxnSp>
          <p:nvCxnSpPr>
            <p:cNvPr id="65" name="直接连接符 64"/>
            <p:cNvCxnSpPr/>
            <p:nvPr/>
          </p:nvCxnSpPr>
          <p:spPr>
            <a:xfrm flipV="1">
              <a:off x="7189930" y="3597614"/>
              <a:ext cx="1863217" cy="56948"/>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8972326" y="3554751"/>
              <a:ext cx="85724" cy="85724"/>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TextBox 66"/>
          <p:cNvSpPr txBox="1"/>
          <p:nvPr/>
        </p:nvSpPr>
        <p:spPr>
          <a:xfrm>
            <a:off x="6942607" y="2224249"/>
            <a:ext cx="1472470" cy="373763"/>
          </a:xfrm>
          <a:prstGeom prst="rect">
            <a:avLst/>
          </a:prstGeom>
          <a:noFill/>
        </p:spPr>
        <p:txBody>
          <a:bodyPr wrap="square" lIns="68587" tIns="34293" rIns="68587" bIns="3429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8" name="TextBox 67"/>
          <p:cNvSpPr txBox="1"/>
          <p:nvPr/>
        </p:nvSpPr>
        <p:spPr>
          <a:xfrm>
            <a:off x="6472073" y="2803997"/>
            <a:ext cx="1472470" cy="373763"/>
          </a:xfrm>
          <a:prstGeom prst="rect">
            <a:avLst/>
          </a:prstGeom>
          <a:noFill/>
        </p:spPr>
        <p:txBody>
          <a:bodyPr wrap="square" lIns="68587" tIns="34293" rIns="68587" bIns="3429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9" name="TextBox 68"/>
          <p:cNvSpPr txBox="1"/>
          <p:nvPr/>
        </p:nvSpPr>
        <p:spPr>
          <a:xfrm>
            <a:off x="5886643" y="3336996"/>
            <a:ext cx="1472470" cy="373763"/>
          </a:xfrm>
          <a:prstGeom prst="rect">
            <a:avLst/>
          </a:prstGeom>
          <a:noFill/>
        </p:spPr>
        <p:txBody>
          <a:bodyPr wrap="square" lIns="68587" tIns="34293" rIns="68587" bIns="3429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70" name="TextBox 69"/>
          <p:cNvSpPr txBox="1"/>
          <p:nvPr/>
        </p:nvSpPr>
        <p:spPr>
          <a:xfrm>
            <a:off x="5212664" y="3961956"/>
            <a:ext cx="1472470" cy="373763"/>
          </a:xfrm>
          <a:prstGeom prst="rect">
            <a:avLst/>
          </a:prstGeom>
          <a:noFill/>
        </p:spPr>
        <p:txBody>
          <a:bodyPr wrap="square" lIns="68587" tIns="34293" rIns="68587" bIns="3429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grpSp>
        <p:nvGrpSpPr>
          <p:cNvPr id="7" name="组合 70"/>
          <p:cNvGrpSpPr/>
          <p:nvPr/>
        </p:nvGrpSpPr>
        <p:grpSpPr>
          <a:xfrm>
            <a:off x="5116886" y="2046060"/>
            <a:ext cx="1000338" cy="561554"/>
            <a:chOff x="6246060" y="2924078"/>
            <a:chExt cx="1810025" cy="1015944"/>
          </a:xfrm>
          <a:solidFill>
            <a:schemeClr val="accent4"/>
          </a:solidFill>
        </p:grpSpPr>
        <p:sp>
          <p:nvSpPr>
            <p:cNvPr id="72" name="Freeform 62"/>
            <p:cNvSpPr>
              <a:spLocks/>
            </p:cNvSpPr>
            <p:nvPr/>
          </p:nvSpPr>
          <p:spPr bwMode="auto">
            <a:xfrm>
              <a:off x="6246060" y="2924078"/>
              <a:ext cx="1810025" cy="1015944"/>
            </a:xfrm>
            <a:custGeom>
              <a:avLst/>
              <a:gdLst>
                <a:gd name="T0" fmla="*/ 198 w 198"/>
                <a:gd name="T1" fmla="*/ 136 h 136"/>
                <a:gd name="T2" fmla="*/ 0 w 198"/>
                <a:gd name="T3" fmla="*/ 136 h 136"/>
                <a:gd name="T4" fmla="*/ 98 w 198"/>
                <a:gd name="T5" fmla="*/ 0 h 136"/>
                <a:gd name="T6" fmla="*/ 198 w 198"/>
                <a:gd name="T7" fmla="*/ 136 h 136"/>
              </a:gdLst>
              <a:ahLst/>
              <a:cxnLst>
                <a:cxn ang="0">
                  <a:pos x="T0" y="T1"/>
                </a:cxn>
                <a:cxn ang="0">
                  <a:pos x="T2" y="T3"/>
                </a:cxn>
                <a:cxn ang="0">
                  <a:pos x="T4" y="T5"/>
                </a:cxn>
                <a:cxn ang="0">
                  <a:pos x="T6" y="T7"/>
                </a:cxn>
              </a:cxnLst>
              <a:rect l="0" t="0" r="r" b="b"/>
              <a:pathLst>
                <a:path w="198" h="136">
                  <a:moveTo>
                    <a:pt x="198" y="136"/>
                  </a:moveTo>
                  <a:lnTo>
                    <a:pt x="0" y="136"/>
                  </a:lnTo>
                  <a:lnTo>
                    <a:pt x="98" y="0"/>
                  </a:lnTo>
                  <a:lnTo>
                    <a:pt x="198" y="136"/>
                  </a:lnTo>
                  <a:close/>
                </a:path>
              </a:pathLst>
            </a:custGeom>
            <a:grp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74" name="TextBox 73"/>
            <p:cNvSpPr txBox="1"/>
            <p:nvPr/>
          </p:nvSpPr>
          <p:spPr>
            <a:xfrm>
              <a:off x="6721579" y="3323918"/>
              <a:ext cx="864094" cy="445455"/>
            </a:xfrm>
            <a:prstGeom prst="rect">
              <a:avLst/>
            </a:prstGeom>
            <a:noFill/>
          </p:spPr>
          <p:txBody>
            <a:bodyPr wrap="square" rtlCol="0">
              <a:spAutoFit/>
            </a:bodyPr>
            <a:lstStyle/>
            <a:p>
              <a:r>
                <a:rPr lang="en-US" altLang="zh-CN" sz="1000" dirty="0">
                  <a:solidFill>
                    <a:schemeClr val="bg1"/>
                  </a:solidFill>
                </a:rPr>
                <a:t>100%</a:t>
              </a:r>
              <a:endParaRPr lang="zh-CN" altLang="en-US" sz="1000" dirty="0">
                <a:solidFill>
                  <a:schemeClr val="bg1"/>
                </a:solidFill>
              </a:endParaRPr>
            </a:p>
          </p:txBody>
        </p:sp>
      </p:grpSp>
      <p:grpSp>
        <p:nvGrpSpPr>
          <p:cNvPr id="8" name="组合 74"/>
          <p:cNvGrpSpPr/>
          <p:nvPr/>
        </p:nvGrpSpPr>
        <p:grpSpPr>
          <a:xfrm>
            <a:off x="1243161" y="1812711"/>
            <a:ext cx="4337037" cy="2369181"/>
            <a:chOff x="838622" y="2481298"/>
            <a:chExt cx="6487773" cy="3622269"/>
          </a:xfrm>
        </p:grpSpPr>
        <p:sp>
          <p:nvSpPr>
            <p:cNvPr id="76" name="椭圆 75"/>
            <p:cNvSpPr/>
            <p:nvPr/>
          </p:nvSpPr>
          <p:spPr>
            <a:xfrm>
              <a:off x="4571722" y="3358092"/>
              <a:ext cx="147916" cy="147916"/>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76"/>
            <p:cNvGrpSpPr/>
            <p:nvPr/>
          </p:nvGrpSpPr>
          <p:grpSpPr>
            <a:xfrm>
              <a:off x="838622" y="2481298"/>
              <a:ext cx="6487773" cy="3622269"/>
              <a:chOff x="838622" y="2481298"/>
              <a:chExt cx="6487773" cy="3622269"/>
            </a:xfrm>
          </p:grpSpPr>
          <p:grpSp>
            <p:nvGrpSpPr>
              <p:cNvPr id="10" name="组合 77"/>
              <p:cNvGrpSpPr/>
              <p:nvPr/>
            </p:nvGrpSpPr>
            <p:grpSpPr>
              <a:xfrm>
                <a:off x="838622" y="2532777"/>
                <a:ext cx="6487773" cy="3570790"/>
                <a:chOff x="838622" y="2532777"/>
                <a:chExt cx="6487773" cy="3570790"/>
              </a:xfrm>
            </p:grpSpPr>
            <p:cxnSp>
              <p:nvCxnSpPr>
                <p:cNvPr id="80" name="直接连接符 79"/>
                <p:cNvCxnSpPr/>
                <p:nvPr/>
              </p:nvCxnSpPr>
              <p:spPr>
                <a:xfrm flipH="1">
                  <a:off x="2885580" y="2532777"/>
                  <a:ext cx="4440815" cy="1454859"/>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838622" y="3987635"/>
                  <a:ext cx="2046957" cy="2115932"/>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2805786" y="3896807"/>
                  <a:ext cx="147916" cy="147916"/>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5872054" y="2926459"/>
                  <a:ext cx="108000" cy="108001"/>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9" name="椭圆 78"/>
              <p:cNvSpPr/>
              <p:nvPr/>
            </p:nvSpPr>
            <p:spPr>
              <a:xfrm>
                <a:off x="7195584" y="2481298"/>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 name="组合 97"/>
          <p:cNvGrpSpPr/>
          <p:nvPr/>
        </p:nvGrpSpPr>
        <p:grpSpPr>
          <a:xfrm>
            <a:off x="4119639" y="2263988"/>
            <a:ext cx="1303471" cy="734975"/>
            <a:chOff x="4844436" y="3173270"/>
            <a:chExt cx="2358517" cy="1329691"/>
          </a:xfrm>
        </p:grpSpPr>
        <p:sp>
          <p:nvSpPr>
            <p:cNvPr id="99" name="Freeform 63"/>
            <p:cNvSpPr>
              <a:spLocks/>
            </p:cNvSpPr>
            <p:nvPr/>
          </p:nvSpPr>
          <p:spPr bwMode="auto">
            <a:xfrm>
              <a:off x="4844436" y="3173270"/>
              <a:ext cx="2358517" cy="1329691"/>
            </a:xfrm>
            <a:custGeom>
              <a:avLst/>
              <a:gdLst>
                <a:gd name="T0" fmla="*/ 129 w 129"/>
                <a:gd name="T1" fmla="*/ 89 h 89"/>
                <a:gd name="T2" fmla="*/ 0 w 129"/>
                <a:gd name="T3" fmla="*/ 89 h 89"/>
                <a:gd name="T4" fmla="*/ 64 w 129"/>
                <a:gd name="T5" fmla="*/ 0 h 89"/>
                <a:gd name="T6" fmla="*/ 129 w 129"/>
                <a:gd name="T7" fmla="*/ 89 h 89"/>
              </a:gdLst>
              <a:ahLst/>
              <a:cxnLst>
                <a:cxn ang="0">
                  <a:pos x="T0" y="T1"/>
                </a:cxn>
                <a:cxn ang="0">
                  <a:pos x="T2" y="T3"/>
                </a:cxn>
                <a:cxn ang="0">
                  <a:pos x="T4" y="T5"/>
                </a:cxn>
                <a:cxn ang="0">
                  <a:pos x="T6" y="T7"/>
                </a:cxn>
              </a:cxnLst>
              <a:rect l="0" t="0" r="r" b="b"/>
              <a:pathLst>
                <a:path w="129" h="89">
                  <a:moveTo>
                    <a:pt x="129" y="89"/>
                  </a:moveTo>
                  <a:cubicBezTo>
                    <a:pt x="86" y="89"/>
                    <a:pt x="43" y="89"/>
                    <a:pt x="0" y="89"/>
                  </a:cubicBezTo>
                  <a:cubicBezTo>
                    <a:pt x="21" y="59"/>
                    <a:pt x="43" y="29"/>
                    <a:pt x="64" y="0"/>
                  </a:cubicBezTo>
                  <a:cubicBezTo>
                    <a:pt x="86" y="29"/>
                    <a:pt x="107" y="59"/>
                    <a:pt x="129" y="89"/>
                  </a:cubicBezTo>
                  <a:close/>
                </a:path>
              </a:pathLst>
            </a:custGeom>
            <a:solidFill>
              <a:schemeClr val="bg1">
                <a:lumMod val="50000"/>
                <a:alpha val="55000"/>
              </a:schemeClr>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0" name="Freeform 64"/>
            <p:cNvSpPr>
              <a:spLocks/>
            </p:cNvSpPr>
            <p:nvPr/>
          </p:nvSpPr>
          <p:spPr bwMode="auto">
            <a:xfrm>
              <a:off x="4844436" y="3636421"/>
              <a:ext cx="2358517" cy="866540"/>
            </a:xfrm>
            <a:custGeom>
              <a:avLst/>
              <a:gdLst>
                <a:gd name="T0" fmla="*/ 129 w 129"/>
                <a:gd name="T1" fmla="*/ 58 h 58"/>
                <a:gd name="T2" fmla="*/ 0 w 129"/>
                <a:gd name="T3" fmla="*/ 58 h 58"/>
                <a:gd name="T4" fmla="*/ 42 w 129"/>
                <a:gd name="T5" fmla="*/ 0 h 58"/>
                <a:gd name="T6" fmla="*/ 87 w 129"/>
                <a:gd name="T7" fmla="*/ 0 h 58"/>
                <a:gd name="T8" fmla="*/ 129 w 129"/>
                <a:gd name="T9" fmla="*/ 58 h 58"/>
              </a:gdLst>
              <a:ahLst/>
              <a:cxnLst>
                <a:cxn ang="0">
                  <a:pos x="T0" y="T1"/>
                </a:cxn>
                <a:cxn ang="0">
                  <a:pos x="T2" y="T3"/>
                </a:cxn>
                <a:cxn ang="0">
                  <a:pos x="T4" y="T5"/>
                </a:cxn>
                <a:cxn ang="0">
                  <a:pos x="T6" y="T7"/>
                </a:cxn>
                <a:cxn ang="0">
                  <a:pos x="T8" y="T9"/>
                </a:cxn>
              </a:cxnLst>
              <a:rect l="0" t="0" r="r" b="b"/>
              <a:pathLst>
                <a:path w="129" h="58">
                  <a:moveTo>
                    <a:pt x="129" y="58"/>
                  </a:moveTo>
                  <a:cubicBezTo>
                    <a:pt x="86" y="58"/>
                    <a:pt x="43" y="58"/>
                    <a:pt x="0" y="58"/>
                  </a:cubicBezTo>
                  <a:cubicBezTo>
                    <a:pt x="42" y="0"/>
                    <a:pt x="42" y="0"/>
                    <a:pt x="42" y="0"/>
                  </a:cubicBezTo>
                  <a:cubicBezTo>
                    <a:pt x="87" y="0"/>
                    <a:pt x="87" y="0"/>
                    <a:pt x="87" y="0"/>
                  </a:cubicBezTo>
                  <a:lnTo>
                    <a:pt x="129" y="58"/>
                  </a:lnTo>
                  <a:close/>
                </a:path>
              </a:pathLst>
            </a:custGeom>
            <a:solidFill>
              <a:schemeClr val="accent3"/>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1" name="TextBox 100"/>
            <p:cNvSpPr txBox="1"/>
            <p:nvPr/>
          </p:nvSpPr>
          <p:spPr>
            <a:xfrm>
              <a:off x="5705476" y="3681240"/>
              <a:ext cx="864098" cy="501137"/>
            </a:xfrm>
            <a:prstGeom prst="rect">
              <a:avLst/>
            </a:prstGeom>
            <a:noFill/>
          </p:spPr>
          <p:txBody>
            <a:bodyPr wrap="square" rtlCol="0">
              <a:spAutoFit/>
            </a:bodyPr>
            <a:lstStyle/>
            <a:p>
              <a:r>
                <a:rPr lang="en-US" altLang="zh-CN" sz="1200" dirty="0">
                  <a:solidFill>
                    <a:schemeClr val="bg1"/>
                  </a:solidFill>
                </a:rPr>
                <a:t>65%</a:t>
              </a:r>
              <a:endParaRPr lang="zh-CN" altLang="en-US" sz="1200" dirty="0">
                <a:solidFill>
                  <a:schemeClr val="bg1"/>
                </a:solidFill>
              </a:endParaRPr>
            </a:p>
          </p:txBody>
        </p:sp>
      </p:grpSp>
      <p:grpSp>
        <p:nvGrpSpPr>
          <p:cNvPr id="12" name="组合 101"/>
          <p:cNvGrpSpPr/>
          <p:nvPr/>
        </p:nvGrpSpPr>
        <p:grpSpPr>
          <a:xfrm>
            <a:off x="3046267" y="2676065"/>
            <a:ext cx="1617280" cy="908397"/>
            <a:chOff x="3338787" y="3681241"/>
            <a:chExt cx="2926323" cy="1643439"/>
          </a:xfrm>
          <a:solidFill>
            <a:srgbClr val="00CC66"/>
          </a:solidFill>
        </p:grpSpPr>
        <p:sp>
          <p:nvSpPr>
            <p:cNvPr id="103" name="Freeform 65"/>
            <p:cNvSpPr>
              <a:spLocks/>
            </p:cNvSpPr>
            <p:nvPr/>
          </p:nvSpPr>
          <p:spPr bwMode="auto">
            <a:xfrm>
              <a:off x="3338787" y="3681241"/>
              <a:ext cx="2925294" cy="1643439"/>
            </a:xfrm>
            <a:custGeom>
              <a:avLst/>
              <a:gdLst>
                <a:gd name="T0" fmla="*/ 160 w 160"/>
                <a:gd name="T1" fmla="*/ 110 h 110"/>
                <a:gd name="T2" fmla="*/ 0 w 160"/>
                <a:gd name="T3" fmla="*/ 110 h 110"/>
                <a:gd name="T4" fmla="*/ 80 w 160"/>
                <a:gd name="T5" fmla="*/ 0 h 110"/>
                <a:gd name="T6" fmla="*/ 160 w 160"/>
                <a:gd name="T7" fmla="*/ 110 h 110"/>
              </a:gdLst>
              <a:ahLst/>
              <a:cxnLst>
                <a:cxn ang="0">
                  <a:pos x="T0" y="T1"/>
                </a:cxn>
                <a:cxn ang="0">
                  <a:pos x="T2" y="T3"/>
                </a:cxn>
                <a:cxn ang="0">
                  <a:pos x="T4" y="T5"/>
                </a:cxn>
                <a:cxn ang="0">
                  <a:pos x="T6" y="T7"/>
                </a:cxn>
              </a:cxnLst>
              <a:rect l="0" t="0" r="r" b="b"/>
              <a:pathLst>
                <a:path w="160" h="110">
                  <a:moveTo>
                    <a:pt x="160" y="110"/>
                  </a:moveTo>
                  <a:cubicBezTo>
                    <a:pt x="107" y="110"/>
                    <a:pt x="53" y="110"/>
                    <a:pt x="0" y="110"/>
                  </a:cubicBezTo>
                  <a:cubicBezTo>
                    <a:pt x="27" y="73"/>
                    <a:pt x="53" y="37"/>
                    <a:pt x="80" y="0"/>
                  </a:cubicBezTo>
                  <a:cubicBezTo>
                    <a:pt x="107" y="37"/>
                    <a:pt x="134" y="73"/>
                    <a:pt x="160" y="110"/>
                  </a:cubicBezTo>
                  <a:close/>
                </a:path>
              </a:pathLst>
            </a:custGeom>
            <a:solidFill>
              <a:schemeClr val="bg1">
                <a:lumMod val="50000"/>
                <a:alpha val="55000"/>
              </a:schemeClr>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4" name="Freeform 66"/>
            <p:cNvSpPr>
              <a:spLocks/>
            </p:cNvSpPr>
            <p:nvPr/>
          </p:nvSpPr>
          <p:spPr bwMode="auto">
            <a:xfrm>
              <a:off x="3339816" y="4562722"/>
              <a:ext cx="2925294" cy="761958"/>
            </a:xfrm>
            <a:custGeom>
              <a:avLst/>
              <a:gdLst>
                <a:gd name="T0" fmla="*/ 160 w 160"/>
                <a:gd name="T1" fmla="*/ 51 h 51"/>
                <a:gd name="T2" fmla="*/ 0 w 160"/>
                <a:gd name="T3" fmla="*/ 51 h 51"/>
                <a:gd name="T4" fmla="*/ 37 w 160"/>
                <a:gd name="T5" fmla="*/ 0 h 51"/>
                <a:gd name="T6" fmla="*/ 123 w 160"/>
                <a:gd name="T7" fmla="*/ 0 h 51"/>
                <a:gd name="T8" fmla="*/ 160 w 160"/>
                <a:gd name="T9" fmla="*/ 51 h 51"/>
              </a:gdLst>
              <a:ahLst/>
              <a:cxnLst>
                <a:cxn ang="0">
                  <a:pos x="T0" y="T1"/>
                </a:cxn>
                <a:cxn ang="0">
                  <a:pos x="T2" y="T3"/>
                </a:cxn>
                <a:cxn ang="0">
                  <a:pos x="T4" y="T5"/>
                </a:cxn>
                <a:cxn ang="0">
                  <a:pos x="T6" y="T7"/>
                </a:cxn>
                <a:cxn ang="0">
                  <a:pos x="T8" y="T9"/>
                </a:cxn>
              </a:cxnLst>
              <a:rect l="0" t="0" r="r" b="b"/>
              <a:pathLst>
                <a:path w="160" h="51">
                  <a:moveTo>
                    <a:pt x="160" y="51"/>
                  </a:moveTo>
                  <a:cubicBezTo>
                    <a:pt x="107" y="51"/>
                    <a:pt x="53" y="51"/>
                    <a:pt x="0" y="51"/>
                  </a:cubicBezTo>
                  <a:cubicBezTo>
                    <a:pt x="37" y="0"/>
                    <a:pt x="37" y="0"/>
                    <a:pt x="37" y="0"/>
                  </a:cubicBezTo>
                  <a:cubicBezTo>
                    <a:pt x="123" y="0"/>
                    <a:pt x="123" y="0"/>
                    <a:pt x="123" y="0"/>
                  </a:cubicBezTo>
                  <a:lnTo>
                    <a:pt x="160" y="51"/>
                  </a:lnTo>
                  <a:close/>
                </a:path>
              </a:pathLst>
            </a:custGeom>
            <a:solidFill>
              <a:schemeClr val="accent2"/>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5" name="TextBox 104"/>
            <p:cNvSpPr txBox="1"/>
            <p:nvPr/>
          </p:nvSpPr>
          <p:spPr>
            <a:xfrm>
              <a:off x="4407825" y="4069690"/>
              <a:ext cx="864097" cy="501137"/>
            </a:xfrm>
            <a:prstGeom prst="rect">
              <a:avLst/>
            </a:prstGeom>
            <a:noFill/>
          </p:spPr>
          <p:txBody>
            <a:bodyPr wrap="square" rtlCol="0">
              <a:spAutoFit/>
            </a:bodyPr>
            <a:lstStyle/>
            <a:p>
              <a:r>
                <a:rPr lang="en-US" altLang="zh-CN" sz="1200" dirty="0">
                  <a:solidFill>
                    <a:schemeClr val="bg1"/>
                  </a:solidFill>
                </a:rPr>
                <a:t>65%</a:t>
              </a:r>
              <a:endParaRPr lang="zh-CN" altLang="en-US" sz="1200" dirty="0">
                <a:solidFill>
                  <a:schemeClr val="bg1"/>
                </a:solidFill>
              </a:endParaRPr>
            </a:p>
          </p:txBody>
        </p:sp>
      </p:grpSp>
      <p:grpSp>
        <p:nvGrpSpPr>
          <p:cNvPr id="13" name="组合 1"/>
          <p:cNvGrpSpPr/>
          <p:nvPr/>
        </p:nvGrpSpPr>
        <p:grpSpPr>
          <a:xfrm>
            <a:off x="1971526" y="2268214"/>
            <a:ext cx="715443" cy="393409"/>
            <a:chOff x="2627450" y="3023358"/>
            <a:chExt cx="953758" cy="524384"/>
          </a:xfrm>
          <a:solidFill>
            <a:schemeClr val="accent1"/>
          </a:solidFill>
        </p:grpSpPr>
        <p:sp>
          <p:nvSpPr>
            <p:cNvPr id="87" name="TextBox 86"/>
            <p:cNvSpPr txBox="1"/>
            <p:nvPr/>
          </p:nvSpPr>
          <p:spPr>
            <a:xfrm>
              <a:off x="2627450" y="3023358"/>
              <a:ext cx="953758" cy="492443"/>
            </a:xfrm>
            <a:prstGeom prst="rect">
              <a:avLst/>
            </a:prstGeom>
            <a:grpFill/>
          </p:spPr>
          <p:txBody>
            <a:bodyPr wrap="square" rtlCol="0" anchor="ctr">
              <a:spAutoFit/>
            </a:bodyPr>
            <a:lstStyle/>
            <a:p>
              <a:pPr algn="just"/>
              <a:endParaRPr lang="zh-CN" altLang="en-US" dirty="0">
                <a:solidFill>
                  <a:srgbClr val="001B36"/>
                </a:solidFill>
              </a:endParaRPr>
            </a:p>
          </p:txBody>
        </p:sp>
        <p:sp>
          <p:nvSpPr>
            <p:cNvPr id="88" name="等腰三角形 87"/>
            <p:cNvSpPr/>
            <p:nvPr/>
          </p:nvSpPr>
          <p:spPr>
            <a:xfrm rot="10800000">
              <a:off x="3423982" y="3412202"/>
              <a:ext cx="157226" cy="1355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2650401" y="3102135"/>
              <a:ext cx="907857" cy="307681"/>
            </a:xfrm>
            <a:prstGeom prst="rect">
              <a:avLst/>
            </a:prstGeom>
            <a:grpFill/>
          </p:spPr>
          <p:txBody>
            <a:bodyPr wrap="square" rtlCol="0">
              <a:spAutoFit/>
            </a:bodyPr>
            <a:lstStyle/>
            <a:p>
              <a:r>
                <a:rPr lang="zh-CN" altLang="en-US" sz="900" dirty="0">
                  <a:solidFill>
                    <a:schemeClr val="bg1"/>
                  </a:solidFill>
                  <a:latin typeface="微软雅黑" pitchFamily="34" charset="-122"/>
                  <a:ea typeface="微软雅黑" pitchFamily="34" charset="-122"/>
                </a:rPr>
                <a:t>第一季度</a:t>
              </a:r>
            </a:p>
          </p:txBody>
        </p:sp>
      </p:grpSp>
      <p:grpSp>
        <p:nvGrpSpPr>
          <p:cNvPr id="14" name="组合 3"/>
          <p:cNvGrpSpPr/>
          <p:nvPr/>
        </p:nvGrpSpPr>
        <p:grpSpPr>
          <a:xfrm>
            <a:off x="3089930" y="1902733"/>
            <a:ext cx="715443" cy="393409"/>
            <a:chOff x="4118397" y="2536198"/>
            <a:chExt cx="953758" cy="524384"/>
          </a:xfrm>
          <a:solidFill>
            <a:schemeClr val="accent2"/>
          </a:solidFill>
        </p:grpSpPr>
        <p:sp>
          <p:nvSpPr>
            <p:cNvPr id="123" name="TextBox 122"/>
            <p:cNvSpPr txBox="1"/>
            <p:nvPr/>
          </p:nvSpPr>
          <p:spPr>
            <a:xfrm>
              <a:off x="4118397" y="2536198"/>
              <a:ext cx="953758" cy="492443"/>
            </a:xfrm>
            <a:prstGeom prst="rect">
              <a:avLst/>
            </a:prstGeom>
            <a:grpFill/>
          </p:spPr>
          <p:txBody>
            <a:bodyPr wrap="square" rtlCol="0" anchor="ctr">
              <a:spAutoFit/>
            </a:bodyPr>
            <a:lstStyle/>
            <a:p>
              <a:pPr algn="just"/>
              <a:endParaRPr lang="zh-CN" altLang="en-US" dirty="0">
                <a:solidFill>
                  <a:srgbClr val="001B36"/>
                </a:solidFill>
              </a:endParaRPr>
            </a:p>
          </p:txBody>
        </p:sp>
        <p:sp>
          <p:nvSpPr>
            <p:cNvPr id="124" name="等腰三角形 123"/>
            <p:cNvSpPr/>
            <p:nvPr/>
          </p:nvSpPr>
          <p:spPr>
            <a:xfrm rot="10800000">
              <a:off x="4914929" y="2925042"/>
              <a:ext cx="157226" cy="1355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TextBox 128"/>
            <p:cNvSpPr txBox="1"/>
            <p:nvPr/>
          </p:nvSpPr>
          <p:spPr>
            <a:xfrm>
              <a:off x="4141348" y="2614975"/>
              <a:ext cx="907857" cy="307681"/>
            </a:xfrm>
            <a:prstGeom prst="rect">
              <a:avLst/>
            </a:prstGeom>
            <a:grpFill/>
          </p:spPr>
          <p:txBody>
            <a:bodyPr wrap="square" rtlCol="0">
              <a:spAutoFit/>
            </a:bodyPr>
            <a:lstStyle/>
            <a:p>
              <a:r>
                <a:rPr lang="zh-CN" altLang="en-US" sz="900" dirty="0">
                  <a:solidFill>
                    <a:schemeClr val="bg1"/>
                  </a:solidFill>
                  <a:latin typeface="微软雅黑" pitchFamily="34" charset="-122"/>
                  <a:ea typeface="微软雅黑" pitchFamily="34" charset="-122"/>
                </a:rPr>
                <a:t>第二季度</a:t>
              </a:r>
            </a:p>
          </p:txBody>
        </p:sp>
      </p:grpSp>
      <p:grpSp>
        <p:nvGrpSpPr>
          <p:cNvPr id="15" name="组合 4"/>
          <p:cNvGrpSpPr/>
          <p:nvPr/>
        </p:nvGrpSpPr>
        <p:grpSpPr>
          <a:xfrm>
            <a:off x="4035782" y="1671828"/>
            <a:ext cx="715443" cy="393409"/>
            <a:chOff x="5379314" y="2228421"/>
            <a:chExt cx="953758" cy="524384"/>
          </a:xfrm>
          <a:solidFill>
            <a:schemeClr val="accent3"/>
          </a:solidFill>
        </p:grpSpPr>
        <p:sp>
          <p:nvSpPr>
            <p:cNvPr id="134" name="TextBox 133"/>
            <p:cNvSpPr txBox="1"/>
            <p:nvPr/>
          </p:nvSpPr>
          <p:spPr>
            <a:xfrm>
              <a:off x="5379314" y="2228421"/>
              <a:ext cx="953758" cy="492443"/>
            </a:xfrm>
            <a:prstGeom prst="rect">
              <a:avLst/>
            </a:prstGeom>
            <a:grpFill/>
          </p:spPr>
          <p:txBody>
            <a:bodyPr wrap="square" rtlCol="0" anchor="ctr">
              <a:spAutoFit/>
            </a:bodyPr>
            <a:lstStyle/>
            <a:p>
              <a:pPr algn="just"/>
              <a:endParaRPr lang="zh-CN" altLang="en-US" dirty="0">
                <a:solidFill>
                  <a:srgbClr val="001B36"/>
                </a:solidFill>
              </a:endParaRPr>
            </a:p>
          </p:txBody>
        </p:sp>
        <p:sp>
          <p:nvSpPr>
            <p:cNvPr id="135" name="等腰三角形 134"/>
            <p:cNvSpPr/>
            <p:nvPr/>
          </p:nvSpPr>
          <p:spPr>
            <a:xfrm rot="10800000">
              <a:off x="6175846" y="2617265"/>
              <a:ext cx="157226" cy="1355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TextBox 136"/>
            <p:cNvSpPr txBox="1"/>
            <p:nvPr/>
          </p:nvSpPr>
          <p:spPr>
            <a:xfrm>
              <a:off x="5402265" y="2307198"/>
              <a:ext cx="907857" cy="307681"/>
            </a:xfrm>
            <a:prstGeom prst="rect">
              <a:avLst/>
            </a:prstGeom>
            <a:grpFill/>
          </p:spPr>
          <p:txBody>
            <a:bodyPr wrap="square" rtlCol="0">
              <a:spAutoFit/>
            </a:bodyPr>
            <a:lstStyle/>
            <a:p>
              <a:r>
                <a:rPr lang="zh-CN" altLang="en-US" sz="900" dirty="0">
                  <a:solidFill>
                    <a:schemeClr val="bg1"/>
                  </a:solidFill>
                  <a:latin typeface="微软雅黑" pitchFamily="34" charset="-122"/>
                  <a:ea typeface="微软雅黑" pitchFamily="34" charset="-122"/>
                </a:rPr>
                <a:t>第三季度</a:t>
              </a:r>
            </a:p>
          </p:txBody>
        </p:sp>
      </p:grpSp>
      <p:grpSp>
        <p:nvGrpSpPr>
          <p:cNvPr id="16" name="组合 5"/>
          <p:cNvGrpSpPr/>
          <p:nvPr/>
        </p:nvGrpSpPr>
        <p:grpSpPr>
          <a:xfrm>
            <a:off x="4864756" y="1407583"/>
            <a:ext cx="715443" cy="393409"/>
            <a:chOff x="6484421" y="1876202"/>
            <a:chExt cx="953758" cy="524384"/>
          </a:xfrm>
          <a:solidFill>
            <a:schemeClr val="accent4"/>
          </a:solidFill>
        </p:grpSpPr>
        <p:sp>
          <p:nvSpPr>
            <p:cNvPr id="138" name="TextBox 137"/>
            <p:cNvSpPr txBox="1"/>
            <p:nvPr/>
          </p:nvSpPr>
          <p:spPr>
            <a:xfrm>
              <a:off x="6484421" y="1876202"/>
              <a:ext cx="953758" cy="492443"/>
            </a:xfrm>
            <a:prstGeom prst="rect">
              <a:avLst/>
            </a:prstGeom>
            <a:grpFill/>
          </p:spPr>
          <p:txBody>
            <a:bodyPr wrap="square" rtlCol="0" anchor="ctr">
              <a:spAutoFit/>
            </a:bodyPr>
            <a:lstStyle/>
            <a:p>
              <a:pPr algn="just"/>
              <a:endParaRPr lang="zh-CN" altLang="en-US" dirty="0">
                <a:solidFill>
                  <a:srgbClr val="001B36"/>
                </a:solidFill>
              </a:endParaRPr>
            </a:p>
          </p:txBody>
        </p:sp>
        <p:sp>
          <p:nvSpPr>
            <p:cNvPr id="139" name="等腰三角形 138"/>
            <p:cNvSpPr/>
            <p:nvPr/>
          </p:nvSpPr>
          <p:spPr>
            <a:xfrm rot="10800000">
              <a:off x="7280953" y="2265046"/>
              <a:ext cx="157226" cy="1355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TextBox 139"/>
            <p:cNvSpPr txBox="1"/>
            <p:nvPr/>
          </p:nvSpPr>
          <p:spPr>
            <a:xfrm>
              <a:off x="6507372" y="1954979"/>
              <a:ext cx="907857" cy="307681"/>
            </a:xfrm>
            <a:prstGeom prst="rect">
              <a:avLst/>
            </a:prstGeom>
            <a:grpFill/>
          </p:spPr>
          <p:txBody>
            <a:bodyPr wrap="square" rtlCol="0">
              <a:spAutoFit/>
            </a:bodyPr>
            <a:lstStyle/>
            <a:p>
              <a:r>
                <a:rPr lang="zh-CN" altLang="en-US" sz="900" dirty="0">
                  <a:solidFill>
                    <a:schemeClr val="bg1"/>
                  </a:solidFill>
                  <a:latin typeface="微软雅黑" pitchFamily="34" charset="-122"/>
                  <a:ea typeface="微软雅黑" pitchFamily="34" charset="-122"/>
                </a:rPr>
                <a:t>第四季度</a:t>
              </a:r>
            </a:p>
          </p:txBody>
        </p:sp>
      </p:grpSp>
      <p:grpSp>
        <p:nvGrpSpPr>
          <p:cNvPr id="17" name="组合 105"/>
          <p:cNvGrpSpPr/>
          <p:nvPr/>
        </p:nvGrpSpPr>
        <p:grpSpPr>
          <a:xfrm>
            <a:off x="1663024" y="3070055"/>
            <a:ext cx="1929947" cy="1085947"/>
            <a:chOff x="1583169" y="4164122"/>
            <a:chExt cx="3492069" cy="1964658"/>
          </a:xfrm>
        </p:grpSpPr>
        <p:sp>
          <p:nvSpPr>
            <p:cNvPr id="107" name="Freeform 67"/>
            <p:cNvSpPr>
              <a:spLocks/>
            </p:cNvSpPr>
            <p:nvPr/>
          </p:nvSpPr>
          <p:spPr bwMode="auto">
            <a:xfrm>
              <a:off x="1583169" y="4164122"/>
              <a:ext cx="3492069" cy="1964658"/>
            </a:xfrm>
            <a:custGeom>
              <a:avLst/>
              <a:gdLst>
                <a:gd name="T0" fmla="*/ 382 w 382"/>
                <a:gd name="T1" fmla="*/ 263 h 263"/>
                <a:gd name="T2" fmla="*/ 0 w 382"/>
                <a:gd name="T3" fmla="*/ 263 h 263"/>
                <a:gd name="T4" fmla="*/ 192 w 382"/>
                <a:gd name="T5" fmla="*/ 0 h 263"/>
                <a:gd name="T6" fmla="*/ 382 w 382"/>
                <a:gd name="T7" fmla="*/ 263 h 263"/>
              </a:gdLst>
              <a:ahLst/>
              <a:cxnLst>
                <a:cxn ang="0">
                  <a:pos x="T0" y="T1"/>
                </a:cxn>
                <a:cxn ang="0">
                  <a:pos x="T2" y="T3"/>
                </a:cxn>
                <a:cxn ang="0">
                  <a:pos x="T4" y="T5"/>
                </a:cxn>
                <a:cxn ang="0">
                  <a:pos x="T6" y="T7"/>
                </a:cxn>
              </a:cxnLst>
              <a:rect l="0" t="0" r="r" b="b"/>
              <a:pathLst>
                <a:path w="382" h="263">
                  <a:moveTo>
                    <a:pt x="382" y="263"/>
                  </a:moveTo>
                  <a:lnTo>
                    <a:pt x="0" y="263"/>
                  </a:lnTo>
                  <a:lnTo>
                    <a:pt x="192" y="0"/>
                  </a:lnTo>
                  <a:lnTo>
                    <a:pt x="382" y="263"/>
                  </a:lnTo>
                  <a:close/>
                </a:path>
              </a:pathLst>
            </a:custGeom>
            <a:solidFill>
              <a:schemeClr val="bg1">
                <a:lumMod val="50000"/>
                <a:alpha val="58000"/>
              </a:schemeClr>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8" name="Freeform 68"/>
            <p:cNvSpPr>
              <a:spLocks/>
            </p:cNvSpPr>
            <p:nvPr/>
          </p:nvSpPr>
          <p:spPr bwMode="auto">
            <a:xfrm>
              <a:off x="1583169" y="5628276"/>
              <a:ext cx="3492069" cy="500504"/>
            </a:xfrm>
            <a:custGeom>
              <a:avLst/>
              <a:gdLst>
                <a:gd name="T0" fmla="*/ 382 w 382"/>
                <a:gd name="T1" fmla="*/ 67 h 67"/>
                <a:gd name="T2" fmla="*/ 0 w 382"/>
                <a:gd name="T3" fmla="*/ 67 h 67"/>
                <a:gd name="T4" fmla="*/ 50 w 382"/>
                <a:gd name="T5" fmla="*/ 0 h 67"/>
                <a:gd name="T6" fmla="*/ 334 w 382"/>
                <a:gd name="T7" fmla="*/ 0 h 67"/>
                <a:gd name="T8" fmla="*/ 382 w 382"/>
                <a:gd name="T9" fmla="*/ 67 h 67"/>
              </a:gdLst>
              <a:ahLst/>
              <a:cxnLst>
                <a:cxn ang="0">
                  <a:pos x="T0" y="T1"/>
                </a:cxn>
                <a:cxn ang="0">
                  <a:pos x="T2" y="T3"/>
                </a:cxn>
                <a:cxn ang="0">
                  <a:pos x="T4" y="T5"/>
                </a:cxn>
                <a:cxn ang="0">
                  <a:pos x="T6" y="T7"/>
                </a:cxn>
                <a:cxn ang="0">
                  <a:pos x="T8" y="T9"/>
                </a:cxn>
              </a:cxnLst>
              <a:rect l="0" t="0" r="r" b="b"/>
              <a:pathLst>
                <a:path w="382" h="67">
                  <a:moveTo>
                    <a:pt x="382" y="67"/>
                  </a:moveTo>
                  <a:lnTo>
                    <a:pt x="0" y="67"/>
                  </a:lnTo>
                  <a:lnTo>
                    <a:pt x="50" y="0"/>
                  </a:lnTo>
                  <a:lnTo>
                    <a:pt x="334" y="0"/>
                  </a:lnTo>
                  <a:lnTo>
                    <a:pt x="382" y="67"/>
                  </a:lnTo>
                  <a:close/>
                </a:path>
              </a:pathLst>
            </a:custGeom>
            <a:solidFill>
              <a:schemeClr val="accent1"/>
            </a:solidFill>
            <a:ln w="2"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09" name="TextBox 108"/>
            <p:cNvSpPr txBox="1"/>
            <p:nvPr/>
          </p:nvSpPr>
          <p:spPr>
            <a:xfrm>
              <a:off x="2897157" y="4930933"/>
              <a:ext cx="864094" cy="501137"/>
            </a:xfrm>
            <a:prstGeom prst="rect">
              <a:avLst/>
            </a:prstGeom>
            <a:noFill/>
          </p:spPr>
          <p:txBody>
            <a:bodyPr wrap="square" rtlCol="0">
              <a:spAutoFit/>
            </a:bodyPr>
            <a:lstStyle/>
            <a:p>
              <a:r>
                <a:rPr lang="en-US" altLang="zh-CN" sz="1200" dirty="0">
                  <a:solidFill>
                    <a:schemeClr val="bg1"/>
                  </a:solidFill>
                </a:rPr>
                <a:t>30%</a:t>
              </a:r>
              <a:endParaRPr lang="zh-CN" altLang="en-US" sz="1200" dirty="0">
                <a:solidFill>
                  <a:schemeClr val="bg1"/>
                </a:solidFill>
              </a:endParaRPr>
            </a:p>
          </p:txBody>
        </p:sp>
      </p:grpSp>
    </p:spTree>
    <p:extLst>
      <p:ext uri="{BB962C8B-B14F-4D97-AF65-F5344CB8AC3E}">
        <p14:creationId xmlns:p14="http://schemas.microsoft.com/office/powerpoint/2010/main" val="420137870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down)">
                                      <p:cBhvr>
                                        <p:cTn id="11" dur="500"/>
                                        <p:tgtEl>
                                          <p:spTgt spid="1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par>
                          <p:cTn id="24" fill="hold">
                            <p:stCondLst>
                              <p:cond delay="2500"/>
                            </p:stCondLst>
                            <p:childTnLst>
                              <p:par>
                                <p:cTn id="25" presetID="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0-#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2" presetClass="entr" presetSubtype="8"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0-#ppt_w/2"/>
                                          </p:val>
                                        </p:tav>
                                        <p:tav tm="100000">
                                          <p:val>
                                            <p:strVal val="#ppt_x"/>
                                          </p:val>
                                        </p:tav>
                                      </p:tavLst>
                                    </p:anim>
                                    <p:anim calcmode="lin" valueType="num">
                                      <p:cBhvr additive="base">
                                        <p:cTn id="43" dur="500" fill="hold"/>
                                        <p:tgtEl>
                                          <p:spTgt spid="16"/>
                                        </p:tgtEl>
                                        <p:attrNameLst>
                                          <p:attrName>ppt_y</p:attrName>
                                        </p:attrNameLst>
                                      </p:cBhvr>
                                      <p:tavLst>
                                        <p:tav tm="0">
                                          <p:val>
                                            <p:strVal val="#ppt_y"/>
                                          </p:val>
                                        </p:tav>
                                        <p:tav tm="100000">
                                          <p:val>
                                            <p:strVal val="#ppt_y"/>
                                          </p:val>
                                        </p:tav>
                                      </p:tavLst>
                                    </p:anim>
                                  </p:childTnLst>
                                </p:cTn>
                              </p:par>
                            </p:childTnLst>
                          </p:cTn>
                        </p:par>
                        <p:par>
                          <p:cTn id="44" fill="hold">
                            <p:stCondLst>
                              <p:cond delay="4500"/>
                            </p:stCondLst>
                            <p:childTnLst>
                              <p:par>
                                <p:cTn id="45" presetID="22" presetClass="entr" presetSubtype="8"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ipe(left)">
                                      <p:cBhvr>
                                        <p:cTn id="47" dur="500"/>
                                        <p:tgtEl>
                                          <p:spTgt spid="2"/>
                                        </p:tgtEl>
                                      </p:cBhvr>
                                    </p:animEffect>
                                  </p:childTnLst>
                                </p:cTn>
                              </p:par>
                              <p:par>
                                <p:cTn id="48" presetID="22" presetClass="entr" presetSubtype="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wipe(left)">
                                      <p:cBhvr>
                                        <p:cTn id="50" dur="500"/>
                                        <p:tgtEl>
                                          <p:spTgt spid="4"/>
                                        </p:tgtEl>
                                      </p:cBhvr>
                                    </p:animEffect>
                                  </p:childTnLst>
                                </p:cTn>
                              </p:par>
                              <p:par>
                                <p:cTn id="51" presetID="12" presetClass="entr" presetSubtype="2" fill="hold" grpId="0"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p:tgtEl>
                                          <p:spTgt spid="70"/>
                                        </p:tgtEl>
                                        <p:attrNameLst>
                                          <p:attrName>ppt_x</p:attrName>
                                        </p:attrNameLst>
                                      </p:cBhvr>
                                      <p:tavLst>
                                        <p:tav tm="0">
                                          <p:val>
                                            <p:strVal val="#ppt_x+#ppt_w*1.125000"/>
                                          </p:val>
                                        </p:tav>
                                        <p:tav tm="100000">
                                          <p:val>
                                            <p:strVal val="#ppt_x"/>
                                          </p:val>
                                        </p:tav>
                                      </p:tavLst>
                                    </p:anim>
                                    <p:animEffect transition="in" filter="wipe(left)">
                                      <p:cBhvr>
                                        <p:cTn id="54" dur="500"/>
                                        <p:tgtEl>
                                          <p:spTgt spid="70"/>
                                        </p:tgtEl>
                                      </p:cBhvr>
                                    </p:animEffect>
                                  </p:childTnLst>
                                </p:cTn>
                              </p:par>
                              <p:par>
                                <p:cTn id="55" presetID="22" presetClass="entr" presetSubtype="8"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500"/>
                                        <p:tgtEl>
                                          <p:spTgt spid="5"/>
                                        </p:tgtEl>
                                      </p:cBhvr>
                                    </p:animEffect>
                                  </p:childTnLst>
                                </p:cTn>
                              </p:par>
                              <p:par>
                                <p:cTn id="58" presetID="22" presetClass="entr" presetSubtype="8"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left)">
                                      <p:cBhvr>
                                        <p:cTn id="60" dur="500"/>
                                        <p:tgtEl>
                                          <p:spTgt spid="6"/>
                                        </p:tgtEl>
                                      </p:cBhvr>
                                    </p:animEffect>
                                  </p:childTnLst>
                                </p:cTn>
                              </p:par>
                              <p:par>
                                <p:cTn id="61" presetID="12" presetClass="entr" presetSubtype="2" fill="hold" grpId="0" nodeType="withEffect">
                                  <p:stCondLst>
                                    <p:cond delay="200"/>
                                  </p:stCondLst>
                                  <p:childTnLst>
                                    <p:set>
                                      <p:cBhvr>
                                        <p:cTn id="62" dur="1" fill="hold">
                                          <p:stCondLst>
                                            <p:cond delay="0"/>
                                          </p:stCondLst>
                                        </p:cTn>
                                        <p:tgtEl>
                                          <p:spTgt spid="67"/>
                                        </p:tgtEl>
                                        <p:attrNameLst>
                                          <p:attrName>style.visibility</p:attrName>
                                        </p:attrNameLst>
                                      </p:cBhvr>
                                      <p:to>
                                        <p:strVal val="visible"/>
                                      </p:to>
                                    </p:set>
                                    <p:anim calcmode="lin" valueType="num">
                                      <p:cBhvr additive="base">
                                        <p:cTn id="63" dur="500"/>
                                        <p:tgtEl>
                                          <p:spTgt spid="67"/>
                                        </p:tgtEl>
                                        <p:attrNameLst>
                                          <p:attrName>ppt_x</p:attrName>
                                        </p:attrNameLst>
                                      </p:cBhvr>
                                      <p:tavLst>
                                        <p:tav tm="0">
                                          <p:val>
                                            <p:strVal val="#ppt_x+#ppt_w*1.125000"/>
                                          </p:val>
                                        </p:tav>
                                        <p:tav tm="100000">
                                          <p:val>
                                            <p:strVal val="#ppt_x"/>
                                          </p:val>
                                        </p:tav>
                                      </p:tavLst>
                                    </p:anim>
                                    <p:animEffect transition="in" filter="wipe(left)">
                                      <p:cBhvr>
                                        <p:cTn id="64" dur="500"/>
                                        <p:tgtEl>
                                          <p:spTgt spid="67"/>
                                        </p:tgtEl>
                                      </p:cBhvr>
                                    </p:animEffect>
                                  </p:childTnLst>
                                </p:cTn>
                              </p:par>
                              <p:par>
                                <p:cTn id="65" presetID="12" presetClass="entr" presetSubtype="2" fill="hold" grpId="0" nodeType="withEffect">
                                  <p:stCondLst>
                                    <p:cond delay="200"/>
                                  </p:stCondLst>
                                  <p:childTnLst>
                                    <p:set>
                                      <p:cBhvr>
                                        <p:cTn id="66" dur="1" fill="hold">
                                          <p:stCondLst>
                                            <p:cond delay="0"/>
                                          </p:stCondLst>
                                        </p:cTn>
                                        <p:tgtEl>
                                          <p:spTgt spid="68"/>
                                        </p:tgtEl>
                                        <p:attrNameLst>
                                          <p:attrName>style.visibility</p:attrName>
                                        </p:attrNameLst>
                                      </p:cBhvr>
                                      <p:to>
                                        <p:strVal val="visible"/>
                                      </p:to>
                                    </p:set>
                                    <p:anim calcmode="lin" valueType="num">
                                      <p:cBhvr additive="base">
                                        <p:cTn id="67" dur="500"/>
                                        <p:tgtEl>
                                          <p:spTgt spid="68"/>
                                        </p:tgtEl>
                                        <p:attrNameLst>
                                          <p:attrName>ppt_x</p:attrName>
                                        </p:attrNameLst>
                                      </p:cBhvr>
                                      <p:tavLst>
                                        <p:tav tm="0">
                                          <p:val>
                                            <p:strVal val="#ppt_x+#ppt_w*1.125000"/>
                                          </p:val>
                                        </p:tav>
                                        <p:tav tm="100000">
                                          <p:val>
                                            <p:strVal val="#ppt_x"/>
                                          </p:val>
                                        </p:tav>
                                      </p:tavLst>
                                    </p:anim>
                                    <p:animEffect transition="in" filter="wipe(left)">
                                      <p:cBhvr>
                                        <p:cTn id="68" dur="500"/>
                                        <p:tgtEl>
                                          <p:spTgt spid="68"/>
                                        </p:tgtEl>
                                      </p:cBhvr>
                                    </p:animEffect>
                                  </p:childTnLst>
                                </p:cTn>
                              </p:par>
                              <p:par>
                                <p:cTn id="69" presetID="12" presetClass="entr" presetSubtype="2" fill="hold" grpId="0" nodeType="withEffect">
                                  <p:stCondLst>
                                    <p:cond delay="200"/>
                                  </p:stCondLst>
                                  <p:childTnLst>
                                    <p:set>
                                      <p:cBhvr>
                                        <p:cTn id="70" dur="1" fill="hold">
                                          <p:stCondLst>
                                            <p:cond delay="0"/>
                                          </p:stCondLst>
                                        </p:cTn>
                                        <p:tgtEl>
                                          <p:spTgt spid="69"/>
                                        </p:tgtEl>
                                        <p:attrNameLst>
                                          <p:attrName>style.visibility</p:attrName>
                                        </p:attrNameLst>
                                      </p:cBhvr>
                                      <p:to>
                                        <p:strVal val="visible"/>
                                      </p:to>
                                    </p:set>
                                    <p:anim calcmode="lin" valueType="num">
                                      <p:cBhvr additive="base">
                                        <p:cTn id="71" dur="500"/>
                                        <p:tgtEl>
                                          <p:spTgt spid="69"/>
                                        </p:tgtEl>
                                        <p:attrNameLst>
                                          <p:attrName>ppt_x</p:attrName>
                                        </p:attrNameLst>
                                      </p:cBhvr>
                                      <p:tavLst>
                                        <p:tav tm="0">
                                          <p:val>
                                            <p:strVal val="#ppt_x+#ppt_w*1.125000"/>
                                          </p:val>
                                        </p:tav>
                                        <p:tav tm="100000">
                                          <p:val>
                                            <p:strVal val="#ppt_x"/>
                                          </p:val>
                                        </p:tav>
                                      </p:tavLst>
                                    </p:anim>
                                    <p:animEffect transition="in" filter="wipe(left)">
                                      <p:cBhvr>
                                        <p:cTn id="7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stretch>
            <a:fillRect/>
          </a:stretch>
        </p:blipFill>
        <p:spPr bwMode="auto">
          <a:xfrm>
            <a:off x="1349504" y="1276001"/>
            <a:ext cx="2071162" cy="3133315"/>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6"/>
          <p:cNvSpPr>
            <a:spLocks/>
          </p:cNvSpPr>
          <p:nvPr/>
        </p:nvSpPr>
        <p:spPr bwMode="auto">
          <a:xfrm>
            <a:off x="3912224" y="2783871"/>
            <a:ext cx="4225587" cy="305966"/>
          </a:xfrm>
          <a:custGeom>
            <a:avLst/>
            <a:gdLst>
              <a:gd name="T0" fmla="*/ 5 w 374"/>
              <a:gd name="T1" fmla="*/ 0 h 27"/>
              <a:gd name="T2" fmla="*/ 369 w 374"/>
              <a:gd name="T3" fmla="*/ 0 h 27"/>
              <a:gd name="T4" fmla="*/ 374 w 374"/>
              <a:gd name="T5" fmla="*/ 4 h 27"/>
              <a:gd name="T6" fmla="*/ 374 w 374"/>
              <a:gd name="T7" fmla="*/ 23 h 27"/>
              <a:gd name="T8" fmla="*/ 369 w 374"/>
              <a:gd name="T9" fmla="*/ 27 h 27"/>
              <a:gd name="T10" fmla="*/ 5 w 374"/>
              <a:gd name="T11" fmla="*/ 27 h 27"/>
              <a:gd name="T12" fmla="*/ 0 w 374"/>
              <a:gd name="T13" fmla="*/ 23 h 27"/>
              <a:gd name="T14" fmla="*/ 0 w 374"/>
              <a:gd name="T15" fmla="*/ 4 h 27"/>
              <a:gd name="T16" fmla="*/ 5 w 37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7">
                <a:moveTo>
                  <a:pt x="5" y="0"/>
                </a:moveTo>
                <a:cubicBezTo>
                  <a:pt x="369" y="0"/>
                  <a:pt x="369" y="0"/>
                  <a:pt x="369" y="0"/>
                </a:cubicBezTo>
                <a:cubicBezTo>
                  <a:pt x="372" y="0"/>
                  <a:pt x="374" y="2"/>
                  <a:pt x="374" y="4"/>
                </a:cubicBezTo>
                <a:cubicBezTo>
                  <a:pt x="374" y="23"/>
                  <a:pt x="374" y="23"/>
                  <a:pt x="374" y="23"/>
                </a:cubicBezTo>
                <a:cubicBezTo>
                  <a:pt x="374" y="25"/>
                  <a:pt x="372" y="27"/>
                  <a:pt x="36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rgbClr val="D9D9D9">
              <a:alpha val="40000"/>
            </a:srgbClr>
          </a:solidFill>
          <a:ln>
            <a:noFill/>
          </a:ln>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11" name="Freeform 7"/>
          <p:cNvSpPr>
            <a:spLocks/>
          </p:cNvSpPr>
          <p:nvPr/>
        </p:nvSpPr>
        <p:spPr bwMode="auto">
          <a:xfrm>
            <a:off x="3912223" y="2783871"/>
            <a:ext cx="1730387" cy="305966"/>
          </a:xfrm>
          <a:custGeom>
            <a:avLst/>
            <a:gdLst>
              <a:gd name="T0" fmla="*/ 5 w 153"/>
              <a:gd name="T1" fmla="*/ 0 h 27"/>
              <a:gd name="T2" fmla="*/ 149 w 153"/>
              <a:gd name="T3" fmla="*/ 0 h 27"/>
              <a:gd name="T4" fmla="*/ 153 w 153"/>
              <a:gd name="T5" fmla="*/ 4 h 27"/>
              <a:gd name="T6" fmla="*/ 153 w 153"/>
              <a:gd name="T7" fmla="*/ 23 h 27"/>
              <a:gd name="T8" fmla="*/ 149 w 153"/>
              <a:gd name="T9" fmla="*/ 27 h 27"/>
              <a:gd name="T10" fmla="*/ 5 w 153"/>
              <a:gd name="T11" fmla="*/ 27 h 27"/>
              <a:gd name="T12" fmla="*/ 0 w 153"/>
              <a:gd name="T13" fmla="*/ 23 h 27"/>
              <a:gd name="T14" fmla="*/ 0 w 153"/>
              <a:gd name="T15" fmla="*/ 4 h 27"/>
              <a:gd name="T16" fmla="*/ 5 w 153"/>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27">
                <a:moveTo>
                  <a:pt x="5" y="0"/>
                </a:moveTo>
                <a:cubicBezTo>
                  <a:pt x="149" y="0"/>
                  <a:pt x="149" y="0"/>
                  <a:pt x="149" y="0"/>
                </a:cubicBezTo>
                <a:cubicBezTo>
                  <a:pt x="151" y="0"/>
                  <a:pt x="153" y="2"/>
                  <a:pt x="153" y="4"/>
                </a:cubicBezTo>
                <a:cubicBezTo>
                  <a:pt x="153" y="23"/>
                  <a:pt x="153" y="23"/>
                  <a:pt x="153" y="23"/>
                </a:cubicBezTo>
                <a:cubicBezTo>
                  <a:pt x="153" y="25"/>
                  <a:pt x="151" y="27"/>
                  <a:pt x="14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chemeClr val="accent1"/>
          </a:solidFill>
          <a:ln>
            <a:noFill/>
          </a:ln>
          <a:extLst/>
        </p:spPr>
        <p:txBody>
          <a:bodyPr vert="horz" wrap="square" lIns="68594" tIns="34297" rIns="68594" bIns="34297"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28743.76</a:t>
            </a:r>
            <a:endParaRPr lang="zh-CN" altLang="en-US" sz="1200" dirty="0">
              <a:solidFill>
                <a:schemeClr val="bg1"/>
              </a:solidFill>
              <a:latin typeface="微软雅黑" pitchFamily="34" charset="-122"/>
              <a:ea typeface="微软雅黑" pitchFamily="34" charset="-122"/>
            </a:endParaRPr>
          </a:p>
        </p:txBody>
      </p:sp>
      <p:sp>
        <p:nvSpPr>
          <p:cNvPr id="13" name="Freeform 8"/>
          <p:cNvSpPr>
            <a:spLocks/>
          </p:cNvSpPr>
          <p:nvPr/>
        </p:nvSpPr>
        <p:spPr bwMode="auto">
          <a:xfrm>
            <a:off x="3912224" y="3438830"/>
            <a:ext cx="4225587" cy="315527"/>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5"/>
                  <a:pt x="372" y="28"/>
                  <a:pt x="369" y="28"/>
                </a:cubicBezTo>
                <a:cubicBezTo>
                  <a:pt x="5" y="28"/>
                  <a:pt x="5" y="28"/>
                  <a:pt x="5" y="28"/>
                </a:cubicBezTo>
                <a:cubicBezTo>
                  <a:pt x="2" y="28"/>
                  <a:pt x="0" y="25"/>
                  <a:pt x="0" y="23"/>
                </a:cubicBezTo>
                <a:cubicBezTo>
                  <a:pt x="0" y="5"/>
                  <a:pt x="0" y="5"/>
                  <a:pt x="0" y="5"/>
                </a:cubicBezTo>
                <a:cubicBezTo>
                  <a:pt x="0" y="2"/>
                  <a:pt x="2" y="0"/>
                  <a:pt x="5" y="0"/>
                </a:cubicBezTo>
                <a:close/>
              </a:path>
            </a:pathLst>
          </a:custGeom>
          <a:solidFill>
            <a:srgbClr val="D9D9D9">
              <a:alpha val="40000"/>
            </a:srgbClr>
          </a:solidFill>
          <a:ln>
            <a:noFill/>
          </a:ln>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14" name="Freeform 9"/>
          <p:cNvSpPr>
            <a:spLocks/>
          </p:cNvSpPr>
          <p:nvPr/>
        </p:nvSpPr>
        <p:spPr bwMode="auto">
          <a:xfrm>
            <a:off x="3912224" y="4093789"/>
            <a:ext cx="4225587" cy="315527"/>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6"/>
                  <a:pt x="372" y="28"/>
                  <a:pt x="369"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rgbClr val="D9D9D9">
              <a:alpha val="40000"/>
            </a:srgbClr>
          </a:solidFill>
          <a:ln>
            <a:noFill/>
          </a:ln>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15" name="Freeform 10"/>
          <p:cNvSpPr>
            <a:spLocks/>
          </p:cNvSpPr>
          <p:nvPr/>
        </p:nvSpPr>
        <p:spPr bwMode="auto">
          <a:xfrm>
            <a:off x="3912223" y="3438830"/>
            <a:ext cx="3188311" cy="315527"/>
          </a:xfrm>
          <a:custGeom>
            <a:avLst/>
            <a:gdLst>
              <a:gd name="T0" fmla="*/ 5 w 282"/>
              <a:gd name="T1" fmla="*/ 0 h 28"/>
              <a:gd name="T2" fmla="*/ 277 w 282"/>
              <a:gd name="T3" fmla="*/ 0 h 28"/>
              <a:gd name="T4" fmla="*/ 282 w 282"/>
              <a:gd name="T5" fmla="*/ 4 h 28"/>
              <a:gd name="T6" fmla="*/ 282 w 282"/>
              <a:gd name="T7" fmla="*/ 23 h 28"/>
              <a:gd name="T8" fmla="*/ 277 w 282"/>
              <a:gd name="T9" fmla="*/ 28 h 28"/>
              <a:gd name="T10" fmla="*/ 5 w 282"/>
              <a:gd name="T11" fmla="*/ 28 h 28"/>
              <a:gd name="T12" fmla="*/ 0 w 282"/>
              <a:gd name="T13" fmla="*/ 23 h 28"/>
              <a:gd name="T14" fmla="*/ 0 w 282"/>
              <a:gd name="T15" fmla="*/ 4 h 28"/>
              <a:gd name="T16" fmla="*/ 5 w 28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28">
                <a:moveTo>
                  <a:pt x="5" y="0"/>
                </a:moveTo>
                <a:cubicBezTo>
                  <a:pt x="277" y="0"/>
                  <a:pt x="277" y="0"/>
                  <a:pt x="277" y="0"/>
                </a:cubicBezTo>
                <a:cubicBezTo>
                  <a:pt x="279" y="0"/>
                  <a:pt x="282" y="2"/>
                  <a:pt x="282" y="4"/>
                </a:cubicBezTo>
                <a:cubicBezTo>
                  <a:pt x="282" y="23"/>
                  <a:pt x="282" y="23"/>
                  <a:pt x="282" y="23"/>
                </a:cubicBezTo>
                <a:cubicBezTo>
                  <a:pt x="282" y="25"/>
                  <a:pt x="279" y="28"/>
                  <a:pt x="277" y="28"/>
                </a:cubicBezTo>
                <a:cubicBezTo>
                  <a:pt x="5" y="28"/>
                  <a:pt x="5" y="28"/>
                  <a:pt x="5" y="28"/>
                </a:cubicBezTo>
                <a:cubicBezTo>
                  <a:pt x="2" y="28"/>
                  <a:pt x="0" y="25"/>
                  <a:pt x="0" y="23"/>
                </a:cubicBezTo>
                <a:cubicBezTo>
                  <a:pt x="0" y="4"/>
                  <a:pt x="0" y="4"/>
                  <a:pt x="0" y="4"/>
                </a:cubicBezTo>
                <a:cubicBezTo>
                  <a:pt x="0" y="2"/>
                  <a:pt x="2" y="0"/>
                  <a:pt x="5" y="0"/>
                </a:cubicBezTo>
                <a:close/>
              </a:path>
            </a:pathLst>
          </a:custGeom>
          <a:solidFill>
            <a:schemeClr val="accent2"/>
          </a:solidFill>
          <a:ln>
            <a:noFill/>
          </a:ln>
          <a:extLst/>
        </p:spPr>
        <p:txBody>
          <a:bodyPr vert="horz" wrap="square" lIns="68594" tIns="34297" rIns="68594" bIns="34297"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51443.98</a:t>
            </a:r>
            <a:endParaRPr lang="zh-CN" altLang="en-US" sz="1200" dirty="0">
              <a:solidFill>
                <a:schemeClr val="bg1"/>
              </a:solidFill>
              <a:latin typeface="微软雅黑" pitchFamily="34" charset="-122"/>
              <a:ea typeface="微软雅黑" pitchFamily="34" charset="-122"/>
            </a:endParaRPr>
          </a:p>
        </p:txBody>
      </p:sp>
      <p:sp>
        <p:nvSpPr>
          <p:cNvPr id="16" name="Freeform 11"/>
          <p:cNvSpPr>
            <a:spLocks/>
          </p:cNvSpPr>
          <p:nvPr/>
        </p:nvSpPr>
        <p:spPr bwMode="auto">
          <a:xfrm>
            <a:off x="3912224" y="4093789"/>
            <a:ext cx="2351797" cy="315527"/>
          </a:xfrm>
          <a:custGeom>
            <a:avLst/>
            <a:gdLst>
              <a:gd name="T0" fmla="*/ 5 w 208"/>
              <a:gd name="T1" fmla="*/ 0 h 28"/>
              <a:gd name="T2" fmla="*/ 204 w 208"/>
              <a:gd name="T3" fmla="*/ 0 h 28"/>
              <a:gd name="T4" fmla="*/ 208 w 208"/>
              <a:gd name="T5" fmla="*/ 5 h 28"/>
              <a:gd name="T6" fmla="*/ 208 w 208"/>
              <a:gd name="T7" fmla="*/ 23 h 28"/>
              <a:gd name="T8" fmla="*/ 204 w 208"/>
              <a:gd name="T9" fmla="*/ 28 h 28"/>
              <a:gd name="T10" fmla="*/ 5 w 208"/>
              <a:gd name="T11" fmla="*/ 28 h 28"/>
              <a:gd name="T12" fmla="*/ 0 w 208"/>
              <a:gd name="T13" fmla="*/ 23 h 28"/>
              <a:gd name="T14" fmla="*/ 0 w 208"/>
              <a:gd name="T15" fmla="*/ 5 h 28"/>
              <a:gd name="T16" fmla="*/ 5 w 20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8">
                <a:moveTo>
                  <a:pt x="5" y="0"/>
                </a:moveTo>
                <a:cubicBezTo>
                  <a:pt x="204" y="0"/>
                  <a:pt x="204" y="0"/>
                  <a:pt x="204" y="0"/>
                </a:cubicBezTo>
                <a:cubicBezTo>
                  <a:pt x="206" y="0"/>
                  <a:pt x="208" y="2"/>
                  <a:pt x="208" y="5"/>
                </a:cubicBezTo>
                <a:cubicBezTo>
                  <a:pt x="208" y="23"/>
                  <a:pt x="208" y="23"/>
                  <a:pt x="208" y="23"/>
                </a:cubicBezTo>
                <a:cubicBezTo>
                  <a:pt x="208" y="26"/>
                  <a:pt x="206" y="28"/>
                  <a:pt x="204"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chemeClr val="accent3"/>
          </a:solidFill>
          <a:ln>
            <a:noFill/>
          </a:ln>
          <a:extLst/>
        </p:spPr>
        <p:txBody>
          <a:bodyPr vert="horz" wrap="square" lIns="68594" tIns="34297" rIns="68594" bIns="34297"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36618.46</a:t>
            </a:r>
            <a:endParaRPr lang="zh-CN" altLang="en-US" sz="1200" dirty="0">
              <a:solidFill>
                <a:schemeClr val="bg1"/>
              </a:solidFill>
              <a:latin typeface="微软雅黑" pitchFamily="34" charset="-122"/>
              <a:ea typeface="微软雅黑" pitchFamily="34" charset="-122"/>
            </a:endParaRPr>
          </a:p>
        </p:txBody>
      </p:sp>
      <p:sp>
        <p:nvSpPr>
          <p:cNvPr id="17" name="TextBox 16"/>
          <p:cNvSpPr txBox="1"/>
          <p:nvPr/>
        </p:nvSpPr>
        <p:spPr>
          <a:xfrm>
            <a:off x="3853573" y="1166385"/>
            <a:ext cx="2221186" cy="244362"/>
          </a:xfrm>
          <a:prstGeom prst="rect">
            <a:avLst/>
          </a:prstGeom>
          <a:noFill/>
        </p:spPr>
        <p:txBody>
          <a:bodyPr wrap="square" lIns="91458" tIns="0" rIns="91458"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18" name="TextBox 17"/>
          <p:cNvSpPr txBox="1"/>
          <p:nvPr/>
        </p:nvSpPr>
        <p:spPr>
          <a:xfrm>
            <a:off x="3854275" y="1512740"/>
            <a:ext cx="4283535" cy="716946"/>
          </a:xfrm>
          <a:prstGeom prst="rect">
            <a:avLst/>
          </a:prstGeom>
          <a:noFill/>
        </p:spPr>
        <p:txBody>
          <a:bodyPr wrap="square" lIns="91458" tIns="45729" rIns="91458" bIns="45729"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p:txBody>
      </p:sp>
      <p:sp>
        <p:nvSpPr>
          <p:cNvPr id="19" name="TextBox 18"/>
          <p:cNvSpPr txBox="1"/>
          <p:nvPr/>
        </p:nvSpPr>
        <p:spPr>
          <a:xfrm>
            <a:off x="3890807" y="2511747"/>
            <a:ext cx="1008394" cy="203645"/>
          </a:xfrm>
          <a:prstGeom prst="rect">
            <a:avLst/>
          </a:prstGeom>
          <a:noFill/>
        </p:spPr>
        <p:txBody>
          <a:bodyPr wrap="square" lIns="91458" tIns="0" rIns="91458" bIns="0" rtlCol="0" anchor="t">
            <a:spAutoFit/>
          </a:bodyPr>
          <a:lstStyle/>
          <a:p>
            <a:pPr>
              <a:lnSpc>
                <a:spcPct val="150000"/>
              </a:lnSpc>
            </a:pPr>
            <a:r>
              <a:rPr lang="zh-CN" altLang="en-US" sz="1000" b="1" dirty="0">
                <a:solidFill>
                  <a:schemeClr val="bg1">
                    <a:lumMod val="50000"/>
                  </a:schemeClr>
                </a:solidFill>
                <a:latin typeface="微软雅黑" pitchFamily="34" charset="-122"/>
                <a:ea typeface="微软雅黑" pitchFamily="34" charset="-122"/>
                <a:cs typeface="华文黑体" pitchFamily="2" charset="-122"/>
              </a:rPr>
              <a:t>点击添加标</a:t>
            </a:r>
            <a:r>
              <a:rPr lang="zh-CN" altLang="en-US" sz="1000" dirty="0">
                <a:solidFill>
                  <a:schemeClr val="bg1">
                    <a:lumMod val="50000"/>
                  </a:schemeClr>
                </a:solidFill>
                <a:latin typeface="微软雅黑" pitchFamily="34" charset="-122"/>
                <a:ea typeface="微软雅黑" pitchFamily="34" charset="-122"/>
                <a:cs typeface="华文黑体" pitchFamily="2" charset="-122"/>
              </a:rPr>
              <a:t>题</a:t>
            </a:r>
          </a:p>
        </p:txBody>
      </p:sp>
      <p:sp>
        <p:nvSpPr>
          <p:cNvPr id="20" name="TextBox 19"/>
          <p:cNvSpPr txBox="1"/>
          <p:nvPr/>
        </p:nvSpPr>
        <p:spPr>
          <a:xfrm>
            <a:off x="3890806" y="3174312"/>
            <a:ext cx="1402067" cy="213841"/>
          </a:xfrm>
          <a:prstGeom prst="rect">
            <a:avLst/>
          </a:prstGeom>
          <a:noFill/>
        </p:spPr>
        <p:txBody>
          <a:bodyPr wrap="square" lIns="91458" tIns="0" rIns="91458" bIns="0" rtlCol="0" anchor="t">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1" name="TextBox 20"/>
          <p:cNvSpPr txBox="1"/>
          <p:nvPr/>
        </p:nvSpPr>
        <p:spPr>
          <a:xfrm>
            <a:off x="3890807" y="3843616"/>
            <a:ext cx="1008394" cy="213841"/>
          </a:xfrm>
          <a:prstGeom prst="rect">
            <a:avLst/>
          </a:prstGeom>
          <a:noFill/>
        </p:spPr>
        <p:txBody>
          <a:bodyPr wrap="square" lIns="91458" tIns="0" rIns="91458" bIns="0" rtlCol="0" anchor="t">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cs typeface="华文黑体" pitchFamily="2" charset="-122"/>
              </a:rPr>
              <a:t>点击添加标</a:t>
            </a:r>
            <a:r>
              <a:rPr lang="zh-CN" altLang="en-US" sz="1000" dirty="0">
                <a:solidFill>
                  <a:schemeClr val="bg1">
                    <a:lumMod val="50000"/>
                  </a:schemeClr>
                </a:solidFill>
                <a:latin typeface="微软雅黑" pitchFamily="34" charset="-122"/>
                <a:ea typeface="微软雅黑" pitchFamily="34" charset="-122"/>
                <a:cs typeface="华文黑体" pitchFamily="2" charset="-122"/>
              </a:rPr>
              <a:t>题</a:t>
            </a:r>
            <a:endParaRPr lang="zh-CN" altLang="en-US" sz="11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498835740"/>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1000"/>
                                        <p:tgtEl>
                                          <p:spTgt spid="21"/>
                                        </p:tgtEl>
                                      </p:cBhvr>
                                    </p:animEffect>
                                    <p:anim calcmode="lin" valueType="num">
                                      <p:cBhvr>
                                        <p:cTn id="41" dur="1000" fill="hold"/>
                                        <p:tgtEl>
                                          <p:spTgt spid="21"/>
                                        </p:tgtEl>
                                        <p:attrNameLst>
                                          <p:attrName>ppt_x</p:attrName>
                                        </p:attrNameLst>
                                      </p:cBhvr>
                                      <p:tavLst>
                                        <p:tav tm="0">
                                          <p:val>
                                            <p:strVal val="#ppt_x"/>
                                          </p:val>
                                        </p:tav>
                                        <p:tav tm="100000">
                                          <p:val>
                                            <p:strVal val="#ppt_x"/>
                                          </p:val>
                                        </p:tav>
                                      </p:tavLst>
                                    </p:anim>
                                    <p:anim calcmode="lin" valueType="num">
                                      <p:cBhvr>
                                        <p:cTn id="42" dur="1000" fill="hold"/>
                                        <p:tgtEl>
                                          <p:spTgt spid="21"/>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4" grpId="0" animBg="1"/>
      <p:bldP spid="15" grpId="0" animBg="1"/>
      <p:bldP spid="16" grpId="0" animBg="1"/>
      <p:bldP spid="17" grpId="0"/>
      <p:bldP spid="18" grpId="0"/>
      <p:bldP spid="19" grpId="0"/>
      <p:bldP spid="20" grpId="0"/>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536" y="547582"/>
            <a:ext cx="3190670" cy="4758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58" tIns="45729" rIns="91458" bIns="45729"/>
          <a:lstStyle/>
          <a:p>
            <a:endParaRPr lang="zh-CN" altLang="zh-CN">
              <a:solidFill>
                <a:srgbClr val="000000"/>
              </a:solidFill>
              <a:latin typeface="Calibri" pitchFamily="34" charset="0"/>
              <a:sym typeface="宋体" pitchFamily="2" charset="-122"/>
            </a:endParaRPr>
          </a:p>
        </p:txBody>
      </p:sp>
      <p:grpSp>
        <p:nvGrpSpPr>
          <p:cNvPr id="2" name="组合 2"/>
          <p:cNvGrpSpPr/>
          <p:nvPr/>
        </p:nvGrpSpPr>
        <p:grpSpPr>
          <a:xfrm>
            <a:off x="2232664" y="2136445"/>
            <a:ext cx="1622324" cy="1462077"/>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组合 3"/>
          <p:cNvGrpSpPr/>
          <p:nvPr/>
        </p:nvGrpSpPr>
        <p:grpSpPr>
          <a:xfrm>
            <a:off x="3514090" y="1393809"/>
            <a:ext cx="1410970" cy="1946310"/>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 name="组合 4"/>
          <p:cNvGrpSpPr/>
          <p:nvPr/>
        </p:nvGrpSpPr>
        <p:grpSpPr>
          <a:xfrm>
            <a:off x="4122680" y="2666949"/>
            <a:ext cx="1979197" cy="1805998"/>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5" name="组合 5"/>
          <p:cNvGrpSpPr/>
          <p:nvPr/>
        </p:nvGrpSpPr>
        <p:grpSpPr>
          <a:xfrm>
            <a:off x="5646658" y="1678230"/>
            <a:ext cx="1629631" cy="1629774"/>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6" name="组合 6"/>
          <p:cNvGrpSpPr/>
          <p:nvPr/>
        </p:nvGrpSpPr>
        <p:grpSpPr>
          <a:xfrm>
            <a:off x="2385715" y="2684155"/>
            <a:ext cx="800219" cy="676721"/>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934" y="1650584"/>
            <a:ext cx="898280" cy="707778"/>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6587" y="3445324"/>
            <a:ext cx="800219" cy="714770"/>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8857" y="2139509"/>
            <a:ext cx="902811" cy="792675"/>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689" y="3709673"/>
            <a:ext cx="2573489" cy="729957"/>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sym typeface="宋体" pitchFamily="2" charset="-122"/>
                </a:endParaRPr>
              </a:p>
            </p:txBody>
          </p:sp>
        </p:grpSp>
      </p:grpSp>
      <p:grpSp>
        <p:nvGrpSpPr>
          <p:cNvPr id="12" name="组合 10"/>
          <p:cNvGrpSpPr/>
          <p:nvPr/>
        </p:nvGrpSpPr>
        <p:grpSpPr>
          <a:xfrm>
            <a:off x="5954639" y="916360"/>
            <a:ext cx="2466938" cy="737412"/>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sym typeface="宋体" pitchFamily="2" charset="-122"/>
                </a:endParaRPr>
              </a:p>
            </p:txBody>
          </p:sp>
        </p:grpSp>
      </p:grpSp>
      <p:grpSp>
        <p:nvGrpSpPr>
          <p:cNvPr id="14" name="组合 64"/>
          <p:cNvGrpSpPr>
            <a:grpSpLocks/>
          </p:cNvGrpSpPr>
          <p:nvPr/>
        </p:nvGrpSpPr>
        <p:grpSpPr bwMode="auto">
          <a:xfrm>
            <a:off x="915501" y="1557685"/>
            <a:ext cx="2369696" cy="927759"/>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sym typeface="宋体" pitchFamily="2" charset="-122"/>
              </a:endParaRPr>
            </a:p>
          </p:txBody>
        </p:sp>
      </p:grpSp>
      <p:grpSp>
        <p:nvGrpSpPr>
          <p:cNvPr id="15" name="组合 68"/>
          <p:cNvGrpSpPr>
            <a:grpSpLocks/>
          </p:cNvGrpSpPr>
          <p:nvPr/>
        </p:nvGrpSpPr>
        <p:grpSpPr bwMode="auto">
          <a:xfrm>
            <a:off x="5953572" y="3585455"/>
            <a:ext cx="2468006" cy="705980"/>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03</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740173"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There</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Oval 6"/>
          <p:cNvSpPr/>
          <p:nvPr/>
        </p:nvSpPr>
        <p:spPr>
          <a:xfrm>
            <a:off x="4618647" y="1304137"/>
            <a:ext cx="398981" cy="3989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8" tIns="34299" rIns="68598" bIns="34299" anchor="ctr"/>
          <a:lstStyle/>
          <a:p>
            <a:pPr algn="ctr" eaLnBrk="1" hangingPunct="1"/>
            <a:r>
              <a:rPr lang="en-US" altLang="zh-CN" b="1" dirty="0" smtClean="0">
                <a:solidFill>
                  <a:srgbClr val="F2F2F2"/>
                </a:solidFill>
                <a:cs typeface="+mn-ea"/>
                <a:sym typeface="+mn-lt"/>
              </a:rPr>
              <a:t>C</a:t>
            </a:r>
            <a:endParaRPr lang="en-US" altLang="zh-CN" b="1" dirty="0">
              <a:solidFill>
                <a:srgbClr val="F2F2F2"/>
              </a:solidFill>
              <a:cs typeface="+mn-ea"/>
              <a:sym typeface="+mn-lt"/>
            </a:endParaRPr>
          </a:p>
        </p:txBody>
      </p:sp>
      <p:sp>
        <p:nvSpPr>
          <p:cNvPr id="254" name="Oval 4"/>
          <p:cNvSpPr/>
          <p:nvPr/>
        </p:nvSpPr>
        <p:spPr>
          <a:xfrm>
            <a:off x="5408272" y="2548724"/>
            <a:ext cx="614549" cy="6145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8" tIns="34299" rIns="68598" bIns="34299" anchor="ctr"/>
          <a:lstStyle/>
          <a:p>
            <a:pPr algn="ctr" eaLnBrk="1" hangingPunct="1"/>
            <a:r>
              <a:rPr lang="en-US" altLang="zh-CN" sz="2100" b="1" dirty="0" smtClean="0">
                <a:solidFill>
                  <a:srgbClr val="F2F2F2"/>
                </a:solidFill>
                <a:cs typeface="+mn-ea"/>
                <a:sym typeface="+mn-lt"/>
              </a:rPr>
              <a:t>D</a:t>
            </a:r>
            <a:endParaRPr lang="en-US" altLang="zh-CN" sz="2100" b="1" dirty="0">
              <a:solidFill>
                <a:srgbClr val="F2F2F2"/>
              </a:solidFill>
              <a:cs typeface="+mn-ea"/>
              <a:sym typeface="+mn-lt"/>
            </a:endParaRPr>
          </a:p>
        </p:txBody>
      </p:sp>
      <p:sp>
        <p:nvSpPr>
          <p:cNvPr id="255" name="Oval 12"/>
          <p:cNvSpPr/>
          <p:nvPr/>
        </p:nvSpPr>
        <p:spPr>
          <a:xfrm>
            <a:off x="1842457" y="2090192"/>
            <a:ext cx="614549" cy="6145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8" tIns="34299" rIns="68598" bIns="34299" anchor="ctr"/>
          <a:lstStyle/>
          <a:p>
            <a:pPr algn="ctr" eaLnBrk="1" hangingPunct="1"/>
            <a:r>
              <a:rPr lang="en-US" altLang="zh-CN" sz="2100" b="1" dirty="0">
                <a:solidFill>
                  <a:srgbClr val="F2F2F2"/>
                </a:solidFill>
                <a:cs typeface="+mn-ea"/>
                <a:sym typeface="+mn-lt"/>
              </a:rPr>
              <a:t>B</a:t>
            </a:r>
          </a:p>
        </p:txBody>
      </p:sp>
      <p:sp>
        <p:nvSpPr>
          <p:cNvPr id="256" name="Oval 13"/>
          <p:cNvSpPr/>
          <p:nvPr/>
        </p:nvSpPr>
        <p:spPr>
          <a:xfrm>
            <a:off x="914678" y="3372891"/>
            <a:ext cx="614549" cy="6145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8" tIns="34299" rIns="68598" bIns="34299" anchor="ctr"/>
          <a:lstStyle/>
          <a:p>
            <a:pPr algn="ctr" eaLnBrk="1" hangingPunct="1"/>
            <a:r>
              <a:rPr lang="en-US" altLang="zh-CN" sz="2100" b="1" dirty="0">
                <a:solidFill>
                  <a:srgbClr val="F2F2F2"/>
                </a:solidFill>
                <a:cs typeface="+mn-ea"/>
                <a:sym typeface="+mn-lt"/>
              </a:rPr>
              <a:t>A</a:t>
            </a:r>
          </a:p>
        </p:txBody>
      </p:sp>
      <p:sp>
        <p:nvSpPr>
          <p:cNvPr id="257" name="Oval 15"/>
          <p:cNvSpPr/>
          <p:nvPr/>
        </p:nvSpPr>
        <p:spPr>
          <a:xfrm>
            <a:off x="6141919" y="3871917"/>
            <a:ext cx="398980" cy="3989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8" tIns="34299" rIns="68598" bIns="34299" anchor="ctr"/>
          <a:lstStyle/>
          <a:p>
            <a:pPr algn="ctr" eaLnBrk="1" hangingPunct="1"/>
            <a:r>
              <a:rPr lang="en-US" altLang="zh-CN" b="1" dirty="0" smtClean="0">
                <a:solidFill>
                  <a:srgbClr val="F2F2F2"/>
                </a:solidFill>
                <a:cs typeface="+mn-ea"/>
                <a:sym typeface="+mn-lt"/>
              </a:rPr>
              <a:t>E</a:t>
            </a:r>
            <a:endParaRPr lang="en-US" altLang="zh-CN" b="1" dirty="0">
              <a:solidFill>
                <a:srgbClr val="F2F2F2"/>
              </a:solidFill>
              <a:cs typeface="+mn-ea"/>
              <a:sym typeface="+mn-lt"/>
            </a:endParaRPr>
          </a:p>
        </p:txBody>
      </p:sp>
      <p:grpSp>
        <p:nvGrpSpPr>
          <p:cNvPr id="2" name="Group 19"/>
          <p:cNvGrpSpPr>
            <a:grpSpLocks/>
          </p:cNvGrpSpPr>
          <p:nvPr/>
        </p:nvGrpSpPr>
        <p:grpSpPr bwMode="auto">
          <a:xfrm>
            <a:off x="1616169" y="3338356"/>
            <a:ext cx="1794817" cy="729635"/>
            <a:chOff x="2155025" y="4449725"/>
            <a:chExt cx="2391371" cy="973096"/>
          </a:xfrm>
        </p:grpSpPr>
        <p:sp>
          <p:nvSpPr>
            <p:cNvPr id="259" name="TextBox 258"/>
            <p:cNvSpPr txBox="1"/>
            <p:nvPr/>
          </p:nvSpPr>
          <p:spPr>
            <a:xfrm>
              <a:off x="2155025" y="4449725"/>
              <a:ext cx="869699" cy="492569"/>
            </a:xfrm>
            <a:prstGeom prst="rect">
              <a:avLst/>
            </a:prstGeom>
            <a:noFill/>
          </p:spPr>
          <p:txBody>
            <a:bodyPr wrap="none">
              <a:spAutoFit/>
            </a:bodyPr>
            <a:lstStyle/>
            <a:p>
              <a:pPr fontAlgn="auto">
                <a:spcBef>
                  <a:spcPts val="0"/>
                </a:spcBef>
                <a:spcAft>
                  <a:spcPts val="0"/>
                </a:spcAft>
                <a:defRPr/>
              </a:pPr>
              <a:r>
                <a:rPr lang="en-US" b="1" dirty="0" smtClean="0">
                  <a:solidFill>
                    <a:schemeClr val="bg1">
                      <a:lumMod val="50000"/>
                    </a:schemeClr>
                  </a:solidFill>
                  <a:cs typeface="+mn-ea"/>
                  <a:sym typeface="+mn-lt"/>
                </a:rPr>
                <a:t>201</a:t>
              </a:r>
              <a:r>
                <a:rPr lang="en-US" altLang="zh-CN" b="1" dirty="0" smtClean="0">
                  <a:solidFill>
                    <a:schemeClr val="bg1">
                      <a:lumMod val="50000"/>
                    </a:schemeClr>
                  </a:solidFill>
                  <a:cs typeface="+mn-ea"/>
                  <a:sym typeface="+mn-lt"/>
                </a:rPr>
                <a:t>6</a:t>
              </a:r>
              <a:endParaRPr lang="en-US" b="1" dirty="0">
                <a:solidFill>
                  <a:schemeClr val="bg1">
                    <a:lumMod val="50000"/>
                  </a:schemeClr>
                </a:solidFill>
                <a:cs typeface="+mn-ea"/>
                <a:sym typeface="+mn-lt"/>
              </a:endParaRPr>
            </a:p>
          </p:txBody>
        </p:sp>
        <p:sp>
          <p:nvSpPr>
            <p:cNvPr id="260" name="Rectangle 18"/>
            <p:cNvSpPr/>
            <p:nvPr/>
          </p:nvSpPr>
          <p:spPr>
            <a:xfrm>
              <a:off x="2155025" y="4807110"/>
              <a:ext cx="2391371" cy="615711"/>
            </a:xfrm>
            <a:prstGeom prst="rect">
              <a:avLst/>
            </a:prstGeom>
          </p:spPr>
          <p:txBody>
            <a:bodyPr>
              <a:spAutoFit/>
            </a:bodyPr>
            <a:lstStyle/>
            <a:p>
              <a:pPr>
                <a:defRPr/>
              </a:pPr>
              <a:r>
                <a:rPr lang="zh-CN" altLang="en-US" sz="800" dirty="0">
                  <a:solidFill>
                    <a:schemeClr val="bg1">
                      <a:lumMod val="50000"/>
                    </a:schemeClr>
                  </a:solidFill>
                  <a:latin typeface="微软雅黑" pitchFamily="34" charset="-122"/>
                  <a:ea typeface="微软雅黑" pitchFamily="34" charset="-122"/>
                  <a:cs typeface="+mn-ea"/>
                  <a:sym typeface="+mn-lt"/>
                </a:rPr>
                <a:t>点击输入详细文本内容，点击输入详细的文本内容</a:t>
              </a:r>
              <a:r>
                <a:rPr lang="zh-CN" altLang="en-US" sz="800" dirty="0" smtClean="0">
                  <a:solidFill>
                    <a:schemeClr val="bg1">
                      <a:lumMod val="50000"/>
                    </a:schemeClr>
                  </a:solidFill>
                  <a:latin typeface="微软雅黑" pitchFamily="34" charset="-122"/>
                  <a:ea typeface="微软雅黑" pitchFamily="34" charset="-122"/>
                  <a:cs typeface="+mn-ea"/>
                  <a:sym typeface="+mn-lt"/>
                </a:rPr>
                <a:t>，点</a:t>
              </a:r>
              <a:r>
                <a:rPr lang="zh-CN" altLang="en-US" sz="800" dirty="0">
                  <a:solidFill>
                    <a:schemeClr val="bg1">
                      <a:lumMod val="50000"/>
                    </a:schemeClr>
                  </a:solidFill>
                  <a:latin typeface="微软雅黑" pitchFamily="34" charset="-122"/>
                  <a:ea typeface="微软雅黑" pitchFamily="34" charset="-122"/>
                  <a:cs typeface="+mn-ea"/>
                  <a:sym typeface="+mn-lt"/>
                </a:rPr>
                <a:t>击输入详细的文本内</a:t>
              </a:r>
              <a:r>
                <a:rPr lang="zh-CN" altLang="en-US" sz="800" dirty="0" smtClean="0">
                  <a:solidFill>
                    <a:schemeClr val="bg1">
                      <a:lumMod val="50000"/>
                    </a:schemeClr>
                  </a:solidFill>
                  <a:latin typeface="微软雅黑" pitchFamily="34" charset="-122"/>
                  <a:ea typeface="微软雅黑" pitchFamily="34" charset="-122"/>
                  <a:cs typeface="+mn-ea"/>
                  <a:sym typeface="+mn-lt"/>
                </a:rPr>
                <a:t>容。</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grpSp>
        <p:nvGrpSpPr>
          <p:cNvPr id="3" name="Group 20"/>
          <p:cNvGrpSpPr>
            <a:grpSpLocks/>
          </p:cNvGrpSpPr>
          <p:nvPr/>
        </p:nvGrpSpPr>
        <p:grpSpPr bwMode="auto">
          <a:xfrm>
            <a:off x="2570150" y="2054464"/>
            <a:ext cx="1793626" cy="730831"/>
            <a:chOff x="2155025" y="4449725"/>
            <a:chExt cx="2391371" cy="972998"/>
          </a:xfrm>
        </p:grpSpPr>
        <p:sp>
          <p:nvSpPr>
            <p:cNvPr id="262" name="TextBox 261"/>
            <p:cNvSpPr txBox="1"/>
            <p:nvPr/>
          </p:nvSpPr>
          <p:spPr>
            <a:xfrm>
              <a:off x="2155025" y="4449725"/>
              <a:ext cx="870277" cy="491713"/>
            </a:xfrm>
            <a:prstGeom prst="rect">
              <a:avLst/>
            </a:prstGeom>
            <a:noFill/>
          </p:spPr>
          <p:txBody>
            <a:bodyPr wrap="none">
              <a:spAutoFit/>
            </a:bodyPr>
            <a:lstStyle/>
            <a:p>
              <a:pPr fontAlgn="auto">
                <a:spcBef>
                  <a:spcPts val="0"/>
                </a:spcBef>
                <a:spcAft>
                  <a:spcPts val="0"/>
                </a:spcAft>
                <a:defRPr/>
              </a:pPr>
              <a:r>
                <a:rPr lang="en-US" b="1" dirty="0" smtClean="0">
                  <a:solidFill>
                    <a:schemeClr val="bg1">
                      <a:lumMod val="50000"/>
                    </a:schemeClr>
                  </a:solidFill>
                  <a:cs typeface="+mn-ea"/>
                  <a:sym typeface="+mn-lt"/>
                </a:rPr>
                <a:t>201</a:t>
              </a:r>
              <a:r>
                <a:rPr lang="en-US" altLang="zh-CN" b="1" dirty="0" smtClean="0">
                  <a:solidFill>
                    <a:schemeClr val="bg1">
                      <a:lumMod val="50000"/>
                    </a:schemeClr>
                  </a:solidFill>
                  <a:cs typeface="+mn-ea"/>
                  <a:sym typeface="+mn-lt"/>
                </a:rPr>
                <a:t>7</a:t>
              </a:r>
              <a:endParaRPr lang="en-US" b="1" dirty="0">
                <a:solidFill>
                  <a:schemeClr val="bg1">
                    <a:lumMod val="50000"/>
                  </a:schemeClr>
                </a:solidFill>
                <a:cs typeface="+mn-ea"/>
                <a:sym typeface="+mn-lt"/>
              </a:endParaRPr>
            </a:p>
          </p:txBody>
        </p:sp>
        <p:sp>
          <p:nvSpPr>
            <p:cNvPr id="263" name="Rectangle 22"/>
            <p:cNvSpPr/>
            <p:nvPr/>
          </p:nvSpPr>
          <p:spPr>
            <a:xfrm>
              <a:off x="2155025" y="4808081"/>
              <a:ext cx="2391371" cy="614642"/>
            </a:xfrm>
            <a:prstGeom prst="rect">
              <a:avLst/>
            </a:prstGeom>
          </p:spPr>
          <p:txBody>
            <a:bodyPr>
              <a:spAutoFit/>
            </a:bodyPr>
            <a:lstStyle/>
            <a:p>
              <a:pPr>
                <a:defRPr/>
              </a:pPr>
              <a:r>
                <a:rPr lang="zh-CN" altLang="en-US" sz="800" dirty="0">
                  <a:solidFill>
                    <a:schemeClr val="bg1">
                      <a:lumMod val="50000"/>
                    </a:schemeClr>
                  </a:solidFill>
                  <a:latin typeface="微软雅黑" pitchFamily="34" charset="-122"/>
                  <a:ea typeface="微软雅黑" pitchFamily="34" charset="-122"/>
                  <a:cs typeface="+mn-ea"/>
                  <a:sym typeface="+mn-lt"/>
                </a:rPr>
                <a:t>点击输入详细文本内容，点击输入详细的文本内容</a:t>
              </a:r>
              <a:r>
                <a:rPr lang="zh-CN" altLang="en-US" sz="800" dirty="0" smtClean="0">
                  <a:solidFill>
                    <a:schemeClr val="bg1">
                      <a:lumMod val="50000"/>
                    </a:schemeClr>
                  </a:solidFill>
                  <a:latin typeface="微软雅黑" pitchFamily="34" charset="-122"/>
                  <a:ea typeface="微软雅黑" pitchFamily="34" charset="-122"/>
                  <a:cs typeface="+mn-ea"/>
                  <a:sym typeface="+mn-lt"/>
                </a:rPr>
                <a:t>，点</a:t>
              </a:r>
              <a:r>
                <a:rPr lang="zh-CN" altLang="en-US" sz="800" dirty="0">
                  <a:solidFill>
                    <a:schemeClr val="bg1">
                      <a:lumMod val="50000"/>
                    </a:schemeClr>
                  </a:solidFill>
                  <a:latin typeface="微软雅黑" pitchFamily="34" charset="-122"/>
                  <a:ea typeface="微软雅黑" pitchFamily="34" charset="-122"/>
                  <a:cs typeface="+mn-ea"/>
                  <a:sym typeface="+mn-lt"/>
                </a:rPr>
                <a:t>击输入详细的文本内容。</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grpSp>
        <p:nvGrpSpPr>
          <p:cNvPr id="4" name="Group 23"/>
          <p:cNvGrpSpPr>
            <a:grpSpLocks/>
          </p:cNvGrpSpPr>
          <p:nvPr/>
        </p:nvGrpSpPr>
        <p:grpSpPr bwMode="auto">
          <a:xfrm>
            <a:off x="5170074" y="1158837"/>
            <a:ext cx="1794817" cy="730831"/>
            <a:chOff x="2155025" y="4449725"/>
            <a:chExt cx="2391371" cy="972998"/>
          </a:xfrm>
        </p:grpSpPr>
        <p:sp>
          <p:nvSpPr>
            <p:cNvPr id="265" name="TextBox 264"/>
            <p:cNvSpPr txBox="1"/>
            <p:nvPr/>
          </p:nvSpPr>
          <p:spPr>
            <a:xfrm>
              <a:off x="2155025" y="4449725"/>
              <a:ext cx="869699" cy="491713"/>
            </a:xfrm>
            <a:prstGeom prst="rect">
              <a:avLst/>
            </a:prstGeom>
            <a:noFill/>
          </p:spPr>
          <p:txBody>
            <a:bodyPr wrap="none">
              <a:spAutoFit/>
            </a:bodyPr>
            <a:lstStyle/>
            <a:p>
              <a:pPr fontAlgn="auto">
                <a:spcBef>
                  <a:spcPts val="0"/>
                </a:spcBef>
                <a:spcAft>
                  <a:spcPts val="0"/>
                </a:spcAft>
                <a:defRPr/>
              </a:pPr>
              <a:r>
                <a:rPr lang="en-US" b="1" dirty="0" smtClean="0">
                  <a:solidFill>
                    <a:schemeClr val="bg1">
                      <a:lumMod val="50000"/>
                    </a:schemeClr>
                  </a:solidFill>
                  <a:cs typeface="+mn-ea"/>
                  <a:sym typeface="+mn-lt"/>
                </a:rPr>
                <a:t>201</a:t>
              </a:r>
              <a:r>
                <a:rPr lang="en-US" altLang="zh-CN" b="1" dirty="0" smtClean="0">
                  <a:solidFill>
                    <a:schemeClr val="bg1">
                      <a:lumMod val="50000"/>
                    </a:schemeClr>
                  </a:solidFill>
                  <a:cs typeface="+mn-ea"/>
                  <a:sym typeface="+mn-lt"/>
                </a:rPr>
                <a:t>8</a:t>
              </a:r>
              <a:endParaRPr lang="en-US" b="1" dirty="0">
                <a:solidFill>
                  <a:schemeClr val="bg1">
                    <a:lumMod val="50000"/>
                  </a:schemeClr>
                </a:solidFill>
                <a:cs typeface="+mn-ea"/>
                <a:sym typeface="+mn-lt"/>
              </a:endParaRPr>
            </a:p>
          </p:txBody>
        </p:sp>
        <p:sp>
          <p:nvSpPr>
            <p:cNvPr id="266" name="Rectangle 25"/>
            <p:cNvSpPr/>
            <p:nvPr/>
          </p:nvSpPr>
          <p:spPr>
            <a:xfrm>
              <a:off x="2155025" y="4808081"/>
              <a:ext cx="2391371" cy="614642"/>
            </a:xfrm>
            <a:prstGeom prst="rect">
              <a:avLst/>
            </a:prstGeom>
          </p:spPr>
          <p:txBody>
            <a:bodyPr>
              <a:spAutoFit/>
            </a:bodyPr>
            <a:lstStyle/>
            <a:p>
              <a:pPr>
                <a:defRPr/>
              </a:pPr>
              <a:r>
                <a:rPr lang="zh-CN" altLang="en-US" sz="800" dirty="0">
                  <a:solidFill>
                    <a:schemeClr val="bg1">
                      <a:lumMod val="50000"/>
                    </a:schemeClr>
                  </a:solidFill>
                  <a:latin typeface="微软雅黑" pitchFamily="34" charset="-122"/>
                  <a:ea typeface="微软雅黑" pitchFamily="34" charset="-122"/>
                  <a:cs typeface="+mn-ea"/>
                  <a:sym typeface="+mn-lt"/>
                </a:rPr>
                <a:t>点击输入详细文本内容，点击输入详细的文本内容</a:t>
              </a:r>
              <a:r>
                <a:rPr lang="zh-CN" altLang="en-US" sz="800" dirty="0" smtClean="0">
                  <a:solidFill>
                    <a:schemeClr val="bg1">
                      <a:lumMod val="50000"/>
                    </a:schemeClr>
                  </a:solidFill>
                  <a:latin typeface="微软雅黑" pitchFamily="34" charset="-122"/>
                  <a:ea typeface="微软雅黑" pitchFamily="34" charset="-122"/>
                  <a:cs typeface="+mn-ea"/>
                  <a:sym typeface="+mn-lt"/>
                </a:rPr>
                <a:t>，点</a:t>
              </a:r>
              <a:r>
                <a:rPr lang="zh-CN" altLang="en-US" sz="800" dirty="0">
                  <a:solidFill>
                    <a:schemeClr val="bg1">
                      <a:lumMod val="50000"/>
                    </a:schemeClr>
                  </a:solidFill>
                  <a:latin typeface="微软雅黑" pitchFamily="34" charset="-122"/>
                  <a:ea typeface="微软雅黑" pitchFamily="34" charset="-122"/>
                  <a:cs typeface="+mn-ea"/>
                  <a:sym typeface="+mn-lt"/>
                </a:rPr>
                <a:t>击输入详细的文本内容。</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grpSp>
        <p:nvGrpSpPr>
          <p:cNvPr id="5" name="Group 26"/>
          <p:cNvGrpSpPr>
            <a:grpSpLocks/>
          </p:cNvGrpSpPr>
          <p:nvPr/>
        </p:nvGrpSpPr>
        <p:grpSpPr bwMode="auto">
          <a:xfrm>
            <a:off x="6094280" y="2514183"/>
            <a:ext cx="1793626" cy="729637"/>
            <a:chOff x="2155025" y="4449725"/>
            <a:chExt cx="2391371" cy="973100"/>
          </a:xfrm>
        </p:grpSpPr>
        <p:sp>
          <p:nvSpPr>
            <p:cNvPr id="268" name="TextBox 267"/>
            <p:cNvSpPr txBox="1"/>
            <p:nvPr/>
          </p:nvSpPr>
          <p:spPr>
            <a:xfrm>
              <a:off x="2155025" y="4449725"/>
              <a:ext cx="870277" cy="492569"/>
            </a:xfrm>
            <a:prstGeom prst="rect">
              <a:avLst/>
            </a:prstGeom>
            <a:noFill/>
          </p:spPr>
          <p:txBody>
            <a:bodyPr wrap="none">
              <a:spAutoFit/>
            </a:bodyPr>
            <a:lstStyle/>
            <a:p>
              <a:pPr fontAlgn="auto">
                <a:spcBef>
                  <a:spcPts val="0"/>
                </a:spcBef>
                <a:spcAft>
                  <a:spcPts val="0"/>
                </a:spcAft>
                <a:defRPr/>
              </a:pPr>
              <a:r>
                <a:rPr lang="en-US" b="1" dirty="0" smtClean="0">
                  <a:solidFill>
                    <a:schemeClr val="bg1">
                      <a:lumMod val="50000"/>
                    </a:schemeClr>
                  </a:solidFill>
                  <a:cs typeface="+mn-ea"/>
                  <a:sym typeface="+mn-lt"/>
                </a:rPr>
                <a:t>201</a:t>
              </a:r>
              <a:r>
                <a:rPr lang="en-US" altLang="zh-CN" b="1" dirty="0" smtClean="0">
                  <a:solidFill>
                    <a:schemeClr val="bg1">
                      <a:lumMod val="50000"/>
                    </a:schemeClr>
                  </a:solidFill>
                  <a:cs typeface="+mn-ea"/>
                  <a:sym typeface="+mn-lt"/>
                </a:rPr>
                <a:t>9</a:t>
              </a:r>
              <a:endParaRPr lang="en-US" b="1" dirty="0">
                <a:solidFill>
                  <a:schemeClr val="bg1">
                    <a:lumMod val="50000"/>
                  </a:schemeClr>
                </a:solidFill>
                <a:cs typeface="+mn-ea"/>
                <a:sym typeface="+mn-lt"/>
              </a:endParaRPr>
            </a:p>
          </p:txBody>
        </p:sp>
        <p:sp>
          <p:nvSpPr>
            <p:cNvPr id="269" name="Rectangle 28"/>
            <p:cNvSpPr/>
            <p:nvPr/>
          </p:nvSpPr>
          <p:spPr>
            <a:xfrm>
              <a:off x="2155025" y="4807113"/>
              <a:ext cx="2391371" cy="615712"/>
            </a:xfrm>
            <a:prstGeom prst="rect">
              <a:avLst/>
            </a:prstGeom>
          </p:spPr>
          <p:txBody>
            <a:bodyPr>
              <a:spAutoFit/>
            </a:bodyPr>
            <a:lstStyle/>
            <a:p>
              <a:pPr>
                <a:defRPr/>
              </a:pPr>
              <a:r>
                <a:rPr lang="zh-CN" altLang="en-US" sz="800" dirty="0">
                  <a:solidFill>
                    <a:schemeClr val="bg1">
                      <a:lumMod val="50000"/>
                    </a:schemeClr>
                  </a:solidFill>
                  <a:latin typeface="微软雅黑" pitchFamily="34" charset="-122"/>
                  <a:ea typeface="微软雅黑" pitchFamily="34" charset="-122"/>
                  <a:cs typeface="+mn-ea"/>
                  <a:sym typeface="+mn-lt"/>
                </a:rPr>
                <a:t>点击输入详细文本内容，点击输入详细的文本内容</a:t>
              </a:r>
              <a:r>
                <a:rPr lang="zh-CN" altLang="en-US" sz="800" dirty="0" smtClean="0">
                  <a:solidFill>
                    <a:schemeClr val="bg1">
                      <a:lumMod val="50000"/>
                    </a:schemeClr>
                  </a:solidFill>
                  <a:latin typeface="微软雅黑" pitchFamily="34" charset="-122"/>
                  <a:ea typeface="微软雅黑" pitchFamily="34" charset="-122"/>
                  <a:cs typeface="+mn-ea"/>
                  <a:sym typeface="+mn-lt"/>
                </a:rPr>
                <a:t>，点</a:t>
              </a:r>
              <a:r>
                <a:rPr lang="zh-CN" altLang="en-US" sz="800" dirty="0">
                  <a:solidFill>
                    <a:schemeClr val="bg1">
                      <a:lumMod val="50000"/>
                    </a:schemeClr>
                  </a:solidFill>
                  <a:latin typeface="微软雅黑" pitchFamily="34" charset="-122"/>
                  <a:ea typeface="微软雅黑" pitchFamily="34" charset="-122"/>
                  <a:cs typeface="+mn-ea"/>
                  <a:sym typeface="+mn-lt"/>
                </a:rPr>
                <a:t>击输入详细的文本内容。</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grpSp>
        <p:nvGrpSpPr>
          <p:cNvPr id="6" name="Group 29"/>
          <p:cNvGrpSpPr>
            <a:grpSpLocks/>
          </p:cNvGrpSpPr>
          <p:nvPr/>
        </p:nvGrpSpPr>
        <p:grpSpPr bwMode="auto">
          <a:xfrm>
            <a:off x="6631415" y="3730191"/>
            <a:ext cx="1793626" cy="729638"/>
            <a:chOff x="2155025" y="4449725"/>
            <a:chExt cx="2391371" cy="973100"/>
          </a:xfrm>
        </p:grpSpPr>
        <p:sp>
          <p:nvSpPr>
            <p:cNvPr id="271" name="TextBox 270"/>
            <p:cNvSpPr txBox="1"/>
            <p:nvPr/>
          </p:nvSpPr>
          <p:spPr>
            <a:xfrm>
              <a:off x="2155025" y="4449725"/>
              <a:ext cx="870277" cy="492569"/>
            </a:xfrm>
            <a:prstGeom prst="rect">
              <a:avLst/>
            </a:prstGeom>
            <a:noFill/>
          </p:spPr>
          <p:txBody>
            <a:bodyPr wrap="none">
              <a:spAutoFit/>
            </a:bodyPr>
            <a:lstStyle/>
            <a:p>
              <a:pPr fontAlgn="auto">
                <a:spcBef>
                  <a:spcPts val="0"/>
                </a:spcBef>
                <a:spcAft>
                  <a:spcPts val="0"/>
                </a:spcAft>
                <a:defRPr/>
              </a:pPr>
              <a:r>
                <a:rPr lang="en-US" b="1" dirty="0" smtClean="0">
                  <a:solidFill>
                    <a:srgbClr val="404652"/>
                  </a:solidFill>
                  <a:cs typeface="+mn-ea"/>
                  <a:sym typeface="+mn-lt"/>
                </a:rPr>
                <a:t>2020</a:t>
              </a:r>
              <a:endParaRPr lang="en-US" b="1" dirty="0">
                <a:solidFill>
                  <a:srgbClr val="404652"/>
                </a:solidFill>
                <a:cs typeface="+mn-ea"/>
                <a:sym typeface="+mn-lt"/>
              </a:endParaRPr>
            </a:p>
          </p:txBody>
        </p:sp>
        <p:sp>
          <p:nvSpPr>
            <p:cNvPr id="272" name="Rectangle 31"/>
            <p:cNvSpPr/>
            <p:nvPr/>
          </p:nvSpPr>
          <p:spPr>
            <a:xfrm>
              <a:off x="2155025" y="4807114"/>
              <a:ext cx="2391371" cy="615711"/>
            </a:xfrm>
            <a:prstGeom prst="rect">
              <a:avLst/>
            </a:prstGeom>
          </p:spPr>
          <p:txBody>
            <a:bodyPr>
              <a:spAutoFit/>
            </a:bodyPr>
            <a:lstStyle/>
            <a:p>
              <a:pPr>
                <a:defRPr/>
              </a:pPr>
              <a:r>
                <a:rPr lang="zh-CN" altLang="en-US" sz="800" dirty="0">
                  <a:solidFill>
                    <a:schemeClr val="bg1">
                      <a:lumMod val="50000"/>
                    </a:schemeClr>
                  </a:solidFill>
                  <a:latin typeface="微软雅黑" pitchFamily="34" charset="-122"/>
                  <a:ea typeface="微软雅黑" pitchFamily="34" charset="-122"/>
                  <a:cs typeface="+mn-ea"/>
                  <a:sym typeface="+mn-lt"/>
                </a:rPr>
                <a:t>点击输入详细文本内容，点击输入详细的文本内容</a:t>
              </a:r>
              <a:r>
                <a:rPr lang="zh-CN" altLang="en-US" sz="800" dirty="0" smtClean="0">
                  <a:solidFill>
                    <a:schemeClr val="bg1">
                      <a:lumMod val="50000"/>
                    </a:schemeClr>
                  </a:solidFill>
                  <a:latin typeface="微软雅黑" pitchFamily="34" charset="-122"/>
                  <a:ea typeface="微软雅黑" pitchFamily="34" charset="-122"/>
                  <a:cs typeface="+mn-ea"/>
                  <a:sym typeface="+mn-lt"/>
                </a:rPr>
                <a:t>，点</a:t>
              </a:r>
              <a:r>
                <a:rPr lang="zh-CN" altLang="en-US" sz="800" dirty="0">
                  <a:solidFill>
                    <a:schemeClr val="bg1">
                      <a:lumMod val="50000"/>
                    </a:schemeClr>
                  </a:solidFill>
                  <a:latin typeface="微软雅黑" pitchFamily="34" charset="-122"/>
                  <a:ea typeface="微软雅黑" pitchFamily="34" charset="-122"/>
                  <a:cs typeface="+mn-ea"/>
                  <a:sym typeface="+mn-lt"/>
                </a:rPr>
                <a:t>击输入详细的文本内容。</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cxnSp>
        <p:nvCxnSpPr>
          <p:cNvPr id="273" name="Curved Connector 33"/>
          <p:cNvCxnSpPr>
            <a:stCxn id="256" idx="0"/>
            <a:endCxn id="255" idx="3"/>
          </p:cNvCxnSpPr>
          <p:nvPr/>
        </p:nvCxnSpPr>
        <p:spPr>
          <a:xfrm rot="5400000" flipH="1" flipV="1">
            <a:off x="1198132" y="2638567"/>
            <a:ext cx="758146" cy="710503"/>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Curved Connector 39"/>
          <p:cNvCxnSpPr>
            <a:stCxn id="237" idx="4"/>
            <a:endCxn id="254" idx="1"/>
          </p:cNvCxnSpPr>
          <p:nvPr/>
        </p:nvCxnSpPr>
        <p:spPr>
          <a:xfrm rot="16200000" flipH="1">
            <a:off x="4690403" y="1830855"/>
            <a:ext cx="935604" cy="680133"/>
          </a:xfrm>
          <a:prstGeom prst="curvedConnector3">
            <a:avLst>
              <a:gd name="adj1" fmla="val 50000"/>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Curved Connector 41"/>
          <p:cNvCxnSpPr>
            <a:stCxn id="254" idx="4"/>
            <a:endCxn id="257" idx="0"/>
          </p:cNvCxnSpPr>
          <p:nvPr/>
        </p:nvCxnSpPr>
        <p:spPr>
          <a:xfrm rot="16200000" flipH="1">
            <a:off x="5674158" y="3204665"/>
            <a:ext cx="708641" cy="625863"/>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Curved Connector 39"/>
          <p:cNvCxnSpPr>
            <a:stCxn id="255" idx="7"/>
            <a:endCxn id="237" idx="0"/>
          </p:cNvCxnSpPr>
          <p:nvPr/>
        </p:nvCxnSpPr>
        <p:spPr>
          <a:xfrm rot="5400000" flipH="1" flipV="1">
            <a:off x="3154545" y="516600"/>
            <a:ext cx="876054" cy="2451130"/>
          </a:xfrm>
          <a:prstGeom prst="curvedConnector3">
            <a:avLst>
              <a:gd name="adj1" fmla="val 119577"/>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94765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6"/>
                                        </p:tgtEl>
                                        <p:attrNameLst>
                                          <p:attrName>style.visibility</p:attrName>
                                        </p:attrNameLst>
                                      </p:cBhvr>
                                      <p:to>
                                        <p:strVal val="visible"/>
                                      </p:to>
                                    </p:set>
                                    <p:anim calcmode="lin" valueType="num">
                                      <p:cBhvr>
                                        <p:cTn id="7" dur="500" fill="hold"/>
                                        <p:tgtEl>
                                          <p:spTgt spid="256"/>
                                        </p:tgtEl>
                                        <p:attrNameLst>
                                          <p:attrName>ppt_w</p:attrName>
                                        </p:attrNameLst>
                                      </p:cBhvr>
                                      <p:tavLst>
                                        <p:tav tm="0">
                                          <p:val>
                                            <p:fltVal val="0"/>
                                          </p:val>
                                        </p:tav>
                                        <p:tav tm="100000">
                                          <p:val>
                                            <p:strVal val="#ppt_w"/>
                                          </p:val>
                                        </p:tav>
                                      </p:tavLst>
                                    </p:anim>
                                    <p:anim calcmode="lin" valueType="num">
                                      <p:cBhvr>
                                        <p:cTn id="8" dur="500" fill="hold"/>
                                        <p:tgtEl>
                                          <p:spTgt spid="256"/>
                                        </p:tgtEl>
                                        <p:attrNameLst>
                                          <p:attrName>ppt_h</p:attrName>
                                        </p:attrNameLst>
                                      </p:cBhvr>
                                      <p:tavLst>
                                        <p:tav tm="0">
                                          <p:val>
                                            <p:fltVal val="0"/>
                                          </p:val>
                                        </p:tav>
                                        <p:tav tm="100000">
                                          <p:val>
                                            <p:strVal val="#ppt_h"/>
                                          </p:val>
                                        </p:tav>
                                      </p:tavLst>
                                    </p:anim>
                                    <p:animEffect transition="in" filter="fade">
                                      <p:cBhvr>
                                        <p:cTn id="9" dur="500"/>
                                        <p:tgtEl>
                                          <p:spTgt spid="256"/>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73"/>
                                        </p:tgtEl>
                                        <p:attrNameLst>
                                          <p:attrName>style.visibility</p:attrName>
                                        </p:attrNameLst>
                                      </p:cBhvr>
                                      <p:to>
                                        <p:strVal val="visible"/>
                                      </p:to>
                                    </p:set>
                                    <p:animEffect transition="in" filter="wipe(down)">
                                      <p:cBhvr>
                                        <p:cTn id="13" dur="500"/>
                                        <p:tgtEl>
                                          <p:spTgt spid="273"/>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anim calcmode="lin" valueType="num">
                                      <p:cBhvr>
                                        <p:cTn id="17" dur="500" fill="hold"/>
                                        <p:tgtEl>
                                          <p:spTgt spid="2"/>
                                        </p:tgtEl>
                                        <p:attrNameLst>
                                          <p:attrName>ppt_x</p:attrName>
                                        </p:attrNameLst>
                                      </p:cBhvr>
                                      <p:tavLst>
                                        <p:tav tm="0">
                                          <p:val>
                                            <p:strVal val="#ppt_x"/>
                                          </p:val>
                                        </p:tav>
                                        <p:tav tm="100000">
                                          <p:val>
                                            <p:strVal val="#ppt_x"/>
                                          </p:val>
                                        </p:tav>
                                      </p:tavLst>
                                    </p:anim>
                                    <p:anim calcmode="lin" valueType="num">
                                      <p:cBhvr>
                                        <p:cTn id="18" dur="500" fill="hold"/>
                                        <p:tgtEl>
                                          <p:spTgt spid="2"/>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255"/>
                                        </p:tgtEl>
                                        <p:attrNameLst>
                                          <p:attrName>style.visibility</p:attrName>
                                        </p:attrNameLst>
                                      </p:cBhvr>
                                      <p:to>
                                        <p:strVal val="visible"/>
                                      </p:to>
                                    </p:set>
                                    <p:anim calcmode="lin" valueType="num">
                                      <p:cBhvr>
                                        <p:cTn id="22" dur="500" fill="hold"/>
                                        <p:tgtEl>
                                          <p:spTgt spid="255"/>
                                        </p:tgtEl>
                                        <p:attrNameLst>
                                          <p:attrName>ppt_w</p:attrName>
                                        </p:attrNameLst>
                                      </p:cBhvr>
                                      <p:tavLst>
                                        <p:tav tm="0">
                                          <p:val>
                                            <p:fltVal val="0"/>
                                          </p:val>
                                        </p:tav>
                                        <p:tav tm="100000">
                                          <p:val>
                                            <p:strVal val="#ppt_w"/>
                                          </p:val>
                                        </p:tav>
                                      </p:tavLst>
                                    </p:anim>
                                    <p:anim calcmode="lin" valueType="num">
                                      <p:cBhvr>
                                        <p:cTn id="23" dur="500" fill="hold"/>
                                        <p:tgtEl>
                                          <p:spTgt spid="255"/>
                                        </p:tgtEl>
                                        <p:attrNameLst>
                                          <p:attrName>ppt_h</p:attrName>
                                        </p:attrNameLst>
                                      </p:cBhvr>
                                      <p:tavLst>
                                        <p:tav tm="0">
                                          <p:val>
                                            <p:fltVal val="0"/>
                                          </p:val>
                                        </p:tav>
                                        <p:tav tm="100000">
                                          <p:val>
                                            <p:strVal val="#ppt_h"/>
                                          </p:val>
                                        </p:tav>
                                      </p:tavLst>
                                    </p:anim>
                                    <p:animEffect transition="in" filter="fade">
                                      <p:cBhvr>
                                        <p:cTn id="24" dur="500"/>
                                        <p:tgtEl>
                                          <p:spTgt spid="255"/>
                                        </p:tgtEl>
                                      </p:cBhvr>
                                    </p:animEffect>
                                  </p:childTnLst>
                                </p:cTn>
                              </p:par>
                            </p:childTnLst>
                          </p:cTn>
                        </p:par>
                        <p:par>
                          <p:cTn id="25" fill="hold">
                            <p:stCondLst>
                              <p:cond delay="1500"/>
                            </p:stCondLst>
                            <p:childTnLst>
                              <p:par>
                                <p:cTn id="26" presetID="18" presetClass="entr" presetSubtype="6" fill="hold" nodeType="afterEffect">
                                  <p:stCondLst>
                                    <p:cond delay="0"/>
                                  </p:stCondLst>
                                  <p:childTnLst>
                                    <p:set>
                                      <p:cBhvr>
                                        <p:cTn id="27" dur="1" fill="hold">
                                          <p:stCondLst>
                                            <p:cond delay="0"/>
                                          </p:stCondLst>
                                        </p:cTn>
                                        <p:tgtEl>
                                          <p:spTgt spid="276"/>
                                        </p:tgtEl>
                                        <p:attrNameLst>
                                          <p:attrName>style.visibility</p:attrName>
                                        </p:attrNameLst>
                                      </p:cBhvr>
                                      <p:to>
                                        <p:strVal val="visible"/>
                                      </p:to>
                                    </p:set>
                                    <p:animEffect transition="in" filter="strips(downRight)">
                                      <p:cBhvr>
                                        <p:cTn id="28" dur="500"/>
                                        <p:tgtEl>
                                          <p:spTgt spid="276"/>
                                        </p:tgtEl>
                                      </p:cBhvr>
                                    </p:animEffect>
                                  </p:childTnLst>
                                </p:cTn>
                              </p:par>
                              <p:par>
                                <p:cTn id="29" presetID="42"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237"/>
                                        </p:tgtEl>
                                        <p:attrNameLst>
                                          <p:attrName>style.visibility</p:attrName>
                                        </p:attrNameLst>
                                      </p:cBhvr>
                                      <p:to>
                                        <p:strVal val="visible"/>
                                      </p:to>
                                    </p:set>
                                    <p:anim calcmode="lin" valueType="num">
                                      <p:cBhvr>
                                        <p:cTn id="37" dur="500" fill="hold"/>
                                        <p:tgtEl>
                                          <p:spTgt spid="237"/>
                                        </p:tgtEl>
                                        <p:attrNameLst>
                                          <p:attrName>ppt_w</p:attrName>
                                        </p:attrNameLst>
                                      </p:cBhvr>
                                      <p:tavLst>
                                        <p:tav tm="0">
                                          <p:val>
                                            <p:fltVal val="0"/>
                                          </p:val>
                                        </p:tav>
                                        <p:tav tm="100000">
                                          <p:val>
                                            <p:strVal val="#ppt_w"/>
                                          </p:val>
                                        </p:tav>
                                      </p:tavLst>
                                    </p:anim>
                                    <p:anim calcmode="lin" valueType="num">
                                      <p:cBhvr>
                                        <p:cTn id="38" dur="500" fill="hold"/>
                                        <p:tgtEl>
                                          <p:spTgt spid="237"/>
                                        </p:tgtEl>
                                        <p:attrNameLst>
                                          <p:attrName>ppt_h</p:attrName>
                                        </p:attrNameLst>
                                      </p:cBhvr>
                                      <p:tavLst>
                                        <p:tav tm="0">
                                          <p:val>
                                            <p:fltVal val="0"/>
                                          </p:val>
                                        </p:tav>
                                        <p:tav tm="100000">
                                          <p:val>
                                            <p:strVal val="#ppt_h"/>
                                          </p:val>
                                        </p:tav>
                                      </p:tavLst>
                                    </p:anim>
                                    <p:animEffect transition="in" filter="fade">
                                      <p:cBhvr>
                                        <p:cTn id="39" dur="500"/>
                                        <p:tgtEl>
                                          <p:spTgt spid="237"/>
                                        </p:tgtEl>
                                      </p:cBhvr>
                                    </p:animEffect>
                                  </p:childTnLst>
                                </p:cTn>
                              </p:par>
                            </p:childTnLst>
                          </p:cTn>
                        </p:par>
                        <p:par>
                          <p:cTn id="40" fill="hold">
                            <p:stCondLst>
                              <p:cond delay="2500"/>
                            </p:stCondLst>
                            <p:childTnLst>
                              <p:par>
                                <p:cTn id="41" presetID="18" presetClass="entr" presetSubtype="6" fill="hold" nodeType="afterEffect">
                                  <p:stCondLst>
                                    <p:cond delay="0"/>
                                  </p:stCondLst>
                                  <p:childTnLst>
                                    <p:set>
                                      <p:cBhvr>
                                        <p:cTn id="42" dur="1" fill="hold">
                                          <p:stCondLst>
                                            <p:cond delay="0"/>
                                          </p:stCondLst>
                                        </p:cTn>
                                        <p:tgtEl>
                                          <p:spTgt spid="274"/>
                                        </p:tgtEl>
                                        <p:attrNameLst>
                                          <p:attrName>style.visibility</p:attrName>
                                        </p:attrNameLst>
                                      </p:cBhvr>
                                      <p:to>
                                        <p:strVal val="visible"/>
                                      </p:to>
                                    </p:set>
                                    <p:animEffect transition="in" filter="strips(downRight)">
                                      <p:cBhvr>
                                        <p:cTn id="43" dur="500"/>
                                        <p:tgtEl>
                                          <p:spTgt spid="274"/>
                                        </p:tgtEl>
                                      </p:cBhvr>
                                    </p:animEffect>
                                  </p:childTnLst>
                                </p:cTn>
                              </p:par>
                              <p:par>
                                <p:cTn id="44" presetID="42"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anim calcmode="lin" valueType="num">
                                      <p:cBhvr>
                                        <p:cTn id="47" dur="500" fill="hold"/>
                                        <p:tgtEl>
                                          <p:spTgt spid="4"/>
                                        </p:tgtEl>
                                        <p:attrNameLst>
                                          <p:attrName>ppt_x</p:attrName>
                                        </p:attrNameLst>
                                      </p:cBhvr>
                                      <p:tavLst>
                                        <p:tav tm="0">
                                          <p:val>
                                            <p:strVal val="#ppt_x"/>
                                          </p:val>
                                        </p:tav>
                                        <p:tav tm="100000">
                                          <p:val>
                                            <p:strVal val="#ppt_x"/>
                                          </p:val>
                                        </p:tav>
                                      </p:tavLst>
                                    </p:anim>
                                    <p:anim calcmode="lin" valueType="num">
                                      <p:cBhvr>
                                        <p:cTn id="48" dur="500" fill="hold"/>
                                        <p:tgtEl>
                                          <p:spTgt spid="4"/>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254"/>
                                        </p:tgtEl>
                                        <p:attrNameLst>
                                          <p:attrName>style.visibility</p:attrName>
                                        </p:attrNameLst>
                                      </p:cBhvr>
                                      <p:to>
                                        <p:strVal val="visible"/>
                                      </p:to>
                                    </p:set>
                                    <p:anim calcmode="lin" valueType="num">
                                      <p:cBhvr>
                                        <p:cTn id="52" dur="500" fill="hold"/>
                                        <p:tgtEl>
                                          <p:spTgt spid="254"/>
                                        </p:tgtEl>
                                        <p:attrNameLst>
                                          <p:attrName>ppt_w</p:attrName>
                                        </p:attrNameLst>
                                      </p:cBhvr>
                                      <p:tavLst>
                                        <p:tav tm="0">
                                          <p:val>
                                            <p:fltVal val="0"/>
                                          </p:val>
                                        </p:tav>
                                        <p:tav tm="100000">
                                          <p:val>
                                            <p:strVal val="#ppt_w"/>
                                          </p:val>
                                        </p:tav>
                                      </p:tavLst>
                                    </p:anim>
                                    <p:anim calcmode="lin" valueType="num">
                                      <p:cBhvr>
                                        <p:cTn id="53" dur="500" fill="hold"/>
                                        <p:tgtEl>
                                          <p:spTgt spid="254"/>
                                        </p:tgtEl>
                                        <p:attrNameLst>
                                          <p:attrName>ppt_h</p:attrName>
                                        </p:attrNameLst>
                                      </p:cBhvr>
                                      <p:tavLst>
                                        <p:tav tm="0">
                                          <p:val>
                                            <p:fltVal val="0"/>
                                          </p:val>
                                        </p:tav>
                                        <p:tav tm="100000">
                                          <p:val>
                                            <p:strVal val="#ppt_h"/>
                                          </p:val>
                                        </p:tav>
                                      </p:tavLst>
                                    </p:anim>
                                    <p:animEffect transition="in" filter="fade">
                                      <p:cBhvr>
                                        <p:cTn id="54" dur="500"/>
                                        <p:tgtEl>
                                          <p:spTgt spid="254"/>
                                        </p:tgtEl>
                                      </p:cBhvr>
                                    </p:animEffect>
                                  </p:childTnLst>
                                </p:cTn>
                              </p:par>
                            </p:childTnLst>
                          </p:cTn>
                        </p:par>
                        <p:par>
                          <p:cTn id="55" fill="hold">
                            <p:stCondLst>
                              <p:cond delay="3500"/>
                            </p:stCondLst>
                            <p:childTnLst>
                              <p:par>
                                <p:cTn id="56" presetID="22" presetClass="entr" presetSubtype="1" fill="hold" nodeType="afterEffect">
                                  <p:stCondLst>
                                    <p:cond delay="0"/>
                                  </p:stCondLst>
                                  <p:childTnLst>
                                    <p:set>
                                      <p:cBhvr>
                                        <p:cTn id="57" dur="1" fill="hold">
                                          <p:stCondLst>
                                            <p:cond delay="0"/>
                                          </p:stCondLst>
                                        </p:cTn>
                                        <p:tgtEl>
                                          <p:spTgt spid="275"/>
                                        </p:tgtEl>
                                        <p:attrNameLst>
                                          <p:attrName>style.visibility</p:attrName>
                                        </p:attrNameLst>
                                      </p:cBhvr>
                                      <p:to>
                                        <p:strVal val="visible"/>
                                      </p:to>
                                    </p:set>
                                    <p:animEffect transition="in" filter="wipe(up)">
                                      <p:cBhvr>
                                        <p:cTn id="58" dur="500"/>
                                        <p:tgtEl>
                                          <p:spTgt spid="275"/>
                                        </p:tgtEl>
                                      </p:cBhvr>
                                    </p:animEffect>
                                  </p:childTnLst>
                                </p:cTn>
                              </p:par>
                              <p:par>
                                <p:cTn id="59" presetID="42"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anim calcmode="lin" valueType="num">
                                      <p:cBhvr>
                                        <p:cTn id="62" dur="500" fill="hold"/>
                                        <p:tgtEl>
                                          <p:spTgt spid="5"/>
                                        </p:tgtEl>
                                        <p:attrNameLst>
                                          <p:attrName>ppt_x</p:attrName>
                                        </p:attrNameLst>
                                      </p:cBhvr>
                                      <p:tavLst>
                                        <p:tav tm="0">
                                          <p:val>
                                            <p:strVal val="#ppt_x"/>
                                          </p:val>
                                        </p:tav>
                                        <p:tav tm="100000">
                                          <p:val>
                                            <p:strVal val="#ppt_x"/>
                                          </p:val>
                                        </p:tav>
                                      </p:tavLst>
                                    </p:anim>
                                    <p:anim calcmode="lin" valueType="num">
                                      <p:cBhvr>
                                        <p:cTn id="63" dur="500" fill="hold"/>
                                        <p:tgtEl>
                                          <p:spTgt spid="5"/>
                                        </p:tgtEl>
                                        <p:attrNameLst>
                                          <p:attrName>ppt_y</p:attrName>
                                        </p:attrNameLst>
                                      </p:cBhvr>
                                      <p:tavLst>
                                        <p:tav tm="0">
                                          <p:val>
                                            <p:strVal val="#ppt_y+.1"/>
                                          </p:val>
                                        </p:tav>
                                        <p:tav tm="100000">
                                          <p:val>
                                            <p:strVal val="#ppt_y"/>
                                          </p:val>
                                        </p:tav>
                                      </p:tavLst>
                                    </p:anim>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257"/>
                                        </p:tgtEl>
                                        <p:attrNameLst>
                                          <p:attrName>style.visibility</p:attrName>
                                        </p:attrNameLst>
                                      </p:cBhvr>
                                      <p:to>
                                        <p:strVal val="visible"/>
                                      </p:to>
                                    </p:set>
                                    <p:anim calcmode="lin" valueType="num">
                                      <p:cBhvr>
                                        <p:cTn id="67" dur="500" fill="hold"/>
                                        <p:tgtEl>
                                          <p:spTgt spid="257"/>
                                        </p:tgtEl>
                                        <p:attrNameLst>
                                          <p:attrName>ppt_w</p:attrName>
                                        </p:attrNameLst>
                                      </p:cBhvr>
                                      <p:tavLst>
                                        <p:tav tm="0">
                                          <p:val>
                                            <p:fltVal val="0"/>
                                          </p:val>
                                        </p:tav>
                                        <p:tav tm="100000">
                                          <p:val>
                                            <p:strVal val="#ppt_w"/>
                                          </p:val>
                                        </p:tav>
                                      </p:tavLst>
                                    </p:anim>
                                    <p:anim calcmode="lin" valueType="num">
                                      <p:cBhvr>
                                        <p:cTn id="68" dur="500" fill="hold"/>
                                        <p:tgtEl>
                                          <p:spTgt spid="257"/>
                                        </p:tgtEl>
                                        <p:attrNameLst>
                                          <p:attrName>ppt_h</p:attrName>
                                        </p:attrNameLst>
                                      </p:cBhvr>
                                      <p:tavLst>
                                        <p:tav tm="0">
                                          <p:val>
                                            <p:fltVal val="0"/>
                                          </p:val>
                                        </p:tav>
                                        <p:tav tm="100000">
                                          <p:val>
                                            <p:strVal val="#ppt_h"/>
                                          </p:val>
                                        </p:tav>
                                      </p:tavLst>
                                    </p:anim>
                                    <p:animEffect transition="in" filter="fade">
                                      <p:cBhvr>
                                        <p:cTn id="69" dur="500"/>
                                        <p:tgtEl>
                                          <p:spTgt spid="257"/>
                                        </p:tgtEl>
                                      </p:cBhvr>
                                    </p:animEffect>
                                  </p:childTnLst>
                                </p:cTn>
                              </p:par>
                            </p:childTnLst>
                          </p:cTn>
                        </p:par>
                        <p:par>
                          <p:cTn id="70" fill="hold">
                            <p:stCondLst>
                              <p:cond delay="4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 grpId="0" animBg="1"/>
      <p:bldP spid="254" grpId="0" animBg="1"/>
      <p:bldP spid="255" grpId="0" animBg="1"/>
      <p:bldP spid="256" grpId="0" animBg="1"/>
      <p:bldP spid="2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728" y="1447524"/>
            <a:ext cx="3384964" cy="2665941"/>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3" name="矩形 2"/>
          <p:cNvSpPr/>
          <p:nvPr/>
        </p:nvSpPr>
        <p:spPr>
          <a:xfrm>
            <a:off x="4572794" y="3684364"/>
            <a:ext cx="432123" cy="4323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4" name="矩形 3"/>
          <p:cNvSpPr/>
          <p:nvPr/>
        </p:nvSpPr>
        <p:spPr>
          <a:xfrm>
            <a:off x="5004918" y="3684364"/>
            <a:ext cx="3312942" cy="43231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5" name="Rectangle 24"/>
          <p:cNvSpPr>
            <a:spLocks noChangeArrowheads="1"/>
          </p:cNvSpPr>
          <p:nvPr/>
        </p:nvSpPr>
        <p:spPr bwMode="auto">
          <a:xfrm>
            <a:off x="4572794" y="1447524"/>
            <a:ext cx="3745066" cy="74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4992610" y="2171259"/>
            <a:ext cx="3325250" cy="175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20000"/>
              </a:lnSpc>
              <a:spcBef>
                <a:spcPts val="1801"/>
              </a:spcBef>
            </a:pPr>
            <a:r>
              <a:rPr lang="en-US" altLang="zh-CN" sz="800" dirty="0" smtClean="0">
                <a:solidFill>
                  <a:schemeClr val="bg1">
                    <a:lumMod val="50000"/>
                  </a:schemeClr>
                </a:solidFill>
              </a:rPr>
              <a:t>.  </a:t>
            </a:r>
          </a:p>
        </p:txBody>
      </p:sp>
      <p:sp>
        <p:nvSpPr>
          <p:cNvPr id="7" name="Rectangle 24"/>
          <p:cNvSpPr>
            <a:spLocks noChangeArrowheads="1"/>
          </p:cNvSpPr>
          <p:nvPr/>
        </p:nvSpPr>
        <p:spPr bwMode="auto">
          <a:xfrm>
            <a:off x="5148958" y="3752698"/>
            <a:ext cx="3024862" cy="28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4653772" y="2266690"/>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9" name="任意多边形 8"/>
          <p:cNvSpPr/>
          <p:nvPr/>
        </p:nvSpPr>
        <p:spPr>
          <a:xfrm>
            <a:off x="4653772" y="2786124"/>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0" name="任意多边形 9"/>
          <p:cNvSpPr/>
          <p:nvPr/>
        </p:nvSpPr>
        <p:spPr>
          <a:xfrm>
            <a:off x="4653772" y="3300792"/>
            <a:ext cx="214350" cy="138198"/>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1" name="Freeform 10"/>
          <p:cNvSpPr>
            <a:spLocks noEditPoints="1"/>
          </p:cNvSpPr>
          <p:nvPr/>
        </p:nvSpPr>
        <p:spPr bwMode="auto">
          <a:xfrm>
            <a:off x="4700064" y="3781165"/>
            <a:ext cx="177583" cy="238713"/>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67" tIns="45734" rIns="91467" bIns="45734" numCol="1" anchor="t" anchorCtr="0" compatLnSpc="1"/>
          <a:lstStyle/>
          <a:p>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5570" y="2345047"/>
            <a:ext cx="169581" cy="43828"/>
          </a:xfrm>
          <a:prstGeom prst="rect">
            <a:avLst/>
          </a:prstGeom>
          <a:solidFill>
            <a:schemeClr val="accent6">
              <a:lumMod val="75000"/>
            </a:schemeClr>
          </a:solidFill>
          <a:ln>
            <a:noFill/>
          </a:ln>
        </p:spPr>
        <p:txBody>
          <a:bodyPr vert="horz" wrap="square" lIns="91467" tIns="45734" rIns="91467" bIns="45734" numCol="1" anchor="t" anchorCtr="0" compatLnSpc="1"/>
          <a:lstStyle/>
          <a:p>
            <a:endParaRPr lang="zh-CN" altLang="en-US"/>
          </a:p>
        </p:txBody>
      </p:sp>
      <p:sp>
        <p:nvSpPr>
          <p:cNvPr id="31" name="Rectangle 12"/>
          <p:cNvSpPr>
            <a:spLocks noChangeArrowheads="1"/>
          </p:cNvSpPr>
          <p:nvPr/>
        </p:nvSpPr>
        <p:spPr bwMode="auto">
          <a:xfrm>
            <a:off x="4225152" y="2345047"/>
            <a:ext cx="170996" cy="43828"/>
          </a:xfrm>
          <a:prstGeom prst="rect">
            <a:avLst/>
          </a:prstGeom>
          <a:solidFill>
            <a:schemeClr val="accent6"/>
          </a:solidFill>
          <a:ln>
            <a:noFill/>
          </a:ln>
        </p:spPr>
        <p:txBody>
          <a:bodyPr vert="horz" wrap="square" lIns="91467" tIns="45734" rIns="91467" bIns="45734" numCol="1" anchor="t" anchorCtr="0" compatLnSpc="1"/>
          <a:lstStyle/>
          <a:p>
            <a:endParaRPr lang="zh-CN" altLang="en-US"/>
          </a:p>
        </p:txBody>
      </p:sp>
      <p:sp>
        <p:nvSpPr>
          <p:cNvPr id="32" name="Rectangle 13"/>
          <p:cNvSpPr>
            <a:spLocks noChangeArrowheads="1"/>
          </p:cNvSpPr>
          <p:nvPr/>
        </p:nvSpPr>
        <p:spPr bwMode="auto">
          <a:xfrm>
            <a:off x="4396147" y="2345047"/>
            <a:ext cx="173822" cy="43828"/>
          </a:xfrm>
          <a:prstGeom prst="rect">
            <a:avLst/>
          </a:prstGeom>
          <a:solidFill>
            <a:schemeClr val="accent6">
              <a:lumMod val="60000"/>
              <a:lumOff val="40000"/>
            </a:schemeClr>
          </a:solidFill>
          <a:ln>
            <a:noFill/>
          </a:ln>
        </p:spPr>
        <p:txBody>
          <a:bodyPr vert="horz" wrap="square" lIns="91467" tIns="45734" rIns="91467" bIns="45734" numCol="1" anchor="t" anchorCtr="0" compatLnSpc="1"/>
          <a:lstStyle/>
          <a:p>
            <a:endParaRPr lang="zh-CN" altLang="en-US"/>
          </a:p>
        </p:txBody>
      </p:sp>
      <p:sp>
        <p:nvSpPr>
          <p:cNvPr id="33" name="Rectangle 14"/>
          <p:cNvSpPr>
            <a:spLocks noChangeArrowheads="1"/>
          </p:cNvSpPr>
          <p:nvPr/>
        </p:nvSpPr>
        <p:spPr bwMode="auto">
          <a:xfrm>
            <a:off x="4569969" y="2345047"/>
            <a:ext cx="169581" cy="43828"/>
          </a:xfrm>
          <a:prstGeom prst="rect">
            <a:avLst/>
          </a:prstGeom>
          <a:solidFill>
            <a:schemeClr val="accent6">
              <a:lumMod val="60000"/>
              <a:lumOff val="40000"/>
            </a:schemeClr>
          </a:solidFill>
          <a:ln>
            <a:noFill/>
          </a:ln>
        </p:spPr>
        <p:txBody>
          <a:bodyPr vert="horz" wrap="square" lIns="91467" tIns="45734" rIns="91467" bIns="45734" numCol="1" anchor="t" anchorCtr="0" compatLnSpc="1"/>
          <a:lstStyle/>
          <a:p>
            <a:endParaRPr lang="zh-CN" altLang="en-US"/>
          </a:p>
        </p:txBody>
      </p:sp>
      <p:sp>
        <p:nvSpPr>
          <p:cNvPr id="34" name="Rectangle 15"/>
          <p:cNvSpPr>
            <a:spLocks noChangeArrowheads="1"/>
          </p:cNvSpPr>
          <p:nvPr/>
        </p:nvSpPr>
        <p:spPr bwMode="auto">
          <a:xfrm>
            <a:off x="4739550" y="2345047"/>
            <a:ext cx="170996" cy="43828"/>
          </a:xfrm>
          <a:prstGeom prst="rect">
            <a:avLst/>
          </a:prstGeom>
          <a:solidFill>
            <a:schemeClr val="accent6">
              <a:lumMod val="40000"/>
              <a:lumOff val="60000"/>
            </a:schemeClr>
          </a:solidFill>
          <a:ln>
            <a:noFill/>
          </a:ln>
        </p:spPr>
        <p:txBody>
          <a:bodyPr vert="horz" wrap="square" lIns="91467" tIns="45734" rIns="91467" bIns="45734" numCol="1" anchor="t" anchorCtr="0" compatLnSpc="1"/>
          <a:lstStyle/>
          <a:p>
            <a:endParaRPr lang="zh-CN" altLang="en-US"/>
          </a:p>
        </p:txBody>
      </p:sp>
      <p:sp>
        <p:nvSpPr>
          <p:cNvPr id="35" name="Rectangle 16"/>
          <p:cNvSpPr>
            <a:spLocks noChangeArrowheads="1"/>
          </p:cNvSpPr>
          <p:nvPr/>
        </p:nvSpPr>
        <p:spPr bwMode="auto">
          <a:xfrm>
            <a:off x="4910545" y="2345047"/>
            <a:ext cx="172408" cy="43828"/>
          </a:xfrm>
          <a:prstGeom prst="rect">
            <a:avLst/>
          </a:prstGeom>
          <a:solidFill>
            <a:schemeClr val="accent6">
              <a:lumMod val="20000"/>
              <a:lumOff val="80000"/>
            </a:schemeClr>
          </a:solidFill>
          <a:ln>
            <a:noFill/>
          </a:ln>
        </p:spPr>
        <p:txBody>
          <a:bodyPr vert="horz" wrap="square" lIns="91467" tIns="45734" rIns="91467" bIns="45734" numCol="1" anchor="t" anchorCtr="0" compatLnSpc="1"/>
          <a:lstStyle/>
          <a:p>
            <a:endParaRPr lang="zh-CN" altLang="en-US"/>
          </a:p>
        </p:txBody>
      </p:sp>
      <p:grpSp>
        <p:nvGrpSpPr>
          <p:cNvPr id="2" name="组合 35"/>
          <p:cNvGrpSpPr/>
          <p:nvPr/>
        </p:nvGrpSpPr>
        <p:grpSpPr>
          <a:xfrm>
            <a:off x="3638682" y="1420416"/>
            <a:ext cx="1858334" cy="2952032"/>
            <a:chOff x="3638050" y="1545565"/>
            <a:chExt cx="1858011" cy="2950210"/>
          </a:xfrm>
        </p:grpSpPr>
        <p:sp>
          <p:nvSpPr>
            <p:cNvPr id="37" name="Freeform 5"/>
            <p:cNvSpPr/>
            <p:nvPr/>
          </p:nvSpPr>
          <p:spPr bwMode="auto">
            <a:xfrm>
              <a:off x="3638050" y="2317028"/>
              <a:ext cx="373015" cy="754508"/>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38" name="Freeform 6"/>
            <p:cNvSpPr/>
            <p:nvPr/>
          </p:nvSpPr>
          <p:spPr bwMode="auto">
            <a:xfrm>
              <a:off x="3664896" y="1545565"/>
              <a:ext cx="897215" cy="761573"/>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39" name="Freeform 7"/>
            <p:cNvSpPr/>
            <p:nvPr/>
          </p:nvSpPr>
          <p:spPr bwMode="auto">
            <a:xfrm>
              <a:off x="3847164" y="3081427"/>
              <a:ext cx="714946" cy="757334"/>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0" name="Freeform 8"/>
            <p:cNvSpPr/>
            <p:nvPr/>
          </p:nvSpPr>
          <p:spPr bwMode="auto">
            <a:xfrm>
              <a:off x="5123046" y="2317028"/>
              <a:ext cx="373015" cy="754508"/>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41" name="Freeform 9"/>
            <p:cNvSpPr/>
            <p:nvPr/>
          </p:nvSpPr>
          <p:spPr bwMode="auto">
            <a:xfrm>
              <a:off x="4572001" y="1545565"/>
              <a:ext cx="897215" cy="761573"/>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2" name="Freeform 10"/>
            <p:cNvSpPr/>
            <p:nvPr/>
          </p:nvSpPr>
          <p:spPr bwMode="auto">
            <a:xfrm>
              <a:off x="4572001" y="3081427"/>
              <a:ext cx="717772" cy="757334"/>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43" name="Freeform 17"/>
            <p:cNvSpPr/>
            <p:nvPr/>
          </p:nvSpPr>
          <p:spPr bwMode="auto">
            <a:xfrm>
              <a:off x="4165075" y="3924949"/>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4" name="Freeform 18"/>
            <p:cNvSpPr/>
            <p:nvPr/>
          </p:nvSpPr>
          <p:spPr bwMode="auto">
            <a:xfrm>
              <a:off x="4165075" y="4035158"/>
              <a:ext cx="803961" cy="6640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5" name="Freeform 19"/>
            <p:cNvSpPr/>
            <p:nvPr/>
          </p:nvSpPr>
          <p:spPr bwMode="auto">
            <a:xfrm>
              <a:off x="4165075" y="4148193"/>
              <a:ext cx="803961" cy="67821"/>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6" name="Freeform 20"/>
            <p:cNvSpPr/>
            <p:nvPr/>
          </p:nvSpPr>
          <p:spPr bwMode="auto">
            <a:xfrm>
              <a:off x="4165075" y="4258402"/>
              <a:ext cx="803961" cy="237373"/>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sp>
        <p:nvSpPr>
          <p:cNvPr id="47" name="Freeform 21"/>
          <p:cNvSpPr>
            <a:spLocks noEditPoints="1"/>
          </p:cNvSpPr>
          <p:nvPr/>
        </p:nvSpPr>
        <p:spPr bwMode="auto">
          <a:xfrm>
            <a:off x="2887646" y="3206735"/>
            <a:ext cx="244738" cy="234751"/>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48" name="Freeform 22"/>
          <p:cNvSpPr>
            <a:spLocks noEditPoints="1"/>
          </p:cNvSpPr>
          <p:nvPr/>
        </p:nvSpPr>
        <p:spPr bwMode="auto">
          <a:xfrm>
            <a:off x="6013204" y="3222521"/>
            <a:ext cx="244738" cy="222970"/>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49" name="Freeform 23"/>
          <p:cNvSpPr>
            <a:spLocks noEditPoints="1"/>
          </p:cNvSpPr>
          <p:nvPr/>
        </p:nvSpPr>
        <p:spPr bwMode="auto">
          <a:xfrm>
            <a:off x="2890168" y="2447824"/>
            <a:ext cx="239694" cy="239798"/>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50" name="Freeform 24"/>
          <p:cNvSpPr>
            <a:spLocks noEditPoints="1"/>
          </p:cNvSpPr>
          <p:nvPr/>
        </p:nvSpPr>
        <p:spPr bwMode="auto">
          <a:xfrm>
            <a:off x="6051050" y="1679856"/>
            <a:ext cx="169047" cy="243164"/>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51" name="Freeform 25"/>
          <p:cNvSpPr>
            <a:spLocks noEditPoints="1"/>
          </p:cNvSpPr>
          <p:nvPr/>
        </p:nvSpPr>
        <p:spPr bwMode="auto">
          <a:xfrm>
            <a:off x="6013204" y="2439982"/>
            <a:ext cx="244738" cy="258309"/>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52" name="Freeform 26"/>
          <p:cNvSpPr>
            <a:spLocks noEditPoints="1"/>
          </p:cNvSpPr>
          <p:nvPr/>
        </p:nvSpPr>
        <p:spPr bwMode="auto">
          <a:xfrm>
            <a:off x="2897736" y="1688269"/>
            <a:ext cx="224555" cy="226338"/>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53" name="Rectangle 24"/>
          <p:cNvSpPr>
            <a:spLocks noChangeArrowheads="1"/>
          </p:cNvSpPr>
          <p:nvPr/>
        </p:nvSpPr>
        <p:spPr bwMode="auto">
          <a:xfrm>
            <a:off x="6436024" y="1468064"/>
            <a:ext cx="2241939"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54" name="Rectangle 24"/>
          <p:cNvSpPr>
            <a:spLocks noChangeArrowheads="1"/>
          </p:cNvSpPr>
          <p:nvPr/>
        </p:nvSpPr>
        <p:spPr bwMode="auto">
          <a:xfrm>
            <a:off x="6436024" y="2234350"/>
            <a:ext cx="2241939"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55" name="Rectangle 24"/>
          <p:cNvSpPr>
            <a:spLocks noChangeArrowheads="1"/>
          </p:cNvSpPr>
          <p:nvPr/>
        </p:nvSpPr>
        <p:spPr bwMode="auto">
          <a:xfrm>
            <a:off x="6436024" y="3002754"/>
            <a:ext cx="2241939"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56" name="Rectangle 24"/>
          <p:cNvSpPr>
            <a:spLocks noChangeArrowheads="1"/>
          </p:cNvSpPr>
          <p:nvPr/>
        </p:nvSpPr>
        <p:spPr bwMode="auto">
          <a:xfrm>
            <a:off x="421529" y="1468064"/>
            <a:ext cx="2241939"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57" name="Rectangle 24"/>
          <p:cNvSpPr>
            <a:spLocks noChangeArrowheads="1"/>
          </p:cNvSpPr>
          <p:nvPr/>
        </p:nvSpPr>
        <p:spPr bwMode="auto">
          <a:xfrm>
            <a:off x="421529" y="2234350"/>
            <a:ext cx="2241939" cy="75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58" name="Rectangle 24"/>
          <p:cNvSpPr>
            <a:spLocks noChangeArrowheads="1"/>
          </p:cNvSpPr>
          <p:nvPr/>
        </p:nvSpPr>
        <p:spPr bwMode="auto">
          <a:xfrm>
            <a:off x="421529" y="3002754"/>
            <a:ext cx="2241939"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59" name="Rectangle 24"/>
          <p:cNvSpPr>
            <a:spLocks noChangeArrowheads="1"/>
          </p:cNvSpPr>
          <p:nvPr/>
        </p:nvSpPr>
        <p:spPr bwMode="auto">
          <a:xfrm>
            <a:off x="3924610" y="2000471"/>
            <a:ext cx="1296369" cy="205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p:txBody>
      </p:sp>
      <p:sp>
        <p:nvSpPr>
          <p:cNvPr id="60" name="矩形 59"/>
          <p:cNvSpPr/>
          <p:nvPr/>
        </p:nvSpPr>
        <p:spPr>
          <a:xfrm>
            <a:off x="3924610" y="2604396"/>
            <a:ext cx="1296369" cy="760236"/>
          </a:xfrm>
          <a:prstGeom prst="rect">
            <a:avLst/>
          </a:prstGeom>
        </p:spPr>
        <p:txBody>
          <a:bodyPr wrap="square" lIns="91467" tIns="45734" rIns="91467" bIns="45734">
            <a:spAutoFit/>
          </a:bodyPr>
          <a:lstStyle/>
          <a:p>
            <a:pPr algn="ctr">
              <a:lnSpc>
                <a:spcPct val="120000"/>
              </a:lnSpc>
              <a:spcBef>
                <a:spcPts val="300"/>
              </a:spcBef>
            </a:pPr>
            <a:r>
              <a:rPr lang="zh-CN" altLang="en-US" sz="800" b="1" dirty="0" smtClean="0">
                <a:solidFill>
                  <a:schemeClr val="bg1">
                    <a:lumMod val="50000"/>
                  </a:schemeClr>
                </a:solidFill>
                <a:latin typeface="微软雅黑" pitchFamily="34" charset="-122"/>
                <a:ea typeface="微软雅黑" pitchFamily="34" charset="-122"/>
              </a:rPr>
              <a:t>单击填加标题单击填加标题</a:t>
            </a: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a:p>
            <a:pPr algn="ctr">
              <a:lnSpc>
                <a:spcPct val="120000"/>
              </a:lnSpc>
              <a:spcBef>
                <a:spcPts val="300"/>
              </a:spcBef>
            </a:pPr>
            <a:endParaRPr lang="zh-CN" altLang="en-US" sz="800" b="1" dirty="0" smtClean="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grpId="0"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grpId="0"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grpId="0"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grpId="0"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a:grpSpLocks noChangeAspect="1"/>
          </p:cNvGrpSpPr>
          <p:nvPr/>
        </p:nvGrpSpPr>
        <p:grpSpPr>
          <a:xfrm>
            <a:off x="962576" y="1494299"/>
            <a:ext cx="2168550" cy="757871"/>
            <a:chOff x="642910" y="1778919"/>
            <a:chExt cx="2028171" cy="708725"/>
          </a:xfrm>
        </p:grpSpPr>
        <p:sp>
          <p:nvSpPr>
            <p:cNvPr id="30" name="Rectangle 88"/>
            <p:cNvSpPr/>
            <p:nvPr/>
          </p:nvSpPr>
          <p:spPr>
            <a:xfrm>
              <a:off x="642910" y="2076243"/>
              <a:ext cx="2028171" cy="411401"/>
            </a:xfrm>
            <a:prstGeom prst="rect">
              <a:avLst/>
            </a:prstGeom>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Open Sans Light" pitchFamily="34" charset="0"/>
                </a:rPr>
                <a:t>此处添加详细文本描述，建议与标题相关并符合整体语言风格，语言描述尽量简洁生动。</a:t>
              </a:r>
              <a:endParaRPr lang="ms-MY" sz="800" dirty="0">
                <a:solidFill>
                  <a:schemeClr val="bg1">
                    <a:lumMod val="50000"/>
                  </a:schemeClr>
                </a:solidFill>
                <a:latin typeface="微软雅黑" pitchFamily="34" charset="-122"/>
                <a:ea typeface="微软雅黑" pitchFamily="34" charset="-122"/>
                <a:cs typeface="Open Sans Light" pitchFamily="34" charset="0"/>
              </a:endParaRPr>
            </a:p>
          </p:txBody>
        </p:sp>
        <p:sp>
          <p:nvSpPr>
            <p:cNvPr id="31" name="Rectangle 89"/>
            <p:cNvSpPr/>
            <p:nvPr/>
          </p:nvSpPr>
          <p:spPr>
            <a:xfrm>
              <a:off x="642910" y="1778919"/>
              <a:ext cx="1928826" cy="259036"/>
            </a:xfrm>
            <a:prstGeom prst="rect">
              <a:avLst/>
            </a:prstGeom>
          </p:spPr>
          <p:txBody>
            <a:bodyPr wrap="square">
              <a:spAutoFit/>
            </a:bodyPr>
            <a:lstStyle/>
            <a:p>
              <a:r>
                <a:rPr lang="zh-CN" altLang="en-US" sz="1200" b="1" dirty="0">
                  <a:solidFill>
                    <a:schemeClr val="bg1">
                      <a:lumMod val="50000"/>
                    </a:schemeClr>
                  </a:solidFill>
                  <a:latin typeface="+mn-ea"/>
                  <a:cs typeface="Open Sans" pitchFamily="34" charset="0"/>
                </a:rPr>
                <a:t>优势</a:t>
              </a:r>
              <a:endParaRPr lang="en-US" sz="1200" b="1" dirty="0">
                <a:solidFill>
                  <a:schemeClr val="bg1">
                    <a:lumMod val="50000"/>
                  </a:schemeClr>
                </a:solidFill>
                <a:latin typeface="+mn-ea"/>
                <a:cs typeface="Open Sans" pitchFamily="34" charset="0"/>
              </a:endParaRPr>
            </a:p>
          </p:txBody>
        </p:sp>
      </p:grpSp>
      <p:grpSp>
        <p:nvGrpSpPr>
          <p:cNvPr id="3" name="Group 22"/>
          <p:cNvGrpSpPr>
            <a:grpSpLocks noChangeAspect="1"/>
          </p:cNvGrpSpPr>
          <p:nvPr/>
        </p:nvGrpSpPr>
        <p:grpSpPr>
          <a:xfrm>
            <a:off x="962576" y="3251579"/>
            <a:ext cx="2062329" cy="1062868"/>
            <a:chOff x="642910" y="3214693"/>
            <a:chExt cx="1928826" cy="993943"/>
          </a:xfrm>
        </p:grpSpPr>
        <p:sp>
          <p:nvSpPr>
            <p:cNvPr id="33" name="Rectangle 90"/>
            <p:cNvSpPr/>
            <p:nvPr/>
          </p:nvSpPr>
          <p:spPr>
            <a:xfrm>
              <a:off x="642910" y="3561046"/>
              <a:ext cx="1928826" cy="647590"/>
            </a:xfrm>
            <a:prstGeom prst="rect">
              <a:avLst/>
            </a:prstGeom>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Open Sans Light" pitchFamily="34" charset="0"/>
                </a:rPr>
                <a:t>此处添加详细文本描述，建议与标题相关并符合整体语言风格，语言描述尽量简洁生动</a:t>
              </a:r>
              <a:r>
                <a:rPr lang="zh-CN" altLang="en-US" sz="1000" dirty="0">
                  <a:solidFill>
                    <a:schemeClr val="bg1">
                      <a:lumMod val="65000"/>
                    </a:schemeClr>
                  </a:solidFill>
                  <a:latin typeface="+mn-ea"/>
                  <a:cs typeface="Open Sans Light" pitchFamily="34" charset="0"/>
                </a:rPr>
                <a:t>。</a:t>
              </a:r>
              <a:endParaRPr lang="ms-MY" altLang="zh-CN" sz="1000" dirty="0">
                <a:solidFill>
                  <a:schemeClr val="bg1">
                    <a:lumMod val="65000"/>
                  </a:schemeClr>
                </a:solidFill>
                <a:latin typeface="+mn-ea"/>
                <a:cs typeface="Open Sans Light" pitchFamily="34" charset="0"/>
              </a:endParaRPr>
            </a:p>
          </p:txBody>
        </p:sp>
        <p:sp>
          <p:nvSpPr>
            <p:cNvPr id="34" name="Rectangle 91"/>
            <p:cNvSpPr/>
            <p:nvPr/>
          </p:nvSpPr>
          <p:spPr>
            <a:xfrm>
              <a:off x="642910" y="3214693"/>
              <a:ext cx="1928826" cy="259036"/>
            </a:xfrm>
            <a:prstGeom prst="rect">
              <a:avLst/>
            </a:prstGeom>
          </p:spPr>
          <p:txBody>
            <a:bodyPr wrap="square">
              <a:spAutoFit/>
            </a:bodyPr>
            <a:lstStyle/>
            <a:p>
              <a:r>
                <a:rPr lang="zh-CN" altLang="en-US" sz="1200" b="1" dirty="0">
                  <a:solidFill>
                    <a:schemeClr val="bg1">
                      <a:lumMod val="50000"/>
                    </a:schemeClr>
                  </a:solidFill>
                  <a:latin typeface="+mn-ea"/>
                  <a:cs typeface="Open Sans" pitchFamily="34" charset="0"/>
                </a:rPr>
                <a:t>机会</a:t>
              </a:r>
              <a:endParaRPr lang="en-US" sz="1200" b="1" dirty="0">
                <a:solidFill>
                  <a:schemeClr val="bg1">
                    <a:lumMod val="50000"/>
                  </a:schemeClr>
                </a:solidFill>
                <a:latin typeface="+mn-ea"/>
                <a:cs typeface="Open Sans" pitchFamily="34" charset="0"/>
              </a:endParaRPr>
            </a:p>
          </p:txBody>
        </p:sp>
      </p:grpSp>
      <p:grpSp>
        <p:nvGrpSpPr>
          <p:cNvPr id="4" name="Group 23"/>
          <p:cNvGrpSpPr>
            <a:grpSpLocks noChangeAspect="1"/>
          </p:cNvGrpSpPr>
          <p:nvPr/>
        </p:nvGrpSpPr>
        <p:grpSpPr>
          <a:xfrm>
            <a:off x="6173328" y="3251578"/>
            <a:ext cx="2228044" cy="810301"/>
            <a:chOff x="6202916" y="3214693"/>
            <a:chExt cx="2083813" cy="757755"/>
          </a:xfrm>
        </p:grpSpPr>
        <p:sp>
          <p:nvSpPr>
            <p:cNvPr id="36" name="Rectangle 92"/>
            <p:cNvSpPr/>
            <p:nvPr/>
          </p:nvSpPr>
          <p:spPr>
            <a:xfrm>
              <a:off x="6215074" y="3561047"/>
              <a:ext cx="2071655" cy="411401"/>
            </a:xfrm>
            <a:prstGeom prst="rect">
              <a:avLst/>
            </a:prstGeom>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Open Sans Light" pitchFamily="34" charset="0"/>
                </a:rPr>
                <a:t>此处添加详细文本描述，建议与标题相关并符合整体语言风格，语言描述尽量简洁生动。。</a:t>
              </a:r>
            </a:p>
          </p:txBody>
        </p:sp>
        <p:sp>
          <p:nvSpPr>
            <p:cNvPr id="37" name="Rectangle 93"/>
            <p:cNvSpPr/>
            <p:nvPr/>
          </p:nvSpPr>
          <p:spPr>
            <a:xfrm>
              <a:off x="6202916" y="3214693"/>
              <a:ext cx="1928826" cy="259036"/>
            </a:xfrm>
            <a:prstGeom prst="rect">
              <a:avLst/>
            </a:prstGeom>
          </p:spPr>
          <p:txBody>
            <a:bodyPr wrap="square">
              <a:spAutoFit/>
            </a:bodyPr>
            <a:lstStyle/>
            <a:p>
              <a:r>
                <a:rPr lang="zh-CN" altLang="en-US" sz="1200" b="1" dirty="0">
                  <a:solidFill>
                    <a:schemeClr val="bg1">
                      <a:lumMod val="50000"/>
                    </a:schemeClr>
                  </a:solidFill>
                  <a:latin typeface="+mn-ea"/>
                  <a:cs typeface="Open Sans" pitchFamily="34" charset="0"/>
                </a:rPr>
                <a:t>风险</a:t>
              </a:r>
              <a:endParaRPr lang="en-US" sz="1200" b="1" dirty="0">
                <a:solidFill>
                  <a:schemeClr val="bg1">
                    <a:lumMod val="50000"/>
                  </a:schemeClr>
                </a:solidFill>
                <a:latin typeface="+mn-ea"/>
                <a:cs typeface="Open Sans" pitchFamily="34" charset="0"/>
              </a:endParaRPr>
            </a:p>
          </p:txBody>
        </p:sp>
      </p:grpSp>
      <p:grpSp>
        <p:nvGrpSpPr>
          <p:cNvPr id="5" name="Group 24"/>
          <p:cNvGrpSpPr>
            <a:grpSpLocks noChangeAspect="1"/>
          </p:cNvGrpSpPr>
          <p:nvPr/>
        </p:nvGrpSpPr>
        <p:grpSpPr>
          <a:xfrm>
            <a:off x="6173328" y="1499175"/>
            <a:ext cx="2228044" cy="752996"/>
            <a:chOff x="6202916" y="1778920"/>
            <a:chExt cx="2083813" cy="704166"/>
          </a:xfrm>
        </p:grpSpPr>
        <p:sp>
          <p:nvSpPr>
            <p:cNvPr id="40" name="Rectangle 94"/>
            <p:cNvSpPr/>
            <p:nvPr/>
          </p:nvSpPr>
          <p:spPr>
            <a:xfrm>
              <a:off x="6215074" y="2071685"/>
              <a:ext cx="2071655" cy="411401"/>
            </a:xfrm>
            <a:prstGeom prst="rect">
              <a:avLst/>
            </a:prstGeom>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Open Sans Light" pitchFamily="34" charset="0"/>
                </a:rPr>
                <a:t>此处添加详细文本描述，建议与标题相关并符合整体语言风格，语言描述尽量简洁生动。</a:t>
              </a:r>
            </a:p>
          </p:txBody>
        </p:sp>
        <p:sp>
          <p:nvSpPr>
            <p:cNvPr id="41" name="Rectangle 95"/>
            <p:cNvSpPr/>
            <p:nvPr/>
          </p:nvSpPr>
          <p:spPr>
            <a:xfrm>
              <a:off x="6202916" y="1778920"/>
              <a:ext cx="1928826" cy="259036"/>
            </a:xfrm>
            <a:prstGeom prst="rect">
              <a:avLst/>
            </a:prstGeom>
          </p:spPr>
          <p:txBody>
            <a:bodyPr wrap="square">
              <a:spAutoFit/>
            </a:bodyPr>
            <a:lstStyle/>
            <a:p>
              <a:r>
                <a:rPr lang="zh-CN" altLang="en-US" sz="1200" b="1" dirty="0">
                  <a:solidFill>
                    <a:schemeClr val="bg1">
                      <a:lumMod val="50000"/>
                    </a:schemeClr>
                  </a:solidFill>
                  <a:latin typeface="+mn-ea"/>
                  <a:cs typeface="Open Sans" pitchFamily="34" charset="0"/>
                </a:rPr>
                <a:t>劣势</a:t>
              </a:r>
              <a:endParaRPr lang="en-US" sz="1200" b="1" dirty="0">
                <a:solidFill>
                  <a:schemeClr val="bg1">
                    <a:lumMod val="50000"/>
                  </a:schemeClr>
                </a:solidFill>
                <a:latin typeface="+mn-ea"/>
                <a:cs typeface="Open Sans" pitchFamily="34" charset="0"/>
              </a:endParaRPr>
            </a:p>
          </p:txBody>
        </p:sp>
      </p:grpSp>
      <p:grpSp>
        <p:nvGrpSpPr>
          <p:cNvPr id="6" name="Group 24"/>
          <p:cNvGrpSpPr>
            <a:grpSpLocks noChangeAspect="1"/>
          </p:cNvGrpSpPr>
          <p:nvPr/>
        </p:nvGrpSpPr>
        <p:grpSpPr>
          <a:xfrm>
            <a:off x="2700586" y="1281852"/>
            <a:ext cx="3705716" cy="3266691"/>
            <a:chOff x="2357422" y="1500180"/>
            <a:chExt cx="4582274" cy="3054850"/>
          </a:xfrm>
        </p:grpSpPr>
        <p:graphicFrame>
          <p:nvGraphicFramePr>
            <p:cNvPr id="44" name="Diagram 87"/>
            <p:cNvGraphicFramePr/>
            <p:nvPr>
              <p:extLst>
                <p:ext uri="{D42A27DB-BD31-4B8C-83A1-F6EECF244321}">
                  <p14:modId xmlns:p14="http://schemas.microsoft.com/office/powerpoint/2010/main" val="3588956980"/>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5" name="Rectangle 17"/>
            <p:cNvSpPr/>
            <p:nvPr/>
          </p:nvSpPr>
          <p:spPr>
            <a:xfrm>
              <a:off x="3255933" y="1989756"/>
              <a:ext cx="928694" cy="661980"/>
            </a:xfrm>
            <a:prstGeom prst="rect">
              <a:avLst/>
            </a:prstGeom>
          </p:spPr>
          <p:txBody>
            <a:bodyPr wrap="square" anchor="ctr">
              <a:spAutoFit/>
            </a:bodyPr>
            <a:lstStyle/>
            <a:p>
              <a:pPr algn="ctr"/>
              <a:r>
                <a:rPr lang="en-US" sz="4000" dirty="0">
                  <a:solidFill>
                    <a:schemeClr val="bg1"/>
                  </a:solidFill>
                  <a:latin typeface="+mn-ea"/>
                  <a:cs typeface="Open Sans" pitchFamily="34" charset="0"/>
                </a:rPr>
                <a:t>S</a:t>
              </a:r>
            </a:p>
          </p:txBody>
        </p:sp>
        <p:sp>
          <p:nvSpPr>
            <p:cNvPr id="46" name="Rectangle 18"/>
            <p:cNvSpPr/>
            <p:nvPr/>
          </p:nvSpPr>
          <p:spPr>
            <a:xfrm>
              <a:off x="5160010" y="2004037"/>
              <a:ext cx="928694" cy="661980"/>
            </a:xfrm>
            <a:prstGeom prst="rect">
              <a:avLst/>
            </a:prstGeom>
          </p:spPr>
          <p:txBody>
            <a:bodyPr wrap="square" anchor="ctr">
              <a:spAutoFit/>
            </a:bodyPr>
            <a:lstStyle/>
            <a:p>
              <a:pPr algn="ctr"/>
              <a:r>
                <a:rPr lang="en-US" sz="4000" dirty="0">
                  <a:solidFill>
                    <a:schemeClr val="bg1"/>
                  </a:solidFill>
                  <a:latin typeface="+mn-ea"/>
                  <a:cs typeface="Open Sans" pitchFamily="34" charset="0"/>
                </a:rPr>
                <a:t>W</a:t>
              </a:r>
            </a:p>
          </p:txBody>
        </p:sp>
        <p:sp>
          <p:nvSpPr>
            <p:cNvPr id="47" name="Rectangle 19"/>
            <p:cNvSpPr/>
            <p:nvPr/>
          </p:nvSpPr>
          <p:spPr>
            <a:xfrm>
              <a:off x="3255933" y="3458213"/>
              <a:ext cx="928694" cy="661980"/>
            </a:xfrm>
            <a:prstGeom prst="rect">
              <a:avLst/>
            </a:prstGeom>
          </p:spPr>
          <p:txBody>
            <a:bodyPr wrap="square" anchor="ctr">
              <a:spAutoFit/>
            </a:bodyPr>
            <a:lstStyle/>
            <a:p>
              <a:pPr algn="ctr"/>
              <a:r>
                <a:rPr lang="en-US" sz="4000" dirty="0">
                  <a:solidFill>
                    <a:schemeClr val="bg1"/>
                  </a:solidFill>
                  <a:latin typeface="+mn-ea"/>
                  <a:cs typeface="Open Sans" pitchFamily="34" charset="0"/>
                </a:rPr>
                <a:t>O</a:t>
              </a:r>
            </a:p>
          </p:txBody>
        </p:sp>
        <p:sp>
          <p:nvSpPr>
            <p:cNvPr id="48" name="Rectangle 20"/>
            <p:cNvSpPr/>
            <p:nvPr/>
          </p:nvSpPr>
          <p:spPr>
            <a:xfrm>
              <a:off x="5160010" y="3462985"/>
              <a:ext cx="928694" cy="661980"/>
            </a:xfrm>
            <a:prstGeom prst="rect">
              <a:avLst/>
            </a:prstGeom>
          </p:spPr>
          <p:txBody>
            <a:bodyPr wrap="square" anchor="ctr">
              <a:spAutoFit/>
            </a:bodyPr>
            <a:lstStyle/>
            <a:p>
              <a:pPr algn="ctr"/>
              <a:r>
                <a:rPr lang="en-US" sz="4000" dirty="0">
                  <a:solidFill>
                    <a:schemeClr val="bg1"/>
                  </a:solidFill>
                  <a:latin typeface="+mn-ea"/>
                  <a:cs typeface="Open Sans" pitchFamily="34" charset="0"/>
                </a:rPr>
                <a:t>T</a:t>
              </a:r>
            </a:p>
          </p:txBody>
        </p:sp>
      </p:grpSp>
    </p:spTree>
    <p:extLst>
      <p:ext uri="{BB962C8B-B14F-4D97-AF65-F5344CB8AC3E}">
        <p14:creationId xmlns:p14="http://schemas.microsoft.com/office/powerpoint/2010/main" val="307028707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lide(fromRight)">
                                      <p:cBhvr>
                                        <p:cTn id="11" dur="500"/>
                                        <p:tgtEl>
                                          <p:spTgt spid="2"/>
                                        </p:tgtEl>
                                      </p:cBhvr>
                                    </p:animEffect>
                                  </p:childTnLst>
                                </p:cTn>
                              </p:par>
                              <p:par>
                                <p:cTn id="12" presetID="1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lide(fromLeft)">
                                      <p:cBhvr>
                                        <p:cTn id="14" dur="500"/>
                                        <p:tgtEl>
                                          <p:spTgt spid="5"/>
                                        </p:tgtEl>
                                      </p:cBhvr>
                                    </p:animEffect>
                                  </p:childTnLst>
                                </p:cTn>
                              </p:par>
                              <p:par>
                                <p:cTn id="15" presetID="12" presetClass="entr" presetSubtype="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slide(fromRight)">
                                      <p:cBhvr>
                                        <p:cTn id="17" dur="500"/>
                                        <p:tgtEl>
                                          <p:spTgt spid="3"/>
                                        </p:tgtEl>
                                      </p:cBhvr>
                                    </p:animEffect>
                                  </p:childTnLst>
                                </p:cTn>
                              </p:par>
                              <p:par>
                                <p:cTn id="18" presetID="12"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lide(fromLeft)">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50" name="Text Placeholder 3"/>
          <p:cNvSpPr txBox="1">
            <a:spLocks/>
          </p:cNvSpPr>
          <p:nvPr/>
        </p:nvSpPr>
        <p:spPr>
          <a:xfrm>
            <a:off x="2914264" y="1492424"/>
            <a:ext cx="1231168" cy="1177811"/>
          </a:xfrm>
          <a:prstGeom prst="rect">
            <a:avLst/>
          </a:prstGeom>
        </p:spPr>
        <p:txBody>
          <a:bodyPr wrap="none" lIns="0" tIns="0" rIns="0" bIns="0" anchor="ct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smtClean="0">
                <a:solidFill>
                  <a:schemeClr val="accent1"/>
                </a:solidFill>
                <a:latin typeface="微软雅黑" panose="020B0503020204020204" pitchFamily="34" charset="-122"/>
                <a:ea typeface="微软雅黑" panose="020B0503020204020204" pitchFamily="34" charset="-122"/>
                <a:cs typeface="Arial" panose="020B0604020202020204" pitchFamily="34" charset="0"/>
              </a:rPr>
              <a:t>04</a:t>
            </a:r>
            <a:endParaRPr lang="en-US" sz="8600" dirty="0">
              <a:solidFill>
                <a:schemeClr val="accent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文本框 58"/>
          <p:cNvSpPr txBox="1"/>
          <p:nvPr/>
        </p:nvSpPr>
        <p:spPr>
          <a:xfrm>
            <a:off x="4280489" y="2091451"/>
            <a:ext cx="2380537" cy="435149"/>
          </a:xfrm>
          <a:prstGeom prst="rect">
            <a:avLst/>
          </a:prstGeom>
          <a:noFill/>
        </p:spPr>
        <p:txBody>
          <a:bodyPr wrap="square" lIns="65032" tIns="32516" rIns="65032" bIns="32516">
            <a:spAutoFit/>
          </a:bodyPr>
          <a:lstStyle/>
          <a:p>
            <a:pPr>
              <a:defRPr/>
            </a:pPr>
            <a:r>
              <a:rPr lang="zh-CN" altLang="en-US" sz="2400" b="1" dirty="0">
                <a:solidFill>
                  <a:schemeClr val="bg1">
                    <a:lumMod val="50000"/>
                  </a:schemeClr>
                </a:solidFill>
                <a:latin typeface="微软雅黑" panose="020B0503020204020204" pitchFamily="34" charset="-122"/>
                <a:ea typeface="微软雅黑" panose="020B0503020204020204" pitchFamily="34" charset="-122"/>
              </a:rPr>
              <a:t>请输入你的标题</a:t>
            </a:r>
          </a:p>
        </p:txBody>
      </p:sp>
      <p:sp>
        <p:nvSpPr>
          <p:cNvPr id="52" name="文本框 59"/>
          <p:cNvSpPr txBox="1"/>
          <p:nvPr/>
        </p:nvSpPr>
        <p:spPr>
          <a:xfrm>
            <a:off x="4280486" y="1661533"/>
            <a:ext cx="1563714" cy="434999"/>
          </a:xfrm>
          <a:prstGeom prst="rect">
            <a:avLst/>
          </a:prstGeom>
          <a:noFill/>
        </p:spPr>
        <p:txBody>
          <a:bodyPr wrap="none" lIns="65032" tIns="32516" rIns="65032" bIns="32516">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a:defRPr/>
            </a:pPr>
            <a:r>
              <a:rPr lang="en-US" altLang="zh-CN"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Part </a:t>
            </a:r>
            <a:r>
              <a:rPr lang="en-US" altLang="zh-CN" sz="2400" dirty="0" smtClean="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Four</a:t>
            </a:r>
            <a:endParaRPr lang="zh-CN" altLang="en-US" sz="24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69" name="Straight Connector 13"/>
          <p:cNvCxnSpPr>
            <a:cxnSpLocks noChangeShapeType="1"/>
          </p:cNvCxnSpPr>
          <p:nvPr/>
        </p:nvCxnSpPr>
        <p:spPr bwMode="auto">
          <a:xfrm flipH="1">
            <a:off x="2220659" y="2664279"/>
            <a:ext cx="4392487" cy="0"/>
          </a:xfrm>
          <a:prstGeom prst="line">
            <a:avLst/>
          </a:prstGeom>
          <a:noFill/>
          <a:ln w="19050" cap="sq" algn="ctr">
            <a:solidFill>
              <a:schemeClr val="accent2"/>
            </a:solidFill>
            <a:miter lim="800000"/>
            <a:headEnd type="oval" w="med" len="med"/>
            <a:tailEnd/>
          </a:ln>
          <a:extLst>
            <a:ext uri="{909E8E84-426E-40DD-AFC4-6F175D3DCCD1}">
              <a14:hiddenFill xmlns:a14="http://schemas.microsoft.com/office/drawing/2010/main">
                <a:noFill/>
              </a14:hiddenFill>
            </a:ext>
          </a:extLst>
        </p:spPr>
      </p:cxnSp>
      <p:sp>
        <p:nvSpPr>
          <p:cNvPr id="17" name="文本框 66"/>
          <p:cNvSpPr txBox="1">
            <a:spLocks noChangeArrowheads="1"/>
          </p:cNvSpPr>
          <p:nvPr/>
        </p:nvSpPr>
        <p:spPr bwMode="auto">
          <a:xfrm>
            <a:off x="2436682" y="2862317"/>
            <a:ext cx="41044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3265972961"/>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additive="base">
                                        <p:cTn id="13" dur="250" fill="hold"/>
                                        <p:tgtEl>
                                          <p:spTgt spid="50"/>
                                        </p:tgtEl>
                                        <p:attrNameLst>
                                          <p:attrName>ppt_x</p:attrName>
                                        </p:attrNameLst>
                                      </p:cBhvr>
                                      <p:tavLst>
                                        <p:tav tm="0">
                                          <p:val>
                                            <p:strVal val="0-#ppt_w/2"/>
                                          </p:val>
                                        </p:tav>
                                        <p:tav tm="100000">
                                          <p:val>
                                            <p:strVal val="#ppt_x"/>
                                          </p:val>
                                        </p:tav>
                                      </p:tavLst>
                                    </p:anim>
                                    <p:anim calcmode="lin" valueType="num">
                                      <p:cBhvr additive="base">
                                        <p:cTn id="14" dur="250" fill="hold"/>
                                        <p:tgtEl>
                                          <p:spTgt spid="50"/>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50" fill="hold"/>
                                        <p:tgtEl>
                                          <p:spTgt spid="51"/>
                                        </p:tgtEl>
                                        <p:attrNameLst>
                                          <p:attrName>ppt_x</p:attrName>
                                        </p:attrNameLst>
                                      </p:cBhvr>
                                      <p:tavLst>
                                        <p:tav tm="0">
                                          <p:val>
                                            <p:strVal val="0-#ppt_w/2"/>
                                          </p:val>
                                        </p:tav>
                                        <p:tav tm="100000">
                                          <p:val>
                                            <p:strVal val="#ppt_x"/>
                                          </p:val>
                                        </p:tav>
                                      </p:tavLst>
                                    </p:anim>
                                    <p:anim calcmode="lin" valueType="num">
                                      <p:cBhvr additive="base">
                                        <p:cTn id="19" dur="250" fill="hold"/>
                                        <p:tgtEl>
                                          <p:spTgt spid="5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250" fill="hold"/>
                                        <p:tgtEl>
                                          <p:spTgt spid="52"/>
                                        </p:tgtEl>
                                        <p:attrNameLst>
                                          <p:attrName>ppt_x</p:attrName>
                                        </p:attrNameLst>
                                      </p:cBhvr>
                                      <p:tavLst>
                                        <p:tav tm="0">
                                          <p:val>
                                            <p:strVal val="0-#ppt_w/2"/>
                                          </p:val>
                                        </p:tav>
                                        <p:tav tm="100000">
                                          <p:val>
                                            <p:strVal val="#ppt_x"/>
                                          </p:val>
                                        </p:tav>
                                      </p:tavLst>
                                    </p:anim>
                                    <p:anim calcmode="lin" valueType="num">
                                      <p:cBhvr additive="base">
                                        <p:cTn id="24" dur="250" fill="hold"/>
                                        <p:tgtEl>
                                          <p:spTgt spid="52"/>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250" fill="hold"/>
                                        <p:tgtEl>
                                          <p:spTgt spid="69"/>
                                        </p:tgtEl>
                                        <p:attrNameLst>
                                          <p:attrName>ppt_x</p:attrName>
                                        </p:attrNameLst>
                                      </p:cBhvr>
                                      <p:tavLst>
                                        <p:tav tm="0">
                                          <p:val>
                                            <p:strVal val="0-#ppt_w/2"/>
                                          </p:val>
                                        </p:tav>
                                        <p:tav tm="100000">
                                          <p:val>
                                            <p:strVal val="#ppt_x"/>
                                          </p:val>
                                        </p:tav>
                                      </p:tavLst>
                                    </p:anim>
                                    <p:anim calcmode="lin" valueType="num">
                                      <p:cBhvr additive="base">
                                        <p:cTn id="29" dur="250" fill="hold"/>
                                        <p:tgtEl>
                                          <p:spTgt spid="69"/>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952" y="1542656"/>
            <a:ext cx="1454980" cy="1206264"/>
          </a:xfrm>
          <a:prstGeom prst="rect">
            <a:avLst/>
          </a:prstGeom>
          <a:solidFill>
            <a:schemeClr val="accent1"/>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4" name="文本框 13"/>
          <p:cNvSpPr txBox="1"/>
          <p:nvPr/>
        </p:nvSpPr>
        <p:spPr>
          <a:xfrm>
            <a:off x="765888" y="3224809"/>
            <a:ext cx="1695108" cy="363699"/>
          </a:xfrm>
          <a:prstGeom prst="rect">
            <a:avLst/>
          </a:prstGeom>
          <a:noFill/>
        </p:spPr>
        <p:txBody>
          <a:bodyPr wrap="square" lIns="68589" tIns="34295" rIns="68589" bIns="3429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6" name="矩形 15"/>
          <p:cNvSpPr/>
          <p:nvPr/>
        </p:nvSpPr>
        <p:spPr>
          <a:xfrm>
            <a:off x="2853734" y="1542656"/>
            <a:ext cx="1454980" cy="1206264"/>
          </a:xfrm>
          <a:prstGeom prst="rect">
            <a:avLst/>
          </a:prstGeom>
          <a:solidFill>
            <a:schemeClr val="accent2"/>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7" name="文本框 16"/>
          <p:cNvSpPr txBox="1"/>
          <p:nvPr/>
        </p:nvSpPr>
        <p:spPr>
          <a:xfrm>
            <a:off x="2733670" y="3224809"/>
            <a:ext cx="1695108" cy="363699"/>
          </a:xfrm>
          <a:prstGeom prst="rect">
            <a:avLst/>
          </a:prstGeom>
          <a:noFill/>
        </p:spPr>
        <p:txBody>
          <a:bodyPr wrap="square" lIns="68589" tIns="34295" rIns="68589" bIns="3429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9" name="矩形 18"/>
          <p:cNvSpPr/>
          <p:nvPr/>
        </p:nvSpPr>
        <p:spPr>
          <a:xfrm>
            <a:off x="4692858" y="1542656"/>
            <a:ext cx="1454980" cy="1206264"/>
          </a:xfrm>
          <a:prstGeom prst="rect">
            <a:avLst/>
          </a:prstGeom>
          <a:solidFill>
            <a:schemeClr val="accent3"/>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0" name="文本框 19"/>
          <p:cNvSpPr txBox="1"/>
          <p:nvPr/>
        </p:nvSpPr>
        <p:spPr>
          <a:xfrm>
            <a:off x="4572794" y="3224809"/>
            <a:ext cx="1695108" cy="363699"/>
          </a:xfrm>
          <a:prstGeom prst="rect">
            <a:avLst/>
          </a:prstGeom>
          <a:noFill/>
        </p:spPr>
        <p:txBody>
          <a:bodyPr wrap="square" lIns="68589" tIns="34295" rIns="68589" bIns="3429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r>
              <a:rPr lang="zh-CN" altLang="en-US" sz="800" dirty="0">
                <a:solidFill>
                  <a:schemeClr val="bg1">
                    <a:lumMod val="50000"/>
                  </a:schemeClr>
                </a:solidFill>
                <a:cs typeface="+mn-ea"/>
                <a:sym typeface="+mn-lt"/>
              </a:rPr>
              <a:t>。</a:t>
            </a:r>
            <a:endParaRPr lang="en-US" altLang="zh-CN" sz="800" dirty="0">
              <a:solidFill>
                <a:schemeClr val="bg1">
                  <a:lumMod val="50000"/>
                </a:schemeClr>
              </a:solidFill>
              <a:cs typeface="+mn-ea"/>
              <a:sym typeface="+mn-lt"/>
            </a:endParaRPr>
          </a:p>
        </p:txBody>
      </p:sp>
      <p:sp>
        <p:nvSpPr>
          <p:cNvPr id="22" name="矩形 21"/>
          <p:cNvSpPr/>
          <p:nvPr/>
        </p:nvSpPr>
        <p:spPr>
          <a:xfrm>
            <a:off x="6701147" y="1542656"/>
            <a:ext cx="1454980" cy="1206264"/>
          </a:xfrm>
          <a:prstGeom prst="rect">
            <a:avLst/>
          </a:prstGeom>
          <a:solidFill>
            <a:schemeClr val="accent4"/>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3" name="文本框 22"/>
          <p:cNvSpPr txBox="1"/>
          <p:nvPr/>
        </p:nvSpPr>
        <p:spPr>
          <a:xfrm>
            <a:off x="6581083" y="3224809"/>
            <a:ext cx="1695108" cy="362995"/>
          </a:xfrm>
          <a:prstGeom prst="rect">
            <a:avLst/>
          </a:prstGeom>
          <a:noFill/>
        </p:spPr>
        <p:txBody>
          <a:bodyPr wrap="square" lIns="68589" tIns="34295" rIns="68589" bIns="3429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Tree>
    <p:extLst>
      <p:ext uri="{BB962C8B-B14F-4D97-AF65-F5344CB8AC3E}">
        <p14:creationId xmlns:p14="http://schemas.microsoft.com/office/powerpoint/2010/main" val="57755148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8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38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56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660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84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1000"/>
                                        <p:tgtEl>
                                          <p:spTgt spid="22"/>
                                        </p:tgtEl>
                                      </p:cBhvr>
                                    </p:animEffect>
                                  </p:childTnLst>
                                </p:cTn>
                              </p:par>
                            </p:childTnLst>
                          </p:cTn>
                        </p:par>
                        <p:par>
                          <p:cTn id="32" fill="hold">
                            <p:stCondLst>
                              <p:cond delay="94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6" grpId="0" animBg="1"/>
      <p:bldP spid="17" grpId="0"/>
      <p:bldP spid="19" grpId="0" animBg="1"/>
      <p:bldP spid="20" grpId="0"/>
      <p:bldP spid="22" grpId="0" animBg="1"/>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noChangeAspect="1"/>
          </p:cNvGrpSpPr>
          <p:nvPr/>
        </p:nvGrpSpPr>
        <p:grpSpPr>
          <a:xfrm rot="5400000">
            <a:off x="7078846" y="1837978"/>
            <a:ext cx="280554" cy="186498"/>
            <a:chOff x="2881121" y="2516898"/>
            <a:chExt cx="376100" cy="250202"/>
          </a:xfrm>
          <a:solidFill>
            <a:schemeClr val="accent1"/>
          </a:solidFill>
        </p:grpSpPr>
        <p:sp>
          <p:nvSpPr>
            <p:cNvPr id="33"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34"/>
          <p:cNvGrpSpPr/>
          <p:nvPr/>
        </p:nvGrpSpPr>
        <p:grpSpPr>
          <a:xfrm>
            <a:off x="6120306" y="843623"/>
            <a:ext cx="2103074" cy="933150"/>
            <a:chOff x="6137721" y="568403"/>
            <a:chExt cx="2435756" cy="1079946"/>
          </a:xfrm>
        </p:grpSpPr>
        <p:sp>
          <p:nvSpPr>
            <p:cNvPr id="36" name="矩形 35"/>
            <p:cNvSpPr/>
            <p:nvPr/>
          </p:nvSpPr>
          <p:spPr>
            <a:xfrm>
              <a:off x="6137721" y="568403"/>
              <a:ext cx="2435756" cy="10799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6"/>
            <p:cNvGrpSpPr/>
            <p:nvPr/>
          </p:nvGrpSpPr>
          <p:grpSpPr>
            <a:xfrm>
              <a:off x="6416881" y="798176"/>
              <a:ext cx="1639731" cy="638905"/>
              <a:chOff x="6465370" y="887065"/>
              <a:chExt cx="1639731" cy="638905"/>
            </a:xfrm>
          </p:grpSpPr>
          <p:sp>
            <p:nvSpPr>
              <p:cNvPr id="38" name="TextBox 37"/>
              <p:cNvSpPr txBox="1"/>
              <p:nvPr/>
            </p:nvSpPr>
            <p:spPr>
              <a:xfrm>
                <a:off x="6465370" y="887065"/>
                <a:ext cx="1639731" cy="391813"/>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推进第一步骤</a:t>
                </a:r>
              </a:p>
            </p:txBody>
          </p:sp>
          <p:sp>
            <p:nvSpPr>
              <p:cNvPr id="39" name="Rectangle 13" descr="FD1DDF730CE4456e89755B07FE1653D0# #Rectangle 13"/>
              <p:cNvSpPr>
                <a:spLocks noChangeArrowheads="1"/>
              </p:cNvSpPr>
              <p:nvPr/>
            </p:nvSpPr>
            <p:spPr bwMode="auto">
              <a:xfrm>
                <a:off x="6706687" y="1276634"/>
                <a:ext cx="1394800"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5" name="组合 39"/>
          <p:cNvGrpSpPr>
            <a:grpSpLocks noChangeAspect="1"/>
          </p:cNvGrpSpPr>
          <p:nvPr/>
        </p:nvGrpSpPr>
        <p:grpSpPr>
          <a:xfrm rot="5400000">
            <a:off x="7078846" y="3166929"/>
            <a:ext cx="280554" cy="186498"/>
            <a:chOff x="2881121" y="2516898"/>
            <a:chExt cx="376100" cy="250202"/>
          </a:xfrm>
          <a:solidFill>
            <a:schemeClr val="bg1">
              <a:lumMod val="75000"/>
            </a:schemeClr>
          </a:solidFill>
        </p:grpSpPr>
        <p:sp>
          <p:nvSpPr>
            <p:cNvPr id="41"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42"/>
          <p:cNvGrpSpPr/>
          <p:nvPr/>
        </p:nvGrpSpPr>
        <p:grpSpPr>
          <a:xfrm>
            <a:off x="6120305" y="2159720"/>
            <a:ext cx="2103074" cy="933150"/>
            <a:chOff x="6137721" y="2051523"/>
            <a:chExt cx="2435756" cy="1079946"/>
          </a:xfrm>
        </p:grpSpPr>
        <p:sp>
          <p:nvSpPr>
            <p:cNvPr id="44" name="矩形 43"/>
            <p:cNvSpPr/>
            <p:nvPr/>
          </p:nvSpPr>
          <p:spPr>
            <a:xfrm>
              <a:off x="6137721" y="2051523"/>
              <a:ext cx="2435756" cy="10799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44"/>
            <p:cNvGrpSpPr/>
            <p:nvPr/>
          </p:nvGrpSpPr>
          <p:grpSpPr>
            <a:xfrm>
              <a:off x="6416882" y="2281296"/>
              <a:ext cx="1817962" cy="638905"/>
              <a:chOff x="6465371" y="887065"/>
              <a:chExt cx="1817962" cy="638905"/>
            </a:xfrm>
          </p:grpSpPr>
          <p:sp>
            <p:nvSpPr>
              <p:cNvPr id="75" name="TextBox 74"/>
              <p:cNvSpPr txBox="1"/>
              <p:nvPr/>
            </p:nvSpPr>
            <p:spPr>
              <a:xfrm>
                <a:off x="6465371"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推进第二步骤</a:t>
                </a:r>
              </a:p>
            </p:txBody>
          </p:sp>
          <p:sp>
            <p:nvSpPr>
              <p:cNvPr id="76"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8" name="组合 76"/>
          <p:cNvGrpSpPr/>
          <p:nvPr/>
        </p:nvGrpSpPr>
        <p:grpSpPr>
          <a:xfrm>
            <a:off x="6120305" y="3508702"/>
            <a:ext cx="2103074" cy="933150"/>
            <a:chOff x="6137721" y="3534643"/>
            <a:chExt cx="2435756" cy="1079946"/>
          </a:xfrm>
        </p:grpSpPr>
        <p:sp>
          <p:nvSpPr>
            <p:cNvPr id="78" name="矩形 77"/>
            <p:cNvSpPr/>
            <p:nvPr/>
          </p:nvSpPr>
          <p:spPr>
            <a:xfrm>
              <a:off x="6137721" y="3534643"/>
              <a:ext cx="2435756" cy="10799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78"/>
            <p:cNvGrpSpPr/>
            <p:nvPr/>
          </p:nvGrpSpPr>
          <p:grpSpPr>
            <a:xfrm>
              <a:off x="6416883" y="3764416"/>
              <a:ext cx="1817962" cy="638905"/>
              <a:chOff x="6465372" y="887065"/>
              <a:chExt cx="1817962" cy="638905"/>
            </a:xfrm>
          </p:grpSpPr>
          <p:sp>
            <p:nvSpPr>
              <p:cNvPr id="80" name="TextBox 79"/>
              <p:cNvSpPr txBox="1"/>
              <p:nvPr/>
            </p:nvSpPr>
            <p:spPr>
              <a:xfrm>
                <a:off x="6465372"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推进第三步骤</a:t>
                </a:r>
              </a:p>
            </p:txBody>
          </p:sp>
          <p:sp>
            <p:nvSpPr>
              <p:cNvPr id="81"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sp>
        <p:nvSpPr>
          <p:cNvPr id="82" name="TextBox 81"/>
          <p:cNvSpPr txBox="1"/>
          <p:nvPr/>
        </p:nvSpPr>
        <p:spPr>
          <a:xfrm>
            <a:off x="1188418" y="3176090"/>
            <a:ext cx="4453576" cy="908622"/>
          </a:xfrm>
          <a:prstGeom prst="rect">
            <a:avLst/>
          </a:prstGeom>
          <a:noFill/>
        </p:spPr>
        <p:txBody>
          <a:bodyPr wrap="square" lIns="91417" tIns="45708" rIns="91417" bIns="45708" rtlCol="0">
            <a:spAutoFit/>
          </a:bodyPr>
          <a:lstStyle/>
          <a:p>
            <a:pPr algn="just">
              <a:lnSpc>
                <a:spcPts val="1300"/>
              </a:lnSpc>
            </a:pPr>
            <a:r>
              <a:rPr lang="zh-CN" altLang="en-US" sz="800" dirty="0">
                <a:solidFill>
                  <a:schemeClr val="bg1">
                    <a:lumMod val="50000"/>
                  </a:schemeClr>
                </a:solidFill>
                <a:latin typeface="微软雅黑" pitchFamily="34" charset="-122"/>
                <a:ea typeface="微软雅黑" pitchFamily="34" charset="-122"/>
              </a:rPr>
              <a:t>点击输入计划的详细文字内容，文字语言要精炼概括，避免用冗长空洞的词汇，给人以真实诚挚的感觉。计划条理要清晰，可操作性要强，用清晰明了的思路呈现自己想要表达的观点与计划。</a:t>
            </a: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r>
              <a:rPr lang="zh-CN" altLang="en-US" sz="800" dirty="0">
                <a:solidFill>
                  <a:schemeClr val="bg1">
                    <a:lumMod val="50000"/>
                  </a:schemeClr>
                </a:solidFill>
                <a:latin typeface="微软雅黑" pitchFamily="34" charset="-122"/>
                <a:ea typeface="微软雅黑" pitchFamily="34" charset="-122"/>
              </a:rPr>
              <a:t>计划的详细文字内容语言要精炼概括，避免用冗长空洞的词汇，给人以真实诚挚的感觉。计划条理要清晰，可操作性要强，用清晰明了的思路呈现自己的观点与计划</a:t>
            </a:r>
            <a:r>
              <a:rPr lang="zh-CN" altLang="en-US" sz="800" dirty="0">
                <a:solidFill>
                  <a:schemeClr val="bg1">
                    <a:lumMod val="50000"/>
                  </a:schemeClr>
                </a:solidFill>
                <a:latin typeface="方正兰亭纤黑简体" pitchFamily="65" charset="-122"/>
                <a:ea typeface="方正兰亭纤黑简体" pitchFamily="65" charset="-122"/>
              </a:rPr>
              <a:t>。</a:t>
            </a:r>
            <a:endParaRPr lang="en-US" altLang="zh-CN" sz="800" dirty="0">
              <a:solidFill>
                <a:schemeClr val="bg1">
                  <a:lumMod val="50000"/>
                </a:schemeClr>
              </a:solidFill>
              <a:latin typeface="方正兰亭纤黑简体" pitchFamily="65" charset="-122"/>
              <a:ea typeface="方正兰亭纤黑简体" pitchFamily="65" charset="-122"/>
            </a:endParaRPr>
          </a:p>
        </p:txBody>
      </p:sp>
      <p:sp>
        <p:nvSpPr>
          <p:cNvPr id="84" name="圆角矩形 4"/>
          <p:cNvSpPr/>
          <p:nvPr/>
        </p:nvSpPr>
        <p:spPr>
          <a:xfrm>
            <a:off x="1265625" y="1042924"/>
            <a:ext cx="4376371" cy="2033675"/>
          </a:xfrm>
          <a:custGeom>
            <a:avLst/>
            <a:gdLst/>
            <a:ahLst/>
            <a:cxnLst/>
            <a:rect l="l" t="t" r="r" b="b"/>
            <a:pathLst>
              <a:path w="7961882" h="3169464">
                <a:moveTo>
                  <a:pt x="7235898" y="2392004"/>
                </a:moveTo>
                <a:lnTo>
                  <a:pt x="7910406" y="2392004"/>
                </a:lnTo>
                <a:cubicBezTo>
                  <a:pt x="7938835" y="2392004"/>
                  <a:pt x="7961882" y="2415051"/>
                  <a:pt x="7961882" y="2443480"/>
                </a:cubicBezTo>
                <a:lnTo>
                  <a:pt x="7961882" y="3117988"/>
                </a:lnTo>
                <a:cubicBezTo>
                  <a:pt x="7961882" y="3146417"/>
                  <a:pt x="7938835" y="3169464"/>
                  <a:pt x="7910406" y="3169464"/>
                </a:cubicBezTo>
                <a:lnTo>
                  <a:pt x="7235898" y="3169464"/>
                </a:lnTo>
                <a:cubicBezTo>
                  <a:pt x="7207469" y="3169464"/>
                  <a:pt x="7184422" y="3146417"/>
                  <a:pt x="7184422" y="3117988"/>
                </a:cubicBezTo>
                <a:lnTo>
                  <a:pt x="7184422" y="2443480"/>
                </a:lnTo>
                <a:cubicBezTo>
                  <a:pt x="7184422" y="2415051"/>
                  <a:pt x="7207469" y="2392004"/>
                  <a:pt x="7235898" y="2392004"/>
                </a:cubicBezTo>
                <a:close/>
                <a:moveTo>
                  <a:pt x="6437628" y="2392004"/>
                </a:moveTo>
                <a:lnTo>
                  <a:pt x="7112136" y="2392004"/>
                </a:lnTo>
                <a:cubicBezTo>
                  <a:pt x="7140565" y="2392004"/>
                  <a:pt x="7163612" y="2415051"/>
                  <a:pt x="7163612" y="2443480"/>
                </a:cubicBezTo>
                <a:lnTo>
                  <a:pt x="7163612" y="3117988"/>
                </a:lnTo>
                <a:cubicBezTo>
                  <a:pt x="7163612" y="3146417"/>
                  <a:pt x="7140565" y="3169464"/>
                  <a:pt x="7112136" y="3169464"/>
                </a:cubicBezTo>
                <a:lnTo>
                  <a:pt x="6437628" y="3169464"/>
                </a:lnTo>
                <a:cubicBezTo>
                  <a:pt x="6409199" y="3169464"/>
                  <a:pt x="6386152" y="3146417"/>
                  <a:pt x="6386152" y="3117988"/>
                </a:cubicBezTo>
                <a:lnTo>
                  <a:pt x="6386152" y="2443480"/>
                </a:lnTo>
                <a:cubicBezTo>
                  <a:pt x="6386152" y="2415051"/>
                  <a:pt x="6409199" y="2392004"/>
                  <a:pt x="6437628" y="2392004"/>
                </a:cubicBezTo>
                <a:close/>
                <a:moveTo>
                  <a:pt x="5639359" y="2392004"/>
                </a:moveTo>
                <a:lnTo>
                  <a:pt x="6313867" y="2392004"/>
                </a:lnTo>
                <a:cubicBezTo>
                  <a:pt x="6342296" y="2392004"/>
                  <a:pt x="6365343" y="2415051"/>
                  <a:pt x="6365343" y="2443480"/>
                </a:cubicBezTo>
                <a:lnTo>
                  <a:pt x="6365343" y="3117988"/>
                </a:lnTo>
                <a:cubicBezTo>
                  <a:pt x="6365343" y="3146417"/>
                  <a:pt x="6342296" y="3169464"/>
                  <a:pt x="6313867" y="3169464"/>
                </a:cubicBezTo>
                <a:lnTo>
                  <a:pt x="5639359" y="3169464"/>
                </a:lnTo>
                <a:cubicBezTo>
                  <a:pt x="5610930" y="3169464"/>
                  <a:pt x="5587883" y="3146417"/>
                  <a:pt x="5587883" y="3117988"/>
                </a:cubicBezTo>
                <a:lnTo>
                  <a:pt x="5587883" y="2443480"/>
                </a:lnTo>
                <a:cubicBezTo>
                  <a:pt x="5587883" y="2415051"/>
                  <a:pt x="5610930" y="2392004"/>
                  <a:pt x="5639359" y="2392004"/>
                </a:cubicBezTo>
                <a:close/>
                <a:moveTo>
                  <a:pt x="4841090" y="2392004"/>
                </a:moveTo>
                <a:lnTo>
                  <a:pt x="5515598" y="2392004"/>
                </a:lnTo>
                <a:cubicBezTo>
                  <a:pt x="5544027" y="2392004"/>
                  <a:pt x="5567074" y="2415051"/>
                  <a:pt x="5567074" y="2443480"/>
                </a:cubicBezTo>
                <a:lnTo>
                  <a:pt x="5567074" y="3117988"/>
                </a:lnTo>
                <a:cubicBezTo>
                  <a:pt x="5567074" y="3146417"/>
                  <a:pt x="5544027" y="3169464"/>
                  <a:pt x="5515598" y="3169464"/>
                </a:cubicBezTo>
                <a:lnTo>
                  <a:pt x="4841090" y="3169464"/>
                </a:lnTo>
                <a:cubicBezTo>
                  <a:pt x="4812661" y="3169464"/>
                  <a:pt x="4789614" y="3146417"/>
                  <a:pt x="4789614" y="3117988"/>
                </a:cubicBezTo>
                <a:lnTo>
                  <a:pt x="4789614" y="2443480"/>
                </a:lnTo>
                <a:cubicBezTo>
                  <a:pt x="4789614" y="2415051"/>
                  <a:pt x="4812661" y="2392004"/>
                  <a:pt x="4841090" y="2392004"/>
                </a:cubicBezTo>
                <a:close/>
                <a:moveTo>
                  <a:pt x="4042821" y="2392004"/>
                </a:moveTo>
                <a:lnTo>
                  <a:pt x="4717329" y="2392004"/>
                </a:lnTo>
                <a:cubicBezTo>
                  <a:pt x="4745758" y="2392004"/>
                  <a:pt x="4768805" y="2415051"/>
                  <a:pt x="4768805" y="2443480"/>
                </a:cubicBezTo>
                <a:lnTo>
                  <a:pt x="4768805" y="3117988"/>
                </a:lnTo>
                <a:cubicBezTo>
                  <a:pt x="4768805" y="3146417"/>
                  <a:pt x="4745758" y="3169464"/>
                  <a:pt x="4717329" y="3169464"/>
                </a:cubicBezTo>
                <a:lnTo>
                  <a:pt x="4042821" y="3169464"/>
                </a:lnTo>
                <a:cubicBezTo>
                  <a:pt x="4014392" y="3169464"/>
                  <a:pt x="3991345" y="3146417"/>
                  <a:pt x="3991345" y="3117988"/>
                </a:cubicBezTo>
                <a:lnTo>
                  <a:pt x="3991345" y="2443480"/>
                </a:lnTo>
                <a:cubicBezTo>
                  <a:pt x="3991345" y="2415051"/>
                  <a:pt x="4014392" y="2392004"/>
                  <a:pt x="4042821" y="2392004"/>
                </a:cubicBezTo>
                <a:close/>
                <a:moveTo>
                  <a:pt x="3244552" y="2392004"/>
                </a:moveTo>
                <a:lnTo>
                  <a:pt x="3919060" y="2392004"/>
                </a:lnTo>
                <a:cubicBezTo>
                  <a:pt x="3947489" y="2392004"/>
                  <a:pt x="3970536" y="2415051"/>
                  <a:pt x="3970536" y="2443480"/>
                </a:cubicBezTo>
                <a:lnTo>
                  <a:pt x="3970536" y="3117988"/>
                </a:lnTo>
                <a:cubicBezTo>
                  <a:pt x="3970536" y="3146417"/>
                  <a:pt x="3947489" y="3169464"/>
                  <a:pt x="3919060" y="3169464"/>
                </a:cubicBezTo>
                <a:lnTo>
                  <a:pt x="3244552" y="3169464"/>
                </a:lnTo>
                <a:cubicBezTo>
                  <a:pt x="3216123" y="3169464"/>
                  <a:pt x="3193076" y="3146417"/>
                  <a:pt x="3193076" y="3117988"/>
                </a:cubicBezTo>
                <a:lnTo>
                  <a:pt x="3193076" y="2443480"/>
                </a:lnTo>
                <a:cubicBezTo>
                  <a:pt x="3193076" y="2415051"/>
                  <a:pt x="3216123" y="2392004"/>
                  <a:pt x="3244552" y="2392004"/>
                </a:cubicBezTo>
                <a:close/>
                <a:moveTo>
                  <a:pt x="2446283" y="2392004"/>
                </a:moveTo>
                <a:lnTo>
                  <a:pt x="3120791" y="2392004"/>
                </a:lnTo>
                <a:cubicBezTo>
                  <a:pt x="3149220" y="2392004"/>
                  <a:pt x="3172267" y="2415051"/>
                  <a:pt x="3172267" y="2443480"/>
                </a:cubicBezTo>
                <a:lnTo>
                  <a:pt x="3172267" y="3117988"/>
                </a:lnTo>
                <a:cubicBezTo>
                  <a:pt x="3172267" y="3146417"/>
                  <a:pt x="3149220" y="3169464"/>
                  <a:pt x="3120791" y="3169464"/>
                </a:cubicBezTo>
                <a:lnTo>
                  <a:pt x="2446283" y="3169464"/>
                </a:lnTo>
                <a:cubicBezTo>
                  <a:pt x="2417854" y="3169464"/>
                  <a:pt x="2394807" y="3146417"/>
                  <a:pt x="2394807" y="3117988"/>
                </a:cubicBezTo>
                <a:lnTo>
                  <a:pt x="2394807" y="2443480"/>
                </a:lnTo>
                <a:cubicBezTo>
                  <a:pt x="2394807" y="2415051"/>
                  <a:pt x="2417854" y="2392004"/>
                  <a:pt x="2446283" y="2392004"/>
                </a:cubicBezTo>
                <a:close/>
                <a:moveTo>
                  <a:pt x="1648014" y="2392004"/>
                </a:moveTo>
                <a:lnTo>
                  <a:pt x="2322522" y="2392004"/>
                </a:lnTo>
                <a:cubicBezTo>
                  <a:pt x="2350951" y="2392004"/>
                  <a:pt x="2373998" y="2415051"/>
                  <a:pt x="2373998" y="2443480"/>
                </a:cubicBezTo>
                <a:lnTo>
                  <a:pt x="2373998" y="3117988"/>
                </a:lnTo>
                <a:cubicBezTo>
                  <a:pt x="2373998" y="3146417"/>
                  <a:pt x="2350951" y="3169464"/>
                  <a:pt x="2322522" y="3169464"/>
                </a:cubicBezTo>
                <a:lnTo>
                  <a:pt x="1648014" y="3169464"/>
                </a:lnTo>
                <a:cubicBezTo>
                  <a:pt x="1619585" y="3169464"/>
                  <a:pt x="1596538" y="3146417"/>
                  <a:pt x="1596538" y="3117988"/>
                </a:cubicBezTo>
                <a:lnTo>
                  <a:pt x="1596538" y="2443480"/>
                </a:lnTo>
                <a:cubicBezTo>
                  <a:pt x="1596538" y="2415051"/>
                  <a:pt x="1619585" y="2392004"/>
                  <a:pt x="1648014" y="2392004"/>
                </a:cubicBezTo>
                <a:close/>
                <a:moveTo>
                  <a:pt x="849745" y="2392004"/>
                </a:moveTo>
                <a:lnTo>
                  <a:pt x="1524253" y="2392004"/>
                </a:lnTo>
                <a:cubicBezTo>
                  <a:pt x="1552682" y="2392004"/>
                  <a:pt x="1575729" y="2415051"/>
                  <a:pt x="1575729" y="2443480"/>
                </a:cubicBezTo>
                <a:lnTo>
                  <a:pt x="1575729" y="3117988"/>
                </a:lnTo>
                <a:cubicBezTo>
                  <a:pt x="1575729" y="3146417"/>
                  <a:pt x="1552682" y="3169464"/>
                  <a:pt x="1524253" y="3169464"/>
                </a:cubicBezTo>
                <a:lnTo>
                  <a:pt x="849745" y="3169464"/>
                </a:lnTo>
                <a:cubicBezTo>
                  <a:pt x="821316" y="3169464"/>
                  <a:pt x="798269" y="3146417"/>
                  <a:pt x="798269" y="3117988"/>
                </a:cubicBezTo>
                <a:lnTo>
                  <a:pt x="798269" y="2443480"/>
                </a:lnTo>
                <a:cubicBezTo>
                  <a:pt x="798269" y="2415051"/>
                  <a:pt x="821316" y="2392004"/>
                  <a:pt x="849745" y="2392004"/>
                </a:cubicBezTo>
                <a:close/>
                <a:moveTo>
                  <a:pt x="51476" y="2392004"/>
                </a:moveTo>
                <a:lnTo>
                  <a:pt x="725984" y="2392004"/>
                </a:lnTo>
                <a:cubicBezTo>
                  <a:pt x="754413" y="2392004"/>
                  <a:pt x="777460" y="2415051"/>
                  <a:pt x="777460" y="2443480"/>
                </a:cubicBezTo>
                <a:lnTo>
                  <a:pt x="777460" y="3117988"/>
                </a:lnTo>
                <a:cubicBezTo>
                  <a:pt x="777460" y="3146417"/>
                  <a:pt x="754413" y="3169464"/>
                  <a:pt x="725984" y="3169464"/>
                </a:cubicBezTo>
                <a:lnTo>
                  <a:pt x="51476" y="3169464"/>
                </a:lnTo>
                <a:cubicBezTo>
                  <a:pt x="23047" y="3169464"/>
                  <a:pt x="0" y="3146417"/>
                  <a:pt x="0" y="3117988"/>
                </a:cubicBezTo>
                <a:lnTo>
                  <a:pt x="0" y="2443480"/>
                </a:lnTo>
                <a:cubicBezTo>
                  <a:pt x="0" y="2415051"/>
                  <a:pt x="23047" y="2392004"/>
                  <a:pt x="51476" y="2392004"/>
                </a:cubicBezTo>
                <a:close/>
                <a:moveTo>
                  <a:pt x="7235898" y="1594670"/>
                </a:moveTo>
                <a:lnTo>
                  <a:pt x="7910406" y="1594670"/>
                </a:lnTo>
                <a:cubicBezTo>
                  <a:pt x="7938835" y="1594670"/>
                  <a:pt x="7961882" y="1617717"/>
                  <a:pt x="7961882" y="1646146"/>
                </a:cubicBezTo>
                <a:lnTo>
                  <a:pt x="7961882" y="2320654"/>
                </a:lnTo>
                <a:cubicBezTo>
                  <a:pt x="7961882" y="2349083"/>
                  <a:pt x="7938835" y="2372130"/>
                  <a:pt x="7910406" y="2372130"/>
                </a:cubicBezTo>
                <a:lnTo>
                  <a:pt x="7235898" y="2372130"/>
                </a:lnTo>
                <a:cubicBezTo>
                  <a:pt x="7207469" y="2372130"/>
                  <a:pt x="7184422" y="2349083"/>
                  <a:pt x="7184422" y="2320654"/>
                </a:cubicBezTo>
                <a:lnTo>
                  <a:pt x="7184422" y="1646146"/>
                </a:lnTo>
                <a:cubicBezTo>
                  <a:pt x="7184422" y="1617717"/>
                  <a:pt x="7207469" y="1594670"/>
                  <a:pt x="7235898" y="1594670"/>
                </a:cubicBezTo>
                <a:close/>
                <a:moveTo>
                  <a:pt x="6437628" y="1594670"/>
                </a:moveTo>
                <a:lnTo>
                  <a:pt x="7112136" y="1594670"/>
                </a:lnTo>
                <a:cubicBezTo>
                  <a:pt x="7140565" y="1594670"/>
                  <a:pt x="7163612" y="1617717"/>
                  <a:pt x="7163612" y="1646146"/>
                </a:cubicBezTo>
                <a:lnTo>
                  <a:pt x="7163612" y="2320654"/>
                </a:lnTo>
                <a:cubicBezTo>
                  <a:pt x="7163612" y="2349083"/>
                  <a:pt x="7140565" y="2372130"/>
                  <a:pt x="7112136" y="2372130"/>
                </a:cubicBezTo>
                <a:lnTo>
                  <a:pt x="6437628" y="2372130"/>
                </a:lnTo>
                <a:cubicBezTo>
                  <a:pt x="6409199" y="2372130"/>
                  <a:pt x="6386152" y="2349083"/>
                  <a:pt x="6386152" y="2320654"/>
                </a:cubicBezTo>
                <a:lnTo>
                  <a:pt x="6386152" y="1646146"/>
                </a:lnTo>
                <a:cubicBezTo>
                  <a:pt x="6386152" y="1617717"/>
                  <a:pt x="6409199" y="1594670"/>
                  <a:pt x="6437628" y="1594670"/>
                </a:cubicBezTo>
                <a:close/>
                <a:moveTo>
                  <a:pt x="5639359" y="1594670"/>
                </a:moveTo>
                <a:lnTo>
                  <a:pt x="6313867" y="1594670"/>
                </a:lnTo>
                <a:cubicBezTo>
                  <a:pt x="6342296" y="1594670"/>
                  <a:pt x="6365343" y="1617717"/>
                  <a:pt x="6365343" y="1646146"/>
                </a:cubicBezTo>
                <a:lnTo>
                  <a:pt x="6365343" y="2320654"/>
                </a:lnTo>
                <a:cubicBezTo>
                  <a:pt x="6365343" y="2349083"/>
                  <a:pt x="6342296" y="2372130"/>
                  <a:pt x="6313867" y="2372130"/>
                </a:cubicBezTo>
                <a:lnTo>
                  <a:pt x="5639359" y="2372130"/>
                </a:lnTo>
                <a:cubicBezTo>
                  <a:pt x="5610930" y="2372130"/>
                  <a:pt x="5587883" y="2349083"/>
                  <a:pt x="5587883" y="2320654"/>
                </a:cubicBezTo>
                <a:lnTo>
                  <a:pt x="5587883" y="1646146"/>
                </a:lnTo>
                <a:cubicBezTo>
                  <a:pt x="5587883" y="1617717"/>
                  <a:pt x="5610930" y="1594670"/>
                  <a:pt x="5639359" y="1594670"/>
                </a:cubicBezTo>
                <a:close/>
                <a:moveTo>
                  <a:pt x="4841090" y="1594670"/>
                </a:moveTo>
                <a:lnTo>
                  <a:pt x="5515598" y="1594670"/>
                </a:lnTo>
                <a:cubicBezTo>
                  <a:pt x="5544027" y="1594670"/>
                  <a:pt x="5567074" y="1617717"/>
                  <a:pt x="5567074" y="1646146"/>
                </a:cubicBezTo>
                <a:lnTo>
                  <a:pt x="5567074" y="2320654"/>
                </a:lnTo>
                <a:cubicBezTo>
                  <a:pt x="5567074" y="2349083"/>
                  <a:pt x="5544027" y="2372130"/>
                  <a:pt x="5515598" y="2372130"/>
                </a:cubicBezTo>
                <a:lnTo>
                  <a:pt x="4841090" y="2372130"/>
                </a:lnTo>
                <a:cubicBezTo>
                  <a:pt x="4812661" y="2372130"/>
                  <a:pt x="4789614" y="2349083"/>
                  <a:pt x="4789614" y="2320654"/>
                </a:cubicBezTo>
                <a:lnTo>
                  <a:pt x="4789614" y="1646146"/>
                </a:lnTo>
                <a:cubicBezTo>
                  <a:pt x="4789614" y="1617717"/>
                  <a:pt x="4812661" y="1594670"/>
                  <a:pt x="4841090" y="1594670"/>
                </a:cubicBezTo>
                <a:close/>
                <a:moveTo>
                  <a:pt x="4042821" y="1594670"/>
                </a:moveTo>
                <a:lnTo>
                  <a:pt x="4717329" y="1594670"/>
                </a:lnTo>
                <a:cubicBezTo>
                  <a:pt x="4745758" y="1594670"/>
                  <a:pt x="4768805" y="1617717"/>
                  <a:pt x="4768805" y="1646146"/>
                </a:cubicBezTo>
                <a:lnTo>
                  <a:pt x="4768805" y="2320654"/>
                </a:lnTo>
                <a:cubicBezTo>
                  <a:pt x="4768805" y="2349083"/>
                  <a:pt x="4745758" y="2372130"/>
                  <a:pt x="4717329" y="2372130"/>
                </a:cubicBezTo>
                <a:lnTo>
                  <a:pt x="4042821" y="2372130"/>
                </a:lnTo>
                <a:cubicBezTo>
                  <a:pt x="4014392" y="2372130"/>
                  <a:pt x="3991345" y="2349083"/>
                  <a:pt x="3991345" y="2320654"/>
                </a:cubicBezTo>
                <a:lnTo>
                  <a:pt x="3991345" y="1646146"/>
                </a:lnTo>
                <a:cubicBezTo>
                  <a:pt x="3991345" y="1617717"/>
                  <a:pt x="4014392" y="1594670"/>
                  <a:pt x="4042821" y="1594670"/>
                </a:cubicBezTo>
                <a:close/>
                <a:moveTo>
                  <a:pt x="3244552" y="1594670"/>
                </a:moveTo>
                <a:lnTo>
                  <a:pt x="3919060" y="1594670"/>
                </a:lnTo>
                <a:cubicBezTo>
                  <a:pt x="3947489" y="1594670"/>
                  <a:pt x="3970536" y="1617717"/>
                  <a:pt x="3970536" y="1646146"/>
                </a:cubicBezTo>
                <a:lnTo>
                  <a:pt x="3970536" y="2320654"/>
                </a:lnTo>
                <a:cubicBezTo>
                  <a:pt x="3970536" y="2349083"/>
                  <a:pt x="3947489" y="2372130"/>
                  <a:pt x="3919060" y="2372130"/>
                </a:cubicBezTo>
                <a:lnTo>
                  <a:pt x="3244552" y="2372130"/>
                </a:lnTo>
                <a:cubicBezTo>
                  <a:pt x="3216123" y="2372130"/>
                  <a:pt x="3193076" y="2349083"/>
                  <a:pt x="3193076" y="2320654"/>
                </a:cubicBezTo>
                <a:lnTo>
                  <a:pt x="3193076" y="1646146"/>
                </a:lnTo>
                <a:cubicBezTo>
                  <a:pt x="3193076" y="1617717"/>
                  <a:pt x="3216123" y="1594670"/>
                  <a:pt x="3244552" y="1594670"/>
                </a:cubicBezTo>
                <a:close/>
                <a:moveTo>
                  <a:pt x="2446283" y="1594670"/>
                </a:moveTo>
                <a:lnTo>
                  <a:pt x="3120791" y="1594670"/>
                </a:lnTo>
                <a:cubicBezTo>
                  <a:pt x="3149220" y="1594670"/>
                  <a:pt x="3172267" y="1617717"/>
                  <a:pt x="3172267" y="1646146"/>
                </a:cubicBezTo>
                <a:lnTo>
                  <a:pt x="3172267" y="2320654"/>
                </a:lnTo>
                <a:cubicBezTo>
                  <a:pt x="3172267" y="2349083"/>
                  <a:pt x="3149220" y="2372130"/>
                  <a:pt x="3120791" y="2372130"/>
                </a:cubicBezTo>
                <a:lnTo>
                  <a:pt x="2446283" y="2372130"/>
                </a:lnTo>
                <a:cubicBezTo>
                  <a:pt x="2417854" y="2372130"/>
                  <a:pt x="2394807" y="2349083"/>
                  <a:pt x="2394807" y="2320654"/>
                </a:cubicBezTo>
                <a:lnTo>
                  <a:pt x="2394807" y="1646146"/>
                </a:lnTo>
                <a:cubicBezTo>
                  <a:pt x="2394807" y="1617717"/>
                  <a:pt x="2417854" y="1594670"/>
                  <a:pt x="2446283" y="1594670"/>
                </a:cubicBezTo>
                <a:close/>
                <a:moveTo>
                  <a:pt x="1648014" y="1594670"/>
                </a:moveTo>
                <a:lnTo>
                  <a:pt x="2322522" y="1594670"/>
                </a:lnTo>
                <a:cubicBezTo>
                  <a:pt x="2350951" y="1594670"/>
                  <a:pt x="2373998" y="1617717"/>
                  <a:pt x="2373998" y="1646146"/>
                </a:cubicBezTo>
                <a:lnTo>
                  <a:pt x="2373998" y="2320654"/>
                </a:lnTo>
                <a:cubicBezTo>
                  <a:pt x="2373998" y="2349083"/>
                  <a:pt x="2350951" y="2372130"/>
                  <a:pt x="2322522" y="2372130"/>
                </a:cubicBezTo>
                <a:lnTo>
                  <a:pt x="1648014" y="2372130"/>
                </a:lnTo>
                <a:cubicBezTo>
                  <a:pt x="1619585" y="2372130"/>
                  <a:pt x="1596538" y="2349083"/>
                  <a:pt x="1596538" y="2320654"/>
                </a:cubicBezTo>
                <a:lnTo>
                  <a:pt x="1596538" y="1646146"/>
                </a:lnTo>
                <a:cubicBezTo>
                  <a:pt x="1596538" y="1617717"/>
                  <a:pt x="1619585" y="1594670"/>
                  <a:pt x="1648014" y="1594670"/>
                </a:cubicBezTo>
                <a:close/>
                <a:moveTo>
                  <a:pt x="849745" y="1594670"/>
                </a:moveTo>
                <a:lnTo>
                  <a:pt x="1524253" y="1594670"/>
                </a:lnTo>
                <a:cubicBezTo>
                  <a:pt x="1552682" y="1594670"/>
                  <a:pt x="1575729" y="1617717"/>
                  <a:pt x="1575729" y="1646146"/>
                </a:cubicBezTo>
                <a:lnTo>
                  <a:pt x="1575729" y="2320654"/>
                </a:lnTo>
                <a:cubicBezTo>
                  <a:pt x="1575729" y="2349083"/>
                  <a:pt x="1552682" y="2372130"/>
                  <a:pt x="1524253" y="2372130"/>
                </a:cubicBezTo>
                <a:lnTo>
                  <a:pt x="849745" y="2372130"/>
                </a:lnTo>
                <a:cubicBezTo>
                  <a:pt x="821316" y="2372130"/>
                  <a:pt x="798269" y="2349083"/>
                  <a:pt x="798269" y="2320654"/>
                </a:cubicBezTo>
                <a:lnTo>
                  <a:pt x="798269" y="1646146"/>
                </a:lnTo>
                <a:cubicBezTo>
                  <a:pt x="798269" y="1617717"/>
                  <a:pt x="821316" y="1594670"/>
                  <a:pt x="849745" y="1594670"/>
                </a:cubicBezTo>
                <a:close/>
                <a:moveTo>
                  <a:pt x="51476" y="1594670"/>
                </a:moveTo>
                <a:lnTo>
                  <a:pt x="725984" y="1594670"/>
                </a:lnTo>
                <a:cubicBezTo>
                  <a:pt x="754413" y="1594670"/>
                  <a:pt x="777460" y="1617717"/>
                  <a:pt x="777460" y="1646146"/>
                </a:cubicBezTo>
                <a:lnTo>
                  <a:pt x="777460" y="2320654"/>
                </a:lnTo>
                <a:cubicBezTo>
                  <a:pt x="777460" y="2349083"/>
                  <a:pt x="754413" y="2372130"/>
                  <a:pt x="725984" y="2372130"/>
                </a:cubicBezTo>
                <a:lnTo>
                  <a:pt x="51476" y="2372130"/>
                </a:lnTo>
                <a:cubicBezTo>
                  <a:pt x="23047" y="2372130"/>
                  <a:pt x="0" y="2349083"/>
                  <a:pt x="0" y="2320654"/>
                </a:cubicBezTo>
                <a:lnTo>
                  <a:pt x="0" y="1646146"/>
                </a:lnTo>
                <a:cubicBezTo>
                  <a:pt x="0" y="1617717"/>
                  <a:pt x="23047" y="1594670"/>
                  <a:pt x="51476" y="1594670"/>
                </a:cubicBezTo>
                <a:close/>
                <a:moveTo>
                  <a:pt x="7235898" y="797335"/>
                </a:moveTo>
                <a:lnTo>
                  <a:pt x="7910406" y="797335"/>
                </a:lnTo>
                <a:cubicBezTo>
                  <a:pt x="7938835" y="797335"/>
                  <a:pt x="7961882" y="820382"/>
                  <a:pt x="7961882" y="848811"/>
                </a:cubicBezTo>
                <a:lnTo>
                  <a:pt x="7961882" y="1523319"/>
                </a:lnTo>
                <a:cubicBezTo>
                  <a:pt x="7961882" y="1551748"/>
                  <a:pt x="7938835" y="1574795"/>
                  <a:pt x="7910406" y="1574795"/>
                </a:cubicBezTo>
                <a:lnTo>
                  <a:pt x="7235898" y="1574795"/>
                </a:lnTo>
                <a:cubicBezTo>
                  <a:pt x="7207469" y="1574795"/>
                  <a:pt x="7184422" y="1551748"/>
                  <a:pt x="7184422" y="1523319"/>
                </a:cubicBezTo>
                <a:lnTo>
                  <a:pt x="7184422" y="848811"/>
                </a:lnTo>
                <a:cubicBezTo>
                  <a:pt x="7184422" y="820382"/>
                  <a:pt x="7207469" y="797335"/>
                  <a:pt x="7235898" y="797335"/>
                </a:cubicBezTo>
                <a:close/>
                <a:moveTo>
                  <a:pt x="6437628" y="797335"/>
                </a:moveTo>
                <a:lnTo>
                  <a:pt x="7112136" y="797335"/>
                </a:lnTo>
                <a:cubicBezTo>
                  <a:pt x="7140565" y="797335"/>
                  <a:pt x="7163612" y="820382"/>
                  <a:pt x="7163612" y="848811"/>
                </a:cubicBezTo>
                <a:lnTo>
                  <a:pt x="7163612" y="1523319"/>
                </a:lnTo>
                <a:cubicBezTo>
                  <a:pt x="7163612" y="1551748"/>
                  <a:pt x="7140565" y="1574795"/>
                  <a:pt x="7112136" y="1574795"/>
                </a:cubicBezTo>
                <a:lnTo>
                  <a:pt x="6437628" y="1574795"/>
                </a:lnTo>
                <a:cubicBezTo>
                  <a:pt x="6409199" y="1574795"/>
                  <a:pt x="6386152" y="1551748"/>
                  <a:pt x="6386152" y="1523319"/>
                </a:cubicBezTo>
                <a:lnTo>
                  <a:pt x="6386152" y="848811"/>
                </a:lnTo>
                <a:cubicBezTo>
                  <a:pt x="6386152" y="820382"/>
                  <a:pt x="6409199" y="797335"/>
                  <a:pt x="6437628" y="797335"/>
                </a:cubicBezTo>
                <a:close/>
                <a:moveTo>
                  <a:pt x="5639359" y="797335"/>
                </a:moveTo>
                <a:lnTo>
                  <a:pt x="6313867" y="797335"/>
                </a:lnTo>
                <a:cubicBezTo>
                  <a:pt x="6342296" y="797335"/>
                  <a:pt x="6365343" y="820382"/>
                  <a:pt x="6365343" y="848811"/>
                </a:cubicBezTo>
                <a:lnTo>
                  <a:pt x="6365343" y="1523319"/>
                </a:lnTo>
                <a:cubicBezTo>
                  <a:pt x="6365343" y="1551748"/>
                  <a:pt x="6342296" y="1574795"/>
                  <a:pt x="6313867" y="1574795"/>
                </a:cubicBezTo>
                <a:lnTo>
                  <a:pt x="5639359" y="1574795"/>
                </a:lnTo>
                <a:cubicBezTo>
                  <a:pt x="5610930" y="1574795"/>
                  <a:pt x="5587883" y="1551748"/>
                  <a:pt x="5587883" y="1523319"/>
                </a:cubicBezTo>
                <a:lnTo>
                  <a:pt x="5587883" y="848811"/>
                </a:lnTo>
                <a:cubicBezTo>
                  <a:pt x="5587883" y="820382"/>
                  <a:pt x="5610930" y="797335"/>
                  <a:pt x="5639359" y="797335"/>
                </a:cubicBezTo>
                <a:close/>
                <a:moveTo>
                  <a:pt x="4841090" y="797335"/>
                </a:moveTo>
                <a:lnTo>
                  <a:pt x="5515598" y="797335"/>
                </a:lnTo>
                <a:cubicBezTo>
                  <a:pt x="5544027" y="797335"/>
                  <a:pt x="5567074" y="820382"/>
                  <a:pt x="5567074" y="848811"/>
                </a:cubicBezTo>
                <a:lnTo>
                  <a:pt x="5567074" y="1523319"/>
                </a:lnTo>
                <a:cubicBezTo>
                  <a:pt x="5567074" y="1551748"/>
                  <a:pt x="5544027" y="1574795"/>
                  <a:pt x="5515598" y="1574795"/>
                </a:cubicBezTo>
                <a:lnTo>
                  <a:pt x="4841090" y="1574795"/>
                </a:lnTo>
                <a:cubicBezTo>
                  <a:pt x="4812661" y="1574795"/>
                  <a:pt x="4789614" y="1551748"/>
                  <a:pt x="4789614" y="1523319"/>
                </a:cubicBezTo>
                <a:lnTo>
                  <a:pt x="4789614" y="848811"/>
                </a:lnTo>
                <a:cubicBezTo>
                  <a:pt x="4789614" y="820382"/>
                  <a:pt x="4812661" y="797335"/>
                  <a:pt x="4841090" y="797335"/>
                </a:cubicBezTo>
                <a:close/>
                <a:moveTo>
                  <a:pt x="4042821" y="797335"/>
                </a:moveTo>
                <a:lnTo>
                  <a:pt x="4717329" y="797335"/>
                </a:lnTo>
                <a:cubicBezTo>
                  <a:pt x="4745758" y="797335"/>
                  <a:pt x="4768805" y="820382"/>
                  <a:pt x="4768805" y="848811"/>
                </a:cubicBezTo>
                <a:lnTo>
                  <a:pt x="4768805" y="1523319"/>
                </a:lnTo>
                <a:cubicBezTo>
                  <a:pt x="4768805" y="1551748"/>
                  <a:pt x="4745758" y="1574795"/>
                  <a:pt x="4717329" y="1574795"/>
                </a:cubicBezTo>
                <a:lnTo>
                  <a:pt x="4042821" y="1574795"/>
                </a:lnTo>
                <a:cubicBezTo>
                  <a:pt x="4014392" y="1574795"/>
                  <a:pt x="3991345" y="1551748"/>
                  <a:pt x="3991345" y="1523319"/>
                </a:cubicBezTo>
                <a:lnTo>
                  <a:pt x="3991345" y="848811"/>
                </a:lnTo>
                <a:cubicBezTo>
                  <a:pt x="3991345" y="820382"/>
                  <a:pt x="4014392" y="797335"/>
                  <a:pt x="4042821" y="797335"/>
                </a:cubicBezTo>
                <a:close/>
                <a:moveTo>
                  <a:pt x="3244552" y="797335"/>
                </a:moveTo>
                <a:lnTo>
                  <a:pt x="3919060" y="797335"/>
                </a:lnTo>
                <a:cubicBezTo>
                  <a:pt x="3947489" y="797335"/>
                  <a:pt x="3970536" y="820382"/>
                  <a:pt x="3970536" y="848811"/>
                </a:cubicBezTo>
                <a:lnTo>
                  <a:pt x="3970536" y="1523319"/>
                </a:lnTo>
                <a:cubicBezTo>
                  <a:pt x="3970536" y="1551748"/>
                  <a:pt x="3947489" y="1574795"/>
                  <a:pt x="3919060" y="1574795"/>
                </a:cubicBezTo>
                <a:lnTo>
                  <a:pt x="3244552" y="1574795"/>
                </a:lnTo>
                <a:cubicBezTo>
                  <a:pt x="3216123" y="1574795"/>
                  <a:pt x="3193076" y="1551748"/>
                  <a:pt x="3193076" y="1523319"/>
                </a:cubicBezTo>
                <a:lnTo>
                  <a:pt x="3193076" y="848811"/>
                </a:lnTo>
                <a:cubicBezTo>
                  <a:pt x="3193076" y="820382"/>
                  <a:pt x="3216123" y="797335"/>
                  <a:pt x="3244552" y="797335"/>
                </a:cubicBezTo>
                <a:close/>
                <a:moveTo>
                  <a:pt x="2446283" y="797335"/>
                </a:moveTo>
                <a:lnTo>
                  <a:pt x="3120791" y="797335"/>
                </a:lnTo>
                <a:cubicBezTo>
                  <a:pt x="3149220" y="797335"/>
                  <a:pt x="3172267" y="820382"/>
                  <a:pt x="3172267" y="848811"/>
                </a:cubicBezTo>
                <a:lnTo>
                  <a:pt x="3172267" y="1523319"/>
                </a:lnTo>
                <a:cubicBezTo>
                  <a:pt x="3172267" y="1551748"/>
                  <a:pt x="3149220" y="1574795"/>
                  <a:pt x="3120791" y="1574795"/>
                </a:cubicBezTo>
                <a:lnTo>
                  <a:pt x="2446283" y="1574795"/>
                </a:lnTo>
                <a:cubicBezTo>
                  <a:pt x="2417854" y="1574795"/>
                  <a:pt x="2394807" y="1551748"/>
                  <a:pt x="2394807" y="1523319"/>
                </a:cubicBezTo>
                <a:lnTo>
                  <a:pt x="2394807" y="848811"/>
                </a:lnTo>
                <a:cubicBezTo>
                  <a:pt x="2394807" y="820382"/>
                  <a:pt x="2417854" y="797335"/>
                  <a:pt x="2446283" y="797335"/>
                </a:cubicBezTo>
                <a:close/>
                <a:moveTo>
                  <a:pt x="1648014" y="797335"/>
                </a:moveTo>
                <a:lnTo>
                  <a:pt x="2322522" y="797335"/>
                </a:lnTo>
                <a:cubicBezTo>
                  <a:pt x="2350951" y="797335"/>
                  <a:pt x="2373998" y="820382"/>
                  <a:pt x="2373998" y="848811"/>
                </a:cubicBezTo>
                <a:lnTo>
                  <a:pt x="2373998" y="1523319"/>
                </a:lnTo>
                <a:cubicBezTo>
                  <a:pt x="2373998" y="1551748"/>
                  <a:pt x="2350951" y="1574795"/>
                  <a:pt x="2322522" y="1574795"/>
                </a:cubicBezTo>
                <a:lnTo>
                  <a:pt x="1648014" y="1574795"/>
                </a:lnTo>
                <a:cubicBezTo>
                  <a:pt x="1619585" y="1574795"/>
                  <a:pt x="1596538" y="1551748"/>
                  <a:pt x="1596538" y="1523319"/>
                </a:cubicBezTo>
                <a:lnTo>
                  <a:pt x="1596538" y="848811"/>
                </a:lnTo>
                <a:cubicBezTo>
                  <a:pt x="1596538" y="820382"/>
                  <a:pt x="1619585" y="797335"/>
                  <a:pt x="1648014" y="797335"/>
                </a:cubicBezTo>
                <a:close/>
                <a:moveTo>
                  <a:pt x="849745" y="797335"/>
                </a:moveTo>
                <a:lnTo>
                  <a:pt x="1524253" y="797335"/>
                </a:lnTo>
                <a:cubicBezTo>
                  <a:pt x="1552682" y="797335"/>
                  <a:pt x="1575729" y="820382"/>
                  <a:pt x="1575729" y="848811"/>
                </a:cubicBezTo>
                <a:lnTo>
                  <a:pt x="1575729" y="1523319"/>
                </a:lnTo>
                <a:cubicBezTo>
                  <a:pt x="1575729" y="1551748"/>
                  <a:pt x="1552682" y="1574795"/>
                  <a:pt x="1524253" y="1574795"/>
                </a:cubicBezTo>
                <a:lnTo>
                  <a:pt x="849745" y="1574795"/>
                </a:lnTo>
                <a:cubicBezTo>
                  <a:pt x="821316" y="1574795"/>
                  <a:pt x="798269" y="1551748"/>
                  <a:pt x="798269" y="1523319"/>
                </a:cubicBezTo>
                <a:lnTo>
                  <a:pt x="798269" y="848811"/>
                </a:lnTo>
                <a:cubicBezTo>
                  <a:pt x="798269" y="820382"/>
                  <a:pt x="821316" y="797335"/>
                  <a:pt x="849745" y="797335"/>
                </a:cubicBezTo>
                <a:close/>
                <a:moveTo>
                  <a:pt x="51476" y="797335"/>
                </a:moveTo>
                <a:lnTo>
                  <a:pt x="725984" y="797335"/>
                </a:lnTo>
                <a:cubicBezTo>
                  <a:pt x="754413" y="797335"/>
                  <a:pt x="777460" y="820382"/>
                  <a:pt x="777460" y="848811"/>
                </a:cubicBezTo>
                <a:lnTo>
                  <a:pt x="777460" y="1523319"/>
                </a:lnTo>
                <a:cubicBezTo>
                  <a:pt x="777460" y="1551748"/>
                  <a:pt x="754413" y="1574795"/>
                  <a:pt x="725984" y="1574795"/>
                </a:cubicBezTo>
                <a:lnTo>
                  <a:pt x="51476" y="1574795"/>
                </a:lnTo>
                <a:cubicBezTo>
                  <a:pt x="23047" y="1574795"/>
                  <a:pt x="0" y="1551748"/>
                  <a:pt x="0" y="1523319"/>
                </a:cubicBezTo>
                <a:lnTo>
                  <a:pt x="0" y="848811"/>
                </a:lnTo>
                <a:cubicBezTo>
                  <a:pt x="0" y="820382"/>
                  <a:pt x="23047" y="797335"/>
                  <a:pt x="51476" y="797335"/>
                </a:cubicBezTo>
                <a:close/>
                <a:moveTo>
                  <a:pt x="7235898" y="0"/>
                </a:moveTo>
                <a:lnTo>
                  <a:pt x="7910406" y="0"/>
                </a:lnTo>
                <a:cubicBezTo>
                  <a:pt x="7938835" y="0"/>
                  <a:pt x="7961882" y="23047"/>
                  <a:pt x="7961882" y="51476"/>
                </a:cubicBezTo>
                <a:lnTo>
                  <a:pt x="7961882" y="725984"/>
                </a:lnTo>
                <a:cubicBezTo>
                  <a:pt x="7961882" y="754413"/>
                  <a:pt x="7938835" y="777460"/>
                  <a:pt x="7910406" y="777460"/>
                </a:cubicBezTo>
                <a:lnTo>
                  <a:pt x="7235898" y="777460"/>
                </a:lnTo>
                <a:cubicBezTo>
                  <a:pt x="7207469" y="777460"/>
                  <a:pt x="7184422" y="754413"/>
                  <a:pt x="7184422" y="725984"/>
                </a:cubicBezTo>
                <a:lnTo>
                  <a:pt x="7184422" y="51476"/>
                </a:lnTo>
                <a:cubicBezTo>
                  <a:pt x="7184422" y="23047"/>
                  <a:pt x="7207469" y="0"/>
                  <a:pt x="7235898" y="0"/>
                </a:cubicBezTo>
                <a:close/>
                <a:moveTo>
                  <a:pt x="6437628" y="0"/>
                </a:moveTo>
                <a:lnTo>
                  <a:pt x="7112136" y="0"/>
                </a:lnTo>
                <a:cubicBezTo>
                  <a:pt x="7140565" y="0"/>
                  <a:pt x="7163612" y="23047"/>
                  <a:pt x="7163612" y="51476"/>
                </a:cubicBezTo>
                <a:lnTo>
                  <a:pt x="7163612" y="725984"/>
                </a:lnTo>
                <a:cubicBezTo>
                  <a:pt x="7163612" y="754413"/>
                  <a:pt x="7140565" y="777460"/>
                  <a:pt x="7112136" y="777460"/>
                </a:cubicBezTo>
                <a:lnTo>
                  <a:pt x="6437628" y="777460"/>
                </a:lnTo>
                <a:cubicBezTo>
                  <a:pt x="6409199" y="777460"/>
                  <a:pt x="6386152" y="754413"/>
                  <a:pt x="6386152" y="725984"/>
                </a:cubicBezTo>
                <a:lnTo>
                  <a:pt x="6386152" y="51476"/>
                </a:lnTo>
                <a:cubicBezTo>
                  <a:pt x="6386152" y="23047"/>
                  <a:pt x="6409199" y="0"/>
                  <a:pt x="6437628" y="0"/>
                </a:cubicBezTo>
                <a:close/>
                <a:moveTo>
                  <a:pt x="5639359" y="0"/>
                </a:moveTo>
                <a:lnTo>
                  <a:pt x="6313867" y="0"/>
                </a:lnTo>
                <a:cubicBezTo>
                  <a:pt x="6342296" y="0"/>
                  <a:pt x="6365343" y="23047"/>
                  <a:pt x="6365343" y="51476"/>
                </a:cubicBezTo>
                <a:lnTo>
                  <a:pt x="6365343" y="725984"/>
                </a:lnTo>
                <a:cubicBezTo>
                  <a:pt x="6365343" y="754413"/>
                  <a:pt x="6342296" y="777460"/>
                  <a:pt x="6313867" y="777460"/>
                </a:cubicBezTo>
                <a:lnTo>
                  <a:pt x="5639359" y="777460"/>
                </a:lnTo>
                <a:cubicBezTo>
                  <a:pt x="5610930" y="777460"/>
                  <a:pt x="5587883" y="754413"/>
                  <a:pt x="5587883" y="725984"/>
                </a:cubicBezTo>
                <a:lnTo>
                  <a:pt x="5587883" y="51476"/>
                </a:lnTo>
                <a:cubicBezTo>
                  <a:pt x="5587883" y="23047"/>
                  <a:pt x="5610930" y="0"/>
                  <a:pt x="5639359" y="0"/>
                </a:cubicBezTo>
                <a:close/>
                <a:moveTo>
                  <a:pt x="4841090" y="0"/>
                </a:moveTo>
                <a:lnTo>
                  <a:pt x="5515598" y="0"/>
                </a:lnTo>
                <a:cubicBezTo>
                  <a:pt x="5544027" y="0"/>
                  <a:pt x="5567074" y="23047"/>
                  <a:pt x="5567074" y="51476"/>
                </a:cubicBezTo>
                <a:lnTo>
                  <a:pt x="5567074" y="725984"/>
                </a:lnTo>
                <a:cubicBezTo>
                  <a:pt x="5567074" y="754413"/>
                  <a:pt x="5544027" y="777460"/>
                  <a:pt x="5515598" y="777460"/>
                </a:cubicBezTo>
                <a:lnTo>
                  <a:pt x="4841090" y="777460"/>
                </a:lnTo>
                <a:cubicBezTo>
                  <a:pt x="4812661" y="777460"/>
                  <a:pt x="4789614" y="754413"/>
                  <a:pt x="4789614" y="725984"/>
                </a:cubicBezTo>
                <a:lnTo>
                  <a:pt x="4789614" y="51476"/>
                </a:lnTo>
                <a:cubicBezTo>
                  <a:pt x="4789614" y="23047"/>
                  <a:pt x="4812661" y="0"/>
                  <a:pt x="4841090" y="0"/>
                </a:cubicBezTo>
                <a:close/>
                <a:moveTo>
                  <a:pt x="4042821" y="0"/>
                </a:moveTo>
                <a:lnTo>
                  <a:pt x="4717329" y="0"/>
                </a:lnTo>
                <a:cubicBezTo>
                  <a:pt x="4745758" y="0"/>
                  <a:pt x="4768805" y="23047"/>
                  <a:pt x="4768805" y="51476"/>
                </a:cubicBezTo>
                <a:lnTo>
                  <a:pt x="4768805" y="725984"/>
                </a:lnTo>
                <a:cubicBezTo>
                  <a:pt x="4768805" y="754413"/>
                  <a:pt x="4745758" y="777460"/>
                  <a:pt x="4717329" y="777460"/>
                </a:cubicBezTo>
                <a:lnTo>
                  <a:pt x="4042821" y="777460"/>
                </a:lnTo>
                <a:cubicBezTo>
                  <a:pt x="4014392" y="777460"/>
                  <a:pt x="3991345" y="754413"/>
                  <a:pt x="3991345" y="725984"/>
                </a:cubicBezTo>
                <a:lnTo>
                  <a:pt x="3991345" y="51476"/>
                </a:lnTo>
                <a:cubicBezTo>
                  <a:pt x="3991345" y="23047"/>
                  <a:pt x="4014392" y="0"/>
                  <a:pt x="4042821" y="0"/>
                </a:cubicBezTo>
                <a:close/>
                <a:moveTo>
                  <a:pt x="3244552" y="0"/>
                </a:moveTo>
                <a:lnTo>
                  <a:pt x="3919060" y="0"/>
                </a:lnTo>
                <a:cubicBezTo>
                  <a:pt x="3947489" y="0"/>
                  <a:pt x="3970536" y="23047"/>
                  <a:pt x="3970536" y="51476"/>
                </a:cubicBezTo>
                <a:lnTo>
                  <a:pt x="3970536" y="725984"/>
                </a:lnTo>
                <a:cubicBezTo>
                  <a:pt x="3970536" y="754413"/>
                  <a:pt x="3947489" y="777460"/>
                  <a:pt x="3919060" y="777460"/>
                </a:cubicBezTo>
                <a:lnTo>
                  <a:pt x="3244552" y="777460"/>
                </a:lnTo>
                <a:cubicBezTo>
                  <a:pt x="3216123" y="777460"/>
                  <a:pt x="3193076" y="754413"/>
                  <a:pt x="3193076" y="725984"/>
                </a:cubicBezTo>
                <a:lnTo>
                  <a:pt x="3193076" y="51476"/>
                </a:lnTo>
                <a:cubicBezTo>
                  <a:pt x="3193076" y="23047"/>
                  <a:pt x="3216123" y="0"/>
                  <a:pt x="3244552" y="0"/>
                </a:cubicBezTo>
                <a:close/>
                <a:moveTo>
                  <a:pt x="2446283" y="0"/>
                </a:moveTo>
                <a:lnTo>
                  <a:pt x="3120791" y="0"/>
                </a:lnTo>
                <a:cubicBezTo>
                  <a:pt x="3149220" y="0"/>
                  <a:pt x="3172267" y="23047"/>
                  <a:pt x="3172267" y="51476"/>
                </a:cubicBezTo>
                <a:lnTo>
                  <a:pt x="3172267" y="725984"/>
                </a:lnTo>
                <a:cubicBezTo>
                  <a:pt x="3172267" y="754413"/>
                  <a:pt x="3149220" y="777460"/>
                  <a:pt x="3120791" y="777460"/>
                </a:cubicBezTo>
                <a:lnTo>
                  <a:pt x="2446283" y="777460"/>
                </a:lnTo>
                <a:cubicBezTo>
                  <a:pt x="2417854" y="777460"/>
                  <a:pt x="2394807" y="754413"/>
                  <a:pt x="2394807" y="725984"/>
                </a:cubicBezTo>
                <a:lnTo>
                  <a:pt x="2394807" y="51476"/>
                </a:lnTo>
                <a:cubicBezTo>
                  <a:pt x="2394807" y="23047"/>
                  <a:pt x="2417854" y="0"/>
                  <a:pt x="2446283" y="0"/>
                </a:cubicBezTo>
                <a:close/>
                <a:moveTo>
                  <a:pt x="1648014" y="0"/>
                </a:moveTo>
                <a:lnTo>
                  <a:pt x="2322522" y="0"/>
                </a:lnTo>
                <a:cubicBezTo>
                  <a:pt x="2350951" y="0"/>
                  <a:pt x="2373998" y="23047"/>
                  <a:pt x="2373998" y="51476"/>
                </a:cubicBezTo>
                <a:lnTo>
                  <a:pt x="2373998" y="725984"/>
                </a:lnTo>
                <a:cubicBezTo>
                  <a:pt x="2373998" y="754413"/>
                  <a:pt x="2350951" y="777460"/>
                  <a:pt x="2322522" y="777460"/>
                </a:cubicBezTo>
                <a:lnTo>
                  <a:pt x="1648014" y="777460"/>
                </a:lnTo>
                <a:cubicBezTo>
                  <a:pt x="1619585" y="777460"/>
                  <a:pt x="1596538" y="754413"/>
                  <a:pt x="1596538" y="725984"/>
                </a:cubicBezTo>
                <a:lnTo>
                  <a:pt x="1596538" y="51476"/>
                </a:lnTo>
                <a:cubicBezTo>
                  <a:pt x="1596538" y="23047"/>
                  <a:pt x="1619585" y="0"/>
                  <a:pt x="1648014" y="0"/>
                </a:cubicBezTo>
                <a:close/>
                <a:moveTo>
                  <a:pt x="849745" y="0"/>
                </a:moveTo>
                <a:lnTo>
                  <a:pt x="1524253" y="0"/>
                </a:lnTo>
                <a:cubicBezTo>
                  <a:pt x="1552682" y="0"/>
                  <a:pt x="1575729" y="23047"/>
                  <a:pt x="1575729" y="51476"/>
                </a:cubicBezTo>
                <a:lnTo>
                  <a:pt x="1575729" y="725984"/>
                </a:lnTo>
                <a:cubicBezTo>
                  <a:pt x="1575729" y="754413"/>
                  <a:pt x="1552682" y="777460"/>
                  <a:pt x="1524253" y="777460"/>
                </a:cubicBezTo>
                <a:lnTo>
                  <a:pt x="849745" y="777460"/>
                </a:lnTo>
                <a:cubicBezTo>
                  <a:pt x="821316" y="777460"/>
                  <a:pt x="798269" y="754413"/>
                  <a:pt x="798269" y="725984"/>
                </a:cubicBezTo>
                <a:lnTo>
                  <a:pt x="798269" y="51476"/>
                </a:lnTo>
                <a:cubicBezTo>
                  <a:pt x="798269" y="23047"/>
                  <a:pt x="821316" y="0"/>
                  <a:pt x="849745" y="0"/>
                </a:cubicBezTo>
                <a:close/>
                <a:moveTo>
                  <a:pt x="51476" y="0"/>
                </a:moveTo>
                <a:lnTo>
                  <a:pt x="725984" y="0"/>
                </a:lnTo>
                <a:cubicBezTo>
                  <a:pt x="754413" y="0"/>
                  <a:pt x="777460" y="23047"/>
                  <a:pt x="777460" y="51476"/>
                </a:cubicBezTo>
                <a:lnTo>
                  <a:pt x="777460" y="725984"/>
                </a:lnTo>
                <a:cubicBezTo>
                  <a:pt x="777460" y="754413"/>
                  <a:pt x="754413" y="777460"/>
                  <a:pt x="725984" y="777460"/>
                </a:cubicBezTo>
                <a:lnTo>
                  <a:pt x="51476" y="777460"/>
                </a:lnTo>
                <a:cubicBezTo>
                  <a:pt x="23047" y="777460"/>
                  <a:pt x="0" y="754413"/>
                  <a:pt x="0" y="725984"/>
                </a:cubicBezTo>
                <a:lnTo>
                  <a:pt x="0" y="51476"/>
                </a:lnTo>
                <a:cubicBezTo>
                  <a:pt x="0" y="23047"/>
                  <a:pt x="23047" y="0"/>
                  <a:pt x="51476" y="0"/>
                </a:cubicBezTo>
                <a:close/>
              </a:path>
            </a:pathLst>
          </a:cu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a:p>
        </p:txBody>
      </p:sp>
    </p:spTree>
    <p:extLst>
      <p:ext uri="{BB962C8B-B14F-4D97-AF65-F5344CB8AC3E}">
        <p14:creationId xmlns:p14="http://schemas.microsoft.com/office/powerpoint/2010/main" val="949305168"/>
      </p:ext>
    </p:extLst>
  </p:cSld>
  <p:clrMapOvr>
    <a:masterClrMapping/>
  </p:clrMapOvr>
  <p:transition spd="med"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ppt_x"/>
                                          </p:val>
                                        </p:tav>
                                        <p:tav tm="100000">
                                          <p:val>
                                            <p:strVal val="#ppt_x"/>
                                          </p:val>
                                        </p:tav>
                                      </p:tavLst>
                                    </p:anim>
                                    <p:anim calcmode="lin" valueType="num">
                                      <p:cBhvr additive="base">
                                        <p:cTn id="8" dur="3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
                            </p:stCondLst>
                            <p:childTnLst>
                              <p:par>
                                <p:cTn id="10" presetID="1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down)">
                                      <p:cBhvr>
                                        <p:cTn id="13" dur="500"/>
                                        <p:tgtEl>
                                          <p:spTgt spid="2"/>
                                        </p:tgtEl>
                                      </p:cBhvr>
                                    </p:animEffect>
                                  </p:childTnLst>
                                </p:cTn>
                              </p:par>
                            </p:childTnLst>
                          </p:cTn>
                        </p:par>
                        <p:par>
                          <p:cTn id="14" fill="hold">
                            <p:stCondLst>
                              <p:cond delay="800"/>
                            </p:stCondLst>
                            <p:childTnLst>
                              <p:par>
                                <p:cTn id="15" presetID="2" presetClass="entr" presetSubtype="1"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 fill="hold"/>
                                        <p:tgtEl>
                                          <p:spTgt spid="6"/>
                                        </p:tgtEl>
                                        <p:attrNameLst>
                                          <p:attrName>ppt_x</p:attrName>
                                        </p:attrNameLst>
                                      </p:cBhvr>
                                      <p:tavLst>
                                        <p:tav tm="0">
                                          <p:val>
                                            <p:strVal val="#ppt_x"/>
                                          </p:val>
                                        </p:tav>
                                        <p:tav tm="100000">
                                          <p:val>
                                            <p:strVal val="#ppt_x"/>
                                          </p:val>
                                        </p:tav>
                                      </p:tavLst>
                                    </p:anim>
                                    <p:anim calcmode="lin" valueType="num">
                                      <p:cBhvr additive="base">
                                        <p:cTn id="18" dur="30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1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par>
                          <p:cTn id="24" fill="hold">
                            <p:stCondLst>
                              <p:cond delay="1600"/>
                            </p:stCondLst>
                            <p:childTnLst>
                              <p:par>
                                <p:cTn id="25" presetID="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 fill="hold"/>
                                        <p:tgtEl>
                                          <p:spTgt spid="8"/>
                                        </p:tgtEl>
                                        <p:attrNameLst>
                                          <p:attrName>ppt_x</p:attrName>
                                        </p:attrNameLst>
                                      </p:cBhvr>
                                      <p:tavLst>
                                        <p:tav tm="0">
                                          <p:val>
                                            <p:strVal val="#ppt_x"/>
                                          </p:val>
                                        </p:tav>
                                        <p:tav tm="100000">
                                          <p:val>
                                            <p:strVal val="#ppt_x"/>
                                          </p:val>
                                        </p:tav>
                                      </p:tavLst>
                                    </p:anim>
                                    <p:anim calcmode="lin" valueType="num">
                                      <p:cBhvr additive="base">
                                        <p:cTn id="28" dur="3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1000"/>
                                        <p:tgtEl>
                                          <p:spTgt spid="84"/>
                                        </p:tgtEl>
                                      </p:cBhvr>
                                    </p:animEffect>
                                    <p:anim calcmode="lin" valueType="num">
                                      <p:cBhvr>
                                        <p:cTn id="33" dur="1000" fill="hold"/>
                                        <p:tgtEl>
                                          <p:spTgt spid="84"/>
                                        </p:tgtEl>
                                        <p:attrNameLst>
                                          <p:attrName>ppt_x</p:attrName>
                                        </p:attrNameLst>
                                      </p:cBhvr>
                                      <p:tavLst>
                                        <p:tav tm="0">
                                          <p:val>
                                            <p:strVal val="#ppt_x"/>
                                          </p:val>
                                        </p:tav>
                                        <p:tav tm="100000">
                                          <p:val>
                                            <p:strVal val="#ppt_x"/>
                                          </p:val>
                                        </p:tav>
                                      </p:tavLst>
                                    </p:anim>
                                    <p:anim calcmode="lin" valueType="num">
                                      <p:cBhvr>
                                        <p:cTn id="34" dur="1000" fill="hold"/>
                                        <p:tgtEl>
                                          <p:spTgt spid="84"/>
                                        </p:tgtEl>
                                        <p:attrNameLst>
                                          <p:attrName>ppt_y</p:attrName>
                                        </p:attrNameLst>
                                      </p:cBhvr>
                                      <p:tavLst>
                                        <p:tav tm="0">
                                          <p:val>
                                            <p:strVal val="#ppt_y+.1"/>
                                          </p:val>
                                        </p:tav>
                                        <p:tav tm="100000">
                                          <p:val>
                                            <p:strVal val="#ppt_y"/>
                                          </p:val>
                                        </p:tav>
                                      </p:tavLst>
                                    </p:anim>
                                  </p:childTnLst>
                                </p:cTn>
                              </p:par>
                            </p:childTnLst>
                          </p:cTn>
                        </p:par>
                        <p:par>
                          <p:cTn id="35" fill="hold">
                            <p:stCondLst>
                              <p:cond delay="2900"/>
                            </p:stCondLst>
                            <p:childTnLst>
                              <p:par>
                                <p:cTn id="36" presetID="42" presetClass="entr" presetSubtype="0"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1000"/>
                                        <p:tgtEl>
                                          <p:spTgt spid="82"/>
                                        </p:tgtEl>
                                      </p:cBhvr>
                                    </p:animEffect>
                                    <p:anim calcmode="lin" valueType="num">
                                      <p:cBhvr>
                                        <p:cTn id="39" dur="1000" fill="hold"/>
                                        <p:tgtEl>
                                          <p:spTgt spid="82"/>
                                        </p:tgtEl>
                                        <p:attrNameLst>
                                          <p:attrName>ppt_x</p:attrName>
                                        </p:attrNameLst>
                                      </p:cBhvr>
                                      <p:tavLst>
                                        <p:tav tm="0">
                                          <p:val>
                                            <p:strVal val="#ppt_x"/>
                                          </p:val>
                                        </p:tav>
                                        <p:tav tm="100000">
                                          <p:val>
                                            <p:strVal val="#ppt_x"/>
                                          </p:val>
                                        </p:tav>
                                      </p:tavLst>
                                    </p:anim>
                                    <p:anim calcmode="lin" valueType="num">
                                      <p:cBhvr>
                                        <p:cTn id="40"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标题 4"/>
          <p:cNvSpPr txBox="1"/>
          <p:nvPr/>
        </p:nvSpPr>
        <p:spPr>
          <a:xfrm>
            <a:off x="36684" y="1207760"/>
            <a:ext cx="1296032" cy="249699"/>
          </a:xfrm>
          <a:prstGeom prst="rect">
            <a:avLst/>
          </a:prstGeom>
        </p:spPr>
        <p:txBody>
          <a:bodyPr vert="horz" lIns="68576" tIns="34288" rIns="68576" bIns="3428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我们要做什么</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
        <p:nvSpPr>
          <p:cNvPr id="129" name="标题 4"/>
          <p:cNvSpPr txBox="1"/>
          <p:nvPr/>
        </p:nvSpPr>
        <p:spPr>
          <a:xfrm>
            <a:off x="8838898" y="962762"/>
            <a:ext cx="486011" cy="403369"/>
          </a:xfrm>
          <a:prstGeom prst="rect">
            <a:avLst/>
          </a:prstGeom>
        </p:spPr>
        <p:txBody>
          <a:bodyPr vert="horz" lIns="68576" tIns="34288" rIns="68576" bIns="34288"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400" dirty="0">
                <a:solidFill>
                  <a:schemeClr val="bg1"/>
                </a:solidFill>
                <a:latin typeface="微软雅黑" panose="020B0503020204020204" pitchFamily="34" charset="-122"/>
                <a:ea typeface="微软雅黑" panose="020B0503020204020204" pitchFamily="34" charset="-122"/>
              </a:rPr>
              <a:t>14</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grpSp>
        <p:nvGrpSpPr>
          <p:cNvPr id="2" name="组合 129"/>
          <p:cNvGrpSpPr/>
          <p:nvPr/>
        </p:nvGrpSpPr>
        <p:grpSpPr>
          <a:xfrm>
            <a:off x="3950753" y="956645"/>
            <a:ext cx="842210" cy="977097"/>
            <a:chOff x="5301679" y="1577352"/>
            <a:chExt cx="1123045" cy="1302732"/>
          </a:xfrm>
        </p:grpSpPr>
        <p:sp>
          <p:nvSpPr>
            <p:cNvPr id="131" name="六边形 130"/>
            <p:cNvSpPr/>
            <p:nvPr/>
          </p:nvSpPr>
          <p:spPr>
            <a:xfrm rot="5400000">
              <a:off x="5211836" y="1667195"/>
              <a:ext cx="1302732" cy="1123045"/>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2" name="KSO_Shape"/>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 name="组合 132"/>
          <p:cNvGrpSpPr/>
          <p:nvPr/>
        </p:nvGrpSpPr>
        <p:grpSpPr>
          <a:xfrm>
            <a:off x="4401026" y="1761308"/>
            <a:ext cx="842210" cy="977097"/>
            <a:chOff x="5902096" y="2650185"/>
            <a:chExt cx="1123045" cy="1302732"/>
          </a:xfrm>
        </p:grpSpPr>
        <p:sp>
          <p:nvSpPr>
            <p:cNvPr id="134" name="六边形 133"/>
            <p:cNvSpPr/>
            <p:nvPr/>
          </p:nvSpPr>
          <p:spPr>
            <a:xfrm rot="5400000">
              <a:off x="5812253" y="2740028"/>
              <a:ext cx="1302732" cy="1123045"/>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5"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4" name="组合 135"/>
          <p:cNvGrpSpPr/>
          <p:nvPr/>
        </p:nvGrpSpPr>
        <p:grpSpPr>
          <a:xfrm>
            <a:off x="3950753" y="2566720"/>
            <a:ext cx="842210" cy="977097"/>
            <a:chOff x="5301679" y="3724016"/>
            <a:chExt cx="1123045" cy="1302732"/>
          </a:xfrm>
        </p:grpSpPr>
        <p:sp>
          <p:nvSpPr>
            <p:cNvPr id="137" name="六边形 136"/>
            <p:cNvSpPr/>
            <p:nvPr/>
          </p:nvSpPr>
          <p:spPr>
            <a:xfrm rot="5400000">
              <a:off x="5211836" y="3813859"/>
              <a:ext cx="1302732" cy="1123045"/>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8" name="KSO_Shape"/>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 name="组合 139"/>
          <p:cNvGrpSpPr/>
          <p:nvPr/>
        </p:nvGrpSpPr>
        <p:grpSpPr>
          <a:xfrm>
            <a:off x="4899746" y="1118671"/>
            <a:ext cx="3075132" cy="855489"/>
            <a:chOff x="6567113" y="1793376"/>
            <a:chExt cx="4100531" cy="1140595"/>
          </a:xfrm>
        </p:grpSpPr>
        <p:sp>
          <p:nvSpPr>
            <p:cNvPr id="141" name="文本框 69"/>
            <p:cNvSpPr txBox="1"/>
            <p:nvPr/>
          </p:nvSpPr>
          <p:spPr>
            <a:xfrm>
              <a:off x="6567113" y="1810920"/>
              <a:ext cx="916058" cy="697592"/>
            </a:xfrm>
            <a:prstGeom prst="rect">
              <a:avLst/>
            </a:prstGeom>
            <a:noFill/>
          </p:spPr>
          <p:txBody>
            <a:bodyPr wrap="square" rtlCol="0">
              <a:spAutoFit/>
            </a:bodyPr>
            <a:lstStyle/>
            <a:p>
              <a:pPr algn="ctr"/>
              <a:r>
                <a:rPr lang="en-US" altLang="zh-CN" sz="2800" dirty="0">
                  <a:solidFill>
                    <a:schemeClr val="bg1">
                      <a:lumMod val="50000"/>
                    </a:schemeClr>
                  </a:solidFill>
                  <a:latin typeface="Impact MT Std" pitchFamily="34" charset="0"/>
                  <a:ea typeface="微软雅黑" panose="020B0503020204020204" pitchFamily="34" charset="-122"/>
                </a:rPr>
                <a:t>01</a:t>
              </a:r>
              <a:endParaRPr lang="zh-CN" altLang="en-US" sz="2800" dirty="0">
                <a:solidFill>
                  <a:schemeClr val="bg1">
                    <a:lumMod val="50000"/>
                  </a:schemeClr>
                </a:solidFill>
                <a:latin typeface="Impact MT Std" pitchFamily="34" charset="0"/>
                <a:ea typeface="微软雅黑" panose="020B0503020204020204" pitchFamily="34" charset="-122"/>
              </a:endParaRPr>
            </a:p>
          </p:txBody>
        </p:sp>
        <p:grpSp>
          <p:nvGrpSpPr>
            <p:cNvPr id="6" name="组合 141"/>
            <p:cNvGrpSpPr/>
            <p:nvPr/>
          </p:nvGrpSpPr>
          <p:grpSpPr>
            <a:xfrm>
              <a:off x="7395055" y="1793376"/>
              <a:ext cx="3272589" cy="1140595"/>
              <a:chOff x="6968290" y="1689104"/>
              <a:chExt cx="3272589" cy="1140595"/>
            </a:xfrm>
          </p:grpSpPr>
          <p:sp>
            <p:nvSpPr>
              <p:cNvPr id="143" name="文本框 9"/>
              <p:cNvSpPr txBox="1"/>
              <p:nvPr/>
            </p:nvSpPr>
            <p:spPr>
              <a:xfrm>
                <a:off x="6968290" y="1689104"/>
                <a:ext cx="2329313" cy="369314"/>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44" name="文本框 11"/>
              <p:cNvSpPr txBox="1"/>
              <p:nvPr/>
            </p:nvSpPr>
            <p:spPr>
              <a:xfrm>
                <a:off x="6968290" y="2029520"/>
                <a:ext cx="3272589" cy="800179"/>
              </a:xfrm>
              <a:prstGeom prst="rect">
                <a:avLst/>
              </a:prstGeom>
              <a:noFill/>
            </p:spPr>
            <p:txBody>
              <a:bodyPr wrap="square"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在此输入详细介绍，以表达项目工作的详细资料和文字信息。在此输入详细介绍，以表达项目工作的详细资料和文字信息。</a:t>
                </a:r>
              </a:p>
              <a:p>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7" name="组合 145"/>
          <p:cNvGrpSpPr/>
          <p:nvPr/>
        </p:nvGrpSpPr>
        <p:grpSpPr>
          <a:xfrm>
            <a:off x="1118008" y="1890908"/>
            <a:ext cx="3141212" cy="737707"/>
            <a:chOff x="1524357" y="2822972"/>
            <a:chExt cx="4188647" cy="983561"/>
          </a:xfrm>
        </p:grpSpPr>
        <p:sp>
          <p:nvSpPr>
            <p:cNvPr id="147" name="文本框 75"/>
            <p:cNvSpPr txBox="1"/>
            <p:nvPr/>
          </p:nvSpPr>
          <p:spPr>
            <a:xfrm>
              <a:off x="4796946" y="2868141"/>
              <a:ext cx="916058" cy="697593"/>
            </a:xfrm>
            <a:prstGeom prst="rect">
              <a:avLst/>
            </a:prstGeom>
            <a:noFill/>
          </p:spPr>
          <p:txBody>
            <a:bodyPr wrap="square" rtlCol="0">
              <a:spAutoFit/>
            </a:bodyPr>
            <a:lstStyle/>
            <a:p>
              <a:pPr algn="ctr"/>
              <a:r>
                <a:rPr lang="en-US" altLang="zh-CN" sz="2800" dirty="0">
                  <a:solidFill>
                    <a:schemeClr val="bg1">
                      <a:lumMod val="50000"/>
                    </a:schemeClr>
                  </a:solidFill>
                  <a:latin typeface="Impact MT Std" pitchFamily="34" charset="0"/>
                  <a:ea typeface="微软雅黑" panose="020B0503020204020204" pitchFamily="34" charset="-122"/>
                </a:rPr>
                <a:t>02</a:t>
              </a:r>
              <a:endParaRPr lang="zh-CN" altLang="en-US" sz="2800" dirty="0">
                <a:solidFill>
                  <a:schemeClr val="bg1">
                    <a:lumMod val="50000"/>
                  </a:schemeClr>
                </a:solidFill>
                <a:latin typeface="Impact MT Std" pitchFamily="34" charset="0"/>
                <a:ea typeface="微软雅黑" panose="020B0503020204020204" pitchFamily="34" charset="-122"/>
              </a:endParaRPr>
            </a:p>
          </p:txBody>
        </p:sp>
        <p:grpSp>
          <p:nvGrpSpPr>
            <p:cNvPr id="8" name="组合 147"/>
            <p:cNvGrpSpPr/>
            <p:nvPr/>
          </p:nvGrpSpPr>
          <p:grpSpPr>
            <a:xfrm>
              <a:off x="1524357" y="2822972"/>
              <a:ext cx="3272589" cy="983561"/>
              <a:chOff x="6968290" y="1661479"/>
              <a:chExt cx="3272589" cy="983561"/>
            </a:xfrm>
          </p:grpSpPr>
          <p:sp>
            <p:nvSpPr>
              <p:cNvPr id="149" name="文本框 77"/>
              <p:cNvSpPr txBox="1"/>
              <p:nvPr/>
            </p:nvSpPr>
            <p:spPr>
              <a:xfrm>
                <a:off x="7911567" y="1661479"/>
                <a:ext cx="2329312" cy="369314"/>
              </a:xfrm>
              <a:prstGeom prst="rect">
                <a:avLst/>
              </a:prstGeom>
              <a:noFill/>
            </p:spPr>
            <p:txBody>
              <a:bodyPr wrap="square"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50" name="文本框 80"/>
              <p:cNvSpPr txBox="1"/>
              <p:nvPr/>
            </p:nvSpPr>
            <p:spPr>
              <a:xfrm>
                <a:off x="6968290" y="2029517"/>
                <a:ext cx="3272589" cy="615523"/>
              </a:xfrm>
              <a:prstGeom prst="rect">
                <a:avLst/>
              </a:prstGeom>
              <a:noFill/>
            </p:spPr>
            <p:txBody>
              <a:bodyPr wrap="square"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由在此输入详细介绍，以表达项目工作的详细资料和文字信息。在此输入详细介绍，以表达项目工作的详细资料和文字信息。</a:t>
                </a:r>
              </a:p>
            </p:txBody>
          </p:sp>
        </p:grpSp>
      </p:grpSp>
      <p:grpSp>
        <p:nvGrpSpPr>
          <p:cNvPr id="9" name="组合 151"/>
          <p:cNvGrpSpPr/>
          <p:nvPr/>
        </p:nvGrpSpPr>
        <p:grpSpPr>
          <a:xfrm>
            <a:off x="4899746" y="2708876"/>
            <a:ext cx="3075132" cy="886126"/>
            <a:chOff x="6567113" y="3913544"/>
            <a:chExt cx="4100531" cy="1181443"/>
          </a:xfrm>
        </p:grpSpPr>
        <p:sp>
          <p:nvSpPr>
            <p:cNvPr id="153" name="文本框 101"/>
            <p:cNvSpPr txBox="1"/>
            <p:nvPr/>
          </p:nvSpPr>
          <p:spPr>
            <a:xfrm>
              <a:off x="6567113" y="3971938"/>
              <a:ext cx="916058" cy="697593"/>
            </a:xfrm>
            <a:prstGeom prst="rect">
              <a:avLst/>
            </a:prstGeom>
            <a:noFill/>
          </p:spPr>
          <p:txBody>
            <a:bodyPr wrap="square" rtlCol="0">
              <a:spAutoFit/>
            </a:bodyPr>
            <a:lstStyle/>
            <a:p>
              <a:pPr algn="ctr"/>
              <a:r>
                <a:rPr lang="en-US" altLang="zh-CN" sz="2800" dirty="0">
                  <a:solidFill>
                    <a:schemeClr val="bg1">
                      <a:lumMod val="50000"/>
                    </a:schemeClr>
                  </a:solidFill>
                  <a:latin typeface="Impact MT Std" pitchFamily="34" charset="0"/>
                  <a:ea typeface="微软雅黑" panose="020B0503020204020204" pitchFamily="34" charset="-122"/>
                </a:rPr>
                <a:t>03</a:t>
              </a:r>
              <a:endParaRPr lang="zh-CN" altLang="en-US" sz="2800" dirty="0">
                <a:solidFill>
                  <a:schemeClr val="bg1">
                    <a:lumMod val="50000"/>
                  </a:schemeClr>
                </a:solidFill>
                <a:latin typeface="Impact MT Std" pitchFamily="34" charset="0"/>
                <a:ea typeface="微软雅黑" panose="020B0503020204020204" pitchFamily="34" charset="-122"/>
              </a:endParaRPr>
            </a:p>
          </p:txBody>
        </p:sp>
        <p:grpSp>
          <p:nvGrpSpPr>
            <p:cNvPr id="10" name="组合 153"/>
            <p:cNvGrpSpPr/>
            <p:nvPr/>
          </p:nvGrpSpPr>
          <p:grpSpPr>
            <a:xfrm>
              <a:off x="7395055" y="3913544"/>
              <a:ext cx="3272589" cy="1181443"/>
              <a:chOff x="6968290" y="1648255"/>
              <a:chExt cx="3272589" cy="1181443"/>
            </a:xfrm>
          </p:grpSpPr>
          <p:sp>
            <p:nvSpPr>
              <p:cNvPr id="155" name="文本框 103"/>
              <p:cNvSpPr txBox="1"/>
              <p:nvPr/>
            </p:nvSpPr>
            <p:spPr>
              <a:xfrm>
                <a:off x="6968290" y="1648255"/>
                <a:ext cx="2329313" cy="369314"/>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56" name="文本框 104"/>
              <p:cNvSpPr txBox="1"/>
              <p:nvPr/>
            </p:nvSpPr>
            <p:spPr>
              <a:xfrm>
                <a:off x="6968290" y="2029518"/>
                <a:ext cx="3272589" cy="800180"/>
              </a:xfrm>
              <a:prstGeom prst="rect">
                <a:avLst/>
              </a:prstGeom>
              <a:noFill/>
            </p:spPr>
            <p:txBody>
              <a:bodyPr wrap="square"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在此输入详细介绍，以表达项目工作的详细资料和文字信息。在此输入详细介绍，以表达项目工作的详细资料和文字信息。</a:t>
                </a:r>
              </a:p>
              <a:p>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1" name="组合 157"/>
          <p:cNvGrpSpPr/>
          <p:nvPr/>
        </p:nvGrpSpPr>
        <p:grpSpPr>
          <a:xfrm>
            <a:off x="1127513" y="3603066"/>
            <a:ext cx="3141212" cy="728656"/>
            <a:chOff x="1524357" y="2835045"/>
            <a:chExt cx="4188647" cy="971495"/>
          </a:xfrm>
        </p:grpSpPr>
        <p:sp>
          <p:nvSpPr>
            <p:cNvPr id="159" name="文本框 75"/>
            <p:cNvSpPr txBox="1"/>
            <p:nvPr/>
          </p:nvSpPr>
          <p:spPr>
            <a:xfrm>
              <a:off x="4796946" y="2868143"/>
              <a:ext cx="916058" cy="697593"/>
            </a:xfrm>
            <a:prstGeom prst="rect">
              <a:avLst/>
            </a:prstGeom>
            <a:noFill/>
          </p:spPr>
          <p:txBody>
            <a:bodyPr wrap="square" rtlCol="0">
              <a:spAutoFit/>
            </a:bodyPr>
            <a:lstStyle/>
            <a:p>
              <a:pPr algn="ctr"/>
              <a:r>
                <a:rPr lang="en-US" altLang="zh-CN" sz="2800" dirty="0">
                  <a:solidFill>
                    <a:schemeClr val="bg1">
                      <a:lumMod val="50000"/>
                    </a:schemeClr>
                  </a:solidFill>
                  <a:latin typeface="Impact MT Std" pitchFamily="34" charset="0"/>
                  <a:ea typeface="微软雅黑" panose="020B0503020204020204" pitchFamily="34" charset="-122"/>
                </a:rPr>
                <a:t>04</a:t>
              </a:r>
              <a:endParaRPr lang="zh-CN" altLang="en-US" sz="2800" dirty="0">
                <a:solidFill>
                  <a:schemeClr val="bg1">
                    <a:lumMod val="50000"/>
                  </a:schemeClr>
                </a:solidFill>
                <a:latin typeface="Impact MT Std" pitchFamily="34" charset="0"/>
                <a:ea typeface="微软雅黑" panose="020B0503020204020204" pitchFamily="34" charset="-122"/>
              </a:endParaRPr>
            </a:p>
          </p:txBody>
        </p:sp>
        <p:grpSp>
          <p:nvGrpSpPr>
            <p:cNvPr id="12" name="组合 159"/>
            <p:cNvGrpSpPr/>
            <p:nvPr/>
          </p:nvGrpSpPr>
          <p:grpSpPr>
            <a:xfrm>
              <a:off x="1524357" y="2835045"/>
              <a:ext cx="3272589" cy="971495"/>
              <a:chOff x="6968290" y="1673552"/>
              <a:chExt cx="3272589" cy="971495"/>
            </a:xfrm>
          </p:grpSpPr>
          <p:sp>
            <p:nvSpPr>
              <p:cNvPr id="161" name="文本框 77"/>
              <p:cNvSpPr txBox="1"/>
              <p:nvPr/>
            </p:nvSpPr>
            <p:spPr>
              <a:xfrm>
                <a:off x="7911567" y="1673552"/>
                <a:ext cx="2329312" cy="369314"/>
              </a:xfrm>
              <a:prstGeom prst="rect">
                <a:avLst/>
              </a:prstGeom>
              <a:noFill/>
            </p:spPr>
            <p:txBody>
              <a:bodyPr wrap="square"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62" name="文本框 80"/>
              <p:cNvSpPr txBox="1"/>
              <p:nvPr/>
            </p:nvSpPr>
            <p:spPr>
              <a:xfrm>
                <a:off x="6968290" y="2029523"/>
                <a:ext cx="3272589" cy="615524"/>
              </a:xfrm>
              <a:prstGeom prst="rect">
                <a:avLst/>
              </a:prstGeom>
              <a:noFill/>
            </p:spPr>
            <p:txBody>
              <a:bodyPr wrap="square"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由在此输入详细介绍，以表达项目工作的详细资料和文字信息。在此输入详细介绍，以表达项目工作的详细资料和文字信息。</a:t>
                </a:r>
              </a:p>
            </p:txBody>
          </p:sp>
        </p:grpSp>
      </p:grpSp>
      <p:grpSp>
        <p:nvGrpSpPr>
          <p:cNvPr id="13" name="组合 162"/>
          <p:cNvGrpSpPr/>
          <p:nvPr/>
        </p:nvGrpSpPr>
        <p:grpSpPr>
          <a:xfrm>
            <a:off x="4389402" y="3371849"/>
            <a:ext cx="842210" cy="977097"/>
            <a:chOff x="5550606" y="4704901"/>
            <a:chExt cx="1123045" cy="1302732"/>
          </a:xfrm>
        </p:grpSpPr>
        <p:sp>
          <p:nvSpPr>
            <p:cNvPr id="164" name="六边形 163"/>
            <p:cNvSpPr/>
            <p:nvPr/>
          </p:nvSpPr>
          <p:spPr>
            <a:xfrm rot="5400000">
              <a:off x="5460763" y="4794744"/>
              <a:ext cx="1302732" cy="1123045"/>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组合 164"/>
            <p:cNvGrpSpPr/>
            <p:nvPr/>
          </p:nvGrpSpPr>
          <p:grpSpPr>
            <a:xfrm>
              <a:off x="5923329" y="5169661"/>
              <a:ext cx="348517" cy="446576"/>
              <a:chOff x="3095876" y="2479873"/>
              <a:chExt cx="366231" cy="470769"/>
            </a:xfrm>
          </p:grpSpPr>
          <p:sp>
            <p:nvSpPr>
              <p:cNvPr id="166"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5898">
                  <a:defRPr/>
                </a:pPr>
                <a:endParaRPr lang="zh-CN" altLang="en-US" sz="1100" dirty="0">
                  <a:solidFill>
                    <a:schemeClr val="bg1">
                      <a:lumMod val="50000"/>
                    </a:schemeClr>
                  </a:solidFill>
                  <a:latin typeface="Calibri" panose="020F0502020204030204"/>
                  <a:ea typeface="宋体" panose="02010600030101010101" pitchFamily="2" charset="-122"/>
                </a:endParaRPr>
              </a:p>
            </p:txBody>
          </p:sp>
          <p:sp>
            <p:nvSpPr>
              <p:cNvPr id="167"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5898">
                  <a:defRPr/>
                </a:pPr>
                <a:endParaRPr lang="zh-CN" altLang="en-US" sz="1100" dirty="0">
                  <a:solidFill>
                    <a:schemeClr val="bg1">
                      <a:lumMod val="50000"/>
                    </a:schemeClr>
                  </a:solidFill>
                  <a:latin typeface="Calibri" panose="020F0502020204030204"/>
                  <a:ea typeface="宋体" panose="02010600030101010101" pitchFamily="2" charset="-122"/>
                </a:endParaRPr>
              </a:p>
            </p:txBody>
          </p:sp>
          <p:sp>
            <p:nvSpPr>
              <p:cNvPr id="168"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5898">
                  <a:defRPr/>
                </a:pPr>
                <a:endParaRPr lang="zh-CN" altLang="en-US" sz="1100" dirty="0">
                  <a:solidFill>
                    <a:schemeClr val="bg1">
                      <a:lumMod val="50000"/>
                    </a:schemeClr>
                  </a:solidFill>
                  <a:latin typeface="Calibri" panose="020F0502020204030204"/>
                  <a:ea typeface="宋体" panose="02010600030101010101" pitchFamily="2" charset="-122"/>
                </a:endParaRPr>
              </a:p>
            </p:txBody>
          </p:sp>
          <p:sp>
            <p:nvSpPr>
              <p:cNvPr id="169"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5898">
                  <a:defRPr/>
                </a:pPr>
                <a:endParaRPr lang="zh-CN" altLang="en-US" sz="1100" dirty="0">
                  <a:solidFill>
                    <a:schemeClr val="bg1">
                      <a:lumMod val="50000"/>
                    </a:schemeClr>
                  </a:solidFill>
                  <a:latin typeface="Calibri" panose="020F0502020204030204"/>
                  <a:ea typeface="宋体" panose="02010600030101010101" pitchFamily="2" charset="-122"/>
                </a:endParaRPr>
              </a:p>
            </p:txBody>
          </p:sp>
        </p:gr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p:tgtEl>
                                          <p:spTgt spid="5"/>
                                        </p:tgtEl>
                                        <p:attrNameLst>
                                          <p:attrName>ppt_x</p:attrName>
                                        </p:attrNameLst>
                                      </p:cBhvr>
                                      <p:tavLst>
                                        <p:tav tm="0">
                                          <p:val>
                                            <p:strVal val="#ppt_x-#ppt_w*1.125000"/>
                                          </p:val>
                                        </p:tav>
                                        <p:tav tm="100000">
                                          <p:val>
                                            <p:strVal val="#ppt_x"/>
                                          </p:val>
                                        </p:tav>
                                      </p:tavLst>
                                    </p:anim>
                                    <p:animEffect transition="in" filter="wipe(right)">
                                      <p:cBhvr>
                                        <p:cTn id="15" dur="500"/>
                                        <p:tgtEl>
                                          <p:spTgt spid="5"/>
                                        </p:tgtEl>
                                      </p:cBhvr>
                                    </p:animEffect>
                                  </p:childTnLst>
                                </p:cTn>
                              </p:par>
                            </p:childTnLst>
                          </p:cTn>
                        </p:par>
                        <p:par>
                          <p:cTn id="16" fill="hold">
                            <p:stCondLst>
                              <p:cond delay="1000"/>
                            </p:stCondLst>
                            <p:childTnLst>
                              <p:par>
                                <p:cTn id="17" presetID="49" presetClass="entr" presetSubtype="0" decel="10000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childTnLst>
                          </p:cTn>
                        </p:par>
                        <p:par>
                          <p:cTn id="23" fill="hold">
                            <p:stCondLst>
                              <p:cond delay="1500"/>
                            </p:stCondLst>
                            <p:childTnLst>
                              <p:par>
                                <p:cTn id="24" presetID="12" presetClass="entr" presetSubtype="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p:tgtEl>
                                          <p:spTgt spid="7"/>
                                        </p:tgtEl>
                                        <p:attrNameLst>
                                          <p:attrName>ppt_x</p:attrName>
                                        </p:attrNameLst>
                                      </p:cBhvr>
                                      <p:tavLst>
                                        <p:tav tm="0">
                                          <p:val>
                                            <p:strVal val="#ppt_x+#ppt_w*1.125000"/>
                                          </p:val>
                                        </p:tav>
                                        <p:tav tm="100000">
                                          <p:val>
                                            <p:strVal val="#ppt_x"/>
                                          </p:val>
                                        </p:tav>
                                      </p:tavLst>
                                    </p:anim>
                                    <p:animEffect transition="in" filter="wipe(left)">
                                      <p:cBhvr>
                                        <p:cTn id="27" dur="500"/>
                                        <p:tgtEl>
                                          <p:spTgt spid="7"/>
                                        </p:tgtEl>
                                      </p:cBhvr>
                                    </p:animEffect>
                                  </p:childTnLst>
                                </p:cTn>
                              </p:par>
                            </p:childTnLst>
                          </p:cTn>
                        </p:par>
                        <p:par>
                          <p:cTn id="28" fill="hold">
                            <p:stCondLst>
                              <p:cond delay="2000"/>
                            </p:stCondLst>
                            <p:childTnLst>
                              <p:par>
                                <p:cTn id="29" presetID="49" presetClass="entr" presetSubtype="0" decel="10000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 calcmode="lin" valueType="num">
                                      <p:cBhvr>
                                        <p:cTn id="33" dur="500" fill="hold"/>
                                        <p:tgtEl>
                                          <p:spTgt spid="4"/>
                                        </p:tgtEl>
                                        <p:attrNameLst>
                                          <p:attrName>style.rotation</p:attrName>
                                        </p:attrNameLst>
                                      </p:cBhvr>
                                      <p:tavLst>
                                        <p:tav tm="0">
                                          <p:val>
                                            <p:fltVal val="360"/>
                                          </p:val>
                                        </p:tav>
                                        <p:tav tm="100000">
                                          <p:val>
                                            <p:fltVal val="0"/>
                                          </p:val>
                                        </p:tav>
                                      </p:tavLst>
                                    </p:anim>
                                    <p:animEffect transition="in" filter="fade">
                                      <p:cBhvr>
                                        <p:cTn id="34" dur="500"/>
                                        <p:tgtEl>
                                          <p:spTgt spid="4"/>
                                        </p:tgtEl>
                                      </p:cBhvr>
                                    </p:animEffect>
                                  </p:childTnLst>
                                </p:cTn>
                              </p:par>
                            </p:childTnLst>
                          </p:cTn>
                        </p:par>
                        <p:par>
                          <p:cTn id="35" fill="hold">
                            <p:stCondLst>
                              <p:cond delay="2500"/>
                            </p:stCondLst>
                            <p:childTnLst>
                              <p:par>
                                <p:cTn id="36" presetID="12" presetClass="entr" presetSubtype="8"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p:tgtEl>
                                          <p:spTgt spid="9"/>
                                        </p:tgtEl>
                                        <p:attrNameLst>
                                          <p:attrName>ppt_x</p:attrName>
                                        </p:attrNameLst>
                                      </p:cBhvr>
                                      <p:tavLst>
                                        <p:tav tm="0">
                                          <p:val>
                                            <p:strVal val="#ppt_x-#ppt_w*1.125000"/>
                                          </p:val>
                                        </p:tav>
                                        <p:tav tm="100000">
                                          <p:val>
                                            <p:strVal val="#ppt_x"/>
                                          </p:val>
                                        </p:tav>
                                      </p:tavLst>
                                    </p:anim>
                                    <p:animEffect transition="in" filter="wipe(right)">
                                      <p:cBhvr>
                                        <p:cTn id="39" dur="500"/>
                                        <p:tgtEl>
                                          <p:spTgt spid="9"/>
                                        </p:tgtEl>
                                      </p:cBhvr>
                                    </p:animEffect>
                                  </p:childTnLst>
                                </p:cTn>
                              </p:par>
                            </p:childTnLst>
                          </p:cTn>
                        </p:par>
                        <p:par>
                          <p:cTn id="40" fill="hold">
                            <p:stCondLst>
                              <p:cond delay="3000"/>
                            </p:stCondLst>
                            <p:childTnLst>
                              <p:par>
                                <p:cTn id="41" presetID="49" presetClass="entr" presetSubtype="0" decel="10000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childTnLst>
                          </p:cTn>
                        </p:par>
                        <p:par>
                          <p:cTn id="47" fill="hold">
                            <p:stCondLst>
                              <p:cond delay="3500"/>
                            </p:stCondLst>
                            <p:childTnLst>
                              <p:par>
                                <p:cTn id="48" presetID="12" presetClass="entr" presetSubtype="2"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ppt_x</p:attrName>
                                        </p:attrNameLst>
                                      </p:cBhvr>
                                      <p:tavLst>
                                        <p:tav tm="0">
                                          <p:val>
                                            <p:strVal val="#ppt_x+#ppt_w*1.125000"/>
                                          </p:val>
                                        </p:tav>
                                        <p:tav tm="100000">
                                          <p:val>
                                            <p:strVal val="#ppt_x"/>
                                          </p:val>
                                        </p:tav>
                                      </p:tavLst>
                                    </p:anim>
                                    <p:animEffect transition="in" filter="wipe(lef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33018" y="4185943"/>
            <a:ext cx="690907" cy="643137"/>
            <a:chOff x="4232283" y="4184651"/>
            <a:chExt cx="690787" cy="642938"/>
          </a:xfrm>
        </p:grpSpPr>
        <p:sp>
          <p:nvSpPr>
            <p:cNvPr id="6" name="Shape 13661"/>
            <p:cNvSpPr/>
            <p:nvPr/>
          </p:nvSpPr>
          <p:spPr>
            <a:xfrm>
              <a:off x="4232283" y="4184651"/>
              <a:ext cx="690787" cy="639765"/>
            </a:xfrm>
            <a:custGeom>
              <a:avLst/>
              <a:gdLst/>
              <a:ahLst/>
              <a:cxnLst>
                <a:cxn ang="0">
                  <a:pos x="wd2" y="hd2"/>
                </a:cxn>
                <a:cxn ang="5400000">
                  <a:pos x="wd2" y="hd2"/>
                </a:cxn>
                <a:cxn ang="10800000">
                  <a:pos x="wd2" y="hd2"/>
                </a:cxn>
                <a:cxn ang="16200000">
                  <a:pos x="wd2" y="hd2"/>
                </a:cxn>
              </a:cxnLst>
              <a:rect l="0" t="0" r="r" b="b"/>
              <a:pathLst>
                <a:path w="20760" h="21357" extrusionOk="0">
                  <a:moveTo>
                    <a:pt x="4785" y="2603"/>
                  </a:moveTo>
                  <a:cubicBezTo>
                    <a:pt x="4785" y="2603"/>
                    <a:pt x="7653" y="-243"/>
                    <a:pt x="9700" y="16"/>
                  </a:cubicBezTo>
                  <a:cubicBezTo>
                    <a:pt x="11747" y="275"/>
                    <a:pt x="15110" y="2818"/>
                    <a:pt x="15824" y="2603"/>
                  </a:cubicBezTo>
                  <a:cubicBezTo>
                    <a:pt x="16538" y="2387"/>
                    <a:pt x="18502" y="-30"/>
                    <a:pt x="19236" y="102"/>
                  </a:cubicBezTo>
                  <a:cubicBezTo>
                    <a:pt x="19970" y="234"/>
                    <a:pt x="21600" y="-151"/>
                    <a:pt x="20228" y="3392"/>
                  </a:cubicBezTo>
                  <a:lnTo>
                    <a:pt x="11003" y="21357"/>
                  </a:lnTo>
                  <a:lnTo>
                    <a:pt x="0" y="2861"/>
                  </a:lnTo>
                  <a:lnTo>
                    <a:pt x="4785" y="2603"/>
                  </a:lnTo>
                  <a:close/>
                </a:path>
              </a:pathLst>
            </a:custGeom>
            <a:solidFill>
              <a:schemeClr val="bg1">
                <a:lumMod val="50000"/>
              </a:schemeClr>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7" name="Shape 13664"/>
            <p:cNvSpPr/>
            <p:nvPr/>
          </p:nvSpPr>
          <p:spPr>
            <a:xfrm>
              <a:off x="4459428" y="4617208"/>
              <a:ext cx="262530" cy="2103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023" y="21600"/>
                  </a:lnTo>
                  <a:lnTo>
                    <a:pt x="21600" y="0"/>
                  </a:lnTo>
                  <a:cubicBezTo>
                    <a:pt x="19769" y="1711"/>
                    <a:pt x="15948" y="3022"/>
                    <a:pt x="11052" y="3022"/>
                  </a:cubicBezTo>
                  <a:cubicBezTo>
                    <a:pt x="6050" y="3021"/>
                    <a:pt x="1767" y="1777"/>
                    <a:pt x="0" y="0"/>
                  </a:cubicBezTo>
                  <a:close/>
                </a:path>
              </a:pathLst>
            </a:custGeom>
            <a:solidFill>
              <a:srgbClr val="595959"/>
            </a:solidFill>
            <a:ln w="12700">
              <a:miter lim="400000"/>
            </a:ln>
          </p:spPr>
          <p:txBody>
            <a:bodyPr lIns="0" tIns="0" rIns="0" bIns="0"/>
            <a:lstStyle/>
            <a:p>
              <a:pPr lvl="0"/>
              <a:endParaRPr>
                <a:solidFill>
                  <a:schemeClr val="tx1">
                    <a:lumMod val="75000"/>
                    <a:lumOff val="25000"/>
                  </a:schemeClr>
                </a:solidFill>
                <a:cs typeface="+mn-ea"/>
                <a:sym typeface="+mn-lt"/>
              </a:endParaRPr>
            </a:p>
          </p:txBody>
        </p:sp>
      </p:grpSp>
      <p:sp>
        <p:nvSpPr>
          <p:cNvPr id="8" name="Shape 13665"/>
          <p:cNvSpPr/>
          <p:nvPr/>
        </p:nvSpPr>
        <p:spPr>
          <a:xfrm>
            <a:off x="4415878" y="1607045"/>
            <a:ext cx="319601" cy="2721313"/>
          </a:xfrm>
          <a:custGeom>
            <a:avLst/>
            <a:gdLst/>
            <a:ahLst/>
            <a:cxnLst>
              <a:cxn ang="0">
                <a:pos x="wd2" y="hd2"/>
              </a:cxn>
              <a:cxn ang="5400000">
                <a:pos x="wd2" y="hd2"/>
              </a:cxn>
              <a:cxn ang="10800000">
                <a:pos x="wd2" y="hd2"/>
              </a:cxn>
              <a:cxn ang="16200000">
                <a:pos x="wd2" y="hd2"/>
              </a:cxn>
            </a:cxnLst>
            <a:rect l="0" t="0" r="r" b="b"/>
            <a:pathLst>
              <a:path w="21600" h="21600" extrusionOk="0">
                <a:moveTo>
                  <a:pt x="15445" y="21054"/>
                </a:moveTo>
                <a:cubicBezTo>
                  <a:pt x="15409" y="21356"/>
                  <a:pt x="13316" y="21600"/>
                  <a:pt x="10737" y="21600"/>
                </a:cubicBezTo>
                <a:cubicBezTo>
                  <a:pt x="8157" y="21600"/>
                  <a:pt x="6067" y="21356"/>
                  <a:pt x="6024" y="21054"/>
                </a:cubicBezTo>
                <a:cubicBezTo>
                  <a:pt x="6024" y="21054"/>
                  <a:pt x="6013" y="17098"/>
                  <a:pt x="6013" y="13916"/>
                </a:cubicBezTo>
                <a:cubicBezTo>
                  <a:pt x="6013" y="13907"/>
                  <a:pt x="5988" y="1279"/>
                  <a:pt x="5988" y="1270"/>
                </a:cubicBezTo>
                <a:lnTo>
                  <a:pt x="0" y="1270"/>
                </a:lnTo>
                <a:lnTo>
                  <a:pt x="10800" y="0"/>
                </a:lnTo>
                <a:lnTo>
                  <a:pt x="21600" y="1270"/>
                </a:lnTo>
                <a:lnTo>
                  <a:pt x="15413" y="1270"/>
                </a:lnTo>
                <a:cubicBezTo>
                  <a:pt x="15413" y="1312"/>
                  <a:pt x="15409" y="13974"/>
                  <a:pt x="15406" y="14017"/>
                </a:cubicBezTo>
                <a:cubicBezTo>
                  <a:pt x="15406" y="14102"/>
                  <a:pt x="15403" y="14187"/>
                  <a:pt x="15403" y="14274"/>
                </a:cubicBezTo>
                <a:cubicBezTo>
                  <a:pt x="15359" y="17168"/>
                  <a:pt x="15448" y="21054"/>
                  <a:pt x="15445" y="21054"/>
                </a:cubicBezTo>
                <a:close/>
              </a:path>
            </a:pathLst>
          </a:custGeom>
          <a:solidFill>
            <a:schemeClr val="accent1"/>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9" name="Shape 13666"/>
          <p:cNvSpPr/>
          <p:nvPr/>
        </p:nvSpPr>
        <p:spPr>
          <a:xfrm>
            <a:off x="3669661" y="2213790"/>
            <a:ext cx="836603" cy="2103721"/>
          </a:xfrm>
          <a:custGeom>
            <a:avLst/>
            <a:gdLst/>
            <a:ahLst/>
            <a:cxnLst>
              <a:cxn ang="0">
                <a:pos x="wd2" y="hd2"/>
              </a:cxn>
              <a:cxn ang="5400000">
                <a:pos x="wd2" y="hd2"/>
              </a:cxn>
              <a:cxn ang="10800000">
                <a:pos x="wd2" y="hd2"/>
              </a:cxn>
              <a:cxn ang="16200000">
                <a:pos x="wd2" y="hd2"/>
              </a:cxn>
            </a:cxnLst>
            <a:rect l="0" t="0" r="r" b="b"/>
            <a:pathLst>
              <a:path w="21600" h="21600" extrusionOk="0">
                <a:moveTo>
                  <a:pt x="0" y="1644"/>
                </a:moveTo>
                <a:lnTo>
                  <a:pt x="4131" y="0"/>
                </a:lnTo>
                <a:lnTo>
                  <a:pt x="4131" y="911"/>
                </a:lnTo>
                <a:cubicBezTo>
                  <a:pt x="4469" y="912"/>
                  <a:pt x="9374" y="914"/>
                  <a:pt x="10965" y="925"/>
                </a:cubicBezTo>
                <a:cubicBezTo>
                  <a:pt x="15048" y="952"/>
                  <a:pt x="21600" y="2005"/>
                  <a:pt x="21600" y="6000"/>
                </a:cubicBezTo>
                <a:cubicBezTo>
                  <a:pt x="21600" y="10118"/>
                  <a:pt x="21596" y="20893"/>
                  <a:pt x="21596" y="20893"/>
                </a:cubicBezTo>
                <a:cubicBezTo>
                  <a:pt x="21581" y="21284"/>
                  <a:pt x="20781" y="21600"/>
                  <a:pt x="19794" y="21600"/>
                </a:cubicBezTo>
                <a:cubicBezTo>
                  <a:pt x="18807" y="21600"/>
                  <a:pt x="18007" y="21284"/>
                  <a:pt x="17993" y="20893"/>
                </a:cubicBezTo>
                <a:cubicBezTo>
                  <a:pt x="17992" y="20893"/>
                  <a:pt x="18029" y="9551"/>
                  <a:pt x="18005" y="5769"/>
                </a:cubicBezTo>
                <a:cubicBezTo>
                  <a:pt x="17992" y="3770"/>
                  <a:pt x="14109" y="2346"/>
                  <a:pt x="11307" y="2346"/>
                </a:cubicBezTo>
                <a:lnTo>
                  <a:pt x="4131" y="2346"/>
                </a:lnTo>
                <a:lnTo>
                  <a:pt x="4131" y="3288"/>
                </a:lnTo>
                <a:lnTo>
                  <a:pt x="0" y="1644"/>
                </a:lnTo>
                <a:close/>
              </a:path>
            </a:pathLst>
          </a:custGeom>
          <a:solidFill>
            <a:schemeClr val="accent3"/>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0" name="Shape 13667"/>
          <p:cNvSpPr/>
          <p:nvPr/>
        </p:nvSpPr>
        <p:spPr>
          <a:xfrm>
            <a:off x="3681229" y="2758342"/>
            <a:ext cx="688373" cy="1552660"/>
          </a:xfrm>
          <a:custGeom>
            <a:avLst/>
            <a:gdLst/>
            <a:ahLst/>
            <a:cxnLst>
              <a:cxn ang="0">
                <a:pos x="wd2" y="hd2"/>
              </a:cxn>
              <a:cxn ang="5400000">
                <a:pos x="wd2" y="hd2"/>
              </a:cxn>
              <a:cxn ang="10800000">
                <a:pos x="wd2" y="hd2"/>
              </a:cxn>
              <a:cxn ang="16200000">
                <a:pos x="wd2" y="hd2"/>
              </a:cxn>
            </a:cxnLst>
            <a:rect l="0" t="0" r="r" b="b"/>
            <a:pathLst>
              <a:path w="21600" h="21600" extrusionOk="0">
                <a:moveTo>
                  <a:pt x="0" y="2227"/>
                </a:moveTo>
                <a:lnTo>
                  <a:pt x="5020" y="0"/>
                </a:lnTo>
                <a:lnTo>
                  <a:pt x="5020" y="1235"/>
                </a:lnTo>
                <a:cubicBezTo>
                  <a:pt x="5431" y="1235"/>
                  <a:pt x="6742" y="1238"/>
                  <a:pt x="8676" y="1253"/>
                </a:cubicBezTo>
                <a:cubicBezTo>
                  <a:pt x="13637" y="1290"/>
                  <a:pt x="21600" y="2716"/>
                  <a:pt x="21600" y="8129"/>
                </a:cubicBezTo>
                <a:cubicBezTo>
                  <a:pt x="21600" y="13707"/>
                  <a:pt x="21595" y="20642"/>
                  <a:pt x="21595" y="20642"/>
                </a:cubicBezTo>
                <a:cubicBezTo>
                  <a:pt x="21576" y="21172"/>
                  <a:pt x="20604" y="21600"/>
                  <a:pt x="19405" y="21600"/>
                </a:cubicBezTo>
                <a:cubicBezTo>
                  <a:pt x="18206" y="21600"/>
                  <a:pt x="17233" y="21172"/>
                  <a:pt x="17216" y="20642"/>
                </a:cubicBezTo>
                <a:cubicBezTo>
                  <a:pt x="17215" y="20642"/>
                  <a:pt x="17260" y="12940"/>
                  <a:pt x="17231" y="7816"/>
                </a:cubicBezTo>
                <a:cubicBezTo>
                  <a:pt x="17215" y="5108"/>
                  <a:pt x="12497" y="3178"/>
                  <a:pt x="9091" y="3178"/>
                </a:cubicBezTo>
                <a:lnTo>
                  <a:pt x="5020" y="3178"/>
                </a:lnTo>
                <a:lnTo>
                  <a:pt x="5020" y="4455"/>
                </a:lnTo>
                <a:lnTo>
                  <a:pt x="0" y="2227"/>
                </a:lnTo>
                <a:close/>
              </a:path>
            </a:pathLst>
          </a:custGeom>
          <a:solidFill>
            <a:schemeClr val="accent2"/>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1" name="Shape 13668"/>
          <p:cNvSpPr/>
          <p:nvPr/>
        </p:nvSpPr>
        <p:spPr>
          <a:xfrm>
            <a:off x="4779744" y="2758342"/>
            <a:ext cx="688373" cy="1552660"/>
          </a:xfrm>
          <a:custGeom>
            <a:avLst/>
            <a:gdLst/>
            <a:ahLst/>
            <a:cxnLst>
              <a:cxn ang="0">
                <a:pos x="wd2" y="hd2"/>
              </a:cxn>
              <a:cxn ang="5400000">
                <a:pos x="wd2" y="hd2"/>
              </a:cxn>
              <a:cxn ang="10800000">
                <a:pos x="wd2" y="hd2"/>
              </a:cxn>
              <a:cxn ang="16200000">
                <a:pos x="wd2" y="hd2"/>
              </a:cxn>
            </a:cxnLst>
            <a:rect l="0" t="0" r="r" b="b"/>
            <a:pathLst>
              <a:path w="21600" h="21600" extrusionOk="0">
                <a:moveTo>
                  <a:pt x="21600" y="2227"/>
                </a:moveTo>
                <a:lnTo>
                  <a:pt x="16580" y="0"/>
                </a:lnTo>
                <a:lnTo>
                  <a:pt x="16580" y="1235"/>
                </a:lnTo>
                <a:cubicBezTo>
                  <a:pt x="16170" y="1235"/>
                  <a:pt x="14858" y="1238"/>
                  <a:pt x="12924" y="1253"/>
                </a:cubicBezTo>
                <a:cubicBezTo>
                  <a:pt x="7963" y="1290"/>
                  <a:pt x="0" y="2716"/>
                  <a:pt x="0" y="8129"/>
                </a:cubicBezTo>
                <a:cubicBezTo>
                  <a:pt x="0" y="13707"/>
                  <a:pt x="5" y="20642"/>
                  <a:pt x="5" y="20642"/>
                </a:cubicBezTo>
                <a:cubicBezTo>
                  <a:pt x="24" y="21172"/>
                  <a:pt x="996" y="21600"/>
                  <a:pt x="2195" y="21600"/>
                </a:cubicBezTo>
                <a:cubicBezTo>
                  <a:pt x="3394" y="21600"/>
                  <a:pt x="4367" y="21172"/>
                  <a:pt x="4383" y="20642"/>
                </a:cubicBezTo>
                <a:cubicBezTo>
                  <a:pt x="4385" y="20642"/>
                  <a:pt x="4339" y="12940"/>
                  <a:pt x="4369" y="7816"/>
                </a:cubicBezTo>
                <a:cubicBezTo>
                  <a:pt x="4385" y="5108"/>
                  <a:pt x="9103" y="3178"/>
                  <a:pt x="12509" y="3178"/>
                </a:cubicBezTo>
                <a:lnTo>
                  <a:pt x="16580" y="3178"/>
                </a:lnTo>
                <a:lnTo>
                  <a:pt x="16580" y="4455"/>
                </a:lnTo>
                <a:lnTo>
                  <a:pt x="21600" y="2227"/>
                </a:lnTo>
                <a:close/>
              </a:path>
            </a:pathLst>
          </a:custGeom>
          <a:solidFill>
            <a:schemeClr val="accent2"/>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2" name="Shape 13669"/>
          <p:cNvSpPr/>
          <p:nvPr/>
        </p:nvSpPr>
        <p:spPr>
          <a:xfrm>
            <a:off x="4640913" y="2214514"/>
            <a:ext cx="836603" cy="2102998"/>
          </a:xfrm>
          <a:custGeom>
            <a:avLst/>
            <a:gdLst/>
            <a:ahLst/>
            <a:cxnLst>
              <a:cxn ang="0">
                <a:pos x="wd2" y="hd2"/>
              </a:cxn>
              <a:cxn ang="5400000">
                <a:pos x="wd2" y="hd2"/>
              </a:cxn>
              <a:cxn ang="10800000">
                <a:pos x="wd2" y="hd2"/>
              </a:cxn>
              <a:cxn ang="16200000">
                <a:pos x="wd2" y="hd2"/>
              </a:cxn>
            </a:cxnLst>
            <a:rect l="0" t="0" r="r" b="b"/>
            <a:pathLst>
              <a:path w="21600" h="21600" extrusionOk="0">
                <a:moveTo>
                  <a:pt x="21600" y="1644"/>
                </a:moveTo>
                <a:lnTo>
                  <a:pt x="17469" y="0"/>
                </a:lnTo>
                <a:lnTo>
                  <a:pt x="17469" y="911"/>
                </a:lnTo>
                <a:cubicBezTo>
                  <a:pt x="17131" y="912"/>
                  <a:pt x="12226" y="914"/>
                  <a:pt x="10635" y="925"/>
                </a:cubicBezTo>
                <a:cubicBezTo>
                  <a:pt x="6552" y="952"/>
                  <a:pt x="0" y="2005"/>
                  <a:pt x="0" y="6000"/>
                </a:cubicBezTo>
                <a:cubicBezTo>
                  <a:pt x="0" y="10118"/>
                  <a:pt x="4" y="20893"/>
                  <a:pt x="4" y="20893"/>
                </a:cubicBezTo>
                <a:cubicBezTo>
                  <a:pt x="20" y="21284"/>
                  <a:pt x="820" y="21600"/>
                  <a:pt x="1806" y="21600"/>
                </a:cubicBezTo>
                <a:cubicBezTo>
                  <a:pt x="2793" y="21600"/>
                  <a:pt x="3593" y="21284"/>
                  <a:pt x="3607" y="20893"/>
                </a:cubicBezTo>
                <a:cubicBezTo>
                  <a:pt x="3608" y="20893"/>
                  <a:pt x="3571" y="9551"/>
                  <a:pt x="3595" y="5769"/>
                </a:cubicBezTo>
                <a:cubicBezTo>
                  <a:pt x="3608" y="3770"/>
                  <a:pt x="7491" y="2346"/>
                  <a:pt x="10293" y="2346"/>
                </a:cubicBezTo>
                <a:lnTo>
                  <a:pt x="17469" y="2346"/>
                </a:lnTo>
                <a:lnTo>
                  <a:pt x="17469" y="3288"/>
                </a:lnTo>
                <a:lnTo>
                  <a:pt x="21600" y="1644"/>
                </a:lnTo>
                <a:close/>
              </a:path>
            </a:pathLst>
          </a:custGeom>
          <a:solidFill>
            <a:schemeClr val="accent3"/>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3" name="Shape 13670"/>
          <p:cNvSpPr/>
          <p:nvPr/>
        </p:nvSpPr>
        <p:spPr>
          <a:xfrm>
            <a:off x="5512136" y="2770745"/>
            <a:ext cx="2566467" cy="307793"/>
          </a:xfrm>
          <a:prstGeom prst="rect">
            <a:avLst/>
          </a:prstGeom>
          <a:noFill/>
          <a:ln w="12700" cap="flat">
            <a:noFill/>
            <a:miter lim="400000"/>
          </a:ln>
          <a:effectLst/>
        </p:spPr>
        <p:txBody>
          <a:bodyPr wrap="square" lIns="45728" tIns="45728" rIns="45728" bIns="45728"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smtClean="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14" name="Shape 13671"/>
          <p:cNvSpPr/>
          <p:nvPr/>
        </p:nvSpPr>
        <p:spPr>
          <a:xfrm>
            <a:off x="5512136" y="2986762"/>
            <a:ext cx="2566467" cy="376017"/>
          </a:xfrm>
          <a:prstGeom prst="rect">
            <a:avLst/>
          </a:prstGeom>
          <a:noFill/>
          <a:ln w="12700" cap="flat">
            <a:noFill/>
            <a:miter lim="400000"/>
          </a:ln>
          <a:effectLst/>
        </p:spPr>
        <p:txBody>
          <a:bodyPr wrap="square" lIns="45728" tIns="45728" rIns="45728" bIns="45728"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smtClean="0">
                <a:solidFill>
                  <a:schemeClr val="bg1">
                    <a:lumMod val="50000"/>
                  </a:schemeClr>
                </a:solidFill>
                <a:latin typeface="微软雅黑" pitchFamily="34" charset="-122"/>
                <a:ea typeface="微软雅黑" pitchFamily="34" charset="-122"/>
                <a:cs typeface="+mn-ea"/>
                <a:sym typeface="+mn-lt"/>
              </a:rPr>
              <a:t> </a:t>
            </a:r>
            <a:r>
              <a:rPr lang="zh-CN" altLang="en-US" sz="800" dirty="0" smtClean="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15" name="Shape 13673"/>
          <p:cNvSpPr/>
          <p:nvPr/>
        </p:nvSpPr>
        <p:spPr>
          <a:xfrm>
            <a:off x="5512136" y="2052689"/>
            <a:ext cx="2566467" cy="307793"/>
          </a:xfrm>
          <a:prstGeom prst="rect">
            <a:avLst/>
          </a:prstGeom>
          <a:noFill/>
          <a:ln w="12700" cap="flat">
            <a:noFill/>
            <a:miter lim="400000"/>
          </a:ln>
          <a:effectLst/>
        </p:spPr>
        <p:txBody>
          <a:bodyPr wrap="square" lIns="45728" tIns="45728" rIns="45728" bIns="45728"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smtClean="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16" name="Shape 13674"/>
          <p:cNvSpPr/>
          <p:nvPr/>
        </p:nvSpPr>
        <p:spPr>
          <a:xfrm>
            <a:off x="5512136" y="2268705"/>
            <a:ext cx="2566467" cy="376017"/>
          </a:xfrm>
          <a:prstGeom prst="rect">
            <a:avLst/>
          </a:prstGeom>
          <a:noFill/>
          <a:ln w="12700" cap="flat">
            <a:noFill/>
            <a:miter lim="400000"/>
          </a:ln>
          <a:effectLst/>
        </p:spPr>
        <p:txBody>
          <a:bodyPr wrap="square" lIns="45728" tIns="45728" rIns="45728" bIns="45728"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smtClean="0">
                <a:solidFill>
                  <a:schemeClr val="bg1">
                    <a:lumMod val="50000"/>
                  </a:schemeClr>
                </a:solidFill>
                <a:latin typeface="微软雅黑" pitchFamily="34" charset="-122"/>
                <a:ea typeface="微软雅黑" pitchFamily="34" charset="-122"/>
                <a:cs typeface="+mn-ea"/>
                <a:sym typeface="+mn-lt"/>
              </a:rPr>
              <a:t> </a:t>
            </a:r>
            <a:r>
              <a:rPr lang="zh-CN" altLang="en-US" sz="800" dirty="0" smtClean="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17" name="Shape 13676"/>
          <p:cNvSpPr/>
          <p:nvPr/>
        </p:nvSpPr>
        <p:spPr>
          <a:xfrm>
            <a:off x="1047311" y="2770745"/>
            <a:ext cx="2566467" cy="307793"/>
          </a:xfrm>
          <a:prstGeom prst="rect">
            <a:avLst/>
          </a:prstGeom>
          <a:noFill/>
          <a:ln w="12700" cap="flat">
            <a:noFill/>
            <a:miter lim="400000"/>
          </a:ln>
          <a:effectLst/>
        </p:spPr>
        <p:txBody>
          <a:bodyPr wrap="square" lIns="45728" tIns="45728" rIns="45728" bIns="45728"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smtClean="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18" name="Shape 13677"/>
          <p:cNvSpPr/>
          <p:nvPr/>
        </p:nvSpPr>
        <p:spPr>
          <a:xfrm>
            <a:off x="1047311" y="2986762"/>
            <a:ext cx="2566467" cy="376017"/>
          </a:xfrm>
          <a:prstGeom prst="rect">
            <a:avLst/>
          </a:prstGeom>
          <a:noFill/>
          <a:ln w="12700" cap="flat">
            <a:noFill/>
            <a:miter lim="400000"/>
          </a:ln>
          <a:effectLst/>
        </p:spPr>
        <p:txBody>
          <a:bodyPr wrap="square" lIns="45728" tIns="45728" rIns="45728" bIns="45728"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smtClean="0">
                <a:solidFill>
                  <a:schemeClr val="bg1">
                    <a:lumMod val="50000"/>
                  </a:schemeClr>
                </a:solidFill>
                <a:latin typeface="微软雅黑" pitchFamily="34" charset="-122"/>
                <a:ea typeface="微软雅黑" pitchFamily="34" charset="-122"/>
                <a:cs typeface="+mn-ea"/>
                <a:sym typeface="+mn-lt"/>
              </a:rPr>
              <a:t> </a:t>
            </a:r>
            <a:r>
              <a:rPr lang="zh-CN" altLang="en-US" sz="800" dirty="0" smtClean="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19" name="Shape 13679"/>
          <p:cNvSpPr/>
          <p:nvPr/>
        </p:nvSpPr>
        <p:spPr>
          <a:xfrm>
            <a:off x="1047311" y="2052689"/>
            <a:ext cx="2566467" cy="307793"/>
          </a:xfrm>
          <a:prstGeom prst="rect">
            <a:avLst/>
          </a:prstGeom>
          <a:noFill/>
          <a:ln w="12700" cap="flat">
            <a:noFill/>
            <a:miter lim="400000"/>
          </a:ln>
          <a:effectLst/>
        </p:spPr>
        <p:txBody>
          <a:bodyPr wrap="square" lIns="45728" tIns="45728" rIns="45728" bIns="45728"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smtClean="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20" name="Shape 13680"/>
          <p:cNvSpPr/>
          <p:nvPr/>
        </p:nvSpPr>
        <p:spPr>
          <a:xfrm>
            <a:off x="1047311" y="2268705"/>
            <a:ext cx="2566467" cy="376017"/>
          </a:xfrm>
          <a:prstGeom prst="rect">
            <a:avLst/>
          </a:prstGeom>
          <a:noFill/>
          <a:ln w="12700" cap="flat">
            <a:noFill/>
            <a:miter lim="400000"/>
          </a:ln>
          <a:effectLst/>
        </p:spPr>
        <p:txBody>
          <a:bodyPr wrap="square" lIns="45728" tIns="45728" rIns="45728" bIns="45728"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smtClean="0">
                <a:solidFill>
                  <a:schemeClr val="bg1">
                    <a:lumMod val="50000"/>
                  </a:schemeClr>
                </a:solidFill>
                <a:latin typeface="微软雅黑" pitchFamily="34" charset="-122"/>
                <a:ea typeface="微软雅黑" pitchFamily="34" charset="-122"/>
                <a:cs typeface="+mn-ea"/>
                <a:sym typeface="+mn-lt"/>
              </a:rPr>
              <a:t> </a:t>
            </a:r>
            <a:r>
              <a:rPr lang="zh-CN" altLang="en-US" sz="800" dirty="0" smtClean="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
        <p:nvSpPr>
          <p:cNvPr id="21" name="Shape 13682"/>
          <p:cNvSpPr/>
          <p:nvPr/>
        </p:nvSpPr>
        <p:spPr>
          <a:xfrm>
            <a:off x="3295602" y="953800"/>
            <a:ext cx="2566467" cy="307793"/>
          </a:xfrm>
          <a:prstGeom prst="rect">
            <a:avLst/>
          </a:prstGeom>
          <a:noFill/>
          <a:ln w="12700" cap="flat">
            <a:noFill/>
            <a:miter lim="400000"/>
          </a:ln>
          <a:effectLst/>
        </p:spPr>
        <p:txBody>
          <a:bodyPr wrap="square" lIns="45728" tIns="45728" rIns="45728" bIns="45728" numCol="1" anchor="t">
            <a:spAutoFit/>
          </a:bodyPr>
          <a:lstStyle>
            <a:lvl1pPr algn="ct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smtClean="0">
                <a:solidFill>
                  <a:schemeClr val="bg1">
                    <a:lumMod val="50000"/>
                  </a:schemeClr>
                </a:solidFill>
                <a:latin typeface="微软雅黑" pitchFamily="34" charset="-122"/>
                <a:ea typeface="微软雅黑" pitchFamily="34" charset="-122"/>
                <a:cs typeface="+mn-ea"/>
                <a:sym typeface="+mn-lt"/>
              </a:rPr>
              <a:t>添加标题</a:t>
            </a:r>
            <a:endParaRPr sz="1400" dirty="0">
              <a:solidFill>
                <a:schemeClr val="bg1">
                  <a:lumMod val="50000"/>
                </a:schemeClr>
              </a:solidFill>
              <a:latin typeface="微软雅黑" pitchFamily="34" charset="-122"/>
              <a:ea typeface="微软雅黑" pitchFamily="34" charset="-122"/>
              <a:cs typeface="+mn-ea"/>
              <a:sym typeface="+mn-lt"/>
            </a:endParaRPr>
          </a:p>
        </p:txBody>
      </p:sp>
      <p:sp>
        <p:nvSpPr>
          <p:cNvPr id="22" name="Shape 13683"/>
          <p:cNvSpPr/>
          <p:nvPr/>
        </p:nvSpPr>
        <p:spPr>
          <a:xfrm>
            <a:off x="3295602" y="1169817"/>
            <a:ext cx="2566467" cy="376017"/>
          </a:xfrm>
          <a:prstGeom prst="rect">
            <a:avLst/>
          </a:prstGeom>
          <a:noFill/>
          <a:ln w="12700" cap="flat">
            <a:noFill/>
            <a:miter lim="400000"/>
          </a:ln>
          <a:effectLst/>
        </p:spPr>
        <p:txBody>
          <a:bodyPr wrap="square" lIns="45728" tIns="45728" rIns="45728" bIns="45728" numCol="1" anchor="t">
            <a:spAutoFit/>
          </a:bodyPr>
          <a:lstStyle>
            <a:lvl1pPr algn="ct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bg1">
                    <a:lumMod val="50000"/>
                  </a:schemeClr>
                </a:solidFill>
                <a:latin typeface="微软雅黑" pitchFamily="34" charset="-122"/>
                <a:ea typeface="微软雅黑" pitchFamily="34" charset="-122"/>
                <a:cs typeface="+mn-ea"/>
                <a:sym typeface="+mn-lt"/>
              </a:rPr>
              <a:t>此处添加详细文本描述，建议与标题相关并符合整体语言风格，语言描述尽量简洁生动。</a:t>
            </a:r>
            <a:r>
              <a:rPr sz="800" dirty="0" smtClean="0">
                <a:solidFill>
                  <a:schemeClr val="bg1">
                    <a:lumMod val="50000"/>
                  </a:schemeClr>
                </a:solidFill>
                <a:latin typeface="微软雅黑" pitchFamily="34" charset="-122"/>
                <a:ea typeface="微软雅黑" pitchFamily="34" charset="-122"/>
                <a:cs typeface="+mn-ea"/>
                <a:sym typeface="+mn-lt"/>
              </a:rPr>
              <a:t> </a:t>
            </a:r>
            <a:r>
              <a:rPr lang="zh-CN" altLang="en-US" sz="800" dirty="0" smtClean="0">
                <a:solidFill>
                  <a:schemeClr val="bg1">
                    <a:lumMod val="50000"/>
                  </a:schemeClr>
                </a:solidFill>
                <a:latin typeface="微软雅黑" pitchFamily="34" charset="-122"/>
                <a:ea typeface="微软雅黑" pitchFamily="34" charset="-122"/>
                <a:cs typeface="+mn-ea"/>
                <a:sym typeface="+mn-lt"/>
              </a:rPr>
              <a:t>单击此处添加标题</a:t>
            </a:r>
            <a:endParaRPr sz="800" dirty="0">
              <a:solidFill>
                <a:schemeClr val="bg1">
                  <a:lumMod val="50000"/>
                </a:schemeClr>
              </a:solidFill>
              <a:latin typeface="微软雅黑" pitchFamily="34" charset="-122"/>
              <a:ea typeface="微软雅黑" pitchFamily="34" charset="-122"/>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487" y="1304756"/>
            <a:ext cx="9148076" cy="8638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grpSp>
        <p:nvGrpSpPr>
          <p:cNvPr id="2" name="Group 65"/>
          <p:cNvGrpSpPr/>
          <p:nvPr/>
        </p:nvGrpSpPr>
        <p:grpSpPr bwMode="auto">
          <a:xfrm>
            <a:off x="698883" y="1843372"/>
            <a:ext cx="3145891" cy="2429240"/>
            <a:chOff x="3322" y="1030"/>
            <a:chExt cx="2025" cy="1563"/>
          </a:xfrm>
        </p:grpSpPr>
        <p:pic>
          <p:nvPicPr>
            <p:cNvPr id="24" name="Picture 67" descr="2"/>
            <p:cNvPicPr>
              <a:picLocks noChangeAspect="1" noChangeArrowheads="1"/>
            </p:cNvPicPr>
            <p:nvPr/>
          </p:nvPicPr>
          <p:blipFill>
            <a:blip r:embed="rId2" cstate="screen"/>
            <a:srcRect/>
            <a:stretch>
              <a:fillRect/>
            </a:stretch>
          </p:blipFill>
          <p:spPr bwMode="auto">
            <a:xfrm>
              <a:off x="3322" y="1030"/>
              <a:ext cx="2025" cy="1563"/>
            </a:xfrm>
            <a:prstGeom prst="rect">
              <a:avLst/>
            </a:prstGeom>
            <a:noFill/>
            <a:ln>
              <a:noFill/>
            </a:ln>
            <a:effectLst>
              <a:reflection blurRad="6350" stA="20000" endPos="1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Rectangle 68" descr="psb"/>
            <p:cNvSpPr>
              <a:spLocks noChangeArrowheads="1"/>
            </p:cNvSpPr>
            <p:nvPr/>
          </p:nvSpPr>
          <p:spPr bwMode="auto">
            <a:xfrm>
              <a:off x="3395" y="1099"/>
              <a:ext cx="1871" cy="1083"/>
            </a:xfrm>
            <a:prstGeom prst="rect">
              <a:avLst/>
            </a:prstGeom>
            <a:blipFill dpi="0" rotWithShape="1">
              <a:blip r:embed="rId3" cstate="print"/>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grpSp>
      <p:sp>
        <p:nvSpPr>
          <p:cNvPr id="42" name="Rectangle 24"/>
          <p:cNvSpPr>
            <a:spLocks noChangeArrowheads="1"/>
          </p:cNvSpPr>
          <p:nvPr/>
        </p:nvSpPr>
        <p:spPr bwMode="auto">
          <a:xfrm>
            <a:off x="4939524" y="1406277"/>
            <a:ext cx="3450357" cy="55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solidFill>
                <a:latin typeface="微软雅黑" pitchFamily="34" charset="-122"/>
                <a:ea typeface="微软雅黑" pitchFamily="34" charset="-122"/>
              </a:rPr>
              <a:t>单击填加标题</a:t>
            </a:r>
            <a:endParaRPr lang="zh-CN" altLang="en-US" sz="1200" b="1" dirty="0" smtClean="0">
              <a:solidFill>
                <a:schemeClr val="bg1"/>
              </a:solidFill>
            </a:endParaRPr>
          </a:p>
          <a:p>
            <a:pPr>
              <a:lnSpc>
                <a:spcPct val="120000"/>
              </a:lnSpc>
              <a:spcBef>
                <a:spcPts val="300"/>
              </a:spcBef>
            </a:pPr>
            <a:r>
              <a:rPr lang="zh-CN" altLang="en-US" sz="800" dirty="0" smtClean="0">
                <a:solidFill>
                  <a:schemeClr val="bg1"/>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solidFill>
            </a:endParaRPr>
          </a:p>
        </p:txBody>
      </p:sp>
      <p:sp>
        <p:nvSpPr>
          <p:cNvPr id="43" name="Rectangle 24"/>
          <p:cNvSpPr>
            <a:spLocks noChangeArrowheads="1"/>
          </p:cNvSpPr>
          <p:nvPr/>
        </p:nvSpPr>
        <p:spPr bwMode="auto">
          <a:xfrm>
            <a:off x="4939524" y="2549030"/>
            <a:ext cx="3018234" cy="1226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501" indent="-171501">
              <a:lnSpc>
                <a:spcPct val="120000"/>
              </a:lnSpc>
              <a:spcBef>
                <a:spcPts val="500"/>
              </a:spcBef>
              <a:buClr>
                <a:schemeClr val="bg1">
                  <a:lumMod val="50000"/>
                </a:schemeClr>
              </a:buClr>
              <a:buFont typeface="Wingdings" pitchFamily="2" charset="2"/>
              <a:buChar char="n"/>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marL="171501" indent="-171501">
              <a:lnSpc>
                <a:spcPct val="120000"/>
              </a:lnSpc>
              <a:spcBef>
                <a:spcPts val="500"/>
              </a:spcBef>
              <a:buClr>
                <a:schemeClr val="bg1">
                  <a:lumMod val="50000"/>
                </a:schemeClr>
              </a:buClr>
              <a:buFont typeface="Wingdings" pitchFamily="2" charset="2"/>
              <a:buChar char="n"/>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marL="171501" indent="-171501">
              <a:lnSpc>
                <a:spcPct val="120000"/>
              </a:lnSpc>
              <a:spcBef>
                <a:spcPts val="500"/>
              </a:spcBef>
              <a:buClr>
                <a:schemeClr val="bg1">
                  <a:lumMod val="50000"/>
                </a:schemeClr>
              </a:buClr>
              <a:buFont typeface="Wingdings" pitchFamily="2" charset="2"/>
              <a:buChar char="n"/>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marL="171501" indent="-171501">
              <a:lnSpc>
                <a:spcPct val="120000"/>
              </a:lnSpc>
              <a:spcBef>
                <a:spcPts val="500"/>
              </a:spcBef>
              <a:buClr>
                <a:schemeClr val="bg1">
                  <a:lumMod val="50000"/>
                </a:schemeClr>
              </a:buClr>
              <a:buFont typeface="Wingdings" pitchFamily="2" charset="2"/>
              <a:buChar char="n"/>
            </a:pPr>
            <a:endParaRPr lang="en-US" altLang="zh-CN" sz="800" dirty="0" smtClean="0">
              <a:solidFill>
                <a:schemeClr val="bg1">
                  <a:lumMod val="50000"/>
                </a:schemeClr>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600"/>
                                  </p:stCondLst>
                                  <p:childTnLst>
                                    <p:set>
                                      <p:cBhvr>
                                        <p:cTn id="6" dur="1" fill="hold">
                                          <p:stCondLst>
                                            <p:cond delay="0"/>
                                          </p:stCondLst>
                                        </p:cTn>
                                        <p:tgtEl>
                                          <p:spTgt spid="22"/>
                                        </p:tgtEl>
                                        <p:attrNameLst>
                                          <p:attrName>style.visibility</p:attrName>
                                        </p:attrNameLst>
                                      </p:cBhvr>
                                      <p:to>
                                        <p:strVal val="visible"/>
                                      </p:to>
                                    </p:set>
                                    <p:animEffect transition="in" filter="barn(outVertical)">
                                      <p:cBhvr>
                                        <p:cTn id="7" dur="500"/>
                                        <p:tgtEl>
                                          <p:spTgt spid="22"/>
                                        </p:tgtEl>
                                      </p:cBhvr>
                                    </p:animEffect>
                                  </p:childTnLst>
                                </p:cTn>
                              </p:par>
                              <p:par>
                                <p:cTn id="8" presetID="42" presetClass="entr" presetSubtype="0" fill="hold" nodeType="withEffect">
                                  <p:stCondLst>
                                    <p:cond delay="11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anim calcmode="lin" valueType="num">
                                      <p:cBhvr>
                                        <p:cTn id="11" dur="500" fill="hold"/>
                                        <p:tgtEl>
                                          <p:spTgt spid="2"/>
                                        </p:tgtEl>
                                        <p:attrNameLst>
                                          <p:attrName>ppt_x</p:attrName>
                                        </p:attrNameLst>
                                      </p:cBhvr>
                                      <p:tavLst>
                                        <p:tav tm="0">
                                          <p:val>
                                            <p:strVal val="#ppt_x"/>
                                          </p:val>
                                        </p:tav>
                                        <p:tav tm="100000">
                                          <p:val>
                                            <p:strVal val="#ppt_x"/>
                                          </p:val>
                                        </p:tav>
                                      </p:tavLst>
                                    </p:anim>
                                    <p:anim calcmode="lin" valueType="num">
                                      <p:cBhvr>
                                        <p:cTn id="12" dur="500" fill="hold"/>
                                        <p:tgtEl>
                                          <p:spTgt spid="2"/>
                                        </p:tgtEl>
                                        <p:attrNameLst>
                                          <p:attrName>ppt_y</p:attrName>
                                        </p:attrNameLst>
                                      </p:cBhvr>
                                      <p:tavLst>
                                        <p:tav tm="0">
                                          <p:val>
                                            <p:strVal val="#ppt_y+.1"/>
                                          </p:val>
                                        </p:tav>
                                        <p:tav tm="100000">
                                          <p:val>
                                            <p:strVal val="#ppt_y"/>
                                          </p:val>
                                        </p:tav>
                                      </p:tavLst>
                                    </p:anim>
                                  </p:childTnLst>
                                </p:cTn>
                              </p:par>
                              <p:par>
                                <p:cTn id="13" presetID="2" presetClass="entr" presetSubtype="2" fill="hold" grpId="0" nodeType="withEffect">
                                  <p:stCondLst>
                                    <p:cond delay="16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17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2"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15" name="矩形 259"/>
          <p:cNvSpPr>
            <a:spLocks noChangeArrowheads="1"/>
          </p:cNvSpPr>
          <p:nvPr/>
        </p:nvSpPr>
        <p:spPr bwMode="auto">
          <a:xfrm>
            <a:off x="3148121" y="1392540"/>
            <a:ext cx="2913039"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cap="all" dirty="0" smtClean="0">
                <a:solidFill>
                  <a:schemeClr val="accent2"/>
                </a:solidFill>
                <a:latin typeface="Broadway" pitchFamily="82" charset="0"/>
                <a:cs typeface="Andalus" pitchFamily="18" charset="-78"/>
              </a:rPr>
              <a:t>2</a:t>
            </a:r>
            <a:r>
              <a:rPr lang="en-US" altLang="zh-CN" sz="7200" cap="all" dirty="0" smtClean="0">
                <a:solidFill>
                  <a:schemeClr val="accent1"/>
                </a:solidFill>
                <a:latin typeface="Broadway" pitchFamily="82" charset="0"/>
                <a:cs typeface="Andalus" pitchFamily="18" charset="-78"/>
              </a:rPr>
              <a:t>0</a:t>
            </a:r>
            <a:r>
              <a:rPr lang="en-US" altLang="zh-CN" sz="7200" cap="all" dirty="0" smtClean="0">
                <a:solidFill>
                  <a:schemeClr val="accent2"/>
                </a:solidFill>
                <a:latin typeface="Broadway" pitchFamily="82" charset="0"/>
                <a:cs typeface="Andalus" pitchFamily="18" charset="-78"/>
              </a:rPr>
              <a:t>1</a:t>
            </a:r>
            <a:r>
              <a:rPr lang="en-US" altLang="zh-CN" sz="7200" cap="all" dirty="0" smtClean="0">
                <a:solidFill>
                  <a:schemeClr val="accent1"/>
                </a:solidFill>
                <a:latin typeface="Broadway" pitchFamily="82" charset="0"/>
                <a:cs typeface="Andalus" pitchFamily="18" charset="-78"/>
              </a:rPr>
              <a:t>8</a:t>
            </a:r>
            <a:endParaRPr lang="zh-CN" altLang="en-US" sz="7200" cap="all" dirty="0">
              <a:solidFill>
                <a:schemeClr val="accent1"/>
              </a:solidFill>
              <a:latin typeface="Broadway" pitchFamily="82" charset="0"/>
              <a:cs typeface="Andalus" pitchFamily="18" charset="-78"/>
            </a:endParaRPr>
          </a:p>
        </p:txBody>
      </p:sp>
      <p:sp>
        <p:nvSpPr>
          <p:cNvPr id="16" name="矩形 259"/>
          <p:cNvSpPr>
            <a:spLocks noChangeArrowheads="1"/>
          </p:cNvSpPr>
          <p:nvPr/>
        </p:nvSpPr>
        <p:spPr bwMode="auto">
          <a:xfrm>
            <a:off x="1756167" y="2452387"/>
            <a:ext cx="584096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dirty="0" smtClean="0">
                <a:solidFill>
                  <a:schemeClr val="tx1">
                    <a:lumMod val="65000"/>
                    <a:lumOff val="35000"/>
                  </a:schemeClr>
                </a:solidFill>
                <a:cs typeface="Arial" panose="020B0604020202020204" pitchFamily="34" charset="0"/>
              </a:rPr>
              <a:t>谢谢观看 </a:t>
            </a:r>
            <a:r>
              <a:rPr lang="en-US" altLang="zh-CN" sz="2800" dirty="0" smtClean="0">
                <a:solidFill>
                  <a:schemeClr val="tx1">
                    <a:lumMod val="65000"/>
                    <a:lumOff val="35000"/>
                  </a:schemeClr>
                </a:solidFill>
                <a:cs typeface="Arial" panose="020B0604020202020204" pitchFamily="34" charset="0"/>
              </a:rPr>
              <a:t>POWERPOINT</a:t>
            </a:r>
            <a:endParaRPr lang="zh-CN" altLang="en-US" sz="2800" dirty="0">
              <a:solidFill>
                <a:schemeClr val="tx1">
                  <a:lumMod val="65000"/>
                  <a:lumOff val="35000"/>
                </a:schemeClr>
              </a:solidFill>
              <a:cs typeface="Arial" panose="020B0604020202020204" pitchFamily="34" charset="0"/>
            </a:endParaRPr>
          </a:p>
        </p:txBody>
      </p:sp>
      <p:sp>
        <p:nvSpPr>
          <p:cNvPr id="17" name="矩形 259"/>
          <p:cNvSpPr>
            <a:spLocks noChangeArrowheads="1"/>
          </p:cNvSpPr>
          <p:nvPr/>
        </p:nvSpPr>
        <p:spPr bwMode="auto">
          <a:xfrm>
            <a:off x="2991381" y="3483387"/>
            <a:ext cx="3226519" cy="1692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100" dirty="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rPr>
              <a:t>汇报人：王某某</a:t>
            </a:r>
            <a:endParaRPr lang="en-US" altLang="zh-CN" sz="1100" dirty="0">
              <a:solidFill>
                <a:schemeClr val="tx1">
                  <a:lumMod val="65000"/>
                  <a:lumOff val="35000"/>
                </a:schemeClr>
              </a:solidFill>
              <a:latin typeface="Arial" panose="020B0604020202020204" pitchFamily="34" charset="0"/>
              <a:cs typeface="Arial" panose="020B0604020202020204" pitchFamily="34" charset="0"/>
              <a:sym typeface="Arial" panose="020B0604020202020204" pitchFamily="34" charset="0"/>
            </a:endParaRPr>
          </a:p>
        </p:txBody>
      </p:sp>
      <p:sp>
        <p:nvSpPr>
          <p:cNvPr id="18" name="矩形 259"/>
          <p:cNvSpPr>
            <a:spLocks noChangeArrowheads="1"/>
          </p:cNvSpPr>
          <p:nvPr/>
        </p:nvSpPr>
        <p:spPr bwMode="auto">
          <a:xfrm>
            <a:off x="2404238" y="3076890"/>
            <a:ext cx="4536505"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dirty="0">
                <a:solidFill>
                  <a:schemeClr val="tx1">
                    <a:lumMod val="65000"/>
                    <a:lumOff val="35000"/>
                  </a:schemeClr>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485609393"/>
      </p:ext>
    </p:extLst>
  </p:cSld>
  <p:clrMapOvr>
    <a:masterClrMapping/>
  </p:clrMapOvr>
  <p:transition spd="med" advClick="0" advTm="9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5"/>
                                        </p:tgtEl>
                                        <p:attrNameLst>
                                          <p:attrName>style.visibility</p:attrName>
                                        </p:attrNameLst>
                                      </p:cBhvr>
                                      <p:to>
                                        <p:strVal val="visible"/>
                                      </p:to>
                                    </p:set>
                                    <p:anim calcmode="lin" valueType="num">
                                      <p:cBhvr>
                                        <p:cTn id="1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5"/>
                                        </p:tgtEl>
                                        <p:attrNameLst>
                                          <p:attrName>ppt_y</p:attrName>
                                        </p:attrNameLst>
                                      </p:cBhvr>
                                      <p:tavLst>
                                        <p:tav tm="0">
                                          <p:val>
                                            <p:strVal val="#ppt_y"/>
                                          </p:val>
                                        </p:tav>
                                        <p:tav tm="100000">
                                          <p:val>
                                            <p:strVal val="#ppt_y"/>
                                          </p:val>
                                        </p:tav>
                                      </p:tavLst>
                                    </p:anim>
                                    <p:anim calcmode="lin" valueType="num">
                                      <p:cBhvr>
                                        <p:cTn id="1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5"/>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15"/>
                                        </p:tgtEl>
                                      </p:cBhvr>
                                    </p:animEffect>
                                    <p:animScale>
                                      <p:cBhvr>
                                        <p:cTn id="21" dur="250" autoRev="1" fill="hold"/>
                                        <p:tgtEl>
                                          <p:spTgt spid="15"/>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par>
                          <p:cTn id="34" fill="hold">
                            <p:stCondLst>
                              <p:cond delay="38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childTnLst>
                                </p:cTn>
                              </p:par>
                            </p:childTnLst>
                          </p:cTn>
                        </p:par>
                        <p:par>
                          <p:cTn id="38" fill="hold">
                            <p:stCondLst>
                              <p:cond delay="4800"/>
                            </p:stCondLst>
                            <p:childTnLst>
                              <p:par>
                                <p:cTn id="39" presetID="53" presetClass="entr" presetSubtype="16"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p:bldP spid="16" grpId="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bt641.pptx"/>
</p:tagLst>
</file>

<file path=ppt/theme/theme1.xml><?xml version="1.0" encoding="utf-8"?>
<a:theme xmlns:a="http://schemas.openxmlformats.org/drawingml/2006/main" name="1_自定义设计方案">
  <a:themeElements>
    <a:clrScheme name="自定义 1185">
      <a:dk1>
        <a:sysClr val="windowText" lastClr="000000"/>
      </a:dk1>
      <a:lt1>
        <a:sysClr val="window" lastClr="FFFFFF"/>
      </a:lt1>
      <a:dk2>
        <a:srgbClr val="696464"/>
      </a:dk2>
      <a:lt2>
        <a:srgbClr val="E9E5DC"/>
      </a:lt2>
      <a:accent1>
        <a:srgbClr val="D34817"/>
      </a:accent1>
      <a:accent2>
        <a:srgbClr val="82AD73"/>
      </a:accent2>
      <a:accent3>
        <a:srgbClr val="D34817"/>
      </a:accent3>
      <a:accent4>
        <a:srgbClr val="82AD73"/>
      </a:accent4>
      <a:accent5>
        <a:srgbClr val="D34817"/>
      </a:accent5>
      <a:accent6>
        <a:srgbClr val="82AD73"/>
      </a:accent6>
      <a:hlink>
        <a:srgbClr val="CC9900"/>
      </a:hlink>
      <a:folHlink>
        <a:srgbClr val="96A9A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3648</Words>
  <Application>Microsoft Office PowerPoint</Application>
  <PresentationFormat>自定义</PresentationFormat>
  <Paragraphs>256</Paragraphs>
  <Slides>25</Slides>
  <Notes>18</Notes>
  <HiddenSlides>0</HiddenSlides>
  <MMClips>1</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Broadway</vt:lpstr>
      <vt:lpstr>Cassannet Bold</vt:lpstr>
      <vt:lpstr>Gill Sans</vt:lpstr>
      <vt:lpstr>Impact MT Std</vt:lpstr>
      <vt:lpstr>linea-basic-10</vt:lpstr>
      <vt:lpstr>Open Sans</vt:lpstr>
      <vt:lpstr>Open Sans Light</vt:lpstr>
      <vt:lpstr>Roboto condensed</vt:lpstr>
      <vt:lpstr>方正黑体简体</vt:lpstr>
      <vt:lpstr>方正兰亭黑_GBK</vt:lpstr>
      <vt:lpstr>方正兰亭纤黑简体</vt:lpstr>
      <vt:lpstr>华文黑体</vt:lpstr>
      <vt:lpstr>宋体</vt:lpstr>
      <vt:lpstr>微软雅黑</vt:lpstr>
      <vt:lpstr>Andalus</vt:lpstr>
      <vt:lpstr>Arial</vt:lpstr>
      <vt:lpstr>Calibri</vt:lpstr>
      <vt:lpstr>Calibri Light</vt:lpstr>
      <vt:lpstr>Cambria Math</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bt641.pptx</dc:title>
  <dc:creator/>
  <cp:lastModifiedBy/>
  <cp:revision>1</cp:revision>
  <dcterms:created xsi:type="dcterms:W3CDTF">2016-10-17T14:00:15Z</dcterms:created>
  <dcterms:modified xsi:type="dcterms:W3CDTF">2018-03-02T00:37:48Z</dcterms:modified>
</cp:coreProperties>
</file>