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76" r:id="rId2"/>
    <p:sldId id="362" r:id="rId3"/>
    <p:sldId id="363" r:id="rId4"/>
    <p:sldId id="368" r:id="rId5"/>
    <p:sldId id="373" r:id="rId6"/>
    <p:sldId id="376" r:id="rId7"/>
    <p:sldId id="380" r:id="rId8"/>
    <p:sldId id="379" r:id="rId9"/>
    <p:sldId id="383" r:id="rId10"/>
    <p:sldId id="364" r:id="rId11"/>
    <p:sldId id="374" r:id="rId12"/>
    <p:sldId id="371" r:id="rId13"/>
    <p:sldId id="370" r:id="rId14"/>
    <p:sldId id="375" r:id="rId15"/>
    <p:sldId id="384" r:id="rId16"/>
    <p:sldId id="372" r:id="rId17"/>
    <p:sldId id="365" r:id="rId18"/>
    <p:sldId id="367" r:id="rId19"/>
    <p:sldId id="366" r:id="rId20"/>
    <p:sldId id="378" r:id="rId21"/>
    <p:sldId id="385" r:id="rId22"/>
    <p:sldId id="381" r:id="rId23"/>
    <p:sldId id="377" r:id="rId24"/>
    <p:sldId id="369" r:id="rId25"/>
    <p:sldId id="361"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4660"/>
  </p:normalViewPr>
  <p:slideViewPr>
    <p:cSldViewPr>
      <p:cViewPr varScale="1">
        <p:scale>
          <a:sx n="144" d="100"/>
          <a:sy n="144" d="100"/>
        </p:scale>
        <p:origin x="-672"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2018/2/26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4238517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ln>
            <a:miter lim="800000"/>
            <a:headEnd/>
            <a:tailEnd/>
          </a:ln>
        </p:spPr>
        <p:txBody>
          <a:bodyPr/>
          <a:lstStyle/>
          <a:p>
            <a:fld id="{FF03DB1A-9145-4287-A659-651BC6517FC6}" type="slidenum">
              <a:rPr lang="zh-CN" altLang="en-US"/>
              <a:pPr/>
              <a:t>5</a:t>
            </a:fld>
            <a:endParaRPr lang="zh-CN" altLang="en-US"/>
          </a:p>
        </p:txBody>
      </p:sp>
    </p:spTree>
    <p:extLst>
      <p:ext uri="{BB962C8B-B14F-4D97-AF65-F5344CB8AC3E}">
        <p14:creationId xmlns:p14="http://schemas.microsoft.com/office/powerpoint/2010/main" val="2701623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6</a:t>
            </a:fld>
            <a:endParaRPr lang="zh-CN" altLang="en-US"/>
          </a:p>
        </p:txBody>
      </p:sp>
    </p:spTree>
    <p:extLst>
      <p:ext uri="{BB962C8B-B14F-4D97-AF65-F5344CB8AC3E}">
        <p14:creationId xmlns:p14="http://schemas.microsoft.com/office/powerpoint/2010/main" val="838509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7</a:t>
            </a:fld>
            <a:endParaRPr lang="zh-CN" altLang="en-US"/>
          </a:p>
        </p:txBody>
      </p:sp>
    </p:spTree>
    <p:extLst>
      <p:ext uri="{BB962C8B-B14F-4D97-AF65-F5344CB8AC3E}">
        <p14:creationId xmlns:p14="http://schemas.microsoft.com/office/powerpoint/2010/main" val="2381498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8</a:t>
            </a:fld>
            <a:endParaRPr lang="zh-CN" altLang="en-US"/>
          </a:p>
        </p:txBody>
      </p:sp>
    </p:spTree>
    <p:extLst>
      <p:ext uri="{BB962C8B-B14F-4D97-AF65-F5344CB8AC3E}">
        <p14:creationId xmlns:p14="http://schemas.microsoft.com/office/powerpoint/2010/main" val="1940614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ChangeArrowheads="1"/>
          </p:cNvSpPr>
          <p:nvPr>
            <p:ph type="sldImg" idx="4294967295"/>
          </p:nvPr>
        </p:nvSpPr>
        <p:spPr>
          <a:ln>
            <a:miter lim="800000"/>
          </a:ln>
        </p:spPr>
      </p:sp>
      <p:sp>
        <p:nvSpPr>
          <p:cNvPr id="54274" name="备注占位符 2"/>
          <p:cNvSpPr>
            <a:spLocks noGrp="1" noChangeArrowheads="1"/>
          </p:cNvSpPr>
          <p:nvPr>
            <p:ph type="body" idx="4294967295"/>
          </p:nvPr>
        </p:nvSpPr>
        <p:spPr/>
        <p:txBody>
          <a:bodyPr/>
          <a:lstStyle/>
          <a:p>
            <a:endParaRPr lang="zh-CN" altLang="en-US" smtClean="0"/>
          </a:p>
        </p:txBody>
      </p:sp>
      <p:sp>
        <p:nvSpPr>
          <p:cNvPr id="54275" name="灯片编号占位符 3"/>
          <p:cNvSpPr>
            <a:spLocks noGrp="1" noChangeArrowheads="1"/>
          </p:cNvSpPr>
          <p:nvPr>
            <p:ph type="sldNum" sz="quarter" idx="5"/>
          </p:nvPr>
        </p:nvSpPr>
        <p:spPr bwMode="auto">
          <a:noFill/>
          <a:ln>
            <a:miter lim="800000"/>
            <a:headEnd/>
            <a:tailEnd/>
          </a:ln>
        </p:spPr>
        <p:txBody>
          <a:bodyPr/>
          <a:lstStyle/>
          <a:p>
            <a:fld id="{D3AAD6D7-2076-4AF3-BC5F-4F974651CDF7}" type="slidenum">
              <a:rPr lang="zh-CN" altLang="en-US"/>
              <a:pPr/>
              <a:t>11</a:t>
            </a:fld>
            <a:endParaRPr lang="zh-CN" altLang="en-US"/>
          </a:p>
        </p:txBody>
      </p:sp>
    </p:spTree>
    <p:extLst>
      <p:ext uri="{BB962C8B-B14F-4D97-AF65-F5344CB8AC3E}">
        <p14:creationId xmlns:p14="http://schemas.microsoft.com/office/powerpoint/2010/main" val="1523867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ln>
            <a:miter lim="800000"/>
            <a:headEnd/>
            <a:tailEnd/>
          </a:ln>
        </p:spPr>
        <p:txBody>
          <a:bodyPr/>
          <a:lstStyle/>
          <a:p>
            <a:fld id="{FEF52E81-C8EB-44C3-9EF2-093147253BA7}" type="slidenum">
              <a:rPr lang="zh-CN" altLang="en-US"/>
              <a:pPr/>
              <a:t>12</a:t>
            </a:fld>
            <a:endParaRPr lang="zh-CN" altLang="en-US"/>
          </a:p>
        </p:txBody>
      </p:sp>
    </p:spTree>
    <p:extLst>
      <p:ext uri="{BB962C8B-B14F-4D97-AF65-F5344CB8AC3E}">
        <p14:creationId xmlns:p14="http://schemas.microsoft.com/office/powerpoint/2010/main" val="2207263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smtClean="0"/>
          </a:p>
        </p:txBody>
      </p:sp>
      <p:sp>
        <p:nvSpPr>
          <p:cNvPr id="23555" name="灯片编号占位符 3"/>
          <p:cNvSpPr>
            <a:spLocks noGrp="1" noChangeArrowheads="1"/>
          </p:cNvSpPr>
          <p:nvPr>
            <p:ph type="sldNum" sz="quarter" idx="5"/>
          </p:nvPr>
        </p:nvSpPr>
        <p:spPr bwMode="auto">
          <a:noFill/>
          <a:ln>
            <a:miter lim="800000"/>
            <a:headEnd/>
            <a:tailEnd/>
          </a:ln>
        </p:spPr>
        <p:txBody>
          <a:bodyPr/>
          <a:lstStyle/>
          <a:p>
            <a:fld id="{6C84F8F1-0898-434A-ABF4-61DF1DCCCF6C}" type="slidenum">
              <a:rPr lang="zh-CN" altLang="en-US"/>
              <a:pPr/>
              <a:t>13</a:t>
            </a:fld>
            <a:endParaRPr lang="zh-CN" altLang="en-US"/>
          </a:p>
        </p:txBody>
      </p:sp>
    </p:spTree>
    <p:extLst>
      <p:ext uri="{BB962C8B-B14F-4D97-AF65-F5344CB8AC3E}">
        <p14:creationId xmlns:p14="http://schemas.microsoft.com/office/powerpoint/2010/main" val="1784143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ln>
            <a:miter lim="800000"/>
            <a:headEnd/>
            <a:tailEnd/>
          </a:ln>
        </p:spPr>
        <p:txBody>
          <a:bodyPr/>
          <a:lstStyle/>
          <a:p>
            <a:fld id="{12BBFC42-F3A4-446A-A888-9EF763704B8B}" type="slidenum">
              <a:rPr lang="zh-CN" altLang="en-US"/>
              <a:pPr/>
              <a:t>16</a:t>
            </a:fld>
            <a:endParaRPr lang="zh-CN" altLang="en-US"/>
          </a:p>
        </p:txBody>
      </p:sp>
    </p:spTree>
    <p:extLst>
      <p:ext uri="{BB962C8B-B14F-4D97-AF65-F5344CB8AC3E}">
        <p14:creationId xmlns:p14="http://schemas.microsoft.com/office/powerpoint/2010/main" val="3949086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22</a:t>
            </a:fld>
            <a:endParaRPr lang="zh-CN" altLang="en-US"/>
          </a:p>
        </p:txBody>
      </p:sp>
    </p:spTree>
    <p:extLst>
      <p:ext uri="{BB962C8B-B14F-4D97-AF65-F5344CB8AC3E}">
        <p14:creationId xmlns:p14="http://schemas.microsoft.com/office/powerpoint/2010/main" val="19344774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23</a:t>
            </a:fld>
            <a:endParaRPr lang="zh-CN" altLang="en-US"/>
          </a:p>
        </p:txBody>
      </p:sp>
    </p:spTree>
    <p:extLst>
      <p:ext uri="{BB962C8B-B14F-4D97-AF65-F5344CB8AC3E}">
        <p14:creationId xmlns:p14="http://schemas.microsoft.com/office/powerpoint/2010/main" val="3883663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830718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0" name="文本框 37"/>
          <p:cNvSpPr txBox="1"/>
          <p:nvPr userDrawn="1"/>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50785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2018/2/26</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1158a6c791028da副本.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8" name="矩形 259"/>
          <p:cNvSpPr>
            <a:spLocks noChangeArrowheads="1"/>
          </p:cNvSpPr>
          <p:nvPr/>
        </p:nvSpPr>
        <p:spPr bwMode="auto">
          <a:xfrm>
            <a:off x="746686" y="1348408"/>
            <a:ext cx="5553506" cy="74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2" tIns="32516" rIns="65032" bIns="325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400" b="1" cap="all" dirty="0" smtClean="0">
                <a:solidFill>
                  <a:schemeClr val="accent1"/>
                </a:solidFill>
                <a:cs typeface="Arial" panose="020B0604020202020204" pitchFamily="34" charset="0"/>
              </a:rPr>
              <a:t>植树节</a:t>
            </a:r>
            <a:r>
              <a:rPr lang="en-US" altLang="zh-CN" sz="4400" b="1" cap="all" dirty="0" smtClean="0">
                <a:solidFill>
                  <a:schemeClr val="accent1"/>
                </a:solidFill>
                <a:cs typeface="Arial" panose="020B0604020202020204" pitchFamily="34" charset="0"/>
              </a:rPr>
              <a:t>PPT</a:t>
            </a:r>
            <a:r>
              <a:rPr lang="zh-CN" altLang="en-US" sz="4400" b="1" cap="all" dirty="0" smtClean="0">
                <a:solidFill>
                  <a:schemeClr val="accent1"/>
                </a:solidFill>
                <a:cs typeface="Arial" panose="020B0604020202020204" pitchFamily="34" charset="0"/>
              </a:rPr>
              <a:t>模板</a:t>
            </a:r>
            <a:endParaRPr lang="zh-CN" altLang="en-US" sz="4400" b="1" cap="all" dirty="0">
              <a:solidFill>
                <a:schemeClr val="accent1"/>
              </a:solidFill>
              <a:cs typeface="Arial" panose="020B0604020202020204" pitchFamily="34" charset="0"/>
            </a:endParaRPr>
          </a:p>
        </p:txBody>
      </p:sp>
      <p:grpSp>
        <p:nvGrpSpPr>
          <p:cNvPr id="9" name="组合 18"/>
          <p:cNvGrpSpPr/>
          <p:nvPr/>
        </p:nvGrpSpPr>
        <p:grpSpPr>
          <a:xfrm>
            <a:off x="850783" y="2672871"/>
            <a:ext cx="1746105" cy="331721"/>
            <a:chOff x="5198477" y="4485176"/>
            <a:chExt cx="2455034" cy="466313"/>
          </a:xfrm>
        </p:grpSpPr>
        <p:sp>
          <p:nvSpPr>
            <p:cNvPr id="10" name="圆角矩形 9"/>
            <p:cNvSpPr/>
            <p:nvPr/>
          </p:nvSpPr>
          <p:spPr>
            <a:xfrm>
              <a:off x="5205239" y="4485176"/>
              <a:ext cx="2448272" cy="46631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endParaRPr>
            </a:p>
          </p:txBody>
        </p:sp>
        <p:sp>
          <p:nvSpPr>
            <p:cNvPr id="11" name="TextBox 7"/>
            <p:cNvSpPr>
              <a:spLocks noChangeArrowheads="1"/>
            </p:cNvSpPr>
            <p:nvPr/>
          </p:nvSpPr>
          <p:spPr bwMode="auto">
            <a:xfrm>
              <a:off x="5198477" y="4628916"/>
              <a:ext cx="245503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None/>
              </a:pPr>
              <a:r>
                <a:rPr lang="zh-CN" altLang="en-US" sz="1100" cap="all" spc="225"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汇报人：策划部</a:t>
              </a:r>
              <a:endParaRPr lang="zh-CN" altLang="en-US" sz="1100" cap="all" spc="225"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2" name="矩形 11"/>
          <p:cNvSpPr/>
          <p:nvPr/>
        </p:nvSpPr>
        <p:spPr>
          <a:xfrm>
            <a:off x="755576" y="3216833"/>
            <a:ext cx="3807534" cy="507839"/>
          </a:xfrm>
          <a:prstGeom prst="rect">
            <a:avLst/>
          </a:prstGeom>
        </p:spPr>
        <p:txBody>
          <a:bodyPr wrap="square" lIns="91448" tIns="45724" rIns="91448" bIns="45724">
            <a:spAutoFit/>
          </a:bodyPr>
          <a:lstStyle/>
          <a:p>
            <a:r>
              <a:rPr lang="en-US" altLang="zh-CN" sz="900" dirty="0">
                <a:solidFill>
                  <a:schemeClr val="tx1">
                    <a:lumMod val="50000"/>
                    <a:lumOff val="50000"/>
                  </a:schemeClr>
                </a:solidFill>
              </a:rPr>
              <a:t>Chinese  companies  will no longer remain in the hard stage and they are also promoting a culture Chinese  companies  will no longer remain </a:t>
            </a:r>
          </a:p>
          <a:p>
            <a:r>
              <a:rPr lang="en-US" altLang="zh-CN" sz="900" dirty="0">
                <a:solidFill>
                  <a:schemeClr val="tx1">
                    <a:lumMod val="50000"/>
                    <a:lumOff val="50000"/>
                  </a:schemeClr>
                </a:solidFill>
              </a:rPr>
              <a:t>in the hard stage and </a:t>
            </a:r>
            <a:r>
              <a:rPr lang="en-US" altLang="zh-CN" sz="900" dirty="0" smtClean="0">
                <a:solidFill>
                  <a:schemeClr val="tx1">
                    <a:lumMod val="50000"/>
                    <a:lumOff val="50000"/>
                  </a:schemeClr>
                </a:solidFill>
              </a:rPr>
              <a:t>they.</a:t>
            </a:r>
            <a:endParaRPr lang="en-US" altLang="zh-CN" sz="900" dirty="0">
              <a:solidFill>
                <a:schemeClr val="tx1">
                  <a:lumMod val="50000"/>
                  <a:lumOff val="50000"/>
                </a:schemeClr>
              </a:solidFill>
            </a:endParaRPr>
          </a:p>
        </p:txBody>
      </p:sp>
      <p:sp>
        <p:nvSpPr>
          <p:cNvPr id="13" name="TextBox 7"/>
          <p:cNvSpPr>
            <a:spLocks noChangeArrowheads="1"/>
          </p:cNvSpPr>
          <p:nvPr/>
        </p:nvSpPr>
        <p:spPr bwMode="auto">
          <a:xfrm>
            <a:off x="868696" y="2284512"/>
            <a:ext cx="1962094" cy="230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1500" dirty="0" smtClean="0">
                <a:solidFill>
                  <a:schemeClr val="tx1">
                    <a:lumMod val="65000"/>
                    <a:lumOff val="35000"/>
                  </a:schemeClr>
                </a:solidFill>
                <a:latin typeface="微软雅黑" pitchFamily="34" charset="-122"/>
                <a:ea typeface="微软雅黑" pitchFamily="34" charset="-122"/>
                <a:sym typeface="微软雅黑" pitchFamily="34" charset="-122"/>
              </a:rPr>
              <a:t>THE BUSINESS  PLAN</a:t>
            </a:r>
            <a:endParaRPr lang="zh-CN" altLang="en-US" sz="1500" dirty="0">
              <a:solidFill>
                <a:schemeClr val="tx1">
                  <a:lumMod val="65000"/>
                  <a:lumOff val="35000"/>
                </a:schemeClr>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par>
                          <p:cTn id="16" fill="hold">
                            <p:stCondLst>
                              <p:cond delay="1350"/>
                            </p:stCondLst>
                            <p:childTnLst>
                              <p:par>
                                <p:cTn id="17" presetID="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par>
                          <p:cTn id="21" fill="hold">
                            <p:stCondLst>
                              <p:cond delay="1850"/>
                            </p:stCondLst>
                            <p:childTnLst>
                              <p:par>
                                <p:cTn id="22" presetID="12" presetClass="entr" presetSubtype="4"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p:tgtEl>
                                          <p:spTgt spid="9"/>
                                        </p:tgtEl>
                                        <p:attrNameLst>
                                          <p:attrName>ppt_y</p:attrName>
                                        </p:attrNameLst>
                                      </p:cBhvr>
                                      <p:tavLst>
                                        <p:tav tm="0">
                                          <p:val>
                                            <p:strVal val="#ppt_y+#ppt_h*1.125000"/>
                                          </p:val>
                                        </p:tav>
                                        <p:tav tm="100000">
                                          <p:val>
                                            <p:strVal val="#ppt_y"/>
                                          </p:val>
                                        </p:tav>
                                      </p:tavLst>
                                    </p:anim>
                                    <p:animEffect transition="in" filter="wipe(up)">
                                      <p:cBhvr>
                                        <p:cTn id="25" dur="500"/>
                                        <p:tgtEl>
                                          <p:spTgt spid="9"/>
                                        </p:tgtEl>
                                      </p:cBhvr>
                                    </p:animEffect>
                                  </p:childTnLst>
                                </p:cTn>
                              </p:par>
                            </p:childTnLst>
                          </p:cTn>
                        </p:par>
                        <p:par>
                          <p:cTn id="26" fill="hold">
                            <p:stCondLst>
                              <p:cond delay="23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254291" y="2067694"/>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1"/>
                </a:solidFill>
                <a:latin typeface="微软雅黑" pitchFamily="34" charset="-122"/>
                <a:ea typeface="微软雅黑" pitchFamily="34" charset="-122"/>
              </a:rPr>
              <a:t>01</a:t>
            </a:r>
            <a:endParaRPr lang="zh-CN" altLang="en-US" sz="4000" b="1" dirty="0">
              <a:solidFill>
                <a:schemeClr val="accent1"/>
              </a:solidFill>
              <a:latin typeface="微软雅黑" pitchFamily="34" charset="-122"/>
              <a:ea typeface="微软雅黑" pitchFamily="34" charset="-122"/>
            </a:endParaRPr>
          </a:p>
        </p:txBody>
      </p:sp>
      <p:sp>
        <p:nvSpPr>
          <p:cNvPr id="17" name="弧形 16"/>
          <p:cNvSpPr/>
          <p:nvPr/>
        </p:nvSpPr>
        <p:spPr>
          <a:xfrm>
            <a:off x="1254291" y="1923678"/>
            <a:ext cx="1296144" cy="1296144"/>
          </a:xfrm>
          <a:prstGeom prst="arc">
            <a:avLst>
              <a:gd name="adj1" fmla="val 10830103"/>
              <a:gd name="adj2" fmla="val 10828201"/>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1" name="TextBox 20"/>
          <p:cNvSpPr txBox="1"/>
          <p:nvPr/>
        </p:nvSpPr>
        <p:spPr>
          <a:xfrm>
            <a:off x="1115616" y="3427564"/>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22" name="椭圆 21"/>
          <p:cNvSpPr/>
          <p:nvPr/>
        </p:nvSpPr>
        <p:spPr>
          <a:xfrm>
            <a:off x="3059832" y="2090932"/>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2"/>
                </a:solidFill>
                <a:latin typeface="微软雅黑" pitchFamily="34" charset="-122"/>
                <a:ea typeface="微软雅黑" pitchFamily="34" charset="-122"/>
              </a:rPr>
              <a:t>02</a:t>
            </a:r>
            <a:endParaRPr lang="zh-CN" altLang="en-US" sz="4000" b="1" dirty="0">
              <a:solidFill>
                <a:schemeClr val="accent2"/>
              </a:solidFill>
              <a:latin typeface="微软雅黑" pitchFamily="34" charset="-122"/>
              <a:ea typeface="微软雅黑" pitchFamily="34" charset="-122"/>
            </a:endParaRPr>
          </a:p>
        </p:txBody>
      </p:sp>
      <p:sp>
        <p:nvSpPr>
          <p:cNvPr id="23" name="弧形 22"/>
          <p:cNvSpPr/>
          <p:nvPr/>
        </p:nvSpPr>
        <p:spPr>
          <a:xfrm>
            <a:off x="3059832" y="1946916"/>
            <a:ext cx="1296144" cy="1296144"/>
          </a:xfrm>
          <a:prstGeom prst="arc">
            <a:avLst>
              <a:gd name="adj1" fmla="val 10830103"/>
              <a:gd name="adj2" fmla="val 10828201"/>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4" name="TextBox 23"/>
          <p:cNvSpPr txBox="1"/>
          <p:nvPr/>
        </p:nvSpPr>
        <p:spPr>
          <a:xfrm>
            <a:off x="2921157" y="3450802"/>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25" name="椭圆 24"/>
          <p:cNvSpPr/>
          <p:nvPr/>
        </p:nvSpPr>
        <p:spPr>
          <a:xfrm>
            <a:off x="4921358" y="2139702"/>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3"/>
                </a:solidFill>
                <a:latin typeface="微软雅黑" pitchFamily="34" charset="-122"/>
                <a:ea typeface="微软雅黑" pitchFamily="34" charset="-122"/>
              </a:rPr>
              <a:t>03</a:t>
            </a:r>
            <a:endParaRPr lang="zh-CN" altLang="en-US" sz="4000" b="1" dirty="0">
              <a:solidFill>
                <a:schemeClr val="accent3"/>
              </a:solidFill>
              <a:latin typeface="微软雅黑" pitchFamily="34" charset="-122"/>
              <a:ea typeface="微软雅黑" pitchFamily="34" charset="-122"/>
            </a:endParaRPr>
          </a:p>
        </p:txBody>
      </p:sp>
      <p:sp>
        <p:nvSpPr>
          <p:cNvPr id="26" name="弧形 25"/>
          <p:cNvSpPr/>
          <p:nvPr/>
        </p:nvSpPr>
        <p:spPr>
          <a:xfrm>
            <a:off x="4921358" y="1995686"/>
            <a:ext cx="1296144" cy="1296144"/>
          </a:xfrm>
          <a:prstGeom prst="arc">
            <a:avLst>
              <a:gd name="adj1" fmla="val 10830103"/>
              <a:gd name="adj2" fmla="val 10828201"/>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7" name="TextBox 26"/>
          <p:cNvSpPr txBox="1"/>
          <p:nvPr/>
        </p:nvSpPr>
        <p:spPr>
          <a:xfrm>
            <a:off x="4782683" y="3499572"/>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28" name="椭圆 27"/>
          <p:cNvSpPr/>
          <p:nvPr/>
        </p:nvSpPr>
        <p:spPr>
          <a:xfrm>
            <a:off x="6726899" y="2162940"/>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4"/>
                </a:solidFill>
                <a:latin typeface="微软雅黑" pitchFamily="34" charset="-122"/>
                <a:ea typeface="微软雅黑" pitchFamily="34" charset="-122"/>
              </a:rPr>
              <a:t>04</a:t>
            </a:r>
            <a:endParaRPr lang="zh-CN" altLang="en-US" sz="4000" b="1" dirty="0">
              <a:solidFill>
                <a:schemeClr val="bg1">
                  <a:lumMod val="50000"/>
                </a:schemeClr>
              </a:solidFill>
              <a:latin typeface="微软雅黑" pitchFamily="34" charset="-122"/>
              <a:ea typeface="微软雅黑" pitchFamily="34" charset="-122"/>
            </a:endParaRPr>
          </a:p>
        </p:txBody>
      </p:sp>
      <p:sp>
        <p:nvSpPr>
          <p:cNvPr id="29" name="弧形 28"/>
          <p:cNvSpPr/>
          <p:nvPr/>
        </p:nvSpPr>
        <p:spPr>
          <a:xfrm>
            <a:off x="6726899" y="2018924"/>
            <a:ext cx="1296144"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30" name="TextBox 29"/>
          <p:cNvSpPr txBox="1"/>
          <p:nvPr/>
        </p:nvSpPr>
        <p:spPr>
          <a:xfrm>
            <a:off x="6588224" y="3522810"/>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31" name="矩形 30"/>
          <p:cNvSpPr/>
          <p:nvPr/>
        </p:nvSpPr>
        <p:spPr>
          <a:xfrm>
            <a:off x="3716586" y="543239"/>
            <a:ext cx="1503486" cy="681210"/>
          </a:xfrm>
          <a:prstGeom prst="rect">
            <a:avLst/>
          </a:prstGeom>
          <a:effectLst/>
        </p:spPr>
        <p:txBody>
          <a:bodyPr vert="horz" wrap="none" lIns="65023" tIns="32511" rIns="65023" bIns="32511">
            <a:spAutoFit/>
          </a:bodyPr>
          <a:lstStyle/>
          <a:p>
            <a:r>
              <a:rPr lang="zh-CN" altLang="en-US" sz="4000" b="1" dirty="0" smtClean="0">
                <a:solidFill>
                  <a:schemeClr val="tx1">
                    <a:lumMod val="50000"/>
                    <a:lumOff val="50000"/>
                  </a:schemeClr>
                </a:solidFill>
                <a:ea typeface="微软雅黑" panose="020B0503020204020204" pitchFamily="34" charset="-122"/>
              </a:rPr>
              <a:t>目   录</a:t>
            </a:r>
            <a:endParaRPr lang="zh-CN" altLang="en-US" sz="4000" b="1" dirty="0">
              <a:solidFill>
                <a:schemeClr val="tx1">
                  <a:lumMod val="50000"/>
                  <a:lumOff val="50000"/>
                </a:schemeClr>
              </a:solidFill>
              <a:ea typeface="微软雅黑" panose="020B0503020204020204" pitchFamily="34" charset="-122"/>
            </a:endParaRPr>
          </a:p>
        </p:txBody>
      </p:sp>
      <p:sp>
        <p:nvSpPr>
          <p:cNvPr id="32" name="矩形 31"/>
          <p:cNvSpPr/>
          <p:nvPr/>
        </p:nvSpPr>
        <p:spPr>
          <a:xfrm>
            <a:off x="3716586" y="1148974"/>
            <a:ext cx="1482327" cy="342656"/>
          </a:xfrm>
          <a:prstGeom prst="rect">
            <a:avLst/>
          </a:prstGeom>
          <a:effectLst/>
        </p:spPr>
        <p:txBody>
          <a:bodyPr vert="horz" wrap="none" lIns="65023" tIns="32511" rIns="65023" bIns="32511">
            <a:spAutoFit/>
          </a:bodyPr>
          <a:lstStyle/>
          <a:p>
            <a:r>
              <a:rPr lang="en-US" altLang="zh-CN"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900"/>
                            </p:stCondLst>
                            <p:childTnLst>
                              <p:par>
                                <p:cTn id="13" presetID="23" presetClass="entr" presetSubtype="32"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strVal val="4*#ppt_w"/>
                                          </p:val>
                                        </p:tav>
                                        <p:tav tm="100000">
                                          <p:val>
                                            <p:strVal val="#ppt_w"/>
                                          </p:val>
                                        </p:tav>
                                      </p:tavLst>
                                    </p:anim>
                                    <p:anim calcmode="lin" valueType="num">
                                      <p:cBhvr>
                                        <p:cTn id="16" dur="500" fill="hold"/>
                                        <p:tgtEl>
                                          <p:spTgt spid="31"/>
                                        </p:tgtEl>
                                        <p:attrNameLst>
                                          <p:attrName>ppt_h</p:attrName>
                                        </p:attrNameLst>
                                      </p:cBhvr>
                                      <p:tavLst>
                                        <p:tav tm="0">
                                          <p:val>
                                            <p:strVal val="4*#ppt_h"/>
                                          </p:val>
                                        </p:tav>
                                        <p:tav tm="100000">
                                          <p:val>
                                            <p:strVal val="#ppt_h"/>
                                          </p:val>
                                        </p:tav>
                                      </p:tavLst>
                                    </p:anim>
                                  </p:childTnLst>
                                </p:cTn>
                              </p:par>
                              <p:par>
                                <p:cTn id="17" presetID="49" presetClass="entr" presetSubtype="0" decel="100000" fill="hold" grpId="0" nodeType="withEffect">
                                  <p:stCondLst>
                                    <p:cond delay="6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par>
                                <p:cTn id="33" presetID="49" presetClass="entr" presetSubtype="0" decel="100000" fill="hold" grpId="0" nodeType="withEffect">
                                  <p:stCondLst>
                                    <p:cond delay="60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 calcmode="lin" valueType="num">
                                      <p:cBhvr>
                                        <p:cTn id="37" dur="500" fill="hold"/>
                                        <p:tgtEl>
                                          <p:spTgt spid="22"/>
                                        </p:tgtEl>
                                        <p:attrNameLst>
                                          <p:attrName>style.rotation</p:attrName>
                                        </p:attrNameLst>
                                      </p:cBhvr>
                                      <p:tavLst>
                                        <p:tav tm="0">
                                          <p:val>
                                            <p:fltVal val="360"/>
                                          </p:val>
                                        </p:tav>
                                        <p:tav tm="100000">
                                          <p:val>
                                            <p:fltVal val="0"/>
                                          </p:val>
                                        </p:tav>
                                      </p:tavLst>
                                    </p:anim>
                                    <p:animEffect transition="in" filter="fade">
                                      <p:cBhvr>
                                        <p:cTn id="38" dur="500"/>
                                        <p:tgtEl>
                                          <p:spTgt spid="22"/>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par>
                                <p:cTn id="44" presetID="47"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9" presetClass="entr" presetSubtype="0" decel="100000" fill="hold" grpId="0" nodeType="withEffect">
                                  <p:stCondLst>
                                    <p:cond delay="60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 calcmode="lin" valueType="num">
                                      <p:cBhvr>
                                        <p:cTn id="53" dur="500" fill="hold"/>
                                        <p:tgtEl>
                                          <p:spTgt spid="25"/>
                                        </p:tgtEl>
                                        <p:attrNameLst>
                                          <p:attrName>style.rotation</p:attrName>
                                        </p:attrNameLst>
                                      </p:cBhvr>
                                      <p:tavLst>
                                        <p:tav tm="0">
                                          <p:val>
                                            <p:fltVal val="360"/>
                                          </p:val>
                                        </p:tav>
                                        <p:tav tm="100000">
                                          <p:val>
                                            <p:fltVal val="0"/>
                                          </p:val>
                                        </p:tav>
                                      </p:tavLst>
                                    </p:anim>
                                    <p:animEffect transition="in" filter="fade">
                                      <p:cBhvr>
                                        <p:cTn id="54" dur="500"/>
                                        <p:tgtEl>
                                          <p:spTgt spid="2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par>
                                <p:cTn id="60" presetID="47"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1000"/>
                                        <p:tgtEl>
                                          <p:spTgt spid="27"/>
                                        </p:tgtEl>
                                      </p:cBhvr>
                                    </p:animEffect>
                                    <p:anim calcmode="lin" valueType="num">
                                      <p:cBhvr>
                                        <p:cTn id="63" dur="1000" fill="hold"/>
                                        <p:tgtEl>
                                          <p:spTgt spid="27"/>
                                        </p:tgtEl>
                                        <p:attrNameLst>
                                          <p:attrName>ppt_x</p:attrName>
                                        </p:attrNameLst>
                                      </p:cBhvr>
                                      <p:tavLst>
                                        <p:tav tm="0">
                                          <p:val>
                                            <p:strVal val="#ppt_x"/>
                                          </p:val>
                                        </p:tav>
                                        <p:tav tm="100000">
                                          <p:val>
                                            <p:strVal val="#ppt_x"/>
                                          </p:val>
                                        </p:tav>
                                      </p:tavLst>
                                    </p:anim>
                                    <p:anim calcmode="lin" valueType="num">
                                      <p:cBhvr>
                                        <p:cTn id="64" dur="1000" fill="hold"/>
                                        <p:tgtEl>
                                          <p:spTgt spid="27"/>
                                        </p:tgtEl>
                                        <p:attrNameLst>
                                          <p:attrName>ppt_y</p:attrName>
                                        </p:attrNameLst>
                                      </p:cBhvr>
                                      <p:tavLst>
                                        <p:tav tm="0">
                                          <p:val>
                                            <p:strVal val="#ppt_y-.1"/>
                                          </p:val>
                                        </p:tav>
                                        <p:tav tm="100000">
                                          <p:val>
                                            <p:strVal val="#ppt_y"/>
                                          </p:val>
                                        </p:tav>
                                      </p:tavLst>
                                    </p:anim>
                                  </p:childTnLst>
                                </p:cTn>
                              </p:par>
                              <p:par>
                                <p:cTn id="65" presetID="49" presetClass="entr" presetSubtype="0" decel="100000" fill="hold" grpId="0" nodeType="withEffect">
                                  <p:stCondLst>
                                    <p:cond delay="60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 calcmode="lin" valueType="num">
                                      <p:cBhvr>
                                        <p:cTn id="69" dur="500" fill="hold"/>
                                        <p:tgtEl>
                                          <p:spTgt spid="28"/>
                                        </p:tgtEl>
                                        <p:attrNameLst>
                                          <p:attrName>style.rotation</p:attrName>
                                        </p:attrNameLst>
                                      </p:cBhvr>
                                      <p:tavLst>
                                        <p:tav tm="0">
                                          <p:val>
                                            <p:fltVal val="360"/>
                                          </p:val>
                                        </p:tav>
                                        <p:tav tm="100000">
                                          <p:val>
                                            <p:fltVal val="0"/>
                                          </p:val>
                                        </p:tav>
                                      </p:tavLst>
                                    </p:anim>
                                    <p:animEffect transition="in" filter="fade">
                                      <p:cBhvr>
                                        <p:cTn id="70" dur="500"/>
                                        <p:tgtEl>
                                          <p:spTgt spid="2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p:cTn id="73" dur="500" fill="hold"/>
                                        <p:tgtEl>
                                          <p:spTgt spid="29"/>
                                        </p:tgtEl>
                                        <p:attrNameLst>
                                          <p:attrName>ppt_w</p:attrName>
                                        </p:attrNameLst>
                                      </p:cBhvr>
                                      <p:tavLst>
                                        <p:tav tm="0">
                                          <p:val>
                                            <p:fltVal val="0"/>
                                          </p:val>
                                        </p:tav>
                                        <p:tav tm="100000">
                                          <p:val>
                                            <p:strVal val="#ppt_w"/>
                                          </p:val>
                                        </p:tav>
                                      </p:tavLst>
                                    </p:anim>
                                    <p:anim calcmode="lin" valueType="num">
                                      <p:cBhvr>
                                        <p:cTn id="74" dur="500" fill="hold"/>
                                        <p:tgtEl>
                                          <p:spTgt spid="29"/>
                                        </p:tgtEl>
                                        <p:attrNameLst>
                                          <p:attrName>ppt_h</p:attrName>
                                        </p:attrNameLst>
                                      </p:cBhvr>
                                      <p:tavLst>
                                        <p:tav tm="0">
                                          <p:val>
                                            <p:fltVal val="0"/>
                                          </p:val>
                                        </p:tav>
                                        <p:tav tm="100000">
                                          <p:val>
                                            <p:strVal val="#ppt_h"/>
                                          </p:val>
                                        </p:tav>
                                      </p:tavLst>
                                    </p:anim>
                                    <p:animEffect transition="in" filter="fade">
                                      <p:cBhvr>
                                        <p:cTn id="75" dur="500"/>
                                        <p:tgtEl>
                                          <p:spTgt spid="29"/>
                                        </p:tgtEl>
                                      </p:cBhvr>
                                    </p:animEffect>
                                  </p:childTnLst>
                                </p:cTn>
                              </p:par>
                              <p:par>
                                <p:cTn id="76" presetID="47" presetClass="entr" presetSubtype="0"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fade">
                                      <p:cBhvr>
                                        <p:cTn id="78" dur="1000"/>
                                        <p:tgtEl>
                                          <p:spTgt spid="30"/>
                                        </p:tgtEl>
                                      </p:cBhvr>
                                    </p:animEffect>
                                    <p:anim calcmode="lin" valueType="num">
                                      <p:cBhvr>
                                        <p:cTn id="79" dur="1000" fill="hold"/>
                                        <p:tgtEl>
                                          <p:spTgt spid="30"/>
                                        </p:tgtEl>
                                        <p:attrNameLst>
                                          <p:attrName>ppt_x</p:attrName>
                                        </p:attrNameLst>
                                      </p:cBhvr>
                                      <p:tavLst>
                                        <p:tav tm="0">
                                          <p:val>
                                            <p:strVal val="#ppt_x"/>
                                          </p:val>
                                        </p:tav>
                                        <p:tav tm="100000">
                                          <p:val>
                                            <p:strVal val="#ppt_x"/>
                                          </p:val>
                                        </p:tav>
                                      </p:tavLst>
                                    </p:anim>
                                    <p:anim calcmode="lin" valueType="num">
                                      <p:cBhvr>
                                        <p:cTn id="8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1" grpId="0"/>
      <p:bldP spid="22" grpId="0" animBg="1"/>
      <p:bldP spid="23" grpId="0" animBg="1"/>
      <p:bldP spid="24" grpId="0"/>
      <p:bldP spid="25" grpId="0" animBg="1"/>
      <p:bldP spid="26" grpId="0" animBg="1"/>
      <p:bldP spid="27" grpId="0"/>
      <p:bldP spid="28" grpId="0" animBg="1"/>
      <p:bldP spid="29" grpId="0" animBg="1"/>
      <p:bldP spid="30" grpId="0"/>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929269" y="1563638"/>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1"/>
                </a:solidFill>
                <a:latin typeface="微软雅黑" pitchFamily="34" charset="-122"/>
                <a:ea typeface="微软雅黑" pitchFamily="34" charset="-122"/>
              </a:rPr>
              <a:t>01</a:t>
            </a:r>
            <a:endParaRPr lang="zh-CN" altLang="en-US" sz="4000" b="1" dirty="0">
              <a:solidFill>
                <a:schemeClr val="accent1"/>
              </a:solidFill>
              <a:latin typeface="微软雅黑" pitchFamily="34" charset="-122"/>
              <a:ea typeface="微软雅黑" pitchFamily="34" charset="-122"/>
            </a:endParaRPr>
          </a:p>
        </p:txBody>
      </p:sp>
      <p:sp>
        <p:nvSpPr>
          <p:cNvPr id="17" name="弧形 16"/>
          <p:cNvSpPr/>
          <p:nvPr/>
        </p:nvSpPr>
        <p:spPr>
          <a:xfrm>
            <a:off x="3929269" y="1419622"/>
            <a:ext cx="1296144" cy="1296144"/>
          </a:xfrm>
          <a:prstGeom prst="arc">
            <a:avLst>
              <a:gd name="adj1" fmla="val 10830103"/>
              <a:gd name="adj2" fmla="val 10828201"/>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1" name="TextBox 20"/>
          <p:cNvSpPr txBox="1"/>
          <p:nvPr/>
        </p:nvSpPr>
        <p:spPr>
          <a:xfrm>
            <a:off x="3790594" y="2923508"/>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6" name="TextBox 15"/>
          <p:cNvSpPr txBox="1"/>
          <p:nvPr/>
        </p:nvSpPr>
        <p:spPr>
          <a:xfrm>
            <a:off x="3131840" y="3422143"/>
            <a:ext cx="2895792" cy="37374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60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anim calcmode="lin" valueType="num">
                                      <p:cBhvr>
                                        <p:cTn id="19" dur="1000" fill="hold"/>
                                        <p:tgtEl>
                                          <p:spTgt spid="21"/>
                                        </p:tgtEl>
                                        <p:attrNameLst>
                                          <p:attrName>ppt_x</p:attrName>
                                        </p:attrNameLst>
                                      </p:cBhvr>
                                      <p:tavLst>
                                        <p:tav tm="0">
                                          <p:val>
                                            <p:strVal val="#ppt_x"/>
                                          </p:val>
                                        </p:tav>
                                        <p:tav tm="100000">
                                          <p:val>
                                            <p:strVal val="#ppt_x"/>
                                          </p:val>
                                        </p:tav>
                                      </p:tavLst>
                                    </p:anim>
                                    <p:anim calcmode="lin" valueType="num">
                                      <p:cBhvr>
                                        <p:cTn id="20" dur="1000" fill="hold"/>
                                        <p:tgtEl>
                                          <p:spTgt spid="21"/>
                                        </p:tgtEl>
                                        <p:attrNameLst>
                                          <p:attrName>ppt_y</p:attrName>
                                        </p:attrNameLst>
                                      </p:cBhvr>
                                      <p:tavLst>
                                        <p:tav tm="0">
                                          <p:val>
                                            <p:strVal val="#ppt_y-.1"/>
                                          </p:val>
                                        </p:tav>
                                        <p:tav tm="100000">
                                          <p:val>
                                            <p:strVal val="#ppt_y"/>
                                          </p:val>
                                        </p:tav>
                                      </p:tavLst>
                                    </p:anim>
                                  </p:childTnLst>
                                </p:cTn>
                              </p:par>
                            </p:childTnLst>
                          </p:cTn>
                        </p:par>
                        <p:par>
                          <p:cTn id="21" fill="hold">
                            <p:stCondLst>
                              <p:cond delay="11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1"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063312" y="1567669"/>
            <a:ext cx="1059718" cy="1060472"/>
          </a:xfrm>
          <a:prstGeom prst="ellipse">
            <a:avLst/>
          </a:prstGeom>
          <a:solidFill>
            <a:schemeClr val="accent1"/>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5" name="Oval 7"/>
          <p:cNvSpPr>
            <a:spLocks noChangeArrowheads="1"/>
          </p:cNvSpPr>
          <p:nvPr/>
        </p:nvSpPr>
        <p:spPr bwMode="auto">
          <a:xfrm>
            <a:off x="2817186" y="1832504"/>
            <a:ext cx="530425" cy="530048"/>
          </a:xfrm>
          <a:prstGeom prst="ellipse">
            <a:avLst/>
          </a:prstGeom>
          <a:solidFill>
            <a:schemeClr val="accent2"/>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6" name="Oval 8"/>
          <p:cNvSpPr>
            <a:spLocks noChangeArrowheads="1"/>
          </p:cNvSpPr>
          <p:nvPr/>
        </p:nvSpPr>
        <p:spPr bwMode="auto">
          <a:xfrm>
            <a:off x="4041764" y="1567669"/>
            <a:ext cx="1059341" cy="1060472"/>
          </a:xfrm>
          <a:prstGeom prst="ellipse">
            <a:avLst/>
          </a:prstGeom>
          <a:solidFill>
            <a:schemeClr val="accent3"/>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7" name="Oval 9"/>
          <p:cNvSpPr>
            <a:spLocks noChangeArrowheads="1"/>
          </p:cNvSpPr>
          <p:nvPr/>
        </p:nvSpPr>
        <p:spPr bwMode="auto">
          <a:xfrm>
            <a:off x="5796392" y="1832504"/>
            <a:ext cx="529293" cy="530048"/>
          </a:xfrm>
          <a:prstGeom prst="ellipse">
            <a:avLst/>
          </a:prstGeom>
          <a:solidFill>
            <a:schemeClr val="accent4"/>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11" name="Oval 10"/>
          <p:cNvSpPr>
            <a:spLocks noChangeArrowheads="1"/>
          </p:cNvSpPr>
          <p:nvPr/>
        </p:nvSpPr>
        <p:spPr bwMode="auto">
          <a:xfrm>
            <a:off x="7020971" y="1567669"/>
            <a:ext cx="1059718" cy="1060472"/>
          </a:xfrm>
          <a:prstGeom prst="ellipse">
            <a:avLst/>
          </a:prstGeom>
          <a:solidFill>
            <a:schemeClr val="accent1"/>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13" name="Oval 11"/>
          <p:cNvSpPr>
            <a:spLocks noChangeArrowheads="1"/>
          </p:cNvSpPr>
          <p:nvPr/>
        </p:nvSpPr>
        <p:spPr bwMode="auto">
          <a:xfrm>
            <a:off x="2418800" y="2046034"/>
            <a:ext cx="102614" cy="103369"/>
          </a:xfrm>
          <a:prstGeom prst="ellipse">
            <a:avLst/>
          </a:prstGeom>
          <a:solidFill>
            <a:schemeClr val="accent2">
              <a:alpha val="40000"/>
            </a:schemeClr>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14" name="Oval 12"/>
          <p:cNvSpPr>
            <a:spLocks noChangeArrowheads="1"/>
          </p:cNvSpPr>
          <p:nvPr/>
        </p:nvSpPr>
        <p:spPr bwMode="auto">
          <a:xfrm>
            <a:off x="3643380" y="2046034"/>
            <a:ext cx="102237" cy="103369"/>
          </a:xfrm>
          <a:prstGeom prst="ellipse">
            <a:avLst/>
          </a:prstGeom>
          <a:solidFill>
            <a:schemeClr val="accent3"/>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15" name="Oval 13"/>
          <p:cNvSpPr>
            <a:spLocks noChangeArrowheads="1"/>
          </p:cNvSpPr>
          <p:nvPr/>
        </p:nvSpPr>
        <p:spPr bwMode="auto">
          <a:xfrm>
            <a:off x="5397253" y="2046034"/>
            <a:ext cx="103369" cy="103369"/>
          </a:xfrm>
          <a:prstGeom prst="ellipse">
            <a:avLst/>
          </a:prstGeom>
          <a:solidFill>
            <a:schemeClr val="accent3"/>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16" name="Oval 14"/>
          <p:cNvSpPr>
            <a:spLocks noChangeArrowheads="1"/>
          </p:cNvSpPr>
          <p:nvPr/>
        </p:nvSpPr>
        <p:spPr bwMode="auto">
          <a:xfrm>
            <a:off x="6621455" y="2046034"/>
            <a:ext cx="103746" cy="103369"/>
          </a:xfrm>
          <a:prstGeom prst="ellipse">
            <a:avLst/>
          </a:prstGeom>
          <a:solidFill>
            <a:schemeClr val="accent4"/>
          </a:solidFill>
          <a:ln w="4" cap="flat">
            <a:noFill/>
            <a:prstDash val="solid"/>
            <a:miter lim="800000"/>
            <a:headEnd/>
            <a:tailEnd/>
          </a:ln>
        </p:spPr>
        <p:txBody>
          <a:bodyPr vert="horz" wrap="square" lIns="68573" tIns="34287" rIns="68573" bIns="34287" numCol="1" anchor="t" anchorCtr="0" compatLnSpc="1">
            <a:prstTxWarp prst="textNoShape">
              <a:avLst/>
            </a:prstTxWarp>
          </a:bodyPr>
          <a:lstStyle/>
          <a:p>
            <a:endParaRPr lang="zh-CN" altLang="en-US" sz="1000" dirty="0"/>
          </a:p>
        </p:txBody>
      </p:sp>
      <p:sp>
        <p:nvSpPr>
          <p:cNvPr id="17" name="Line 15"/>
          <p:cNvSpPr>
            <a:spLocks noChangeShapeType="1"/>
          </p:cNvSpPr>
          <p:nvPr/>
        </p:nvSpPr>
        <p:spPr bwMode="auto">
          <a:xfrm>
            <a:off x="1592605" y="2702838"/>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18" name="Line 16"/>
          <p:cNvSpPr>
            <a:spLocks noChangeShapeType="1"/>
          </p:cNvSpPr>
          <p:nvPr/>
        </p:nvSpPr>
        <p:spPr bwMode="auto">
          <a:xfrm>
            <a:off x="3082774" y="2422159"/>
            <a:ext cx="0" cy="228995"/>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19" name="Line 17"/>
          <p:cNvSpPr>
            <a:spLocks noChangeShapeType="1"/>
          </p:cNvSpPr>
          <p:nvPr/>
        </p:nvSpPr>
        <p:spPr bwMode="auto">
          <a:xfrm>
            <a:off x="4571811" y="2702838"/>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0" name="Line 18"/>
          <p:cNvSpPr>
            <a:spLocks noChangeShapeType="1"/>
          </p:cNvSpPr>
          <p:nvPr/>
        </p:nvSpPr>
        <p:spPr bwMode="auto">
          <a:xfrm>
            <a:off x="6061226" y="2422159"/>
            <a:ext cx="0" cy="228995"/>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1" name="Line 19"/>
          <p:cNvSpPr>
            <a:spLocks noChangeShapeType="1"/>
          </p:cNvSpPr>
          <p:nvPr/>
        </p:nvSpPr>
        <p:spPr bwMode="auto">
          <a:xfrm>
            <a:off x="7550264" y="2702838"/>
            <a:ext cx="0" cy="374618"/>
          </a:xfrm>
          <a:prstGeom prst="line">
            <a:avLst/>
          </a:prstGeom>
          <a:noFill/>
          <a:ln w="4" cap="flat">
            <a:no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5" name="Freeform 24"/>
          <p:cNvSpPr>
            <a:spLocks noEditPoints="1"/>
          </p:cNvSpPr>
          <p:nvPr/>
        </p:nvSpPr>
        <p:spPr bwMode="auto">
          <a:xfrm>
            <a:off x="2936783" y="1951916"/>
            <a:ext cx="291227" cy="291227"/>
          </a:xfrm>
          <a:custGeom>
            <a:avLst/>
            <a:gdLst>
              <a:gd name="T0" fmla="*/ 919 w 1838"/>
              <a:gd name="T1" fmla="*/ 0 h 1838"/>
              <a:gd name="T2" fmla="*/ 0 w 1838"/>
              <a:gd name="T3" fmla="*/ 919 h 1838"/>
              <a:gd name="T4" fmla="*/ 919 w 1838"/>
              <a:gd name="T5" fmla="*/ 1838 h 1838"/>
              <a:gd name="T6" fmla="*/ 1838 w 1838"/>
              <a:gd name="T7" fmla="*/ 919 h 1838"/>
              <a:gd name="T8" fmla="*/ 919 w 1838"/>
              <a:gd name="T9" fmla="*/ 0 h 1838"/>
              <a:gd name="T10" fmla="*/ 919 w 1838"/>
              <a:gd name="T11" fmla="*/ 1608 h 1838"/>
              <a:gd name="T12" fmla="*/ 919 w 1838"/>
              <a:gd name="T13" fmla="*/ 1608 h 1838"/>
              <a:gd name="T14" fmla="*/ 230 w 1838"/>
              <a:gd name="T15" fmla="*/ 919 h 1838"/>
              <a:gd name="T16" fmla="*/ 919 w 1838"/>
              <a:gd name="T17" fmla="*/ 230 h 1838"/>
              <a:gd name="T18" fmla="*/ 1608 w 1838"/>
              <a:gd name="T19" fmla="*/ 919 h 1838"/>
              <a:gd name="T20" fmla="*/ 919 w 1838"/>
              <a:gd name="T21" fmla="*/ 1608 h 1838"/>
              <a:gd name="T22" fmla="*/ 1493 w 1838"/>
              <a:gd name="T23" fmla="*/ 919 h 1838"/>
              <a:gd name="T24" fmla="*/ 1493 w 1838"/>
              <a:gd name="T25" fmla="*/ 919 h 1838"/>
              <a:gd name="T26" fmla="*/ 1378 w 1838"/>
              <a:gd name="T27" fmla="*/ 1034 h 1838"/>
              <a:gd name="T28" fmla="*/ 919 w 1838"/>
              <a:gd name="T29" fmla="*/ 1034 h 1838"/>
              <a:gd name="T30" fmla="*/ 804 w 1838"/>
              <a:gd name="T31" fmla="*/ 919 h 1838"/>
              <a:gd name="T32" fmla="*/ 804 w 1838"/>
              <a:gd name="T33" fmla="*/ 460 h 1838"/>
              <a:gd name="T34" fmla="*/ 919 w 1838"/>
              <a:gd name="T35" fmla="*/ 345 h 1838"/>
              <a:gd name="T36" fmla="*/ 1034 w 1838"/>
              <a:gd name="T37" fmla="*/ 460 h 1838"/>
              <a:gd name="T38" fmla="*/ 1034 w 1838"/>
              <a:gd name="T39" fmla="*/ 804 h 1838"/>
              <a:gd name="T40" fmla="*/ 1378 w 1838"/>
              <a:gd name="T41" fmla="*/ 804 h 1838"/>
              <a:gd name="T42" fmla="*/ 1493 w 1838"/>
              <a:gd name="T43" fmla="*/ 919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w="9525">
            <a:noFill/>
            <a:round/>
            <a:headEnd/>
            <a:tailEnd/>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6" name="Freeform 25"/>
          <p:cNvSpPr>
            <a:spLocks/>
          </p:cNvSpPr>
          <p:nvPr/>
        </p:nvSpPr>
        <p:spPr bwMode="auto">
          <a:xfrm>
            <a:off x="1423162" y="1791326"/>
            <a:ext cx="340018" cy="613161"/>
          </a:xfrm>
          <a:custGeom>
            <a:avLst/>
            <a:gdLst>
              <a:gd name="T0" fmla="*/ 604 w 637"/>
              <a:gd name="T1" fmla="*/ 610 h 1149"/>
              <a:gd name="T2" fmla="*/ 604 w 637"/>
              <a:gd name="T3" fmla="*/ 610 h 1149"/>
              <a:gd name="T4" fmla="*/ 637 w 637"/>
              <a:gd name="T5" fmla="*/ 739 h 1149"/>
              <a:gd name="T6" fmla="*/ 569 w 637"/>
              <a:gd name="T7" fmla="*/ 929 h 1149"/>
              <a:gd name="T8" fmla="*/ 373 w 637"/>
              <a:gd name="T9" fmla="*/ 1019 h 1149"/>
              <a:gd name="T10" fmla="*/ 373 w 637"/>
              <a:gd name="T11" fmla="*/ 1149 h 1149"/>
              <a:gd name="T12" fmla="*/ 264 w 637"/>
              <a:gd name="T13" fmla="*/ 1149 h 1149"/>
              <a:gd name="T14" fmla="*/ 264 w 637"/>
              <a:gd name="T15" fmla="*/ 1019 h 1149"/>
              <a:gd name="T16" fmla="*/ 0 w 637"/>
              <a:gd name="T17" fmla="*/ 771 h 1149"/>
              <a:gd name="T18" fmla="*/ 168 w 637"/>
              <a:gd name="T19" fmla="*/ 728 h 1149"/>
              <a:gd name="T20" fmla="*/ 323 w 637"/>
              <a:gd name="T21" fmla="*/ 870 h 1149"/>
              <a:gd name="T22" fmla="*/ 413 w 637"/>
              <a:gd name="T23" fmla="*/ 839 h 1149"/>
              <a:gd name="T24" fmla="*/ 442 w 637"/>
              <a:gd name="T25" fmla="*/ 766 h 1149"/>
              <a:gd name="T26" fmla="*/ 413 w 637"/>
              <a:gd name="T27" fmla="*/ 698 h 1149"/>
              <a:gd name="T28" fmla="*/ 284 w 637"/>
              <a:gd name="T29" fmla="*/ 640 h 1149"/>
              <a:gd name="T30" fmla="*/ 144 w 637"/>
              <a:gd name="T31" fmla="*/ 578 h 1149"/>
              <a:gd name="T32" fmla="*/ 62 w 637"/>
              <a:gd name="T33" fmla="*/ 493 h 1149"/>
              <a:gd name="T34" fmla="*/ 31 w 637"/>
              <a:gd name="T35" fmla="*/ 366 h 1149"/>
              <a:gd name="T36" fmla="*/ 87 w 637"/>
              <a:gd name="T37" fmla="*/ 194 h 1149"/>
              <a:gd name="T38" fmla="*/ 264 w 637"/>
              <a:gd name="T39" fmla="*/ 101 h 1149"/>
              <a:gd name="T40" fmla="*/ 264 w 637"/>
              <a:gd name="T41" fmla="*/ 0 h 1149"/>
              <a:gd name="T42" fmla="*/ 373 w 637"/>
              <a:gd name="T43" fmla="*/ 0 h 1149"/>
              <a:gd name="T44" fmla="*/ 373 w 637"/>
              <a:gd name="T45" fmla="*/ 101 h 1149"/>
              <a:gd name="T46" fmla="*/ 609 w 637"/>
              <a:gd name="T47" fmla="*/ 307 h 1149"/>
              <a:gd name="T48" fmla="*/ 459 w 637"/>
              <a:gd name="T49" fmla="*/ 369 h 1149"/>
              <a:gd name="T50" fmla="*/ 323 w 637"/>
              <a:gd name="T51" fmla="*/ 242 h 1149"/>
              <a:gd name="T52" fmla="*/ 250 w 637"/>
              <a:gd name="T53" fmla="*/ 270 h 1149"/>
              <a:gd name="T54" fmla="*/ 222 w 637"/>
              <a:gd name="T55" fmla="*/ 339 h 1149"/>
              <a:gd name="T56" fmla="*/ 249 w 637"/>
              <a:gd name="T57" fmla="*/ 402 h 1149"/>
              <a:gd name="T58" fmla="*/ 364 w 637"/>
              <a:gd name="T59" fmla="*/ 456 h 1149"/>
              <a:gd name="T60" fmla="*/ 516 w 637"/>
              <a:gd name="T61" fmla="*/ 523 h 1149"/>
              <a:gd name="T62" fmla="*/ 604 w 637"/>
              <a:gd name="T63" fmla="*/ 61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w="9525">
            <a:noFill/>
            <a:round/>
            <a:headEnd/>
            <a:tailEnd/>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7" name="Freeform 26"/>
          <p:cNvSpPr>
            <a:spLocks noEditPoints="1"/>
          </p:cNvSpPr>
          <p:nvPr/>
        </p:nvSpPr>
        <p:spPr bwMode="auto">
          <a:xfrm>
            <a:off x="4287621" y="1822565"/>
            <a:ext cx="567626" cy="550680"/>
          </a:xfrm>
          <a:custGeom>
            <a:avLst/>
            <a:gdLst>
              <a:gd name="T0" fmla="*/ 1687 w 1687"/>
              <a:gd name="T1" fmla="*/ 89 h 1637"/>
              <a:gd name="T2" fmla="*/ 1598 w 1687"/>
              <a:gd name="T3" fmla="*/ 0 h 1637"/>
              <a:gd name="T4" fmla="*/ 959 w 1687"/>
              <a:gd name="T5" fmla="*/ 0 h 1637"/>
              <a:gd name="T6" fmla="*/ 869 w 1687"/>
              <a:gd name="T7" fmla="*/ 89 h 1637"/>
              <a:gd name="T8" fmla="*/ 869 w 1687"/>
              <a:gd name="T9" fmla="*/ 755 h 1637"/>
              <a:gd name="T10" fmla="*/ 920 w 1687"/>
              <a:gd name="T11" fmla="*/ 755 h 1637"/>
              <a:gd name="T12" fmla="*/ 920 w 1687"/>
              <a:gd name="T13" fmla="*/ 190 h 1637"/>
              <a:gd name="T14" fmla="*/ 1636 w 1687"/>
              <a:gd name="T15" fmla="*/ 190 h 1637"/>
              <a:gd name="T16" fmla="*/ 1636 w 1687"/>
              <a:gd name="T17" fmla="*/ 1214 h 1637"/>
              <a:gd name="T18" fmla="*/ 1535 w 1687"/>
              <a:gd name="T19" fmla="*/ 1214 h 1637"/>
              <a:gd name="T20" fmla="*/ 1535 w 1687"/>
              <a:gd name="T21" fmla="*/ 1469 h 1637"/>
              <a:gd name="T22" fmla="*/ 1598 w 1687"/>
              <a:gd name="T23" fmla="*/ 1469 h 1637"/>
              <a:gd name="T24" fmla="*/ 1687 w 1687"/>
              <a:gd name="T25" fmla="*/ 1380 h 1637"/>
              <a:gd name="T26" fmla="*/ 1687 w 1687"/>
              <a:gd name="T27" fmla="*/ 89 h 1637"/>
              <a:gd name="T28" fmla="*/ 1687 w 1687"/>
              <a:gd name="T29" fmla="*/ 89 h 1637"/>
              <a:gd name="T30" fmla="*/ 1548 w 1687"/>
              <a:gd name="T31" fmla="*/ 108 h 1637"/>
              <a:gd name="T32" fmla="*/ 1548 w 1687"/>
              <a:gd name="T33" fmla="*/ 108 h 1637"/>
              <a:gd name="T34" fmla="*/ 1008 w 1687"/>
              <a:gd name="T35" fmla="*/ 108 h 1637"/>
              <a:gd name="T36" fmla="*/ 990 w 1687"/>
              <a:gd name="T37" fmla="*/ 89 h 1637"/>
              <a:gd name="T38" fmla="*/ 1008 w 1687"/>
              <a:gd name="T39" fmla="*/ 71 h 1637"/>
              <a:gd name="T40" fmla="*/ 1548 w 1687"/>
              <a:gd name="T41" fmla="*/ 71 h 1637"/>
              <a:gd name="T42" fmla="*/ 1567 w 1687"/>
              <a:gd name="T43" fmla="*/ 89 h 1637"/>
              <a:gd name="T44" fmla="*/ 1548 w 1687"/>
              <a:gd name="T45" fmla="*/ 108 h 1637"/>
              <a:gd name="T46" fmla="*/ 1470 w 1687"/>
              <a:gd name="T47" fmla="*/ 1548 h 1637"/>
              <a:gd name="T48" fmla="*/ 1381 w 1687"/>
              <a:gd name="T49" fmla="*/ 1637 h 1637"/>
              <a:gd name="T50" fmla="*/ 89 w 1687"/>
              <a:gd name="T51" fmla="*/ 1637 h 1637"/>
              <a:gd name="T52" fmla="*/ 0 w 1687"/>
              <a:gd name="T53" fmla="*/ 1548 h 1637"/>
              <a:gd name="T54" fmla="*/ 0 w 1687"/>
              <a:gd name="T55" fmla="*/ 908 h 1637"/>
              <a:gd name="T56" fmla="*/ 89 w 1687"/>
              <a:gd name="T57" fmla="*/ 819 h 1637"/>
              <a:gd name="T58" fmla="*/ 1381 w 1687"/>
              <a:gd name="T59" fmla="*/ 819 h 1637"/>
              <a:gd name="T60" fmla="*/ 1470 w 1687"/>
              <a:gd name="T61" fmla="*/ 908 h 1637"/>
              <a:gd name="T62" fmla="*/ 1470 w 1687"/>
              <a:gd name="T63" fmla="*/ 1548 h 1637"/>
              <a:gd name="T64" fmla="*/ 1399 w 1687"/>
              <a:gd name="T65" fmla="*/ 958 h 1637"/>
              <a:gd name="T66" fmla="*/ 1399 w 1687"/>
              <a:gd name="T67" fmla="*/ 958 h 1637"/>
              <a:gd name="T68" fmla="*/ 1399 w 1687"/>
              <a:gd name="T69" fmla="*/ 1498 h 1637"/>
              <a:gd name="T70" fmla="*/ 1380 w 1687"/>
              <a:gd name="T71" fmla="*/ 1517 h 1637"/>
              <a:gd name="T72" fmla="*/ 1362 w 1687"/>
              <a:gd name="T73" fmla="*/ 1498 h 1637"/>
              <a:gd name="T74" fmla="*/ 1362 w 1687"/>
              <a:gd name="T75" fmla="*/ 958 h 1637"/>
              <a:gd name="T76" fmla="*/ 1380 w 1687"/>
              <a:gd name="T77" fmla="*/ 939 h 1637"/>
              <a:gd name="T78" fmla="*/ 1399 w 1687"/>
              <a:gd name="T79" fmla="*/ 958 h 1637"/>
              <a:gd name="T80" fmla="*/ 65 w 1687"/>
              <a:gd name="T81" fmla="*/ 1228 h 1637"/>
              <a:gd name="T82" fmla="*/ 118 w 1687"/>
              <a:gd name="T83" fmla="*/ 1282 h 1637"/>
              <a:gd name="T84" fmla="*/ 172 w 1687"/>
              <a:gd name="T85" fmla="*/ 1228 h 1637"/>
              <a:gd name="T86" fmla="*/ 118 w 1687"/>
              <a:gd name="T87" fmla="*/ 1174 h 1637"/>
              <a:gd name="T88" fmla="*/ 65 w 1687"/>
              <a:gd name="T89" fmla="*/ 1228 h 1637"/>
              <a:gd name="T90" fmla="*/ 65 w 1687"/>
              <a:gd name="T91" fmla="*/ 1228 h 1637"/>
              <a:gd name="T92" fmla="*/ 255 w 1687"/>
              <a:gd name="T93" fmla="*/ 870 h 1637"/>
              <a:gd name="T94" fmla="*/ 255 w 1687"/>
              <a:gd name="T95" fmla="*/ 870 h 1637"/>
              <a:gd name="T96" fmla="*/ 1280 w 1687"/>
              <a:gd name="T97" fmla="*/ 870 h 1637"/>
              <a:gd name="T98" fmla="*/ 1280 w 1687"/>
              <a:gd name="T99" fmla="*/ 1586 h 1637"/>
              <a:gd name="T100" fmla="*/ 255 w 1687"/>
              <a:gd name="T101" fmla="*/ 1586 h 1637"/>
              <a:gd name="T102" fmla="*/ 255 w 1687"/>
              <a:gd name="T103" fmla="*/ 870 h 1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w="9525">
            <a:noFill/>
            <a:round/>
            <a:headEnd/>
            <a:tailEnd/>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8" name="Freeform 27"/>
          <p:cNvSpPr>
            <a:spLocks noEditPoints="1"/>
          </p:cNvSpPr>
          <p:nvPr/>
        </p:nvSpPr>
        <p:spPr bwMode="auto">
          <a:xfrm>
            <a:off x="5919754" y="1956244"/>
            <a:ext cx="282571" cy="282571"/>
          </a:xfrm>
          <a:custGeom>
            <a:avLst/>
            <a:gdLst>
              <a:gd name="T0" fmla="*/ 1723 w 1838"/>
              <a:gd name="T1" fmla="*/ 0 h 1838"/>
              <a:gd name="T2" fmla="*/ 115 w 1838"/>
              <a:gd name="T3" fmla="*/ 0 h 1838"/>
              <a:gd name="T4" fmla="*/ 0 w 1838"/>
              <a:gd name="T5" fmla="*/ 115 h 1838"/>
              <a:gd name="T6" fmla="*/ 0 w 1838"/>
              <a:gd name="T7" fmla="*/ 1321 h 1838"/>
              <a:gd name="T8" fmla="*/ 115 w 1838"/>
              <a:gd name="T9" fmla="*/ 1436 h 1838"/>
              <a:gd name="T10" fmla="*/ 1723 w 1838"/>
              <a:gd name="T11" fmla="*/ 1436 h 1838"/>
              <a:gd name="T12" fmla="*/ 1838 w 1838"/>
              <a:gd name="T13" fmla="*/ 1321 h 1838"/>
              <a:gd name="T14" fmla="*/ 1838 w 1838"/>
              <a:gd name="T15" fmla="*/ 115 h 1838"/>
              <a:gd name="T16" fmla="*/ 1723 w 1838"/>
              <a:gd name="T17" fmla="*/ 0 h 1838"/>
              <a:gd name="T18" fmla="*/ 1723 w 1838"/>
              <a:gd name="T19" fmla="*/ 1034 h 1838"/>
              <a:gd name="T20" fmla="*/ 1723 w 1838"/>
              <a:gd name="T21" fmla="*/ 1034 h 1838"/>
              <a:gd name="T22" fmla="*/ 1608 w 1838"/>
              <a:gd name="T23" fmla="*/ 1149 h 1838"/>
              <a:gd name="T24" fmla="*/ 230 w 1838"/>
              <a:gd name="T25" fmla="*/ 1149 h 1838"/>
              <a:gd name="T26" fmla="*/ 115 w 1838"/>
              <a:gd name="T27" fmla="*/ 1034 h 1838"/>
              <a:gd name="T28" fmla="*/ 115 w 1838"/>
              <a:gd name="T29" fmla="*/ 230 h 1838"/>
              <a:gd name="T30" fmla="*/ 230 w 1838"/>
              <a:gd name="T31" fmla="*/ 115 h 1838"/>
              <a:gd name="T32" fmla="*/ 1608 w 1838"/>
              <a:gd name="T33" fmla="*/ 115 h 1838"/>
              <a:gd name="T34" fmla="*/ 1723 w 1838"/>
              <a:gd name="T35" fmla="*/ 230 h 1838"/>
              <a:gd name="T36" fmla="*/ 1723 w 1838"/>
              <a:gd name="T37" fmla="*/ 1034 h 1838"/>
              <a:gd name="T38" fmla="*/ 1034 w 1838"/>
              <a:gd name="T39" fmla="*/ 1493 h 1838"/>
              <a:gd name="T40" fmla="*/ 1034 w 1838"/>
              <a:gd name="T41" fmla="*/ 1493 h 1838"/>
              <a:gd name="T42" fmla="*/ 1091 w 1838"/>
              <a:gd name="T43" fmla="*/ 1551 h 1838"/>
              <a:gd name="T44" fmla="*/ 1091 w 1838"/>
              <a:gd name="T45" fmla="*/ 1608 h 1838"/>
              <a:gd name="T46" fmla="*/ 1137 w 1838"/>
              <a:gd name="T47" fmla="*/ 1700 h 1838"/>
              <a:gd name="T48" fmla="*/ 1275 w 1838"/>
              <a:gd name="T49" fmla="*/ 1804 h 1838"/>
              <a:gd name="T50" fmla="*/ 1264 w 1838"/>
              <a:gd name="T51" fmla="*/ 1838 h 1838"/>
              <a:gd name="T52" fmla="*/ 574 w 1838"/>
              <a:gd name="T53" fmla="*/ 1838 h 1838"/>
              <a:gd name="T54" fmla="*/ 563 w 1838"/>
              <a:gd name="T55" fmla="*/ 1804 h 1838"/>
              <a:gd name="T56" fmla="*/ 701 w 1838"/>
              <a:gd name="T57" fmla="*/ 1700 h 1838"/>
              <a:gd name="T58" fmla="*/ 747 w 1838"/>
              <a:gd name="T59" fmla="*/ 1608 h 1838"/>
              <a:gd name="T60" fmla="*/ 747 w 1838"/>
              <a:gd name="T61" fmla="*/ 1551 h 1838"/>
              <a:gd name="T62" fmla="*/ 804 w 1838"/>
              <a:gd name="T63" fmla="*/ 1493 h 1838"/>
              <a:gd name="T64" fmla="*/ 1034 w 1838"/>
              <a:gd name="T65" fmla="*/ 1493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w="9525">
            <a:noFill/>
            <a:round/>
            <a:headEnd/>
            <a:tailEnd/>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9" name="Freeform 28"/>
          <p:cNvSpPr>
            <a:spLocks noEditPoints="1"/>
          </p:cNvSpPr>
          <p:nvPr/>
        </p:nvSpPr>
        <p:spPr bwMode="auto">
          <a:xfrm>
            <a:off x="7352935" y="1780952"/>
            <a:ext cx="395790" cy="633906"/>
          </a:xfrm>
          <a:custGeom>
            <a:avLst/>
            <a:gdLst>
              <a:gd name="T0" fmla="*/ 804 w 1148"/>
              <a:gd name="T1" fmla="*/ 1493 h 1838"/>
              <a:gd name="T2" fmla="*/ 746 w 1148"/>
              <a:gd name="T3" fmla="*/ 1551 h 1838"/>
              <a:gd name="T4" fmla="*/ 402 w 1148"/>
              <a:gd name="T5" fmla="*/ 1551 h 1838"/>
              <a:gd name="T6" fmla="*/ 344 w 1148"/>
              <a:gd name="T7" fmla="*/ 1493 h 1838"/>
              <a:gd name="T8" fmla="*/ 402 w 1148"/>
              <a:gd name="T9" fmla="*/ 1436 h 1838"/>
              <a:gd name="T10" fmla="*/ 746 w 1148"/>
              <a:gd name="T11" fmla="*/ 1436 h 1838"/>
              <a:gd name="T12" fmla="*/ 804 w 1148"/>
              <a:gd name="T13" fmla="*/ 1493 h 1838"/>
              <a:gd name="T14" fmla="*/ 746 w 1148"/>
              <a:gd name="T15" fmla="*/ 1608 h 1838"/>
              <a:gd name="T16" fmla="*/ 746 w 1148"/>
              <a:gd name="T17" fmla="*/ 1608 h 1838"/>
              <a:gd name="T18" fmla="*/ 402 w 1148"/>
              <a:gd name="T19" fmla="*/ 1608 h 1838"/>
              <a:gd name="T20" fmla="*/ 344 w 1148"/>
              <a:gd name="T21" fmla="*/ 1666 h 1838"/>
              <a:gd name="T22" fmla="*/ 402 w 1148"/>
              <a:gd name="T23" fmla="*/ 1723 h 1838"/>
              <a:gd name="T24" fmla="*/ 516 w 1148"/>
              <a:gd name="T25" fmla="*/ 1838 h 1838"/>
              <a:gd name="T26" fmla="*/ 631 w 1148"/>
              <a:gd name="T27" fmla="*/ 1838 h 1838"/>
              <a:gd name="T28" fmla="*/ 746 w 1148"/>
              <a:gd name="T29" fmla="*/ 1723 h 1838"/>
              <a:gd name="T30" fmla="*/ 804 w 1148"/>
              <a:gd name="T31" fmla="*/ 1666 h 1838"/>
              <a:gd name="T32" fmla="*/ 746 w 1148"/>
              <a:gd name="T33" fmla="*/ 1608 h 1838"/>
              <a:gd name="T34" fmla="*/ 574 w 1148"/>
              <a:gd name="T35" fmla="*/ 115 h 1838"/>
              <a:gd name="T36" fmla="*/ 574 w 1148"/>
              <a:gd name="T37" fmla="*/ 115 h 1838"/>
              <a:gd name="T38" fmla="*/ 1033 w 1148"/>
              <a:gd name="T39" fmla="*/ 575 h 1838"/>
              <a:gd name="T40" fmla="*/ 803 w 1148"/>
              <a:gd name="T41" fmla="*/ 970 h 1838"/>
              <a:gd name="T42" fmla="*/ 746 w 1148"/>
              <a:gd name="T43" fmla="*/ 1003 h 1838"/>
              <a:gd name="T44" fmla="*/ 746 w 1148"/>
              <a:gd name="T45" fmla="*/ 1264 h 1838"/>
              <a:gd name="T46" fmla="*/ 402 w 1148"/>
              <a:gd name="T47" fmla="*/ 1264 h 1838"/>
              <a:gd name="T48" fmla="*/ 402 w 1148"/>
              <a:gd name="T49" fmla="*/ 1003 h 1838"/>
              <a:gd name="T50" fmla="*/ 345 w 1148"/>
              <a:gd name="T51" fmla="*/ 970 h 1838"/>
              <a:gd name="T52" fmla="*/ 115 w 1148"/>
              <a:gd name="T53" fmla="*/ 575 h 1838"/>
              <a:gd name="T54" fmla="*/ 574 w 1148"/>
              <a:gd name="T55" fmla="*/ 115 h 1838"/>
              <a:gd name="T56" fmla="*/ 574 w 1148"/>
              <a:gd name="T57" fmla="*/ 0 h 1838"/>
              <a:gd name="T58" fmla="*/ 574 w 1148"/>
              <a:gd name="T59" fmla="*/ 0 h 1838"/>
              <a:gd name="T60" fmla="*/ 0 w 1148"/>
              <a:gd name="T61" fmla="*/ 575 h 1838"/>
              <a:gd name="T62" fmla="*/ 287 w 1148"/>
              <a:gd name="T63" fmla="*/ 1069 h 1838"/>
              <a:gd name="T64" fmla="*/ 287 w 1148"/>
              <a:gd name="T65" fmla="*/ 1264 h 1838"/>
              <a:gd name="T66" fmla="*/ 402 w 1148"/>
              <a:gd name="T67" fmla="*/ 1379 h 1838"/>
              <a:gd name="T68" fmla="*/ 746 w 1148"/>
              <a:gd name="T69" fmla="*/ 1379 h 1838"/>
              <a:gd name="T70" fmla="*/ 861 w 1148"/>
              <a:gd name="T71" fmla="*/ 1264 h 1838"/>
              <a:gd name="T72" fmla="*/ 861 w 1148"/>
              <a:gd name="T73" fmla="*/ 1069 h 1838"/>
              <a:gd name="T74" fmla="*/ 1148 w 1148"/>
              <a:gd name="T75" fmla="*/ 575 h 1838"/>
              <a:gd name="T76" fmla="*/ 574 w 1148"/>
              <a:gd name="T77" fmla="*/ 0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w="9525">
            <a:noFill/>
            <a:round/>
            <a:headEnd/>
            <a:tailEnd/>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33" name="矩形 32"/>
          <p:cNvSpPr/>
          <p:nvPr/>
        </p:nvSpPr>
        <p:spPr>
          <a:xfrm>
            <a:off x="979599" y="3172900"/>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979599" y="3545165"/>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5" name="矩形 34"/>
          <p:cNvSpPr/>
          <p:nvPr/>
        </p:nvSpPr>
        <p:spPr>
          <a:xfrm>
            <a:off x="2467357" y="2700822"/>
            <a:ext cx="1227142" cy="369322"/>
          </a:xfrm>
          <a:prstGeom prst="rect">
            <a:avLst/>
          </a:prstGeom>
          <a:ln>
            <a:noFill/>
          </a:ln>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2467355" y="3073086"/>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7" name="矩形 36"/>
          <p:cNvSpPr/>
          <p:nvPr/>
        </p:nvSpPr>
        <p:spPr>
          <a:xfrm>
            <a:off x="3958240" y="3172900"/>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958240" y="3545165"/>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9" name="矩形 38"/>
          <p:cNvSpPr/>
          <p:nvPr/>
        </p:nvSpPr>
        <p:spPr>
          <a:xfrm>
            <a:off x="5446187" y="2700822"/>
            <a:ext cx="1227142" cy="369322"/>
          </a:xfrm>
          <a:prstGeom prst="rect">
            <a:avLst/>
          </a:prstGeom>
          <a:ln>
            <a:noFill/>
          </a:ln>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446185" y="3073086"/>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1" name="矩形 40"/>
          <p:cNvSpPr/>
          <p:nvPr/>
        </p:nvSpPr>
        <p:spPr>
          <a:xfrm>
            <a:off x="6966094" y="3172900"/>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966091" y="3545165"/>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9883574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1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ppt_x</p:attrName>
                                        </p:attrNameLst>
                                      </p:cBhvr>
                                      <p:tavLst>
                                        <p:tav tm="0">
                                          <p:val>
                                            <p:fltVal val="0.5"/>
                                          </p:val>
                                        </p:tav>
                                        <p:tav tm="100000">
                                          <p:val>
                                            <p:strVal val="#ppt_x"/>
                                          </p:val>
                                        </p:tav>
                                      </p:tavLst>
                                    </p:anim>
                                    <p:anim calcmode="lin" valueType="num">
                                      <p:cBhvr>
                                        <p:cTn id="22" dur="5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3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 calcmode="lin" valueType="num">
                                      <p:cBhvr>
                                        <p:cTn id="39" dur="500" fill="hold"/>
                                        <p:tgtEl>
                                          <p:spTgt spid="14"/>
                                        </p:tgtEl>
                                        <p:attrNameLst>
                                          <p:attrName>ppt_x</p:attrName>
                                        </p:attrNameLst>
                                      </p:cBhvr>
                                      <p:tavLst>
                                        <p:tav tm="0">
                                          <p:val>
                                            <p:fltVal val="0.5"/>
                                          </p:val>
                                        </p:tav>
                                        <p:tav tm="100000">
                                          <p:val>
                                            <p:strVal val="#ppt_x"/>
                                          </p:val>
                                        </p:tav>
                                      </p:tavLst>
                                    </p:anim>
                                    <p:anim calcmode="lin" valueType="num">
                                      <p:cBhvr>
                                        <p:cTn id="40" dur="500" fill="hold"/>
                                        <p:tgtEl>
                                          <p:spTgt spid="14"/>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3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ppt_x</p:attrName>
                                        </p:attrNameLst>
                                      </p:cBhvr>
                                      <p:tavLst>
                                        <p:tav tm="0">
                                          <p:val>
                                            <p:fltVal val="0.5"/>
                                          </p:val>
                                        </p:tav>
                                        <p:tav tm="100000">
                                          <p:val>
                                            <p:strVal val="#ppt_x"/>
                                          </p:val>
                                        </p:tav>
                                      </p:tavLst>
                                    </p:anim>
                                    <p:anim calcmode="lin" valueType="num">
                                      <p:cBhvr>
                                        <p:cTn id="46" dur="500" fill="hold"/>
                                        <p:tgtEl>
                                          <p:spTgt spid="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4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childTnLst>
                          </p:cTn>
                        </p:par>
                        <p:par>
                          <p:cTn id="59" fill="hold">
                            <p:stCondLst>
                              <p:cond delay="900"/>
                            </p:stCondLst>
                            <p:childTnLst>
                              <p:par>
                                <p:cTn id="60" presetID="55" presetClass="entr" presetSubtype="0"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strVal val="#ppt_w*0.70"/>
                                          </p:val>
                                        </p:tav>
                                        <p:tav tm="100000">
                                          <p:val>
                                            <p:strVal val="#ppt_w"/>
                                          </p:val>
                                        </p:tav>
                                      </p:tavLst>
                                    </p:anim>
                                    <p:anim calcmode="lin" valueType="num">
                                      <p:cBhvr>
                                        <p:cTn id="63" dur="500" fill="hold"/>
                                        <p:tgtEl>
                                          <p:spTgt spid="27"/>
                                        </p:tgtEl>
                                        <p:attrNameLst>
                                          <p:attrName>ppt_h</p:attrName>
                                        </p:attrNameLst>
                                      </p:cBhvr>
                                      <p:tavLst>
                                        <p:tav tm="0">
                                          <p:val>
                                            <p:strVal val="#ppt_h"/>
                                          </p:val>
                                        </p:tav>
                                        <p:tav tm="100000">
                                          <p:val>
                                            <p:strVal val="#ppt_h"/>
                                          </p:val>
                                        </p:tav>
                                      </p:tavLst>
                                    </p:anim>
                                    <p:animEffect transition="in" filter="fade">
                                      <p:cBhvr>
                                        <p:cTn id="64" dur="500"/>
                                        <p:tgtEl>
                                          <p:spTgt spid="2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0.70"/>
                                          </p:val>
                                        </p:tav>
                                        <p:tav tm="100000">
                                          <p:val>
                                            <p:strVal val="#ppt_w"/>
                                          </p:val>
                                        </p:tav>
                                      </p:tavLst>
                                    </p:anim>
                                    <p:anim calcmode="lin" valueType="num">
                                      <p:cBhvr>
                                        <p:cTn id="68" dur="500" fill="hold"/>
                                        <p:tgtEl>
                                          <p:spTgt spid="25"/>
                                        </p:tgtEl>
                                        <p:attrNameLst>
                                          <p:attrName>ppt_h</p:attrName>
                                        </p:attrNameLst>
                                      </p:cBhvr>
                                      <p:tavLst>
                                        <p:tav tm="0">
                                          <p:val>
                                            <p:strVal val="#ppt_h"/>
                                          </p:val>
                                        </p:tav>
                                        <p:tav tm="100000">
                                          <p:val>
                                            <p:strVal val="#ppt_h"/>
                                          </p:val>
                                        </p:tav>
                                      </p:tavLst>
                                    </p:anim>
                                    <p:animEffect transition="in" filter="fade">
                                      <p:cBhvr>
                                        <p:cTn id="69" dur="500"/>
                                        <p:tgtEl>
                                          <p:spTgt spid="25"/>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strVal val="#ppt_w*0.7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animEffect transition="in" filter="fade">
                                      <p:cBhvr>
                                        <p:cTn id="74" dur="500"/>
                                        <p:tgtEl>
                                          <p:spTgt spid="28"/>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strVal val="#ppt_w*0.70"/>
                                          </p:val>
                                        </p:tav>
                                        <p:tav tm="100000">
                                          <p:val>
                                            <p:strVal val="#ppt_w"/>
                                          </p:val>
                                        </p:tav>
                                      </p:tavLst>
                                    </p:anim>
                                    <p:anim calcmode="lin" valueType="num">
                                      <p:cBhvr>
                                        <p:cTn id="78" dur="500" fill="hold"/>
                                        <p:tgtEl>
                                          <p:spTgt spid="26"/>
                                        </p:tgtEl>
                                        <p:attrNameLst>
                                          <p:attrName>ppt_h</p:attrName>
                                        </p:attrNameLst>
                                      </p:cBhvr>
                                      <p:tavLst>
                                        <p:tav tm="0">
                                          <p:val>
                                            <p:strVal val="#ppt_h"/>
                                          </p:val>
                                        </p:tav>
                                        <p:tav tm="100000">
                                          <p:val>
                                            <p:strVal val="#ppt_h"/>
                                          </p:val>
                                        </p:tav>
                                      </p:tavLst>
                                    </p:anim>
                                    <p:animEffect transition="in" filter="fade">
                                      <p:cBhvr>
                                        <p:cTn id="79" dur="500"/>
                                        <p:tgtEl>
                                          <p:spTgt spid="26"/>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strVal val="#ppt_w*0.70"/>
                                          </p:val>
                                        </p:tav>
                                        <p:tav tm="100000">
                                          <p:val>
                                            <p:strVal val="#ppt_w"/>
                                          </p:val>
                                        </p:tav>
                                      </p:tavLst>
                                    </p:anim>
                                    <p:anim calcmode="lin" valueType="num">
                                      <p:cBhvr>
                                        <p:cTn id="83" dur="500" fill="hold"/>
                                        <p:tgtEl>
                                          <p:spTgt spid="29"/>
                                        </p:tgtEl>
                                        <p:attrNameLst>
                                          <p:attrName>ppt_h</p:attrName>
                                        </p:attrNameLst>
                                      </p:cBhvr>
                                      <p:tavLst>
                                        <p:tav tm="0">
                                          <p:val>
                                            <p:strVal val="#ppt_h"/>
                                          </p:val>
                                        </p:tav>
                                        <p:tav tm="100000">
                                          <p:val>
                                            <p:strVal val="#ppt_h"/>
                                          </p:val>
                                        </p:tav>
                                      </p:tavLst>
                                    </p:anim>
                                    <p:animEffect transition="in" filter="fade">
                                      <p:cBhvr>
                                        <p:cTn id="84" dur="500"/>
                                        <p:tgtEl>
                                          <p:spTgt spid="29"/>
                                        </p:tgtEl>
                                      </p:cBhvr>
                                    </p:animEffect>
                                  </p:childTnLst>
                                </p:cTn>
                              </p:par>
                              <p:par>
                                <p:cTn id="85" presetID="22" presetClass="entr" presetSubtype="1" fill="hold" grpId="0" nodeType="withEffect" nodePh="1">
                                  <p:stCondLst>
                                    <p:cond delay="0"/>
                                  </p:stCondLst>
                                  <p:endCondLst>
                                    <p:cond evt="begin" delay="0">
                                      <p:tn val="85"/>
                                    </p:cond>
                                  </p:endCondLst>
                                  <p:childTnLst>
                                    <p:set>
                                      <p:cBhvr>
                                        <p:cTn id="86" dur="1" fill="hold">
                                          <p:stCondLst>
                                            <p:cond delay="0"/>
                                          </p:stCondLst>
                                        </p:cTn>
                                        <p:tgtEl>
                                          <p:spTgt spid="17"/>
                                        </p:tgtEl>
                                        <p:attrNameLst>
                                          <p:attrName>style.visibility</p:attrName>
                                        </p:attrNameLst>
                                      </p:cBhvr>
                                      <p:to>
                                        <p:strVal val="visible"/>
                                      </p:to>
                                    </p:set>
                                    <p:animEffect transition="in" filter="wipe(up)">
                                      <p:cBhvr>
                                        <p:cTn id="87" dur="500"/>
                                        <p:tgtEl>
                                          <p:spTgt spid="17"/>
                                        </p:tgtEl>
                                      </p:cBhvr>
                                    </p:animEffect>
                                  </p:childTnLst>
                                </p:cTn>
                              </p:par>
                              <p:par>
                                <p:cTn id="88" presetID="22" presetClass="entr" presetSubtype="1" fill="hold" grpId="0" nodeType="withEffect" nodePh="1">
                                  <p:stCondLst>
                                    <p:cond delay="0"/>
                                  </p:stCondLst>
                                  <p:endCondLst>
                                    <p:cond evt="begin" delay="0">
                                      <p:tn val="88"/>
                                    </p:cond>
                                  </p:endCondLst>
                                  <p:childTnLst>
                                    <p:set>
                                      <p:cBhvr>
                                        <p:cTn id="89" dur="1" fill="hold">
                                          <p:stCondLst>
                                            <p:cond delay="0"/>
                                          </p:stCondLst>
                                        </p:cTn>
                                        <p:tgtEl>
                                          <p:spTgt spid="18"/>
                                        </p:tgtEl>
                                        <p:attrNameLst>
                                          <p:attrName>style.visibility</p:attrName>
                                        </p:attrNameLst>
                                      </p:cBhvr>
                                      <p:to>
                                        <p:strVal val="visible"/>
                                      </p:to>
                                    </p:set>
                                    <p:animEffect transition="in" filter="wipe(up)">
                                      <p:cBhvr>
                                        <p:cTn id="90" dur="500"/>
                                        <p:tgtEl>
                                          <p:spTgt spid="18"/>
                                        </p:tgtEl>
                                      </p:cBhvr>
                                    </p:animEffect>
                                  </p:childTnLst>
                                </p:cTn>
                              </p:par>
                              <p:par>
                                <p:cTn id="91" presetID="22" presetClass="entr" presetSubtype="1" fill="hold" grpId="0" nodeType="withEffect" nodePh="1">
                                  <p:stCondLst>
                                    <p:cond delay="0"/>
                                  </p:stCondLst>
                                  <p:endCondLst>
                                    <p:cond evt="begin" delay="0">
                                      <p:tn val="91"/>
                                    </p:cond>
                                  </p:endCondLst>
                                  <p:childTnLst>
                                    <p:set>
                                      <p:cBhvr>
                                        <p:cTn id="92" dur="1" fill="hold">
                                          <p:stCondLst>
                                            <p:cond delay="0"/>
                                          </p:stCondLst>
                                        </p:cTn>
                                        <p:tgtEl>
                                          <p:spTgt spid="19"/>
                                        </p:tgtEl>
                                        <p:attrNameLst>
                                          <p:attrName>style.visibility</p:attrName>
                                        </p:attrNameLst>
                                      </p:cBhvr>
                                      <p:to>
                                        <p:strVal val="visible"/>
                                      </p:to>
                                    </p:set>
                                    <p:animEffect transition="in" filter="wipe(up)">
                                      <p:cBhvr>
                                        <p:cTn id="93" dur="500"/>
                                        <p:tgtEl>
                                          <p:spTgt spid="19"/>
                                        </p:tgtEl>
                                      </p:cBhvr>
                                    </p:animEffect>
                                  </p:childTnLst>
                                </p:cTn>
                              </p:par>
                              <p:par>
                                <p:cTn id="94" presetID="22" presetClass="entr" presetSubtype="1" fill="hold" grpId="0" nodeType="withEffect" nodePh="1">
                                  <p:stCondLst>
                                    <p:cond delay="0"/>
                                  </p:stCondLst>
                                  <p:endCondLst>
                                    <p:cond evt="begin" delay="0">
                                      <p:tn val="94"/>
                                    </p:cond>
                                  </p:endCondLst>
                                  <p:childTnLst>
                                    <p:set>
                                      <p:cBhvr>
                                        <p:cTn id="95" dur="1" fill="hold">
                                          <p:stCondLst>
                                            <p:cond delay="0"/>
                                          </p:stCondLst>
                                        </p:cTn>
                                        <p:tgtEl>
                                          <p:spTgt spid="20"/>
                                        </p:tgtEl>
                                        <p:attrNameLst>
                                          <p:attrName>style.visibility</p:attrName>
                                        </p:attrNameLst>
                                      </p:cBhvr>
                                      <p:to>
                                        <p:strVal val="visible"/>
                                      </p:to>
                                    </p:set>
                                    <p:animEffect transition="in" filter="wipe(up)">
                                      <p:cBhvr>
                                        <p:cTn id="96" dur="500"/>
                                        <p:tgtEl>
                                          <p:spTgt spid="20"/>
                                        </p:tgtEl>
                                      </p:cBhvr>
                                    </p:animEffect>
                                  </p:childTnLst>
                                </p:cTn>
                              </p:par>
                              <p:par>
                                <p:cTn id="97" presetID="22" presetClass="entr" presetSubtype="1" fill="hold" grpId="0" nodeType="withEffect" nodePh="1">
                                  <p:stCondLst>
                                    <p:cond delay="0"/>
                                  </p:stCondLst>
                                  <p:endCondLst>
                                    <p:cond evt="begin" delay="0">
                                      <p:tn val="97"/>
                                    </p:cond>
                                  </p:endCondLst>
                                  <p:childTnLst>
                                    <p:set>
                                      <p:cBhvr>
                                        <p:cTn id="98" dur="1" fill="hold">
                                          <p:stCondLst>
                                            <p:cond delay="0"/>
                                          </p:stCondLst>
                                        </p:cTn>
                                        <p:tgtEl>
                                          <p:spTgt spid="21"/>
                                        </p:tgtEl>
                                        <p:attrNameLst>
                                          <p:attrName>style.visibility</p:attrName>
                                        </p:attrNameLst>
                                      </p:cBhvr>
                                      <p:to>
                                        <p:strVal val="visible"/>
                                      </p:to>
                                    </p:set>
                                    <p:animEffect transition="in" filter="wipe(up)">
                                      <p:cBhvr>
                                        <p:cTn id="99" dur="500"/>
                                        <p:tgtEl>
                                          <p:spTgt spid="21"/>
                                        </p:tgtEl>
                                      </p:cBhvr>
                                    </p:animEffect>
                                  </p:childTnLst>
                                </p:cTn>
                              </p:par>
                            </p:childTnLst>
                          </p:cTn>
                        </p:par>
                        <p:par>
                          <p:cTn id="100" fill="hold">
                            <p:stCondLst>
                              <p:cond delay="1400"/>
                            </p:stCondLst>
                            <p:childTnLst>
                              <p:par>
                                <p:cTn id="101" presetID="10" presetClass="entr" presetSubtype="0"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fade">
                                      <p:cBhvr>
                                        <p:cTn id="103" dur="500"/>
                                        <p:tgtEl>
                                          <p:spTgt spid="3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500"/>
                                        <p:tgtEl>
                                          <p:spTgt spid="34"/>
                                        </p:tgtEl>
                                      </p:cBhvr>
                                    </p:animEffect>
                                  </p:childTnLst>
                                </p:cTn>
                              </p:par>
                            </p:childTnLst>
                          </p:cTn>
                        </p:par>
                        <p:par>
                          <p:cTn id="107" fill="hold">
                            <p:stCondLst>
                              <p:cond delay="1900"/>
                            </p:stCondLst>
                            <p:childTnLst>
                              <p:par>
                                <p:cTn id="108" presetID="10" presetClass="entr" presetSubtype="0"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p:stCondLst>
                              <p:cond delay="2400"/>
                            </p:stCondLst>
                            <p:childTnLst>
                              <p:par>
                                <p:cTn id="115" presetID="10" presetClass="entr" presetSubtype="0" fill="hold" grpId="0" nodeType="after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p:stCondLst>
                              <p:cond delay="290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childTnLst>
                          </p:cTn>
                        </p:par>
                        <p:par>
                          <p:cTn id="128" fill="hold">
                            <p:stCondLst>
                              <p:cond delay="3400"/>
                            </p:stCondLst>
                            <p:childTnLst>
                              <p:par>
                                <p:cTn id="129" presetID="10" presetClass="entr" presetSubtype="0" fill="hold" grpId="0" nodeType="afterEffect">
                                  <p:stCondLst>
                                    <p:cond delay="0"/>
                                  </p:stCondLst>
                                  <p:childTnLst>
                                    <p:set>
                                      <p:cBhvr>
                                        <p:cTn id="130" dur="1" fill="hold">
                                          <p:stCondLst>
                                            <p:cond delay="0"/>
                                          </p:stCondLst>
                                        </p:cTn>
                                        <p:tgtEl>
                                          <p:spTgt spid="41"/>
                                        </p:tgtEl>
                                        <p:attrNameLst>
                                          <p:attrName>style.visibility</p:attrName>
                                        </p:attrNameLst>
                                      </p:cBhvr>
                                      <p:to>
                                        <p:strVal val="visible"/>
                                      </p:to>
                                    </p:set>
                                    <p:animEffect transition="in" filter="fade">
                                      <p:cBhvr>
                                        <p:cTn id="131" dur="500"/>
                                        <p:tgtEl>
                                          <p:spTgt spid="4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3" grpId="0" animBg="1"/>
      <p:bldP spid="14" grpId="0" animBg="1"/>
      <p:bldP spid="15" grpId="0" animBg="1"/>
      <p:bldP spid="16" grpId="0" animBg="1"/>
      <p:bldP spid="17" grpId="0"/>
      <p:bldP spid="18" grpId="0"/>
      <p:bldP spid="19" grpId="0"/>
      <p:bldP spid="20" grpId="0"/>
      <p:bldP spid="21" grpId="0"/>
      <p:bldP spid="25" grpId="0" animBg="1"/>
      <p:bldP spid="26" grpId="0" animBg="1"/>
      <p:bldP spid="27" grpId="0" animBg="1"/>
      <p:bldP spid="28" grpId="0" animBg="1"/>
      <p:bldP spid="29" grpId="0" animBg="1"/>
      <p:bldP spid="33" grpId="0"/>
      <p:bldP spid="34" grpId="0"/>
      <p:bldP spid="35" grpId="0"/>
      <p:bldP spid="36" grpId="0"/>
      <p:bldP spid="37" grpId="0"/>
      <p:bldP spid="38" grpId="0"/>
      <p:bldP spid="39" grpId="0"/>
      <p:bldP spid="40"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4"/>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cstate="print"/>
          <a:srcRect/>
          <a:stretch>
            <a:fillRect/>
          </a:stretch>
        </p:blipFill>
        <p:spPr bwMode="auto">
          <a:xfrm>
            <a:off x="2566989" y="2879725"/>
            <a:ext cx="1277937" cy="58738"/>
          </a:xfrm>
          <a:prstGeom prst="rect">
            <a:avLst/>
          </a:prstGeom>
          <a:noFill/>
        </p:spPr>
      </p:pic>
      <p:pic>
        <p:nvPicPr>
          <p:cNvPr id="50" name="Group 2"/>
          <p:cNvPicPr>
            <a:picLocks noGrp="1" noChangeAspect="1" noChangeArrowheads="1"/>
          </p:cNvPicPr>
          <p:nvPr/>
        </p:nvPicPr>
        <p:blipFill>
          <a:blip r:embed="rId4" cstate="print"/>
          <a:srcRect/>
          <a:stretch>
            <a:fillRect/>
          </a:stretch>
        </p:blipFill>
        <p:spPr bwMode="auto">
          <a:xfrm>
            <a:off x="4029076" y="2884489"/>
            <a:ext cx="1128713" cy="60325"/>
          </a:xfrm>
          <a:prstGeom prst="rect">
            <a:avLst/>
          </a:prstGeom>
          <a:noFill/>
        </p:spPr>
      </p:pic>
      <p:pic>
        <p:nvPicPr>
          <p:cNvPr id="53" name="Group 3"/>
          <p:cNvPicPr>
            <a:picLocks noGrp="1" noChangeAspect="1" noChangeArrowheads="1"/>
          </p:cNvPicPr>
          <p:nvPr/>
        </p:nvPicPr>
        <p:blipFill>
          <a:blip r:embed="rId5" cstate="print"/>
          <a:srcRect/>
          <a:stretch>
            <a:fillRect/>
          </a:stretch>
        </p:blipFill>
        <p:spPr bwMode="auto">
          <a:xfrm>
            <a:off x="5367339" y="2886075"/>
            <a:ext cx="1279525" cy="60325"/>
          </a:xfrm>
          <a:prstGeom prst="rect">
            <a:avLst/>
          </a:prstGeom>
          <a:noFill/>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1"/>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58" name="Isosceles Triangle 45"/>
          <p:cNvSpPr/>
          <p:nvPr/>
        </p:nvSpPr>
        <p:spPr>
          <a:xfrm>
            <a:off x="2420938" y="2603501"/>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1" y="3040064"/>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1"/>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1" name="Rectangle 70"/>
          <p:cNvSpPr/>
          <p:nvPr/>
        </p:nvSpPr>
        <p:spPr>
          <a:xfrm>
            <a:off x="1331914" y="1387476"/>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63" name="TextBox 62"/>
          <p:cNvSpPr txBox="1">
            <a:spLocks noChangeArrowheads="1"/>
          </p:cNvSpPr>
          <p:nvPr/>
        </p:nvSpPr>
        <p:spPr bwMode="auto">
          <a:xfrm>
            <a:off x="1331914" y="1401763"/>
            <a:ext cx="2295525" cy="254000"/>
          </a:xfrm>
          <a:prstGeom prst="rect">
            <a:avLst/>
          </a:prstGeom>
          <a:solidFill>
            <a:schemeClr val="accent1"/>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altLang="en-US"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594" y="2817020"/>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pic>
        <p:nvPicPr>
          <p:cNvPr id="66" name="Group 1"/>
          <p:cNvPicPr>
            <a:picLocks noGrp="1" noChangeAspect="1" noChangeArrowheads="1"/>
          </p:cNvPicPr>
          <p:nvPr/>
        </p:nvPicPr>
        <p:blipFill>
          <a:blip r:embed="rId6" cstate="print"/>
          <a:srcRect/>
          <a:stretch>
            <a:fillRect/>
          </a:stretch>
        </p:blipFill>
        <p:spPr bwMode="auto">
          <a:xfrm>
            <a:off x="6843714" y="2884489"/>
            <a:ext cx="1760537" cy="60325"/>
          </a:xfrm>
          <a:prstGeom prst="rect">
            <a:avLst/>
          </a:prstGeom>
          <a:noFill/>
        </p:spPr>
      </p:pic>
      <p:pic>
        <p:nvPicPr>
          <p:cNvPr id="69" name="Group 1"/>
          <p:cNvPicPr>
            <a:picLocks noGrp="1" noChangeAspect="1" noChangeArrowheads="1"/>
          </p:cNvPicPr>
          <p:nvPr/>
        </p:nvPicPr>
        <p:blipFill>
          <a:blip r:embed="rId7" cstate="print"/>
          <a:srcRect/>
          <a:stretch>
            <a:fillRect/>
          </a:stretch>
        </p:blipFill>
        <p:spPr bwMode="auto">
          <a:xfrm>
            <a:off x="452439" y="2879725"/>
            <a:ext cx="1927225" cy="60325"/>
          </a:xfrm>
          <a:prstGeom prst="rect">
            <a:avLst/>
          </a:prstGeom>
          <a:noFill/>
        </p:spPr>
      </p:pic>
      <p:sp>
        <p:nvSpPr>
          <p:cNvPr id="72" name="Oval 71"/>
          <p:cNvSpPr/>
          <p:nvPr/>
        </p:nvSpPr>
        <p:spPr>
          <a:xfrm>
            <a:off x="3346451" y="1131889"/>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5" y="1878807"/>
            <a:ext cx="473075" cy="239713"/>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74" name="Rectangle 70"/>
          <p:cNvSpPr/>
          <p:nvPr/>
        </p:nvSpPr>
        <p:spPr>
          <a:xfrm>
            <a:off x="4106864" y="1387476"/>
            <a:ext cx="2295525" cy="1063625"/>
          </a:xfrm>
          <a:prstGeom prst="rect">
            <a:avLst/>
          </a:prstGeom>
          <a:noFill/>
          <a:ln w="38100">
            <a:solidFill>
              <a:schemeClr val="accent2"/>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76" name="TextBox 75"/>
          <p:cNvSpPr txBox="1">
            <a:spLocks noChangeArrowheads="1"/>
          </p:cNvSpPr>
          <p:nvPr/>
        </p:nvSpPr>
        <p:spPr bwMode="auto">
          <a:xfrm>
            <a:off x="4106864" y="1400175"/>
            <a:ext cx="2295525" cy="254000"/>
          </a:xfrm>
          <a:prstGeom prst="rect">
            <a:avLst/>
          </a:prstGeom>
          <a:solidFill>
            <a:schemeClr val="accent2"/>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altLang="en-US" sz="1200" b="1" dirty="0">
              <a:solidFill>
                <a:schemeClr val="bg1"/>
              </a:solidFill>
              <a:latin typeface="微软雅黑" pitchFamily="34" charset="-122"/>
              <a:ea typeface="微软雅黑" pitchFamily="34" charset="-122"/>
            </a:endParaRPr>
          </a:p>
        </p:txBody>
      </p:sp>
      <p:sp>
        <p:nvSpPr>
          <p:cNvPr id="77" name="Oval 71"/>
          <p:cNvSpPr/>
          <p:nvPr/>
        </p:nvSpPr>
        <p:spPr>
          <a:xfrm>
            <a:off x="6121401" y="1131889"/>
            <a:ext cx="479425" cy="479425"/>
          </a:xfrm>
          <a:prstGeom prst="ellipse">
            <a:avLst/>
          </a:prstGeom>
          <a:solidFill>
            <a:schemeClr val="bg1">
              <a:lumMod val="95000"/>
            </a:schemeClr>
          </a:solidFill>
          <a:ln w="730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2"/>
                </a:solidFill>
                <a:latin typeface="微软雅黑" panose="020B0503020204020204" pitchFamily="34" charset="-122"/>
                <a:ea typeface="微软雅黑" panose="020B0503020204020204" pitchFamily="34" charset="-122"/>
              </a:rPr>
              <a:t>3</a:t>
            </a:r>
            <a:endParaRPr lang="id-ID" sz="2300" b="1" noProof="1">
              <a:solidFill>
                <a:schemeClr val="accent2"/>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4"/>
            <a:ext cx="2295525" cy="1063625"/>
          </a:xfrm>
          <a:prstGeom prst="rect">
            <a:avLst/>
          </a:prstGeom>
          <a:noFill/>
          <a:ln w="38100">
            <a:solidFill>
              <a:schemeClr val="accent3"/>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6"/>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3"/>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altLang="en-US" sz="1200" b="1" dirty="0">
              <a:solidFill>
                <a:schemeClr val="bg1"/>
              </a:solidFill>
              <a:latin typeface="微软雅黑" pitchFamily="34" charset="-122"/>
              <a:ea typeface="微软雅黑"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3"/>
                </a:solidFill>
                <a:latin typeface="微软雅黑" panose="020B0503020204020204" pitchFamily="34" charset="-122"/>
                <a:ea typeface="微软雅黑" panose="020B0503020204020204" pitchFamily="34" charset="-122"/>
              </a:rPr>
              <a:t>2</a:t>
            </a:r>
            <a:endParaRPr lang="id-ID" sz="2300" b="1" noProof="1">
              <a:solidFill>
                <a:schemeClr val="accent3"/>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6" y="3943351"/>
            <a:ext cx="471487" cy="239712"/>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83" name="Rectangle 70"/>
          <p:cNvSpPr/>
          <p:nvPr/>
        </p:nvSpPr>
        <p:spPr>
          <a:xfrm>
            <a:off x="5613400" y="3451226"/>
            <a:ext cx="2295525" cy="1063625"/>
          </a:xfrm>
          <a:prstGeom prst="rect">
            <a:avLst/>
          </a:prstGeom>
          <a:noFill/>
          <a:ln w="38100">
            <a:solidFill>
              <a:schemeClr val="accent4"/>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361540"/>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rgbClr val="404040"/>
                </a:solidFill>
                <a:latin typeface="微软雅黑" pitchFamily="34" charset="-122"/>
                <a:ea typeface="微软雅黑" pitchFamily="34" charset="-122"/>
              </a:rPr>
              <a:t>。</a:t>
            </a:r>
            <a:endParaRPr lang="id-ID" altLang="en-US" sz="1100" dirty="0">
              <a:solidFill>
                <a:schemeClr val="bg1"/>
              </a:solidFill>
              <a:latin typeface="微软雅黑" pitchFamily="34" charset="-122"/>
              <a:ea typeface="微软雅黑"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4"/>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altLang="en-US" sz="1200" b="1" dirty="0">
              <a:solidFill>
                <a:schemeClr val="bg1"/>
              </a:solidFill>
              <a:latin typeface="微软雅黑" pitchFamily="34" charset="-122"/>
              <a:ea typeface="微软雅黑" pitchFamily="34" charset="-122"/>
            </a:endParaRPr>
          </a:p>
        </p:txBody>
      </p:sp>
      <p:sp>
        <p:nvSpPr>
          <p:cNvPr id="86" name="Oval 71"/>
          <p:cNvSpPr/>
          <p:nvPr/>
        </p:nvSpPr>
        <p:spPr>
          <a:xfrm>
            <a:off x="7627938" y="3195639"/>
            <a:ext cx="479425" cy="479425"/>
          </a:xfrm>
          <a:prstGeom prst="ellipse">
            <a:avLst/>
          </a:prstGeom>
          <a:solidFill>
            <a:schemeClr val="bg1">
              <a:lumMod val="95000"/>
            </a:schemeClr>
          </a:solidFill>
          <a:ln w="730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4"/>
                </a:solidFill>
                <a:latin typeface="微软雅黑" panose="020B0503020204020204" pitchFamily="34" charset="-122"/>
                <a:ea typeface="微软雅黑" panose="020B0503020204020204" pitchFamily="34" charset="-122"/>
              </a:rPr>
              <a:t>4</a:t>
            </a:r>
            <a:endParaRPr lang="id-ID" sz="2300" b="1" noProof="1">
              <a:solidFill>
                <a:schemeClr val="accent4"/>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val 2"/>
          <p:cNvSpPr>
            <a:spLocks noChangeArrowheads="1"/>
          </p:cNvSpPr>
          <p:nvPr/>
        </p:nvSpPr>
        <p:spPr bwMode="auto">
          <a:xfrm>
            <a:off x="1471197" y="1582480"/>
            <a:ext cx="1281112" cy="1279920"/>
          </a:xfrm>
          <a:prstGeom prst="ellipse">
            <a:avLst/>
          </a:prstGeom>
          <a:solidFill>
            <a:schemeClr val="accent1"/>
          </a:solidFill>
          <a:ln w="9525" cmpd="sng">
            <a:noFill/>
            <a:round/>
            <a:headEnd/>
            <a:tailEnd/>
          </a:ln>
        </p:spPr>
        <p:txBody>
          <a:bodyPr lIns="91440" tIns="45720" rIns="91440" bIns="45720"/>
          <a:lstStyle/>
          <a:p>
            <a:endParaRPr lang="zh-CN" altLang="en-US"/>
          </a:p>
        </p:txBody>
      </p:sp>
      <p:sp>
        <p:nvSpPr>
          <p:cNvPr id="7171" name="Oval 3"/>
          <p:cNvSpPr>
            <a:spLocks noChangeArrowheads="1"/>
          </p:cNvSpPr>
          <p:nvPr/>
        </p:nvSpPr>
        <p:spPr bwMode="auto">
          <a:xfrm>
            <a:off x="2752310" y="1582480"/>
            <a:ext cx="1277938" cy="1279920"/>
          </a:xfrm>
          <a:prstGeom prst="ellipse">
            <a:avLst/>
          </a:prstGeom>
          <a:solidFill>
            <a:schemeClr val="accent2"/>
          </a:solidFill>
          <a:ln w="9525" cmpd="sng">
            <a:noFill/>
            <a:round/>
            <a:headEnd/>
            <a:tailEnd/>
          </a:ln>
        </p:spPr>
        <p:txBody>
          <a:bodyPr lIns="91440" tIns="45720" rIns="91440" bIns="45720"/>
          <a:lstStyle/>
          <a:p>
            <a:endParaRPr lang="zh-CN" altLang="en-US"/>
          </a:p>
        </p:txBody>
      </p:sp>
      <p:sp>
        <p:nvSpPr>
          <p:cNvPr id="7172" name="Oval 4"/>
          <p:cNvSpPr>
            <a:spLocks noChangeArrowheads="1"/>
          </p:cNvSpPr>
          <p:nvPr/>
        </p:nvSpPr>
        <p:spPr bwMode="auto">
          <a:xfrm>
            <a:off x="1474373" y="2859224"/>
            <a:ext cx="1281112" cy="1279920"/>
          </a:xfrm>
          <a:prstGeom prst="ellipse">
            <a:avLst/>
          </a:prstGeom>
          <a:solidFill>
            <a:schemeClr val="accent4"/>
          </a:solidFill>
          <a:ln w="9525" cmpd="sng">
            <a:noFill/>
            <a:round/>
            <a:headEnd/>
            <a:tailEnd/>
          </a:ln>
        </p:spPr>
        <p:txBody>
          <a:bodyPr lIns="91440" tIns="45720" rIns="91440" bIns="45720"/>
          <a:lstStyle/>
          <a:p>
            <a:endParaRPr lang="zh-CN" altLang="en-US"/>
          </a:p>
        </p:txBody>
      </p:sp>
      <p:sp>
        <p:nvSpPr>
          <p:cNvPr id="7173" name="Oval 5"/>
          <p:cNvSpPr>
            <a:spLocks noChangeArrowheads="1"/>
          </p:cNvSpPr>
          <p:nvPr/>
        </p:nvSpPr>
        <p:spPr bwMode="auto">
          <a:xfrm>
            <a:off x="2752310" y="2862400"/>
            <a:ext cx="1277938" cy="1279920"/>
          </a:xfrm>
          <a:prstGeom prst="ellipse">
            <a:avLst/>
          </a:prstGeom>
          <a:solidFill>
            <a:schemeClr val="accent3"/>
          </a:solidFill>
          <a:ln w="9525" cmpd="sng">
            <a:noFill/>
            <a:round/>
            <a:headEnd/>
            <a:tailEnd/>
          </a:ln>
        </p:spPr>
        <p:txBody>
          <a:bodyPr lIns="91440" tIns="45720" rIns="91440" bIns="45720"/>
          <a:lstStyle/>
          <a:p>
            <a:endParaRPr lang="zh-CN" altLang="en-US"/>
          </a:p>
        </p:txBody>
      </p:sp>
      <p:sp>
        <p:nvSpPr>
          <p:cNvPr id="7174" name="Oval 6"/>
          <p:cNvSpPr>
            <a:spLocks noChangeArrowheads="1"/>
          </p:cNvSpPr>
          <p:nvPr/>
        </p:nvSpPr>
        <p:spPr bwMode="auto">
          <a:xfrm>
            <a:off x="2234785" y="2401882"/>
            <a:ext cx="517525" cy="519273"/>
          </a:xfrm>
          <a:prstGeom prst="ellipse">
            <a:avLst/>
          </a:prstGeom>
          <a:solidFill>
            <a:srgbClr val="FFFDEF"/>
          </a:solidFill>
          <a:ln w="9525" cmpd="sng">
            <a:solidFill>
              <a:srgbClr val="CBAB89"/>
            </a:solidFill>
            <a:round/>
            <a:headEnd/>
            <a:tailEnd/>
          </a:ln>
        </p:spPr>
        <p:txBody>
          <a:bodyPr lIns="91440" tIns="45720" rIns="91440" bIns="45720"/>
          <a:lstStyle/>
          <a:p>
            <a:endParaRPr lang="zh-CN" altLang="en-US"/>
          </a:p>
        </p:txBody>
      </p:sp>
      <p:sp>
        <p:nvSpPr>
          <p:cNvPr id="7175" name="Oval 7"/>
          <p:cNvSpPr>
            <a:spLocks noChangeArrowheads="1"/>
          </p:cNvSpPr>
          <p:nvPr/>
        </p:nvSpPr>
        <p:spPr bwMode="auto">
          <a:xfrm>
            <a:off x="2679286" y="2405059"/>
            <a:ext cx="519113" cy="517685"/>
          </a:xfrm>
          <a:prstGeom prst="ellipse">
            <a:avLst/>
          </a:prstGeom>
          <a:solidFill>
            <a:srgbClr val="FFFDEF"/>
          </a:solidFill>
          <a:ln w="9525" cmpd="sng">
            <a:solidFill>
              <a:srgbClr val="CBAB89"/>
            </a:solidFill>
            <a:round/>
            <a:headEnd/>
            <a:tailEnd/>
          </a:ln>
        </p:spPr>
        <p:txBody>
          <a:bodyPr lIns="91440" tIns="45720" rIns="91440" bIns="45720"/>
          <a:lstStyle/>
          <a:p>
            <a:endParaRPr lang="zh-CN" altLang="en-US"/>
          </a:p>
        </p:txBody>
      </p:sp>
      <p:sp>
        <p:nvSpPr>
          <p:cNvPr id="7176" name="Oval 8"/>
          <p:cNvSpPr>
            <a:spLocks noChangeArrowheads="1"/>
          </p:cNvSpPr>
          <p:nvPr/>
        </p:nvSpPr>
        <p:spPr bwMode="auto">
          <a:xfrm>
            <a:off x="2234785" y="2827463"/>
            <a:ext cx="517525" cy="519273"/>
          </a:xfrm>
          <a:prstGeom prst="ellipse">
            <a:avLst/>
          </a:prstGeom>
          <a:solidFill>
            <a:srgbClr val="FFFDEF"/>
          </a:solidFill>
          <a:ln w="9525" cmpd="sng">
            <a:solidFill>
              <a:srgbClr val="CBAB89"/>
            </a:solidFill>
            <a:round/>
            <a:headEnd/>
            <a:tailEnd/>
          </a:ln>
        </p:spPr>
        <p:txBody>
          <a:bodyPr lIns="91440" tIns="45720" rIns="91440" bIns="45720"/>
          <a:lstStyle/>
          <a:p>
            <a:endParaRPr lang="zh-CN" altLang="en-US"/>
          </a:p>
        </p:txBody>
      </p:sp>
      <p:sp>
        <p:nvSpPr>
          <p:cNvPr id="7177" name="Oval 9"/>
          <p:cNvSpPr>
            <a:spLocks noChangeArrowheads="1"/>
          </p:cNvSpPr>
          <p:nvPr/>
        </p:nvSpPr>
        <p:spPr bwMode="auto">
          <a:xfrm>
            <a:off x="2679286" y="2827463"/>
            <a:ext cx="519113" cy="519273"/>
          </a:xfrm>
          <a:prstGeom prst="ellipse">
            <a:avLst/>
          </a:prstGeom>
          <a:solidFill>
            <a:srgbClr val="FFFDEF"/>
          </a:solidFill>
          <a:ln w="9525" cmpd="sng">
            <a:solidFill>
              <a:srgbClr val="CBAB89"/>
            </a:solidFill>
            <a:round/>
            <a:headEnd/>
            <a:tailEnd/>
          </a:ln>
        </p:spPr>
        <p:txBody>
          <a:bodyPr lIns="91440" tIns="45720" rIns="91440" bIns="45720"/>
          <a:lstStyle/>
          <a:p>
            <a:endParaRPr lang="zh-CN" altLang="en-US"/>
          </a:p>
        </p:txBody>
      </p:sp>
      <p:sp>
        <p:nvSpPr>
          <p:cNvPr id="7178" name="Text Box 10"/>
          <p:cNvSpPr txBox="1">
            <a:spLocks noChangeArrowheads="1"/>
          </p:cNvSpPr>
          <p:nvPr/>
        </p:nvSpPr>
        <p:spPr bwMode="auto">
          <a:xfrm>
            <a:off x="2369123" y="2527333"/>
            <a:ext cx="255198" cy="277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rgbClr val="A2897B"/>
                </a:solidFill>
              </a:rPr>
              <a:t>S</a:t>
            </a:r>
          </a:p>
        </p:txBody>
      </p:sp>
      <p:sp>
        <p:nvSpPr>
          <p:cNvPr id="7179" name="Text Box 11"/>
          <p:cNvSpPr txBox="1">
            <a:spLocks noChangeArrowheads="1"/>
          </p:cNvSpPr>
          <p:nvPr/>
        </p:nvSpPr>
        <p:spPr bwMode="auto">
          <a:xfrm>
            <a:off x="2766598" y="2527333"/>
            <a:ext cx="328612" cy="27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rgbClr val="A2897B"/>
                </a:solidFill>
              </a:rPr>
              <a:t>W</a:t>
            </a:r>
          </a:p>
        </p:txBody>
      </p:sp>
      <p:sp>
        <p:nvSpPr>
          <p:cNvPr id="7180" name="Text Box 12"/>
          <p:cNvSpPr txBox="1">
            <a:spLocks noChangeArrowheads="1"/>
          </p:cNvSpPr>
          <p:nvPr/>
        </p:nvSpPr>
        <p:spPr bwMode="auto">
          <a:xfrm>
            <a:off x="2353886" y="2951327"/>
            <a:ext cx="287258" cy="277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rgbClr val="A2897B"/>
                </a:solidFill>
              </a:rPr>
              <a:t>O</a:t>
            </a:r>
          </a:p>
        </p:txBody>
      </p:sp>
      <p:sp>
        <p:nvSpPr>
          <p:cNvPr id="7181" name="Text Box 13"/>
          <p:cNvSpPr txBox="1">
            <a:spLocks noChangeArrowheads="1"/>
          </p:cNvSpPr>
          <p:nvPr/>
        </p:nvSpPr>
        <p:spPr bwMode="auto">
          <a:xfrm>
            <a:off x="2802487" y="2951327"/>
            <a:ext cx="260008" cy="277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rgbClr val="A2897B"/>
                </a:solidFill>
              </a:rPr>
              <a:t>T</a:t>
            </a:r>
          </a:p>
        </p:txBody>
      </p:sp>
      <p:sp>
        <p:nvSpPr>
          <p:cNvPr id="7182" name="Text Box 14"/>
          <p:cNvSpPr txBox="1">
            <a:spLocks noChangeArrowheads="1"/>
          </p:cNvSpPr>
          <p:nvPr/>
        </p:nvSpPr>
        <p:spPr bwMode="auto">
          <a:xfrm>
            <a:off x="1719515" y="2068405"/>
            <a:ext cx="776542"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chemeClr val="bg1"/>
                </a:solidFill>
              </a:rPr>
              <a:t>Strengths</a:t>
            </a:r>
          </a:p>
        </p:txBody>
      </p:sp>
      <p:sp>
        <p:nvSpPr>
          <p:cNvPr id="7183" name="Text Box 15"/>
          <p:cNvSpPr txBox="1">
            <a:spLocks noChangeArrowheads="1"/>
          </p:cNvSpPr>
          <p:nvPr/>
        </p:nvSpPr>
        <p:spPr bwMode="auto">
          <a:xfrm>
            <a:off x="3013778" y="2068405"/>
            <a:ext cx="815328"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chemeClr val="bg1"/>
                </a:solidFill>
              </a:rPr>
              <a:t>Weakness</a:t>
            </a:r>
          </a:p>
        </p:txBody>
      </p:sp>
      <p:sp>
        <p:nvSpPr>
          <p:cNvPr id="7184" name="Text Box 16"/>
          <p:cNvSpPr txBox="1">
            <a:spLocks noChangeArrowheads="1"/>
          </p:cNvSpPr>
          <p:nvPr/>
        </p:nvSpPr>
        <p:spPr bwMode="auto">
          <a:xfrm>
            <a:off x="1563274" y="3384847"/>
            <a:ext cx="1087437" cy="27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chemeClr val="bg1"/>
                </a:solidFill>
              </a:rPr>
              <a:t>Opportunities</a:t>
            </a:r>
          </a:p>
        </p:txBody>
      </p:sp>
      <p:sp>
        <p:nvSpPr>
          <p:cNvPr id="7185" name="Text Box 17"/>
          <p:cNvSpPr txBox="1">
            <a:spLocks noChangeArrowheads="1"/>
          </p:cNvSpPr>
          <p:nvPr/>
        </p:nvSpPr>
        <p:spPr bwMode="auto">
          <a:xfrm>
            <a:off x="3095228" y="3384848"/>
            <a:ext cx="652428"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zh-CN" sz="1200" dirty="0">
                <a:solidFill>
                  <a:schemeClr val="bg1"/>
                </a:solidFill>
              </a:rPr>
              <a:t>Threats</a:t>
            </a:r>
          </a:p>
        </p:txBody>
      </p:sp>
      <p:grpSp>
        <p:nvGrpSpPr>
          <p:cNvPr id="2" name="Group 18"/>
          <p:cNvGrpSpPr>
            <a:grpSpLocks/>
          </p:cNvGrpSpPr>
          <p:nvPr/>
        </p:nvGrpSpPr>
        <p:grpSpPr bwMode="auto">
          <a:xfrm>
            <a:off x="5058949" y="3929529"/>
            <a:ext cx="219075" cy="219142"/>
            <a:chOff x="0" y="0"/>
            <a:chExt cx="205" cy="206"/>
          </a:xfrm>
          <a:solidFill>
            <a:schemeClr val="accent4"/>
          </a:solidFill>
        </p:grpSpPr>
        <p:sp>
          <p:nvSpPr>
            <p:cNvPr id="7187" name="Freeform 19"/>
            <p:cNvSpPr>
              <a:spLocks noEditPoints="1"/>
            </p:cNvSpPr>
            <p:nvPr/>
          </p:nvSpPr>
          <p:spPr bwMode="auto">
            <a:xfrm>
              <a:off x="0" y="0"/>
              <a:ext cx="205" cy="206"/>
            </a:xfrm>
            <a:custGeom>
              <a:avLst/>
              <a:gdLst>
                <a:gd name="T0" fmla="*/ 70 w 140"/>
                <a:gd name="T1" fmla="*/ 0 h 140"/>
                <a:gd name="T2" fmla="*/ 0 w 140"/>
                <a:gd name="T3" fmla="*/ 70 h 140"/>
                <a:gd name="T4" fmla="*/ 70 w 140"/>
                <a:gd name="T5" fmla="*/ 140 h 140"/>
                <a:gd name="T6" fmla="*/ 140 w 140"/>
                <a:gd name="T7" fmla="*/ 70 h 140"/>
                <a:gd name="T8" fmla="*/ 70 w 140"/>
                <a:gd name="T9" fmla="*/ 0 h 140"/>
                <a:gd name="T10" fmla="*/ 70 w 140"/>
                <a:gd name="T11" fmla="*/ 128 h 140"/>
                <a:gd name="T12" fmla="*/ 12 w 140"/>
                <a:gd name="T13" fmla="*/ 70 h 140"/>
                <a:gd name="T14" fmla="*/ 70 w 140"/>
                <a:gd name="T15" fmla="*/ 12 h 140"/>
                <a:gd name="T16" fmla="*/ 128 w 140"/>
                <a:gd name="T17" fmla="*/ 70 h 140"/>
                <a:gd name="T18" fmla="*/ 70 w 140"/>
                <a:gd name="T19"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88" name="Freeform 20"/>
            <p:cNvSpPr>
              <a:spLocks/>
            </p:cNvSpPr>
            <p:nvPr/>
          </p:nvSpPr>
          <p:spPr bwMode="auto">
            <a:xfrm>
              <a:off x="60" y="60"/>
              <a:ext cx="87" cy="86"/>
            </a:xfrm>
            <a:custGeom>
              <a:avLst/>
              <a:gdLst>
                <a:gd name="T0" fmla="*/ 56 w 59"/>
                <a:gd name="T1" fmla="*/ 2 h 58"/>
                <a:gd name="T2" fmla="*/ 48 w 59"/>
                <a:gd name="T3" fmla="*/ 2 h 58"/>
                <a:gd name="T4" fmla="*/ 29 w 59"/>
                <a:gd name="T5" fmla="*/ 21 h 58"/>
                <a:gd name="T6" fmla="*/ 11 w 59"/>
                <a:gd name="T7" fmla="*/ 2 h 58"/>
                <a:gd name="T8" fmla="*/ 2 w 59"/>
                <a:gd name="T9" fmla="*/ 2 h 58"/>
                <a:gd name="T10" fmla="*/ 2 w 59"/>
                <a:gd name="T11" fmla="*/ 11 h 58"/>
                <a:gd name="T12" fmla="*/ 21 w 59"/>
                <a:gd name="T13" fmla="*/ 29 h 58"/>
                <a:gd name="T14" fmla="*/ 2 w 59"/>
                <a:gd name="T15" fmla="*/ 48 h 58"/>
                <a:gd name="T16" fmla="*/ 2 w 59"/>
                <a:gd name="T17" fmla="*/ 56 h 58"/>
                <a:gd name="T18" fmla="*/ 7 w 59"/>
                <a:gd name="T19" fmla="*/ 58 h 58"/>
                <a:gd name="T20" fmla="*/ 11 w 59"/>
                <a:gd name="T21" fmla="*/ 56 h 58"/>
                <a:gd name="T22" fmla="*/ 29 w 59"/>
                <a:gd name="T23" fmla="*/ 38 h 58"/>
                <a:gd name="T24" fmla="*/ 48 w 59"/>
                <a:gd name="T25" fmla="*/ 56 h 58"/>
                <a:gd name="T26" fmla="*/ 52 w 59"/>
                <a:gd name="T27" fmla="*/ 58 h 58"/>
                <a:gd name="T28" fmla="*/ 56 w 59"/>
                <a:gd name="T29" fmla="*/ 56 h 58"/>
                <a:gd name="T30" fmla="*/ 56 w 59"/>
                <a:gd name="T31" fmla="*/ 48 h 58"/>
                <a:gd name="T32" fmla="*/ 38 w 59"/>
                <a:gd name="T33" fmla="*/ 29 h 58"/>
                <a:gd name="T34" fmla="*/ 56 w 59"/>
                <a:gd name="T35" fmla="*/ 11 h 58"/>
                <a:gd name="T36" fmla="*/ 56 w 59"/>
                <a:gd name="T37" fmla="*/ 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89" name="Freeform 21"/>
            <p:cNvSpPr>
              <a:spLocks noEditPoints="1"/>
            </p:cNvSpPr>
            <p:nvPr/>
          </p:nvSpPr>
          <p:spPr bwMode="auto">
            <a:xfrm>
              <a:off x="0" y="0"/>
              <a:ext cx="205" cy="206"/>
            </a:xfrm>
            <a:custGeom>
              <a:avLst/>
              <a:gdLst>
                <a:gd name="T0" fmla="*/ 70 w 140"/>
                <a:gd name="T1" fmla="*/ 0 h 140"/>
                <a:gd name="T2" fmla="*/ 0 w 140"/>
                <a:gd name="T3" fmla="*/ 70 h 140"/>
                <a:gd name="T4" fmla="*/ 70 w 140"/>
                <a:gd name="T5" fmla="*/ 140 h 140"/>
                <a:gd name="T6" fmla="*/ 140 w 140"/>
                <a:gd name="T7" fmla="*/ 70 h 140"/>
                <a:gd name="T8" fmla="*/ 70 w 140"/>
                <a:gd name="T9" fmla="*/ 0 h 140"/>
                <a:gd name="T10" fmla="*/ 70 w 140"/>
                <a:gd name="T11" fmla="*/ 128 h 140"/>
                <a:gd name="T12" fmla="*/ 12 w 140"/>
                <a:gd name="T13" fmla="*/ 70 h 140"/>
                <a:gd name="T14" fmla="*/ 70 w 140"/>
                <a:gd name="T15" fmla="*/ 12 h 140"/>
                <a:gd name="T16" fmla="*/ 128 w 140"/>
                <a:gd name="T17" fmla="*/ 70 h 140"/>
                <a:gd name="T18" fmla="*/ 70 w 140"/>
                <a:gd name="T19"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90" name="Freeform 22"/>
            <p:cNvSpPr>
              <a:spLocks/>
            </p:cNvSpPr>
            <p:nvPr/>
          </p:nvSpPr>
          <p:spPr bwMode="auto">
            <a:xfrm>
              <a:off x="60" y="60"/>
              <a:ext cx="87" cy="86"/>
            </a:xfrm>
            <a:custGeom>
              <a:avLst/>
              <a:gdLst>
                <a:gd name="T0" fmla="*/ 56 w 59"/>
                <a:gd name="T1" fmla="*/ 2 h 58"/>
                <a:gd name="T2" fmla="*/ 48 w 59"/>
                <a:gd name="T3" fmla="*/ 2 h 58"/>
                <a:gd name="T4" fmla="*/ 29 w 59"/>
                <a:gd name="T5" fmla="*/ 21 h 58"/>
                <a:gd name="T6" fmla="*/ 11 w 59"/>
                <a:gd name="T7" fmla="*/ 2 h 58"/>
                <a:gd name="T8" fmla="*/ 2 w 59"/>
                <a:gd name="T9" fmla="*/ 2 h 58"/>
                <a:gd name="T10" fmla="*/ 2 w 59"/>
                <a:gd name="T11" fmla="*/ 11 h 58"/>
                <a:gd name="T12" fmla="*/ 21 w 59"/>
                <a:gd name="T13" fmla="*/ 29 h 58"/>
                <a:gd name="T14" fmla="*/ 2 w 59"/>
                <a:gd name="T15" fmla="*/ 48 h 58"/>
                <a:gd name="T16" fmla="*/ 2 w 59"/>
                <a:gd name="T17" fmla="*/ 56 h 58"/>
                <a:gd name="T18" fmla="*/ 7 w 59"/>
                <a:gd name="T19" fmla="*/ 58 h 58"/>
                <a:gd name="T20" fmla="*/ 11 w 59"/>
                <a:gd name="T21" fmla="*/ 56 h 58"/>
                <a:gd name="T22" fmla="*/ 29 w 59"/>
                <a:gd name="T23" fmla="*/ 38 h 58"/>
                <a:gd name="T24" fmla="*/ 48 w 59"/>
                <a:gd name="T25" fmla="*/ 56 h 58"/>
                <a:gd name="T26" fmla="*/ 52 w 59"/>
                <a:gd name="T27" fmla="*/ 58 h 58"/>
                <a:gd name="T28" fmla="*/ 56 w 59"/>
                <a:gd name="T29" fmla="*/ 56 h 58"/>
                <a:gd name="T30" fmla="*/ 56 w 59"/>
                <a:gd name="T31" fmla="*/ 48 h 58"/>
                <a:gd name="T32" fmla="*/ 38 w 59"/>
                <a:gd name="T33" fmla="*/ 29 h 58"/>
                <a:gd name="T34" fmla="*/ 56 w 59"/>
                <a:gd name="T35" fmla="*/ 11 h 58"/>
                <a:gd name="T36" fmla="*/ 56 w 59"/>
                <a:gd name="T37" fmla="*/ 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Group 23"/>
          <p:cNvGrpSpPr>
            <a:grpSpLocks/>
          </p:cNvGrpSpPr>
          <p:nvPr/>
        </p:nvGrpSpPr>
        <p:grpSpPr bwMode="auto">
          <a:xfrm>
            <a:off x="5058949" y="1580891"/>
            <a:ext cx="219075" cy="219142"/>
            <a:chOff x="0" y="0"/>
            <a:chExt cx="205" cy="206"/>
          </a:xfrm>
          <a:solidFill>
            <a:schemeClr val="accent1"/>
          </a:solidFill>
        </p:grpSpPr>
        <p:sp>
          <p:nvSpPr>
            <p:cNvPr id="7192" name="Freeform 24"/>
            <p:cNvSpPr>
              <a:spLocks noEditPoints="1"/>
            </p:cNvSpPr>
            <p:nvPr/>
          </p:nvSpPr>
          <p:spPr bwMode="auto">
            <a:xfrm>
              <a:off x="0" y="0"/>
              <a:ext cx="205" cy="206"/>
            </a:xfrm>
            <a:custGeom>
              <a:avLst/>
              <a:gdLst>
                <a:gd name="T0" fmla="*/ 0 w 205"/>
                <a:gd name="T1" fmla="*/ 0 h 206"/>
                <a:gd name="T2" fmla="*/ 0 w 205"/>
                <a:gd name="T3" fmla="*/ 206 h 206"/>
                <a:gd name="T4" fmla="*/ 205 w 205"/>
                <a:gd name="T5" fmla="*/ 206 h 206"/>
                <a:gd name="T6" fmla="*/ 205 w 205"/>
                <a:gd name="T7" fmla="*/ 0 h 206"/>
                <a:gd name="T8" fmla="*/ 0 w 205"/>
                <a:gd name="T9" fmla="*/ 0 h 206"/>
                <a:gd name="T10" fmla="*/ 188 w 205"/>
                <a:gd name="T11" fmla="*/ 188 h 206"/>
                <a:gd name="T12" fmla="*/ 17 w 205"/>
                <a:gd name="T13" fmla="*/ 188 h 206"/>
                <a:gd name="T14" fmla="*/ 17 w 205"/>
                <a:gd name="T15" fmla="*/ 17 h 206"/>
                <a:gd name="T16" fmla="*/ 188 w 205"/>
                <a:gd name="T17" fmla="*/ 17 h 206"/>
                <a:gd name="T18" fmla="*/ 188 w 205"/>
                <a:gd name="T19" fmla="*/ 18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206">
                  <a:moveTo>
                    <a:pt x="0" y="0"/>
                  </a:moveTo>
                  <a:lnTo>
                    <a:pt x="0" y="206"/>
                  </a:lnTo>
                  <a:lnTo>
                    <a:pt x="205" y="206"/>
                  </a:lnTo>
                  <a:lnTo>
                    <a:pt x="205" y="0"/>
                  </a:lnTo>
                  <a:lnTo>
                    <a:pt x="0" y="0"/>
                  </a:lnTo>
                  <a:close/>
                  <a:moveTo>
                    <a:pt x="188" y="188"/>
                  </a:moveTo>
                  <a:lnTo>
                    <a:pt x="17" y="188"/>
                  </a:lnTo>
                  <a:lnTo>
                    <a:pt x="17" y="17"/>
                  </a:lnTo>
                  <a:lnTo>
                    <a:pt x="188" y="17"/>
                  </a:lnTo>
                  <a:lnTo>
                    <a:pt x="188"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93" name="Freeform 25"/>
            <p:cNvSpPr>
              <a:spLocks/>
            </p:cNvSpPr>
            <p:nvPr/>
          </p:nvSpPr>
          <p:spPr bwMode="auto">
            <a:xfrm>
              <a:off x="48" y="60"/>
              <a:ext cx="112" cy="90"/>
            </a:xfrm>
            <a:custGeom>
              <a:avLst/>
              <a:gdLst>
                <a:gd name="T0" fmla="*/ 112 w 112"/>
                <a:gd name="T1" fmla="*/ 12 h 90"/>
                <a:gd name="T2" fmla="*/ 99 w 112"/>
                <a:gd name="T3" fmla="*/ 0 h 90"/>
                <a:gd name="T4" fmla="*/ 44 w 112"/>
                <a:gd name="T5" fmla="*/ 66 h 90"/>
                <a:gd name="T6" fmla="*/ 10 w 112"/>
                <a:gd name="T7" fmla="*/ 38 h 90"/>
                <a:gd name="T8" fmla="*/ 0 w 112"/>
                <a:gd name="T9" fmla="*/ 53 h 90"/>
                <a:gd name="T10" fmla="*/ 47 w 112"/>
                <a:gd name="T11" fmla="*/ 90 h 90"/>
                <a:gd name="T12" fmla="*/ 112 w 112"/>
                <a:gd name="T13" fmla="*/ 12 h 90"/>
              </a:gdLst>
              <a:ahLst/>
              <a:cxnLst>
                <a:cxn ang="0">
                  <a:pos x="T0" y="T1"/>
                </a:cxn>
                <a:cxn ang="0">
                  <a:pos x="T2" y="T3"/>
                </a:cxn>
                <a:cxn ang="0">
                  <a:pos x="T4" y="T5"/>
                </a:cxn>
                <a:cxn ang="0">
                  <a:pos x="T6" y="T7"/>
                </a:cxn>
                <a:cxn ang="0">
                  <a:pos x="T8" y="T9"/>
                </a:cxn>
                <a:cxn ang="0">
                  <a:pos x="T10" y="T11"/>
                </a:cxn>
                <a:cxn ang="0">
                  <a:pos x="T12" y="T13"/>
                </a:cxn>
              </a:cxnLst>
              <a:rect l="0" t="0" r="r" b="b"/>
              <a:pathLst>
                <a:path w="112" h="90">
                  <a:moveTo>
                    <a:pt x="112" y="12"/>
                  </a:moveTo>
                  <a:lnTo>
                    <a:pt x="99" y="0"/>
                  </a:lnTo>
                  <a:lnTo>
                    <a:pt x="44" y="66"/>
                  </a:lnTo>
                  <a:lnTo>
                    <a:pt x="10" y="38"/>
                  </a:lnTo>
                  <a:lnTo>
                    <a:pt x="0" y="53"/>
                  </a:lnTo>
                  <a:lnTo>
                    <a:pt x="47" y="90"/>
                  </a:lnTo>
                  <a:lnTo>
                    <a:pt x="1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 name="Group 26"/>
          <p:cNvGrpSpPr>
            <a:grpSpLocks/>
          </p:cNvGrpSpPr>
          <p:nvPr/>
        </p:nvGrpSpPr>
        <p:grpSpPr bwMode="auto">
          <a:xfrm>
            <a:off x="5058949" y="3145062"/>
            <a:ext cx="219075" cy="222318"/>
            <a:chOff x="0" y="0"/>
            <a:chExt cx="205" cy="208"/>
          </a:xfrm>
          <a:solidFill>
            <a:schemeClr val="accent3"/>
          </a:solidFill>
        </p:grpSpPr>
        <p:sp>
          <p:nvSpPr>
            <p:cNvPr id="7195" name="Freeform 27"/>
            <p:cNvSpPr>
              <a:spLocks noEditPoints="1"/>
            </p:cNvSpPr>
            <p:nvPr/>
          </p:nvSpPr>
          <p:spPr bwMode="auto">
            <a:xfrm>
              <a:off x="0" y="0"/>
              <a:ext cx="205" cy="208"/>
            </a:xfrm>
            <a:custGeom>
              <a:avLst/>
              <a:gdLst>
                <a:gd name="T0" fmla="*/ 136 w 140"/>
                <a:gd name="T1" fmla="*/ 55 h 141"/>
                <a:gd name="T2" fmla="*/ 122 w 140"/>
                <a:gd name="T3" fmla="*/ 46 h 141"/>
                <a:gd name="T4" fmla="*/ 127 w 140"/>
                <a:gd name="T5" fmla="*/ 29 h 141"/>
                <a:gd name="T6" fmla="*/ 106 w 140"/>
                <a:gd name="T7" fmla="*/ 14 h 141"/>
                <a:gd name="T8" fmla="*/ 90 w 140"/>
                <a:gd name="T9" fmla="*/ 17 h 141"/>
                <a:gd name="T10" fmla="*/ 81 w 140"/>
                <a:gd name="T11" fmla="*/ 2 h 141"/>
                <a:gd name="T12" fmla="*/ 55 w 140"/>
                <a:gd name="T13" fmla="*/ 6 h 141"/>
                <a:gd name="T14" fmla="*/ 46 w 140"/>
                <a:gd name="T15" fmla="*/ 19 h 141"/>
                <a:gd name="T16" fmla="*/ 29 w 140"/>
                <a:gd name="T17" fmla="*/ 14 h 141"/>
                <a:gd name="T18" fmla="*/ 13 w 140"/>
                <a:gd name="T19" fmla="*/ 36 h 141"/>
                <a:gd name="T20" fmla="*/ 16 w 140"/>
                <a:gd name="T21" fmla="*/ 51 h 141"/>
                <a:gd name="T22" fmla="*/ 1 w 140"/>
                <a:gd name="T23" fmla="*/ 60 h 141"/>
                <a:gd name="T24" fmla="*/ 1 w 140"/>
                <a:gd name="T25" fmla="*/ 81 h 141"/>
                <a:gd name="T26" fmla="*/ 16 w 140"/>
                <a:gd name="T27" fmla="*/ 90 h 141"/>
                <a:gd name="T28" fmla="*/ 13 w 140"/>
                <a:gd name="T29" fmla="*/ 106 h 141"/>
                <a:gd name="T30" fmla="*/ 29 w 140"/>
                <a:gd name="T31" fmla="*/ 127 h 141"/>
                <a:gd name="T32" fmla="*/ 46 w 140"/>
                <a:gd name="T33" fmla="*/ 123 h 141"/>
                <a:gd name="T34" fmla="*/ 55 w 140"/>
                <a:gd name="T35" fmla="*/ 136 h 141"/>
                <a:gd name="T36" fmla="*/ 70 w 140"/>
                <a:gd name="T37" fmla="*/ 141 h 141"/>
                <a:gd name="T38" fmla="*/ 86 w 140"/>
                <a:gd name="T39" fmla="*/ 136 h 141"/>
                <a:gd name="T40" fmla="*/ 95 w 140"/>
                <a:gd name="T41" fmla="*/ 123 h 141"/>
                <a:gd name="T42" fmla="*/ 112 w 140"/>
                <a:gd name="T43" fmla="*/ 127 h 141"/>
                <a:gd name="T44" fmla="*/ 127 w 140"/>
                <a:gd name="T45" fmla="*/ 106 h 141"/>
                <a:gd name="T46" fmla="*/ 125 w 140"/>
                <a:gd name="T47" fmla="*/ 90 h 141"/>
                <a:gd name="T48" fmla="*/ 139 w 140"/>
                <a:gd name="T49" fmla="*/ 81 h 141"/>
                <a:gd name="T50" fmla="*/ 139 w 140"/>
                <a:gd name="T51" fmla="*/ 60 h 141"/>
                <a:gd name="T52" fmla="*/ 118 w 140"/>
                <a:gd name="T53" fmla="*/ 80 h 141"/>
                <a:gd name="T54" fmla="*/ 110 w 140"/>
                <a:gd name="T55" fmla="*/ 92 h 141"/>
                <a:gd name="T56" fmla="*/ 115 w 140"/>
                <a:gd name="T57" fmla="*/ 108 h 141"/>
                <a:gd name="T58" fmla="*/ 98 w 140"/>
                <a:gd name="T59" fmla="*/ 111 h 141"/>
                <a:gd name="T60" fmla="*/ 83 w 140"/>
                <a:gd name="T61" fmla="*/ 114 h 141"/>
                <a:gd name="T62" fmla="*/ 76 w 140"/>
                <a:gd name="T63" fmla="*/ 128 h 141"/>
                <a:gd name="T64" fmla="*/ 61 w 140"/>
                <a:gd name="T65" fmla="*/ 118 h 141"/>
                <a:gd name="T66" fmla="*/ 49 w 140"/>
                <a:gd name="T67" fmla="*/ 111 h 141"/>
                <a:gd name="T68" fmla="*/ 33 w 140"/>
                <a:gd name="T69" fmla="*/ 115 h 141"/>
                <a:gd name="T70" fmla="*/ 31 w 140"/>
                <a:gd name="T71" fmla="*/ 98 h 141"/>
                <a:gd name="T72" fmla="*/ 27 w 140"/>
                <a:gd name="T73" fmla="*/ 84 h 141"/>
                <a:gd name="T74" fmla="*/ 13 w 140"/>
                <a:gd name="T75" fmla="*/ 76 h 141"/>
                <a:gd name="T76" fmla="*/ 13 w 140"/>
                <a:gd name="T77" fmla="*/ 65 h 141"/>
                <a:gd name="T78" fmla="*/ 27 w 140"/>
                <a:gd name="T79" fmla="*/ 58 h 141"/>
                <a:gd name="T80" fmla="*/ 31 w 140"/>
                <a:gd name="T81" fmla="*/ 44 h 141"/>
                <a:gd name="T82" fmla="*/ 33 w 140"/>
                <a:gd name="T83" fmla="*/ 26 h 141"/>
                <a:gd name="T84" fmla="*/ 49 w 140"/>
                <a:gd name="T85" fmla="*/ 31 h 141"/>
                <a:gd name="T86" fmla="*/ 61 w 140"/>
                <a:gd name="T87" fmla="*/ 23 h 141"/>
                <a:gd name="T88" fmla="*/ 76 w 140"/>
                <a:gd name="T89" fmla="*/ 13 h 141"/>
                <a:gd name="T90" fmla="*/ 83 w 140"/>
                <a:gd name="T91" fmla="*/ 27 h 141"/>
                <a:gd name="T92" fmla="*/ 98 w 140"/>
                <a:gd name="T93" fmla="*/ 31 h 141"/>
                <a:gd name="T94" fmla="*/ 115 w 140"/>
                <a:gd name="T95" fmla="*/ 34 h 141"/>
                <a:gd name="T96" fmla="*/ 110 w 140"/>
                <a:gd name="T97" fmla="*/ 49 h 141"/>
                <a:gd name="T98" fmla="*/ 118 w 140"/>
                <a:gd name="T99" fmla="*/ 62 h 141"/>
                <a:gd name="T100" fmla="*/ 128 w 140"/>
                <a:gd name="T101" fmla="*/ 7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0" h="141">
                  <a:moveTo>
                    <a:pt x="139" y="60"/>
                  </a:moveTo>
                  <a:cubicBezTo>
                    <a:pt x="139" y="58"/>
                    <a:pt x="138" y="56"/>
                    <a:pt x="136" y="55"/>
                  </a:cubicBezTo>
                  <a:cubicBezTo>
                    <a:pt x="125" y="51"/>
                    <a:pt x="125" y="51"/>
                    <a:pt x="125" y="51"/>
                  </a:cubicBezTo>
                  <a:cubicBezTo>
                    <a:pt x="124" y="50"/>
                    <a:pt x="123" y="48"/>
                    <a:pt x="122" y="46"/>
                  </a:cubicBezTo>
                  <a:cubicBezTo>
                    <a:pt x="127" y="36"/>
                    <a:pt x="127" y="36"/>
                    <a:pt x="127" y="36"/>
                  </a:cubicBezTo>
                  <a:cubicBezTo>
                    <a:pt x="128" y="34"/>
                    <a:pt x="128" y="31"/>
                    <a:pt x="127" y="29"/>
                  </a:cubicBezTo>
                  <a:cubicBezTo>
                    <a:pt x="123" y="24"/>
                    <a:pt x="117" y="19"/>
                    <a:pt x="112" y="14"/>
                  </a:cubicBezTo>
                  <a:cubicBezTo>
                    <a:pt x="110" y="13"/>
                    <a:pt x="108" y="13"/>
                    <a:pt x="106" y="14"/>
                  </a:cubicBezTo>
                  <a:cubicBezTo>
                    <a:pt x="95" y="19"/>
                    <a:pt x="95" y="19"/>
                    <a:pt x="95" y="19"/>
                  </a:cubicBezTo>
                  <a:cubicBezTo>
                    <a:pt x="93" y="18"/>
                    <a:pt x="91" y="17"/>
                    <a:pt x="90" y="17"/>
                  </a:cubicBezTo>
                  <a:cubicBezTo>
                    <a:pt x="86" y="6"/>
                    <a:pt x="86" y="6"/>
                    <a:pt x="86" y="6"/>
                  </a:cubicBezTo>
                  <a:cubicBezTo>
                    <a:pt x="85" y="4"/>
                    <a:pt x="83" y="2"/>
                    <a:pt x="81" y="2"/>
                  </a:cubicBezTo>
                  <a:cubicBezTo>
                    <a:pt x="73" y="0"/>
                    <a:pt x="67" y="0"/>
                    <a:pt x="60" y="2"/>
                  </a:cubicBezTo>
                  <a:cubicBezTo>
                    <a:pt x="58" y="2"/>
                    <a:pt x="56" y="4"/>
                    <a:pt x="55" y="6"/>
                  </a:cubicBezTo>
                  <a:cubicBezTo>
                    <a:pt x="51" y="17"/>
                    <a:pt x="51" y="17"/>
                    <a:pt x="51" y="17"/>
                  </a:cubicBezTo>
                  <a:cubicBezTo>
                    <a:pt x="49" y="17"/>
                    <a:pt x="47" y="18"/>
                    <a:pt x="46" y="19"/>
                  </a:cubicBezTo>
                  <a:cubicBezTo>
                    <a:pt x="35" y="14"/>
                    <a:pt x="35" y="14"/>
                    <a:pt x="35" y="14"/>
                  </a:cubicBezTo>
                  <a:cubicBezTo>
                    <a:pt x="33" y="13"/>
                    <a:pt x="31" y="13"/>
                    <a:pt x="29" y="14"/>
                  </a:cubicBezTo>
                  <a:cubicBezTo>
                    <a:pt x="23" y="19"/>
                    <a:pt x="18" y="24"/>
                    <a:pt x="14" y="29"/>
                  </a:cubicBezTo>
                  <a:cubicBezTo>
                    <a:pt x="13" y="31"/>
                    <a:pt x="12" y="34"/>
                    <a:pt x="13" y="36"/>
                  </a:cubicBezTo>
                  <a:cubicBezTo>
                    <a:pt x="18" y="46"/>
                    <a:pt x="18" y="46"/>
                    <a:pt x="18" y="46"/>
                  </a:cubicBezTo>
                  <a:cubicBezTo>
                    <a:pt x="18" y="48"/>
                    <a:pt x="17" y="50"/>
                    <a:pt x="16" y="51"/>
                  </a:cubicBezTo>
                  <a:cubicBezTo>
                    <a:pt x="5" y="55"/>
                    <a:pt x="5" y="55"/>
                    <a:pt x="5" y="55"/>
                  </a:cubicBezTo>
                  <a:cubicBezTo>
                    <a:pt x="3" y="56"/>
                    <a:pt x="2" y="58"/>
                    <a:pt x="1" y="60"/>
                  </a:cubicBezTo>
                  <a:cubicBezTo>
                    <a:pt x="1" y="64"/>
                    <a:pt x="0" y="67"/>
                    <a:pt x="0" y="71"/>
                  </a:cubicBezTo>
                  <a:cubicBezTo>
                    <a:pt x="0" y="74"/>
                    <a:pt x="1" y="77"/>
                    <a:pt x="1" y="81"/>
                  </a:cubicBezTo>
                  <a:cubicBezTo>
                    <a:pt x="2" y="84"/>
                    <a:pt x="3" y="85"/>
                    <a:pt x="5" y="86"/>
                  </a:cubicBezTo>
                  <a:cubicBezTo>
                    <a:pt x="16" y="90"/>
                    <a:pt x="16" y="90"/>
                    <a:pt x="16" y="90"/>
                  </a:cubicBezTo>
                  <a:cubicBezTo>
                    <a:pt x="17" y="92"/>
                    <a:pt x="18" y="94"/>
                    <a:pt x="18" y="95"/>
                  </a:cubicBezTo>
                  <a:cubicBezTo>
                    <a:pt x="13" y="106"/>
                    <a:pt x="13" y="106"/>
                    <a:pt x="13" y="106"/>
                  </a:cubicBezTo>
                  <a:cubicBezTo>
                    <a:pt x="12" y="108"/>
                    <a:pt x="13" y="110"/>
                    <a:pt x="14" y="112"/>
                  </a:cubicBezTo>
                  <a:cubicBezTo>
                    <a:pt x="18" y="118"/>
                    <a:pt x="23" y="123"/>
                    <a:pt x="29" y="127"/>
                  </a:cubicBezTo>
                  <a:cubicBezTo>
                    <a:pt x="31" y="128"/>
                    <a:pt x="33" y="129"/>
                    <a:pt x="35" y="128"/>
                  </a:cubicBezTo>
                  <a:cubicBezTo>
                    <a:pt x="46" y="123"/>
                    <a:pt x="46" y="123"/>
                    <a:pt x="46" y="123"/>
                  </a:cubicBezTo>
                  <a:cubicBezTo>
                    <a:pt x="47" y="124"/>
                    <a:pt x="49" y="124"/>
                    <a:pt x="51" y="125"/>
                  </a:cubicBezTo>
                  <a:cubicBezTo>
                    <a:pt x="55" y="136"/>
                    <a:pt x="55" y="136"/>
                    <a:pt x="55" y="136"/>
                  </a:cubicBezTo>
                  <a:cubicBezTo>
                    <a:pt x="56" y="138"/>
                    <a:pt x="58" y="140"/>
                    <a:pt x="60" y="140"/>
                  </a:cubicBezTo>
                  <a:cubicBezTo>
                    <a:pt x="64" y="140"/>
                    <a:pt x="67" y="141"/>
                    <a:pt x="70" y="141"/>
                  </a:cubicBezTo>
                  <a:cubicBezTo>
                    <a:pt x="74" y="141"/>
                    <a:pt x="77" y="140"/>
                    <a:pt x="81" y="140"/>
                  </a:cubicBezTo>
                  <a:cubicBezTo>
                    <a:pt x="83" y="140"/>
                    <a:pt x="85" y="138"/>
                    <a:pt x="86" y="136"/>
                  </a:cubicBezTo>
                  <a:cubicBezTo>
                    <a:pt x="90" y="125"/>
                    <a:pt x="90" y="125"/>
                    <a:pt x="90" y="125"/>
                  </a:cubicBezTo>
                  <a:cubicBezTo>
                    <a:pt x="91" y="124"/>
                    <a:pt x="93" y="124"/>
                    <a:pt x="95" y="123"/>
                  </a:cubicBezTo>
                  <a:cubicBezTo>
                    <a:pt x="106" y="128"/>
                    <a:pt x="106" y="128"/>
                    <a:pt x="106" y="128"/>
                  </a:cubicBezTo>
                  <a:cubicBezTo>
                    <a:pt x="108" y="129"/>
                    <a:pt x="110" y="128"/>
                    <a:pt x="112" y="127"/>
                  </a:cubicBezTo>
                  <a:cubicBezTo>
                    <a:pt x="117" y="123"/>
                    <a:pt x="123" y="118"/>
                    <a:pt x="127" y="112"/>
                  </a:cubicBezTo>
                  <a:cubicBezTo>
                    <a:pt x="128" y="110"/>
                    <a:pt x="128" y="108"/>
                    <a:pt x="127" y="106"/>
                  </a:cubicBezTo>
                  <a:cubicBezTo>
                    <a:pt x="122" y="95"/>
                    <a:pt x="122" y="95"/>
                    <a:pt x="122" y="95"/>
                  </a:cubicBezTo>
                  <a:cubicBezTo>
                    <a:pt x="123" y="94"/>
                    <a:pt x="124" y="92"/>
                    <a:pt x="125" y="90"/>
                  </a:cubicBezTo>
                  <a:cubicBezTo>
                    <a:pt x="136" y="86"/>
                    <a:pt x="136" y="86"/>
                    <a:pt x="136" y="86"/>
                  </a:cubicBezTo>
                  <a:cubicBezTo>
                    <a:pt x="138" y="85"/>
                    <a:pt x="139" y="84"/>
                    <a:pt x="139" y="81"/>
                  </a:cubicBezTo>
                  <a:cubicBezTo>
                    <a:pt x="140" y="77"/>
                    <a:pt x="140" y="74"/>
                    <a:pt x="140" y="71"/>
                  </a:cubicBezTo>
                  <a:cubicBezTo>
                    <a:pt x="140" y="67"/>
                    <a:pt x="140" y="64"/>
                    <a:pt x="139" y="60"/>
                  </a:cubicBezTo>
                  <a:close/>
                  <a:moveTo>
                    <a:pt x="128" y="76"/>
                  </a:moveTo>
                  <a:cubicBezTo>
                    <a:pt x="118" y="80"/>
                    <a:pt x="118" y="80"/>
                    <a:pt x="118" y="80"/>
                  </a:cubicBezTo>
                  <a:cubicBezTo>
                    <a:pt x="116" y="80"/>
                    <a:pt x="115" y="82"/>
                    <a:pt x="114" y="84"/>
                  </a:cubicBezTo>
                  <a:cubicBezTo>
                    <a:pt x="113" y="87"/>
                    <a:pt x="112" y="90"/>
                    <a:pt x="110" y="92"/>
                  </a:cubicBezTo>
                  <a:cubicBezTo>
                    <a:pt x="109" y="94"/>
                    <a:pt x="109" y="96"/>
                    <a:pt x="110" y="98"/>
                  </a:cubicBezTo>
                  <a:cubicBezTo>
                    <a:pt x="115" y="108"/>
                    <a:pt x="115" y="108"/>
                    <a:pt x="115" y="108"/>
                  </a:cubicBezTo>
                  <a:cubicBezTo>
                    <a:pt x="113" y="111"/>
                    <a:pt x="110" y="113"/>
                    <a:pt x="107" y="115"/>
                  </a:cubicBezTo>
                  <a:cubicBezTo>
                    <a:pt x="98" y="111"/>
                    <a:pt x="98" y="111"/>
                    <a:pt x="98" y="111"/>
                  </a:cubicBezTo>
                  <a:cubicBezTo>
                    <a:pt x="96" y="110"/>
                    <a:pt x="94" y="110"/>
                    <a:pt x="92" y="111"/>
                  </a:cubicBezTo>
                  <a:cubicBezTo>
                    <a:pt x="89" y="112"/>
                    <a:pt x="86" y="113"/>
                    <a:pt x="83" y="114"/>
                  </a:cubicBezTo>
                  <a:cubicBezTo>
                    <a:pt x="81" y="115"/>
                    <a:pt x="80" y="116"/>
                    <a:pt x="79" y="118"/>
                  </a:cubicBezTo>
                  <a:cubicBezTo>
                    <a:pt x="76" y="128"/>
                    <a:pt x="76" y="128"/>
                    <a:pt x="76" y="128"/>
                  </a:cubicBezTo>
                  <a:cubicBezTo>
                    <a:pt x="72" y="129"/>
                    <a:pt x="69" y="129"/>
                    <a:pt x="65" y="128"/>
                  </a:cubicBezTo>
                  <a:cubicBezTo>
                    <a:pt x="61" y="118"/>
                    <a:pt x="61" y="118"/>
                    <a:pt x="61" y="118"/>
                  </a:cubicBezTo>
                  <a:cubicBezTo>
                    <a:pt x="61" y="116"/>
                    <a:pt x="59" y="115"/>
                    <a:pt x="57" y="114"/>
                  </a:cubicBezTo>
                  <a:cubicBezTo>
                    <a:pt x="54" y="113"/>
                    <a:pt x="51" y="112"/>
                    <a:pt x="49" y="111"/>
                  </a:cubicBezTo>
                  <a:cubicBezTo>
                    <a:pt x="47" y="110"/>
                    <a:pt x="45" y="110"/>
                    <a:pt x="43" y="111"/>
                  </a:cubicBezTo>
                  <a:cubicBezTo>
                    <a:pt x="33" y="115"/>
                    <a:pt x="33" y="115"/>
                    <a:pt x="33" y="115"/>
                  </a:cubicBezTo>
                  <a:cubicBezTo>
                    <a:pt x="31" y="113"/>
                    <a:pt x="28" y="111"/>
                    <a:pt x="26" y="108"/>
                  </a:cubicBezTo>
                  <a:cubicBezTo>
                    <a:pt x="31" y="98"/>
                    <a:pt x="31" y="98"/>
                    <a:pt x="31" y="98"/>
                  </a:cubicBezTo>
                  <a:cubicBezTo>
                    <a:pt x="31" y="96"/>
                    <a:pt x="31" y="94"/>
                    <a:pt x="30" y="92"/>
                  </a:cubicBezTo>
                  <a:cubicBezTo>
                    <a:pt x="29" y="90"/>
                    <a:pt x="28" y="87"/>
                    <a:pt x="27" y="84"/>
                  </a:cubicBezTo>
                  <a:cubicBezTo>
                    <a:pt x="26" y="82"/>
                    <a:pt x="25" y="80"/>
                    <a:pt x="23" y="80"/>
                  </a:cubicBezTo>
                  <a:cubicBezTo>
                    <a:pt x="13" y="76"/>
                    <a:pt x="13" y="76"/>
                    <a:pt x="13" y="76"/>
                  </a:cubicBezTo>
                  <a:cubicBezTo>
                    <a:pt x="12" y="74"/>
                    <a:pt x="12" y="72"/>
                    <a:pt x="12" y="71"/>
                  </a:cubicBezTo>
                  <a:cubicBezTo>
                    <a:pt x="12" y="69"/>
                    <a:pt x="12" y="67"/>
                    <a:pt x="13" y="65"/>
                  </a:cubicBezTo>
                  <a:cubicBezTo>
                    <a:pt x="23" y="62"/>
                    <a:pt x="23" y="62"/>
                    <a:pt x="23" y="62"/>
                  </a:cubicBezTo>
                  <a:cubicBezTo>
                    <a:pt x="25" y="61"/>
                    <a:pt x="26" y="60"/>
                    <a:pt x="27" y="58"/>
                  </a:cubicBezTo>
                  <a:cubicBezTo>
                    <a:pt x="28" y="55"/>
                    <a:pt x="29" y="52"/>
                    <a:pt x="30" y="49"/>
                  </a:cubicBezTo>
                  <a:cubicBezTo>
                    <a:pt x="31" y="47"/>
                    <a:pt x="31" y="45"/>
                    <a:pt x="31" y="44"/>
                  </a:cubicBezTo>
                  <a:cubicBezTo>
                    <a:pt x="26" y="34"/>
                    <a:pt x="26" y="34"/>
                    <a:pt x="26" y="34"/>
                  </a:cubicBezTo>
                  <a:cubicBezTo>
                    <a:pt x="28" y="31"/>
                    <a:pt x="31" y="28"/>
                    <a:pt x="33" y="26"/>
                  </a:cubicBezTo>
                  <a:cubicBezTo>
                    <a:pt x="43" y="31"/>
                    <a:pt x="43" y="31"/>
                    <a:pt x="43" y="31"/>
                  </a:cubicBezTo>
                  <a:cubicBezTo>
                    <a:pt x="45" y="32"/>
                    <a:pt x="47" y="32"/>
                    <a:pt x="49" y="31"/>
                  </a:cubicBezTo>
                  <a:cubicBezTo>
                    <a:pt x="51" y="29"/>
                    <a:pt x="54" y="28"/>
                    <a:pt x="57" y="27"/>
                  </a:cubicBezTo>
                  <a:cubicBezTo>
                    <a:pt x="59" y="27"/>
                    <a:pt x="61" y="25"/>
                    <a:pt x="61" y="23"/>
                  </a:cubicBezTo>
                  <a:cubicBezTo>
                    <a:pt x="65" y="13"/>
                    <a:pt x="65" y="13"/>
                    <a:pt x="65" y="13"/>
                  </a:cubicBezTo>
                  <a:cubicBezTo>
                    <a:pt x="69" y="13"/>
                    <a:pt x="72" y="13"/>
                    <a:pt x="76" y="13"/>
                  </a:cubicBezTo>
                  <a:cubicBezTo>
                    <a:pt x="79" y="23"/>
                    <a:pt x="79" y="23"/>
                    <a:pt x="79" y="23"/>
                  </a:cubicBezTo>
                  <a:cubicBezTo>
                    <a:pt x="80" y="25"/>
                    <a:pt x="81" y="27"/>
                    <a:pt x="83" y="27"/>
                  </a:cubicBezTo>
                  <a:cubicBezTo>
                    <a:pt x="86" y="28"/>
                    <a:pt x="89" y="29"/>
                    <a:pt x="92" y="31"/>
                  </a:cubicBezTo>
                  <a:cubicBezTo>
                    <a:pt x="94" y="32"/>
                    <a:pt x="96" y="32"/>
                    <a:pt x="98" y="31"/>
                  </a:cubicBezTo>
                  <a:cubicBezTo>
                    <a:pt x="107" y="26"/>
                    <a:pt x="107" y="26"/>
                    <a:pt x="107" y="26"/>
                  </a:cubicBezTo>
                  <a:cubicBezTo>
                    <a:pt x="110" y="28"/>
                    <a:pt x="113" y="31"/>
                    <a:pt x="115" y="34"/>
                  </a:cubicBezTo>
                  <a:cubicBezTo>
                    <a:pt x="110" y="44"/>
                    <a:pt x="110" y="44"/>
                    <a:pt x="110" y="44"/>
                  </a:cubicBezTo>
                  <a:cubicBezTo>
                    <a:pt x="109" y="45"/>
                    <a:pt x="109" y="47"/>
                    <a:pt x="110" y="49"/>
                  </a:cubicBezTo>
                  <a:cubicBezTo>
                    <a:pt x="112" y="52"/>
                    <a:pt x="113" y="55"/>
                    <a:pt x="114" y="58"/>
                  </a:cubicBezTo>
                  <a:cubicBezTo>
                    <a:pt x="115" y="60"/>
                    <a:pt x="116" y="61"/>
                    <a:pt x="118" y="62"/>
                  </a:cubicBezTo>
                  <a:cubicBezTo>
                    <a:pt x="128" y="65"/>
                    <a:pt x="128" y="65"/>
                    <a:pt x="128" y="65"/>
                  </a:cubicBezTo>
                  <a:cubicBezTo>
                    <a:pt x="128" y="67"/>
                    <a:pt x="128" y="69"/>
                    <a:pt x="128" y="71"/>
                  </a:cubicBezTo>
                  <a:cubicBezTo>
                    <a:pt x="128" y="72"/>
                    <a:pt x="128" y="74"/>
                    <a:pt x="128"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96" name="Freeform 28"/>
            <p:cNvSpPr>
              <a:spLocks noEditPoints="1"/>
            </p:cNvSpPr>
            <p:nvPr/>
          </p:nvSpPr>
          <p:spPr bwMode="auto">
            <a:xfrm>
              <a:off x="63" y="62"/>
              <a:ext cx="81" cy="81"/>
            </a:xfrm>
            <a:custGeom>
              <a:avLst/>
              <a:gdLst>
                <a:gd name="T0" fmla="*/ 27 w 55"/>
                <a:gd name="T1" fmla="*/ 0 h 55"/>
                <a:gd name="T2" fmla="*/ 0 w 55"/>
                <a:gd name="T3" fmla="*/ 27 h 55"/>
                <a:gd name="T4" fmla="*/ 27 w 55"/>
                <a:gd name="T5" fmla="*/ 55 h 55"/>
                <a:gd name="T6" fmla="*/ 55 w 55"/>
                <a:gd name="T7" fmla="*/ 27 h 55"/>
                <a:gd name="T8" fmla="*/ 27 w 55"/>
                <a:gd name="T9" fmla="*/ 0 h 55"/>
                <a:gd name="T10" fmla="*/ 27 w 55"/>
                <a:gd name="T11" fmla="*/ 43 h 55"/>
                <a:gd name="T12" fmla="*/ 12 w 55"/>
                <a:gd name="T13" fmla="*/ 27 h 55"/>
                <a:gd name="T14" fmla="*/ 27 w 55"/>
                <a:gd name="T15" fmla="*/ 12 h 55"/>
                <a:gd name="T16" fmla="*/ 43 w 55"/>
                <a:gd name="T17" fmla="*/ 27 h 55"/>
                <a:gd name="T18" fmla="*/ 27 w 55"/>
                <a:gd name="T19" fmla="*/ 4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2"/>
                    <a:pt x="0" y="27"/>
                  </a:cubicBezTo>
                  <a:cubicBezTo>
                    <a:pt x="0" y="43"/>
                    <a:pt x="12" y="55"/>
                    <a:pt x="27" y="55"/>
                  </a:cubicBezTo>
                  <a:cubicBezTo>
                    <a:pt x="43" y="55"/>
                    <a:pt x="55" y="43"/>
                    <a:pt x="55" y="27"/>
                  </a:cubicBezTo>
                  <a:cubicBezTo>
                    <a:pt x="55" y="12"/>
                    <a:pt x="43" y="0"/>
                    <a:pt x="27" y="0"/>
                  </a:cubicBezTo>
                  <a:close/>
                  <a:moveTo>
                    <a:pt x="27" y="43"/>
                  </a:moveTo>
                  <a:cubicBezTo>
                    <a:pt x="19" y="43"/>
                    <a:pt x="12" y="36"/>
                    <a:pt x="12" y="27"/>
                  </a:cubicBezTo>
                  <a:cubicBezTo>
                    <a:pt x="12" y="19"/>
                    <a:pt x="19" y="12"/>
                    <a:pt x="27" y="12"/>
                  </a:cubicBezTo>
                  <a:cubicBezTo>
                    <a:pt x="36" y="12"/>
                    <a:pt x="43" y="19"/>
                    <a:pt x="43" y="27"/>
                  </a:cubicBezTo>
                  <a:cubicBezTo>
                    <a:pt x="43" y="36"/>
                    <a:pt x="36" y="43"/>
                    <a:pt x="27"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 name="Group 29"/>
          <p:cNvGrpSpPr>
            <a:grpSpLocks/>
          </p:cNvGrpSpPr>
          <p:nvPr/>
        </p:nvGrpSpPr>
        <p:grpSpPr bwMode="auto">
          <a:xfrm>
            <a:off x="5058949" y="2362183"/>
            <a:ext cx="219075" cy="219142"/>
            <a:chOff x="0" y="0"/>
            <a:chExt cx="205" cy="207"/>
          </a:xfrm>
          <a:solidFill>
            <a:schemeClr val="accent2"/>
          </a:solidFill>
        </p:grpSpPr>
        <p:sp>
          <p:nvSpPr>
            <p:cNvPr id="7198" name="Freeform 30"/>
            <p:cNvSpPr>
              <a:spLocks noEditPoints="1"/>
            </p:cNvSpPr>
            <p:nvPr/>
          </p:nvSpPr>
          <p:spPr bwMode="auto">
            <a:xfrm>
              <a:off x="0" y="0"/>
              <a:ext cx="205" cy="207"/>
            </a:xfrm>
            <a:custGeom>
              <a:avLst/>
              <a:gdLst>
                <a:gd name="T0" fmla="*/ 70 w 140"/>
                <a:gd name="T1" fmla="*/ 140 h 140"/>
                <a:gd name="T2" fmla="*/ 0 w 140"/>
                <a:gd name="T3" fmla="*/ 70 h 140"/>
                <a:gd name="T4" fmla="*/ 70 w 140"/>
                <a:gd name="T5" fmla="*/ 0 h 140"/>
                <a:gd name="T6" fmla="*/ 140 w 140"/>
                <a:gd name="T7" fmla="*/ 70 h 140"/>
                <a:gd name="T8" fmla="*/ 70 w 140"/>
                <a:gd name="T9" fmla="*/ 140 h 140"/>
                <a:gd name="T10" fmla="*/ 70 w 140"/>
                <a:gd name="T11" fmla="*/ 12 h 140"/>
                <a:gd name="T12" fmla="*/ 12 w 140"/>
                <a:gd name="T13" fmla="*/ 70 h 140"/>
                <a:gd name="T14" fmla="*/ 70 w 140"/>
                <a:gd name="T15" fmla="*/ 128 h 140"/>
                <a:gd name="T16" fmla="*/ 128 w 140"/>
                <a:gd name="T17" fmla="*/ 70 h 140"/>
                <a:gd name="T18" fmla="*/ 70 w 140"/>
                <a:gd name="T19" fmla="*/ 1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0" h="140">
                  <a:moveTo>
                    <a:pt x="70" y="140"/>
                  </a:moveTo>
                  <a:cubicBezTo>
                    <a:pt x="32" y="140"/>
                    <a:pt x="0" y="109"/>
                    <a:pt x="0" y="70"/>
                  </a:cubicBezTo>
                  <a:cubicBezTo>
                    <a:pt x="0" y="32"/>
                    <a:pt x="32" y="0"/>
                    <a:pt x="70" y="0"/>
                  </a:cubicBezTo>
                  <a:cubicBezTo>
                    <a:pt x="109" y="0"/>
                    <a:pt x="140" y="32"/>
                    <a:pt x="140" y="70"/>
                  </a:cubicBezTo>
                  <a:cubicBezTo>
                    <a:pt x="140" y="109"/>
                    <a:pt x="109" y="140"/>
                    <a:pt x="70" y="140"/>
                  </a:cubicBezTo>
                  <a:close/>
                  <a:moveTo>
                    <a:pt x="70" y="12"/>
                  </a:moveTo>
                  <a:cubicBezTo>
                    <a:pt x="38" y="12"/>
                    <a:pt x="12" y="38"/>
                    <a:pt x="12" y="70"/>
                  </a:cubicBezTo>
                  <a:cubicBezTo>
                    <a:pt x="12" y="102"/>
                    <a:pt x="38" y="128"/>
                    <a:pt x="70" y="128"/>
                  </a:cubicBezTo>
                  <a:cubicBezTo>
                    <a:pt x="102" y="128"/>
                    <a:pt x="128" y="102"/>
                    <a:pt x="128" y="70"/>
                  </a:cubicBezTo>
                  <a:cubicBezTo>
                    <a:pt x="128" y="38"/>
                    <a:pt x="102" y="12"/>
                    <a:pt x="7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99" name="Freeform 31"/>
            <p:cNvSpPr>
              <a:spLocks/>
            </p:cNvSpPr>
            <p:nvPr/>
          </p:nvSpPr>
          <p:spPr bwMode="auto">
            <a:xfrm>
              <a:off x="94" y="40"/>
              <a:ext cx="63" cy="72"/>
            </a:xfrm>
            <a:custGeom>
              <a:avLst/>
              <a:gdLst>
                <a:gd name="T0" fmla="*/ 37 w 43"/>
                <a:gd name="T1" fmla="*/ 49 h 49"/>
                <a:gd name="T2" fmla="*/ 6 w 43"/>
                <a:gd name="T3" fmla="*/ 49 h 49"/>
                <a:gd name="T4" fmla="*/ 0 w 43"/>
                <a:gd name="T5" fmla="*/ 43 h 49"/>
                <a:gd name="T6" fmla="*/ 0 w 43"/>
                <a:gd name="T7" fmla="*/ 6 h 49"/>
                <a:gd name="T8" fmla="*/ 6 w 43"/>
                <a:gd name="T9" fmla="*/ 0 h 49"/>
                <a:gd name="T10" fmla="*/ 12 w 43"/>
                <a:gd name="T11" fmla="*/ 6 h 49"/>
                <a:gd name="T12" fmla="*/ 12 w 43"/>
                <a:gd name="T13" fmla="*/ 37 h 49"/>
                <a:gd name="T14" fmla="*/ 37 w 43"/>
                <a:gd name="T15" fmla="*/ 37 h 49"/>
                <a:gd name="T16" fmla="*/ 43 w 43"/>
                <a:gd name="T17" fmla="*/ 43 h 49"/>
                <a:gd name="T18" fmla="*/ 37 w 43"/>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9">
                  <a:moveTo>
                    <a:pt x="37" y="49"/>
                  </a:moveTo>
                  <a:cubicBezTo>
                    <a:pt x="6" y="49"/>
                    <a:pt x="6" y="49"/>
                    <a:pt x="6" y="49"/>
                  </a:cubicBezTo>
                  <a:cubicBezTo>
                    <a:pt x="3" y="49"/>
                    <a:pt x="0" y="46"/>
                    <a:pt x="0" y="43"/>
                  </a:cubicBezTo>
                  <a:cubicBezTo>
                    <a:pt x="0" y="6"/>
                    <a:pt x="0" y="6"/>
                    <a:pt x="0" y="6"/>
                  </a:cubicBezTo>
                  <a:cubicBezTo>
                    <a:pt x="0" y="3"/>
                    <a:pt x="3" y="0"/>
                    <a:pt x="6" y="0"/>
                  </a:cubicBezTo>
                  <a:cubicBezTo>
                    <a:pt x="10" y="0"/>
                    <a:pt x="12" y="3"/>
                    <a:pt x="12" y="6"/>
                  </a:cubicBezTo>
                  <a:cubicBezTo>
                    <a:pt x="12" y="37"/>
                    <a:pt x="12" y="37"/>
                    <a:pt x="12" y="37"/>
                  </a:cubicBezTo>
                  <a:cubicBezTo>
                    <a:pt x="37" y="37"/>
                    <a:pt x="37" y="37"/>
                    <a:pt x="37" y="37"/>
                  </a:cubicBezTo>
                  <a:cubicBezTo>
                    <a:pt x="40" y="37"/>
                    <a:pt x="43" y="40"/>
                    <a:pt x="43" y="43"/>
                  </a:cubicBezTo>
                  <a:cubicBezTo>
                    <a:pt x="43" y="46"/>
                    <a:pt x="40" y="49"/>
                    <a:pt x="3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7200" name="Rectangle 32"/>
          <p:cNvSpPr>
            <a:spLocks noChangeArrowheads="1"/>
          </p:cNvSpPr>
          <p:nvPr/>
        </p:nvSpPr>
        <p:spPr bwMode="auto">
          <a:xfrm>
            <a:off x="5435184" y="1563423"/>
            <a:ext cx="3384550"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01" name="Rectangle 33"/>
          <p:cNvSpPr>
            <a:spLocks noChangeArrowheads="1"/>
          </p:cNvSpPr>
          <p:nvPr/>
        </p:nvSpPr>
        <p:spPr bwMode="auto">
          <a:xfrm>
            <a:off x="5435184" y="2332011"/>
            <a:ext cx="3384550"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02" name="Rectangle 34"/>
          <p:cNvSpPr>
            <a:spLocks noChangeArrowheads="1"/>
          </p:cNvSpPr>
          <p:nvPr/>
        </p:nvSpPr>
        <p:spPr bwMode="auto">
          <a:xfrm>
            <a:off x="5435184" y="3113302"/>
            <a:ext cx="3384550"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03" name="Rectangle 35"/>
          <p:cNvSpPr>
            <a:spLocks noChangeArrowheads="1"/>
          </p:cNvSpPr>
          <p:nvPr/>
        </p:nvSpPr>
        <p:spPr bwMode="auto">
          <a:xfrm>
            <a:off x="5435184" y="3900944"/>
            <a:ext cx="3384550" cy="46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09" name="Line 41"/>
          <p:cNvSpPr>
            <a:spLocks noChangeShapeType="1"/>
          </p:cNvSpPr>
          <p:nvPr/>
        </p:nvSpPr>
        <p:spPr bwMode="auto">
          <a:xfrm>
            <a:off x="4568410" y="1491964"/>
            <a:ext cx="0" cy="2736107"/>
          </a:xfrm>
          <a:prstGeom prst="line">
            <a:avLst/>
          </a:prstGeom>
          <a:noFill/>
          <a:ln w="6350" cmpd="sng">
            <a:solidFill>
              <a:srgbClr val="A2897B"/>
            </a:solidFill>
            <a:round/>
            <a:headEnd type="oval" w="sm" len="sm"/>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a:p>
        </p:txBody>
      </p:sp>
    </p:spTree>
    <p:extLst>
      <p:ext uri="{BB962C8B-B14F-4D97-AF65-F5344CB8AC3E}">
        <p14:creationId xmlns:p14="http://schemas.microsoft.com/office/powerpoint/2010/main" val="3208727266"/>
      </p:ext>
    </p:extLst>
  </p:cSld>
  <p:clrMapOvr>
    <a:masterClrMapping/>
  </p:clrMapOvr>
  <p:transition spd="slow"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p:cTn id="7" dur="300" fill="hold"/>
                                        <p:tgtEl>
                                          <p:spTgt spid="7174"/>
                                        </p:tgtEl>
                                        <p:attrNameLst>
                                          <p:attrName>ppt_w</p:attrName>
                                        </p:attrNameLst>
                                      </p:cBhvr>
                                      <p:tavLst>
                                        <p:tav tm="0">
                                          <p:val>
                                            <p:fltVal val="0"/>
                                          </p:val>
                                        </p:tav>
                                        <p:tav tm="100000">
                                          <p:val>
                                            <p:strVal val="#ppt_w"/>
                                          </p:val>
                                        </p:tav>
                                      </p:tavLst>
                                    </p:anim>
                                    <p:anim calcmode="lin" valueType="num">
                                      <p:cBhvr>
                                        <p:cTn id="8" dur="300" fill="hold"/>
                                        <p:tgtEl>
                                          <p:spTgt spid="7174"/>
                                        </p:tgtEl>
                                        <p:attrNameLst>
                                          <p:attrName>ppt_h</p:attrName>
                                        </p:attrNameLst>
                                      </p:cBhvr>
                                      <p:tavLst>
                                        <p:tav tm="0">
                                          <p:val>
                                            <p:fltVal val="0"/>
                                          </p:val>
                                        </p:tav>
                                        <p:tav tm="100000">
                                          <p:val>
                                            <p:strVal val="#ppt_h"/>
                                          </p:val>
                                        </p:tav>
                                      </p:tavLst>
                                    </p:anim>
                                    <p:animEffect transition="in" filter="fade">
                                      <p:cBhvr>
                                        <p:cTn id="9" dur="300"/>
                                        <p:tgtEl>
                                          <p:spTgt spid="7174"/>
                                        </p:tgtEl>
                                      </p:cBhvr>
                                    </p:animEffect>
                                  </p:childTnLst>
                                </p:cTn>
                              </p:par>
                              <p:par>
                                <p:cTn id="10" presetID="6" presetClass="emph" presetSubtype="0" autoRev="1" fill="hold" grpId="1" nodeType="withEffect">
                                  <p:stCondLst>
                                    <p:cond delay="300"/>
                                  </p:stCondLst>
                                  <p:childTnLst>
                                    <p:animScale>
                                      <p:cBhvr>
                                        <p:cTn id="11" dur="150" fill="hold"/>
                                        <p:tgtEl>
                                          <p:spTgt spid="7174"/>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7178"/>
                                        </p:tgtEl>
                                        <p:attrNameLst>
                                          <p:attrName>style.visibility</p:attrName>
                                        </p:attrNameLst>
                                      </p:cBhvr>
                                      <p:to>
                                        <p:strVal val="visible"/>
                                      </p:to>
                                    </p:set>
                                    <p:anim calcmode="lin" valueType="num">
                                      <p:cBhvr>
                                        <p:cTn id="14" dur="300" fill="hold"/>
                                        <p:tgtEl>
                                          <p:spTgt spid="7178"/>
                                        </p:tgtEl>
                                        <p:attrNameLst>
                                          <p:attrName>ppt_w</p:attrName>
                                        </p:attrNameLst>
                                      </p:cBhvr>
                                      <p:tavLst>
                                        <p:tav tm="0">
                                          <p:val>
                                            <p:fltVal val="0"/>
                                          </p:val>
                                        </p:tav>
                                        <p:tav tm="100000">
                                          <p:val>
                                            <p:strVal val="#ppt_w"/>
                                          </p:val>
                                        </p:tav>
                                      </p:tavLst>
                                    </p:anim>
                                    <p:anim calcmode="lin" valueType="num">
                                      <p:cBhvr>
                                        <p:cTn id="15" dur="300" fill="hold"/>
                                        <p:tgtEl>
                                          <p:spTgt spid="7178"/>
                                        </p:tgtEl>
                                        <p:attrNameLst>
                                          <p:attrName>ppt_h</p:attrName>
                                        </p:attrNameLst>
                                      </p:cBhvr>
                                      <p:tavLst>
                                        <p:tav tm="0">
                                          <p:val>
                                            <p:fltVal val="0"/>
                                          </p:val>
                                        </p:tav>
                                        <p:tav tm="100000">
                                          <p:val>
                                            <p:strVal val="#ppt_h"/>
                                          </p:val>
                                        </p:tav>
                                      </p:tavLst>
                                    </p:anim>
                                    <p:animEffect transition="in" filter="fade">
                                      <p:cBhvr>
                                        <p:cTn id="16" dur="300"/>
                                        <p:tgtEl>
                                          <p:spTgt spid="7178"/>
                                        </p:tgtEl>
                                      </p:cBhvr>
                                    </p:animEffect>
                                  </p:childTnLst>
                                </p:cTn>
                              </p:par>
                              <p:par>
                                <p:cTn id="17" presetID="6" presetClass="emph" presetSubtype="0" autoRev="1" fill="hold" grpId="1" nodeType="withEffect">
                                  <p:stCondLst>
                                    <p:cond delay="400"/>
                                  </p:stCondLst>
                                  <p:childTnLst>
                                    <p:animScale>
                                      <p:cBhvr>
                                        <p:cTn id="18" dur="150" fill="hold"/>
                                        <p:tgtEl>
                                          <p:spTgt spid="7178"/>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7170"/>
                                        </p:tgtEl>
                                        <p:attrNameLst>
                                          <p:attrName>style.visibility</p:attrName>
                                        </p:attrNameLst>
                                      </p:cBhvr>
                                      <p:to>
                                        <p:strVal val="visible"/>
                                      </p:to>
                                    </p:set>
                                    <p:anim calcmode="lin" valueType="num">
                                      <p:cBhvr>
                                        <p:cTn id="21" dur="300" fill="hold"/>
                                        <p:tgtEl>
                                          <p:spTgt spid="7170"/>
                                        </p:tgtEl>
                                        <p:attrNameLst>
                                          <p:attrName>ppt_w</p:attrName>
                                        </p:attrNameLst>
                                      </p:cBhvr>
                                      <p:tavLst>
                                        <p:tav tm="0">
                                          <p:val>
                                            <p:fltVal val="0"/>
                                          </p:val>
                                        </p:tav>
                                        <p:tav tm="100000">
                                          <p:val>
                                            <p:strVal val="#ppt_w"/>
                                          </p:val>
                                        </p:tav>
                                      </p:tavLst>
                                    </p:anim>
                                    <p:anim calcmode="lin" valueType="num">
                                      <p:cBhvr>
                                        <p:cTn id="22" dur="300" fill="hold"/>
                                        <p:tgtEl>
                                          <p:spTgt spid="7170"/>
                                        </p:tgtEl>
                                        <p:attrNameLst>
                                          <p:attrName>ppt_h</p:attrName>
                                        </p:attrNameLst>
                                      </p:cBhvr>
                                      <p:tavLst>
                                        <p:tav tm="0">
                                          <p:val>
                                            <p:fltVal val="0"/>
                                          </p:val>
                                        </p:tav>
                                        <p:tav tm="100000">
                                          <p:val>
                                            <p:strVal val="#ppt_h"/>
                                          </p:val>
                                        </p:tav>
                                      </p:tavLst>
                                    </p:anim>
                                    <p:animEffect transition="in" filter="fade">
                                      <p:cBhvr>
                                        <p:cTn id="23" dur="300"/>
                                        <p:tgtEl>
                                          <p:spTgt spid="7170"/>
                                        </p:tgtEl>
                                      </p:cBhvr>
                                    </p:animEffect>
                                  </p:childTnLst>
                                </p:cTn>
                              </p:par>
                              <p:par>
                                <p:cTn id="24" presetID="6" presetClass="emph" presetSubtype="0" autoRev="1" fill="hold" grpId="1" nodeType="withEffect">
                                  <p:stCondLst>
                                    <p:cond delay="700"/>
                                  </p:stCondLst>
                                  <p:childTnLst>
                                    <p:animScale>
                                      <p:cBhvr>
                                        <p:cTn id="25" dur="150" fill="hold"/>
                                        <p:tgtEl>
                                          <p:spTgt spid="7170"/>
                                        </p:tgtEl>
                                      </p:cBhvr>
                                      <p:by x="110000" y="110000"/>
                                    </p:animScale>
                                  </p:childTnLst>
                                </p:cTn>
                              </p:par>
                              <p:par>
                                <p:cTn id="26" presetID="53" presetClass="entr" presetSubtype="16" fill="hold" grpId="0" nodeType="withEffect">
                                  <p:stCondLst>
                                    <p:cond delay="500"/>
                                  </p:stCondLst>
                                  <p:childTnLst>
                                    <p:set>
                                      <p:cBhvr>
                                        <p:cTn id="27" dur="1" fill="hold">
                                          <p:stCondLst>
                                            <p:cond delay="0"/>
                                          </p:stCondLst>
                                        </p:cTn>
                                        <p:tgtEl>
                                          <p:spTgt spid="7182"/>
                                        </p:tgtEl>
                                        <p:attrNameLst>
                                          <p:attrName>style.visibility</p:attrName>
                                        </p:attrNameLst>
                                      </p:cBhvr>
                                      <p:to>
                                        <p:strVal val="visible"/>
                                      </p:to>
                                    </p:set>
                                    <p:anim calcmode="lin" valueType="num">
                                      <p:cBhvr>
                                        <p:cTn id="28" dur="300" fill="hold"/>
                                        <p:tgtEl>
                                          <p:spTgt spid="7182"/>
                                        </p:tgtEl>
                                        <p:attrNameLst>
                                          <p:attrName>ppt_w</p:attrName>
                                        </p:attrNameLst>
                                      </p:cBhvr>
                                      <p:tavLst>
                                        <p:tav tm="0">
                                          <p:val>
                                            <p:fltVal val="0"/>
                                          </p:val>
                                        </p:tav>
                                        <p:tav tm="100000">
                                          <p:val>
                                            <p:strVal val="#ppt_w"/>
                                          </p:val>
                                        </p:tav>
                                      </p:tavLst>
                                    </p:anim>
                                    <p:anim calcmode="lin" valueType="num">
                                      <p:cBhvr>
                                        <p:cTn id="29" dur="300" fill="hold"/>
                                        <p:tgtEl>
                                          <p:spTgt spid="7182"/>
                                        </p:tgtEl>
                                        <p:attrNameLst>
                                          <p:attrName>ppt_h</p:attrName>
                                        </p:attrNameLst>
                                      </p:cBhvr>
                                      <p:tavLst>
                                        <p:tav tm="0">
                                          <p:val>
                                            <p:fltVal val="0"/>
                                          </p:val>
                                        </p:tav>
                                        <p:tav tm="100000">
                                          <p:val>
                                            <p:strVal val="#ppt_h"/>
                                          </p:val>
                                        </p:tav>
                                      </p:tavLst>
                                    </p:anim>
                                    <p:animEffect transition="in" filter="fade">
                                      <p:cBhvr>
                                        <p:cTn id="30" dur="300"/>
                                        <p:tgtEl>
                                          <p:spTgt spid="7182"/>
                                        </p:tgtEl>
                                      </p:cBhvr>
                                    </p:animEffect>
                                  </p:childTnLst>
                                </p:cTn>
                              </p:par>
                              <p:par>
                                <p:cTn id="31" presetID="6" presetClass="emph" presetSubtype="0" autoRev="1" fill="hold" grpId="1" nodeType="withEffect">
                                  <p:stCondLst>
                                    <p:cond delay="800"/>
                                  </p:stCondLst>
                                  <p:childTnLst>
                                    <p:animScale>
                                      <p:cBhvr>
                                        <p:cTn id="32" dur="150" fill="hold"/>
                                        <p:tgtEl>
                                          <p:spTgt spid="7182"/>
                                        </p:tgtEl>
                                      </p:cBhvr>
                                      <p:by x="110000" y="110000"/>
                                    </p:animScale>
                                  </p:childTnLst>
                                </p:cTn>
                              </p:par>
                              <p:par>
                                <p:cTn id="33" presetID="53" presetClass="entr" presetSubtype="16" fill="hold" grpId="0" nodeType="withEffect">
                                  <p:stCondLst>
                                    <p:cond delay="200"/>
                                  </p:stCondLst>
                                  <p:childTnLst>
                                    <p:set>
                                      <p:cBhvr>
                                        <p:cTn id="34" dur="1" fill="hold">
                                          <p:stCondLst>
                                            <p:cond delay="0"/>
                                          </p:stCondLst>
                                        </p:cTn>
                                        <p:tgtEl>
                                          <p:spTgt spid="7175"/>
                                        </p:tgtEl>
                                        <p:attrNameLst>
                                          <p:attrName>style.visibility</p:attrName>
                                        </p:attrNameLst>
                                      </p:cBhvr>
                                      <p:to>
                                        <p:strVal val="visible"/>
                                      </p:to>
                                    </p:set>
                                    <p:anim calcmode="lin" valueType="num">
                                      <p:cBhvr>
                                        <p:cTn id="35" dur="300" fill="hold"/>
                                        <p:tgtEl>
                                          <p:spTgt spid="7175"/>
                                        </p:tgtEl>
                                        <p:attrNameLst>
                                          <p:attrName>ppt_w</p:attrName>
                                        </p:attrNameLst>
                                      </p:cBhvr>
                                      <p:tavLst>
                                        <p:tav tm="0">
                                          <p:val>
                                            <p:fltVal val="0"/>
                                          </p:val>
                                        </p:tav>
                                        <p:tav tm="100000">
                                          <p:val>
                                            <p:strVal val="#ppt_w"/>
                                          </p:val>
                                        </p:tav>
                                      </p:tavLst>
                                    </p:anim>
                                    <p:anim calcmode="lin" valueType="num">
                                      <p:cBhvr>
                                        <p:cTn id="36" dur="300" fill="hold"/>
                                        <p:tgtEl>
                                          <p:spTgt spid="7175"/>
                                        </p:tgtEl>
                                        <p:attrNameLst>
                                          <p:attrName>ppt_h</p:attrName>
                                        </p:attrNameLst>
                                      </p:cBhvr>
                                      <p:tavLst>
                                        <p:tav tm="0">
                                          <p:val>
                                            <p:fltVal val="0"/>
                                          </p:val>
                                        </p:tav>
                                        <p:tav tm="100000">
                                          <p:val>
                                            <p:strVal val="#ppt_h"/>
                                          </p:val>
                                        </p:tav>
                                      </p:tavLst>
                                    </p:anim>
                                    <p:animEffect transition="in" filter="fade">
                                      <p:cBhvr>
                                        <p:cTn id="37" dur="300"/>
                                        <p:tgtEl>
                                          <p:spTgt spid="7175"/>
                                        </p:tgtEl>
                                      </p:cBhvr>
                                    </p:animEffect>
                                  </p:childTnLst>
                                </p:cTn>
                              </p:par>
                              <p:par>
                                <p:cTn id="38" presetID="6" presetClass="emph" presetSubtype="0" autoRev="1" fill="hold" grpId="1" nodeType="withEffect">
                                  <p:stCondLst>
                                    <p:cond delay="500"/>
                                  </p:stCondLst>
                                  <p:childTnLst>
                                    <p:animScale>
                                      <p:cBhvr>
                                        <p:cTn id="39" dur="150" fill="hold"/>
                                        <p:tgtEl>
                                          <p:spTgt spid="7175"/>
                                        </p:tgtEl>
                                      </p:cBhvr>
                                      <p:by x="110000" y="110000"/>
                                    </p:animScale>
                                  </p:childTnLst>
                                </p:cTn>
                              </p:par>
                              <p:par>
                                <p:cTn id="40" presetID="53" presetClass="entr" presetSubtype="16" fill="hold" grpId="0" nodeType="withEffect">
                                  <p:stCondLst>
                                    <p:cond delay="300"/>
                                  </p:stCondLst>
                                  <p:childTnLst>
                                    <p:set>
                                      <p:cBhvr>
                                        <p:cTn id="41" dur="1" fill="hold">
                                          <p:stCondLst>
                                            <p:cond delay="0"/>
                                          </p:stCondLst>
                                        </p:cTn>
                                        <p:tgtEl>
                                          <p:spTgt spid="7179"/>
                                        </p:tgtEl>
                                        <p:attrNameLst>
                                          <p:attrName>style.visibility</p:attrName>
                                        </p:attrNameLst>
                                      </p:cBhvr>
                                      <p:to>
                                        <p:strVal val="visible"/>
                                      </p:to>
                                    </p:set>
                                    <p:anim calcmode="lin" valueType="num">
                                      <p:cBhvr>
                                        <p:cTn id="42" dur="300" fill="hold"/>
                                        <p:tgtEl>
                                          <p:spTgt spid="7179"/>
                                        </p:tgtEl>
                                        <p:attrNameLst>
                                          <p:attrName>ppt_w</p:attrName>
                                        </p:attrNameLst>
                                      </p:cBhvr>
                                      <p:tavLst>
                                        <p:tav tm="0">
                                          <p:val>
                                            <p:fltVal val="0"/>
                                          </p:val>
                                        </p:tav>
                                        <p:tav tm="100000">
                                          <p:val>
                                            <p:strVal val="#ppt_w"/>
                                          </p:val>
                                        </p:tav>
                                      </p:tavLst>
                                    </p:anim>
                                    <p:anim calcmode="lin" valueType="num">
                                      <p:cBhvr>
                                        <p:cTn id="43" dur="300" fill="hold"/>
                                        <p:tgtEl>
                                          <p:spTgt spid="7179"/>
                                        </p:tgtEl>
                                        <p:attrNameLst>
                                          <p:attrName>ppt_h</p:attrName>
                                        </p:attrNameLst>
                                      </p:cBhvr>
                                      <p:tavLst>
                                        <p:tav tm="0">
                                          <p:val>
                                            <p:fltVal val="0"/>
                                          </p:val>
                                        </p:tav>
                                        <p:tav tm="100000">
                                          <p:val>
                                            <p:strVal val="#ppt_h"/>
                                          </p:val>
                                        </p:tav>
                                      </p:tavLst>
                                    </p:anim>
                                    <p:animEffect transition="in" filter="fade">
                                      <p:cBhvr>
                                        <p:cTn id="44" dur="300"/>
                                        <p:tgtEl>
                                          <p:spTgt spid="7179"/>
                                        </p:tgtEl>
                                      </p:cBhvr>
                                    </p:animEffect>
                                  </p:childTnLst>
                                </p:cTn>
                              </p:par>
                              <p:par>
                                <p:cTn id="45" presetID="6" presetClass="emph" presetSubtype="0" autoRev="1" fill="hold" grpId="1" nodeType="withEffect">
                                  <p:stCondLst>
                                    <p:cond delay="600"/>
                                  </p:stCondLst>
                                  <p:childTnLst>
                                    <p:animScale>
                                      <p:cBhvr>
                                        <p:cTn id="46" dur="150" fill="hold"/>
                                        <p:tgtEl>
                                          <p:spTgt spid="7179"/>
                                        </p:tgtEl>
                                      </p:cBhvr>
                                      <p:by x="110000" y="110000"/>
                                    </p:animScale>
                                  </p:childTnLst>
                                </p:cTn>
                              </p:par>
                              <p:par>
                                <p:cTn id="47" presetID="53" presetClass="entr" presetSubtype="16" fill="hold" grpId="0" nodeType="withEffect">
                                  <p:stCondLst>
                                    <p:cond delay="600"/>
                                  </p:stCondLst>
                                  <p:childTnLst>
                                    <p:set>
                                      <p:cBhvr>
                                        <p:cTn id="48" dur="1" fill="hold">
                                          <p:stCondLst>
                                            <p:cond delay="0"/>
                                          </p:stCondLst>
                                        </p:cTn>
                                        <p:tgtEl>
                                          <p:spTgt spid="7171"/>
                                        </p:tgtEl>
                                        <p:attrNameLst>
                                          <p:attrName>style.visibility</p:attrName>
                                        </p:attrNameLst>
                                      </p:cBhvr>
                                      <p:to>
                                        <p:strVal val="visible"/>
                                      </p:to>
                                    </p:set>
                                    <p:anim calcmode="lin" valueType="num">
                                      <p:cBhvr>
                                        <p:cTn id="49" dur="300" fill="hold"/>
                                        <p:tgtEl>
                                          <p:spTgt spid="7171"/>
                                        </p:tgtEl>
                                        <p:attrNameLst>
                                          <p:attrName>ppt_w</p:attrName>
                                        </p:attrNameLst>
                                      </p:cBhvr>
                                      <p:tavLst>
                                        <p:tav tm="0">
                                          <p:val>
                                            <p:fltVal val="0"/>
                                          </p:val>
                                        </p:tav>
                                        <p:tav tm="100000">
                                          <p:val>
                                            <p:strVal val="#ppt_w"/>
                                          </p:val>
                                        </p:tav>
                                      </p:tavLst>
                                    </p:anim>
                                    <p:anim calcmode="lin" valueType="num">
                                      <p:cBhvr>
                                        <p:cTn id="50" dur="300" fill="hold"/>
                                        <p:tgtEl>
                                          <p:spTgt spid="7171"/>
                                        </p:tgtEl>
                                        <p:attrNameLst>
                                          <p:attrName>ppt_h</p:attrName>
                                        </p:attrNameLst>
                                      </p:cBhvr>
                                      <p:tavLst>
                                        <p:tav tm="0">
                                          <p:val>
                                            <p:fltVal val="0"/>
                                          </p:val>
                                        </p:tav>
                                        <p:tav tm="100000">
                                          <p:val>
                                            <p:strVal val="#ppt_h"/>
                                          </p:val>
                                        </p:tav>
                                      </p:tavLst>
                                    </p:anim>
                                    <p:animEffect transition="in" filter="fade">
                                      <p:cBhvr>
                                        <p:cTn id="51" dur="300"/>
                                        <p:tgtEl>
                                          <p:spTgt spid="7171"/>
                                        </p:tgtEl>
                                      </p:cBhvr>
                                    </p:animEffect>
                                  </p:childTnLst>
                                </p:cTn>
                              </p:par>
                              <p:par>
                                <p:cTn id="52" presetID="6" presetClass="emph" presetSubtype="0" autoRev="1" fill="hold" grpId="1" nodeType="withEffect">
                                  <p:stCondLst>
                                    <p:cond delay="900"/>
                                  </p:stCondLst>
                                  <p:childTnLst>
                                    <p:animScale>
                                      <p:cBhvr>
                                        <p:cTn id="53" dur="150" fill="hold"/>
                                        <p:tgtEl>
                                          <p:spTgt spid="7171"/>
                                        </p:tgtEl>
                                      </p:cBhvr>
                                      <p:by x="110000" y="110000"/>
                                    </p:animScale>
                                  </p:childTnLst>
                                </p:cTn>
                              </p:par>
                              <p:par>
                                <p:cTn id="54" presetID="53" presetClass="entr" presetSubtype="16" fill="hold" grpId="0" nodeType="withEffect">
                                  <p:stCondLst>
                                    <p:cond delay="700"/>
                                  </p:stCondLst>
                                  <p:childTnLst>
                                    <p:set>
                                      <p:cBhvr>
                                        <p:cTn id="55" dur="1" fill="hold">
                                          <p:stCondLst>
                                            <p:cond delay="0"/>
                                          </p:stCondLst>
                                        </p:cTn>
                                        <p:tgtEl>
                                          <p:spTgt spid="7183"/>
                                        </p:tgtEl>
                                        <p:attrNameLst>
                                          <p:attrName>style.visibility</p:attrName>
                                        </p:attrNameLst>
                                      </p:cBhvr>
                                      <p:to>
                                        <p:strVal val="visible"/>
                                      </p:to>
                                    </p:set>
                                    <p:anim calcmode="lin" valueType="num">
                                      <p:cBhvr>
                                        <p:cTn id="56" dur="300" fill="hold"/>
                                        <p:tgtEl>
                                          <p:spTgt spid="7183"/>
                                        </p:tgtEl>
                                        <p:attrNameLst>
                                          <p:attrName>ppt_w</p:attrName>
                                        </p:attrNameLst>
                                      </p:cBhvr>
                                      <p:tavLst>
                                        <p:tav tm="0">
                                          <p:val>
                                            <p:fltVal val="0"/>
                                          </p:val>
                                        </p:tav>
                                        <p:tav tm="100000">
                                          <p:val>
                                            <p:strVal val="#ppt_w"/>
                                          </p:val>
                                        </p:tav>
                                      </p:tavLst>
                                    </p:anim>
                                    <p:anim calcmode="lin" valueType="num">
                                      <p:cBhvr>
                                        <p:cTn id="57" dur="300" fill="hold"/>
                                        <p:tgtEl>
                                          <p:spTgt spid="7183"/>
                                        </p:tgtEl>
                                        <p:attrNameLst>
                                          <p:attrName>ppt_h</p:attrName>
                                        </p:attrNameLst>
                                      </p:cBhvr>
                                      <p:tavLst>
                                        <p:tav tm="0">
                                          <p:val>
                                            <p:fltVal val="0"/>
                                          </p:val>
                                        </p:tav>
                                        <p:tav tm="100000">
                                          <p:val>
                                            <p:strVal val="#ppt_h"/>
                                          </p:val>
                                        </p:tav>
                                      </p:tavLst>
                                    </p:anim>
                                    <p:animEffect transition="in" filter="fade">
                                      <p:cBhvr>
                                        <p:cTn id="58" dur="300"/>
                                        <p:tgtEl>
                                          <p:spTgt spid="7183"/>
                                        </p:tgtEl>
                                      </p:cBhvr>
                                    </p:animEffect>
                                  </p:childTnLst>
                                </p:cTn>
                              </p:par>
                              <p:par>
                                <p:cTn id="59" presetID="6" presetClass="emph" presetSubtype="0" autoRev="1" fill="hold" grpId="1" nodeType="withEffect">
                                  <p:stCondLst>
                                    <p:cond delay="1000"/>
                                  </p:stCondLst>
                                  <p:childTnLst>
                                    <p:animScale>
                                      <p:cBhvr>
                                        <p:cTn id="60" dur="150" fill="hold"/>
                                        <p:tgtEl>
                                          <p:spTgt spid="7183"/>
                                        </p:tgtEl>
                                      </p:cBhvr>
                                      <p:by x="110000" y="110000"/>
                                    </p:animScale>
                                  </p:childTnLst>
                                </p:cTn>
                              </p:par>
                              <p:par>
                                <p:cTn id="61" presetID="53" presetClass="entr" presetSubtype="16" fill="hold" grpId="0" nodeType="withEffect">
                                  <p:stCondLst>
                                    <p:cond delay="400"/>
                                  </p:stCondLst>
                                  <p:childTnLst>
                                    <p:set>
                                      <p:cBhvr>
                                        <p:cTn id="62" dur="1" fill="hold">
                                          <p:stCondLst>
                                            <p:cond delay="0"/>
                                          </p:stCondLst>
                                        </p:cTn>
                                        <p:tgtEl>
                                          <p:spTgt spid="7176"/>
                                        </p:tgtEl>
                                        <p:attrNameLst>
                                          <p:attrName>style.visibility</p:attrName>
                                        </p:attrNameLst>
                                      </p:cBhvr>
                                      <p:to>
                                        <p:strVal val="visible"/>
                                      </p:to>
                                    </p:set>
                                    <p:anim calcmode="lin" valueType="num">
                                      <p:cBhvr>
                                        <p:cTn id="63" dur="300" fill="hold"/>
                                        <p:tgtEl>
                                          <p:spTgt spid="7176"/>
                                        </p:tgtEl>
                                        <p:attrNameLst>
                                          <p:attrName>ppt_w</p:attrName>
                                        </p:attrNameLst>
                                      </p:cBhvr>
                                      <p:tavLst>
                                        <p:tav tm="0">
                                          <p:val>
                                            <p:fltVal val="0"/>
                                          </p:val>
                                        </p:tav>
                                        <p:tav tm="100000">
                                          <p:val>
                                            <p:strVal val="#ppt_w"/>
                                          </p:val>
                                        </p:tav>
                                      </p:tavLst>
                                    </p:anim>
                                    <p:anim calcmode="lin" valueType="num">
                                      <p:cBhvr>
                                        <p:cTn id="64" dur="300" fill="hold"/>
                                        <p:tgtEl>
                                          <p:spTgt spid="7176"/>
                                        </p:tgtEl>
                                        <p:attrNameLst>
                                          <p:attrName>ppt_h</p:attrName>
                                        </p:attrNameLst>
                                      </p:cBhvr>
                                      <p:tavLst>
                                        <p:tav tm="0">
                                          <p:val>
                                            <p:fltVal val="0"/>
                                          </p:val>
                                        </p:tav>
                                        <p:tav tm="100000">
                                          <p:val>
                                            <p:strVal val="#ppt_h"/>
                                          </p:val>
                                        </p:tav>
                                      </p:tavLst>
                                    </p:anim>
                                    <p:animEffect transition="in" filter="fade">
                                      <p:cBhvr>
                                        <p:cTn id="65" dur="300"/>
                                        <p:tgtEl>
                                          <p:spTgt spid="7176"/>
                                        </p:tgtEl>
                                      </p:cBhvr>
                                    </p:animEffect>
                                  </p:childTnLst>
                                </p:cTn>
                              </p:par>
                              <p:par>
                                <p:cTn id="66" presetID="6" presetClass="emph" presetSubtype="0" autoRev="1" fill="hold" grpId="1" nodeType="withEffect">
                                  <p:stCondLst>
                                    <p:cond delay="700"/>
                                  </p:stCondLst>
                                  <p:childTnLst>
                                    <p:animScale>
                                      <p:cBhvr>
                                        <p:cTn id="67" dur="150" fill="hold"/>
                                        <p:tgtEl>
                                          <p:spTgt spid="7176"/>
                                        </p:tgtEl>
                                      </p:cBhvr>
                                      <p:by x="110000" y="110000"/>
                                    </p:animScale>
                                  </p:childTnLst>
                                </p:cTn>
                              </p:par>
                              <p:par>
                                <p:cTn id="68" presetID="53" presetClass="entr" presetSubtype="16" fill="hold" grpId="0" nodeType="withEffect">
                                  <p:stCondLst>
                                    <p:cond delay="500"/>
                                  </p:stCondLst>
                                  <p:childTnLst>
                                    <p:set>
                                      <p:cBhvr>
                                        <p:cTn id="69" dur="1" fill="hold">
                                          <p:stCondLst>
                                            <p:cond delay="0"/>
                                          </p:stCondLst>
                                        </p:cTn>
                                        <p:tgtEl>
                                          <p:spTgt spid="7180"/>
                                        </p:tgtEl>
                                        <p:attrNameLst>
                                          <p:attrName>style.visibility</p:attrName>
                                        </p:attrNameLst>
                                      </p:cBhvr>
                                      <p:to>
                                        <p:strVal val="visible"/>
                                      </p:to>
                                    </p:set>
                                    <p:anim calcmode="lin" valueType="num">
                                      <p:cBhvr>
                                        <p:cTn id="70" dur="300" fill="hold"/>
                                        <p:tgtEl>
                                          <p:spTgt spid="7180"/>
                                        </p:tgtEl>
                                        <p:attrNameLst>
                                          <p:attrName>ppt_w</p:attrName>
                                        </p:attrNameLst>
                                      </p:cBhvr>
                                      <p:tavLst>
                                        <p:tav tm="0">
                                          <p:val>
                                            <p:fltVal val="0"/>
                                          </p:val>
                                        </p:tav>
                                        <p:tav tm="100000">
                                          <p:val>
                                            <p:strVal val="#ppt_w"/>
                                          </p:val>
                                        </p:tav>
                                      </p:tavLst>
                                    </p:anim>
                                    <p:anim calcmode="lin" valueType="num">
                                      <p:cBhvr>
                                        <p:cTn id="71" dur="300" fill="hold"/>
                                        <p:tgtEl>
                                          <p:spTgt spid="7180"/>
                                        </p:tgtEl>
                                        <p:attrNameLst>
                                          <p:attrName>ppt_h</p:attrName>
                                        </p:attrNameLst>
                                      </p:cBhvr>
                                      <p:tavLst>
                                        <p:tav tm="0">
                                          <p:val>
                                            <p:fltVal val="0"/>
                                          </p:val>
                                        </p:tav>
                                        <p:tav tm="100000">
                                          <p:val>
                                            <p:strVal val="#ppt_h"/>
                                          </p:val>
                                        </p:tav>
                                      </p:tavLst>
                                    </p:anim>
                                    <p:animEffect transition="in" filter="fade">
                                      <p:cBhvr>
                                        <p:cTn id="72" dur="300"/>
                                        <p:tgtEl>
                                          <p:spTgt spid="7180"/>
                                        </p:tgtEl>
                                      </p:cBhvr>
                                    </p:animEffect>
                                  </p:childTnLst>
                                </p:cTn>
                              </p:par>
                              <p:par>
                                <p:cTn id="73" presetID="6" presetClass="emph" presetSubtype="0" autoRev="1" fill="hold" grpId="1" nodeType="withEffect">
                                  <p:stCondLst>
                                    <p:cond delay="800"/>
                                  </p:stCondLst>
                                  <p:childTnLst>
                                    <p:animScale>
                                      <p:cBhvr>
                                        <p:cTn id="74" dur="150" fill="hold"/>
                                        <p:tgtEl>
                                          <p:spTgt spid="7180"/>
                                        </p:tgtEl>
                                      </p:cBhvr>
                                      <p:by x="110000" y="110000"/>
                                    </p:animScale>
                                  </p:childTnLst>
                                </p:cTn>
                              </p:par>
                              <p:par>
                                <p:cTn id="75" presetID="53" presetClass="entr" presetSubtype="16" fill="hold" grpId="0" nodeType="withEffect">
                                  <p:stCondLst>
                                    <p:cond delay="800"/>
                                  </p:stCondLst>
                                  <p:childTnLst>
                                    <p:set>
                                      <p:cBhvr>
                                        <p:cTn id="76" dur="1" fill="hold">
                                          <p:stCondLst>
                                            <p:cond delay="0"/>
                                          </p:stCondLst>
                                        </p:cTn>
                                        <p:tgtEl>
                                          <p:spTgt spid="7172"/>
                                        </p:tgtEl>
                                        <p:attrNameLst>
                                          <p:attrName>style.visibility</p:attrName>
                                        </p:attrNameLst>
                                      </p:cBhvr>
                                      <p:to>
                                        <p:strVal val="visible"/>
                                      </p:to>
                                    </p:set>
                                    <p:anim calcmode="lin" valueType="num">
                                      <p:cBhvr>
                                        <p:cTn id="77" dur="300" fill="hold"/>
                                        <p:tgtEl>
                                          <p:spTgt spid="7172"/>
                                        </p:tgtEl>
                                        <p:attrNameLst>
                                          <p:attrName>ppt_w</p:attrName>
                                        </p:attrNameLst>
                                      </p:cBhvr>
                                      <p:tavLst>
                                        <p:tav tm="0">
                                          <p:val>
                                            <p:fltVal val="0"/>
                                          </p:val>
                                        </p:tav>
                                        <p:tav tm="100000">
                                          <p:val>
                                            <p:strVal val="#ppt_w"/>
                                          </p:val>
                                        </p:tav>
                                      </p:tavLst>
                                    </p:anim>
                                    <p:anim calcmode="lin" valueType="num">
                                      <p:cBhvr>
                                        <p:cTn id="78" dur="300" fill="hold"/>
                                        <p:tgtEl>
                                          <p:spTgt spid="7172"/>
                                        </p:tgtEl>
                                        <p:attrNameLst>
                                          <p:attrName>ppt_h</p:attrName>
                                        </p:attrNameLst>
                                      </p:cBhvr>
                                      <p:tavLst>
                                        <p:tav tm="0">
                                          <p:val>
                                            <p:fltVal val="0"/>
                                          </p:val>
                                        </p:tav>
                                        <p:tav tm="100000">
                                          <p:val>
                                            <p:strVal val="#ppt_h"/>
                                          </p:val>
                                        </p:tav>
                                      </p:tavLst>
                                    </p:anim>
                                    <p:animEffect transition="in" filter="fade">
                                      <p:cBhvr>
                                        <p:cTn id="79" dur="300"/>
                                        <p:tgtEl>
                                          <p:spTgt spid="7172"/>
                                        </p:tgtEl>
                                      </p:cBhvr>
                                    </p:animEffect>
                                  </p:childTnLst>
                                </p:cTn>
                              </p:par>
                              <p:par>
                                <p:cTn id="80" presetID="6" presetClass="emph" presetSubtype="0" autoRev="1" fill="hold" grpId="1" nodeType="withEffect">
                                  <p:stCondLst>
                                    <p:cond delay="1100"/>
                                  </p:stCondLst>
                                  <p:childTnLst>
                                    <p:animScale>
                                      <p:cBhvr>
                                        <p:cTn id="81" dur="150" fill="hold"/>
                                        <p:tgtEl>
                                          <p:spTgt spid="7172"/>
                                        </p:tgtEl>
                                      </p:cBhvr>
                                      <p:by x="110000" y="110000"/>
                                    </p:animScale>
                                  </p:childTnLst>
                                </p:cTn>
                              </p:par>
                              <p:par>
                                <p:cTn id="82" presetID="53" presetClass="entr" presetSubtype="16" fill="hold" grpId="0" nodeType="withEffect">
                                  <p:stCondLst>
                                    <p:cond delay="900"/>
                                  </p:stCondLst>
                                  <p:childTnLst>
                                    <p:set>
                                      <p:cBhvr>
                                        <p:cTn id="83" dur="1" fill="hold">
                                          <p:stCondLst>
                                            <p:cond delay="0"/>
                                          </p:stCondLst>
                                        </p:cTn>
                                        <p:tgtEl>
                                          <p:spTgt spid="7184"/>
                                        </p:tgtEl>
                                        <p:attrNameLst>
                                          <p:attrName>style.visibility</p:attrName>
                                        </p:attrNameLst>
                                      </p:cBhvr>
                                      <p:to>
                                        <p:strVal val="visible"/>
                                      </p:to>
                                    </p:set>
                                    <p:anim calcmode="lin" valueType="num">
                                      <p:cBhvr>
                                        <p:cTn id="84" dur="300" fill="hold"/>
                                        <p:tgtEl>
                                          <p:spTgt spid="7184"/>
                                        </p:tgtEl>
                                        <p:attrNameLst>
                                          <p:attrName>ppt_w</p:attrName>
                                        </p:attrNameLst>
                                      </p:cBhvr>
                                      <p:tavLst>
                                        <p:tav tm="0">
                                          <p:val>
                                            <p:fltVal val="0"/>
                                          </p:val>
                                        </p:tav>
                                        <p:tav tm="100000">
                                          <p:val>
                                            <p:strVal val="#ppt_w"/>
                                          </p:val>
                                        </p:tav>
                                      </p:tavLst>
                                    </p:anim>
                                    <p:anim calcmode="lin" valueType="num">
                                      <p:cBhvr>
                                        <p:cTn id="85" dur="300" fill="hold"/>
                                        <p:tgtEl>
                                          <p:spTgt spid="7184"/>
                                        </p:tgtEl>
                                        <p:attrNameLst>
                                          <p:attrName>ppt_h</p:attrName>
                                        </p:attrNameLst>
                                      </p:cBhvr>
                                      <p:tavLst>
                                        <p:tav tm="0">
                                          <p:val>
                                            <p:fltVal val="0"/>
                                          </p:val>
                                        </p:tav>
                                        <p:tav tm="100000">
                                          <p:val>
                                            <p:strVal val="#ppt_h"/>
                                          </p:val>
                                        </p:tav>
                                      </p:tavLst>
                                    </p:anim>
                                    <p:animEffect transition="in" filter="fade">
                                      <p:cBhvr>
                                        <p:cTn id="86" dur="300"/>
                                        <p:tgtEl>
                                          <p:spTgt spid="7184"/>
                                        </p:tgtEl>
                                      </p:cBhvr>
                                    </p:animEffect>
                                  </p:childTnLst>
                                </p:cTn>
                              </p:par>
                              <p:par>
                                <p:cTn id="87" presetID="6" presetClass="emph" presetSubtype="0" autoRev="1" fill="hold" grpId="1" nodeType="withEffect">
                                  <p:stCondLst>
                                    <p:cond delay="1200"/>
                                  </p:stCondLst>
                                  <p:childTnLst>
                                    <p:animScale>
                                      <p:cBhvr>
                                        <p:cTn id="88" dur="150" fill="hold"/>
                                        <p:tgtEl>
                                          <p:spTgt spid="7184"/>
                                        </p:tgtEl>
                                      </p:cBhvr>
                                      <p:by x="110000" y="110000"/>
                                    </p:animScale>
                                  </p:childTnLst>
                                </p:cTn>
                              </p:par>
                              <p:par>
                                <p:cTn id="89" presetID="53" presetClass="entr" presetSubtype="16" fill="hold" grpId="0" nodeType="withEffect">
                                  <p:stCondLst>
                                    <p:cond delay="600"/>
                                  </p:stCondLst>
                                  <p:childTnLst>
                                    <p:set>
                                      <p:cBhvr>
                                        <p:cTn id="90" dur="1" fill="hold">
                                          <p:stCondLst>
                                            <p:cond delay="0"/>
                                          </p:stCondLst>
                                        </p:cTn>
                                        <p:tgtEl>
                                          <p:spTgt spid="7177"/>
                                        </p:tgtEl>
                                        <p:attrNameLst>
                                          <p:attrName>style.visibility</p:attrName>
                                        </p:attrNameLst>
                                      </p:cBhvr>
                                      <p:to>
                                        <p:strVal val="visible"/>
                                      </p:to>
                                    </p:set>
                                    <p:anim calcmode="lin" valueType="num">
                                      <p:cBhvr>
                                        <p:cTn id="91" dur="300" fill="hold"/>
                                        <p:tgtEl>
                                          <p:spTgt spid="7177"/>
                                        </p:tgtEl>
                                        <p:attrNameLst>
                                          <p:attrName>ppt_w</p:attrName>
                                        </p:attrNameLst>
                                      </p:cBhvr>
                                      <p:tavLst>
                                        <p:tav tm="0">
                                          <p:val>
                                            <p:fltVal val="0"/>
                                          </p:val>
                                        </p:tav>
                                        <p:tav tm="100000">
                                          <p:val>
                                            <p:strVal val="#ppt_w"/>
                                          </p:val>
                                        </p:tav>
                                      </p:tavLst>
                                    </p:anim>
                                    <p:anim calcmode="lin" valueType="num">
                                      <p:cBhvr>
                                        <p:cTn id="92" dur="300" fill="hold"/>
                                        <p:tgtEl>
                                          <p:spTgt spid="7177"/>
                                        </p:tgtEl>
                                        <p:attrNameLst>
                                          <p:attrName>ppt_h</p:attrName>
                                        </p:attrNameLst>
                                      </p:cBhvr>
                                      <p:tavLst>
                                        <p:tav tm="0">
                                          <p:val>
                                            <p:fltVal val="0"/>
                                          </p:val>
                                        </p:tav>
                                        <p:tav tm="100000">
                                          <p:val>
                                            <p:strVal val="#ppt_h"/>
                                          </p:val>
                                        </p:tav>
                                      </p:tavLst>
                                    </p:anim>
                                    <p:animEffect transition="in" filter="fade">
                                      <p:cBhvr>
                                        <p:cTn id="93" dur="300"/>
                                        <p:tgtEl>
                                          <p:spTgt spid="7177"/>
                                        </p:tgtEl>
                                      </p:cBhvr>
                                    </p:animEffect>
                                  </p:childTnLst>
                                </p:cTn>
                              </p:par>
                              <p:par>
                                <p:cTn id="94" presetID="6" presetClass="emph" presetSubtype="0" autoRev="1" fill="hold" grpId="1" nodeType="withEffect">
                                  <p:stCondLst>
                                    <p:cond delay="900"/>
                                  </p:stCondLst>
                                  <p:childTnLst>
                                    <p:animScale>
                                      <p:cBhvr>
                                        <p:cTn id="95" dur="150" fill="hold"/>
                                        <p:tgtEl>
                                          <p:spTgt spid="7177"/>
                                        </p:tgtEl>
                                      </p:cBhvr>
                                      <p:by x="110000" y="110000"/>
                                    </p:animScale>
                                  </p:childTnLst>
                                </p:cTn>
                              </p:par>
                              <p:par>
                                <p:cTn id="96" presetID="53" presetClass="entr" presetSubtype="16" fill="hold" grpId="0" nodeType="withEffect">
                                  <p:stCondLst>
                                    <p:cond delay="700"/>
                                  </p:stCondLst>
                                  <p:childTnLst>
                                    <p:set>
                                      <p:cBhvr>
                                        <p:cTn id="97" dur="1" fill="hold">
                                          <p:stCondLst>
                                            <p:cond delay="0"/>
                                          </p:stCondLst>
                                        </p:cTn>
                                        <p:tgtEl>
                                          <p:spTgt spid="7181"/>
                                        </p:tgtEl>
                                        <p:attrNameLst>
                                          <p:attrName>style.visibility</p:attrName>
                                        </p:attrNameLst>
                                      </p:cBhvr>
                                      <p:to>
                                        <p:strVal val="visible"/>
                                      </p:to>
                                    </p:set>
                                    <p:anim calcmode="lin" valueType="num">
                                      <p:cBhvr>
                                        <p:cTn id="98" dur="300" fill="hold"/>
                                        <p:tgtEl>
                                          <p:spTgt spid="7181"/>
                                        </p:tgtEl>
                                        <p:attrNameLst>
                                          <p:attrName>ppt_w</p:attrName>
                                        </p:attrNameLst>
                                      </p:cBhvr>
                                      <p:tavLst>
                                        <p:tav tm="0">
                                          <p:val>
                                            <p:fltVal val="0"/>
                                          </p:val>
                                        </p:tav>
                                        <p:tav tm="100000">
                                          <p:val>
                                            <p:strVal val="#ppt_w"/>
                                          </p:val>
                                        </p:tav>
                                      </p:tavLst>
                                    </p:anim>
                                    <p:anim calcmode="lin" valueType="num">
                                      <p:cBhvr>
                                        <p:cTn id="99" dur="300" fill="hold"/>
                                        <p:tgtEl>
                                          <p:spTgt spid="7181"/>
                                        </p:tgtEl>
                                        <p:attrNameLst>
                                          <p:attrName>ppt_h</p:attrName>
                                        </p:attrNameLst>
                                      </p:cBhvr>
                                      <p:tavLst>
                                        <p:tav tm="0">
                                          <p:val>
                                            <p:fltVal val="0"/>
                                          </p:val>
                                        </p:tav>
                                        <p:tav tm="100000">
                                          <p:val>
                                            <p:strVal val="#ppt_h"/>
                                          </p:val>
                                        </p:tav>
                                      </p:tavLst>
                                    </p:anim>
                                    <p:animEffect transition="in" filter="fade">
                                      <p:cBhvr>
                                        <p:cTn id="100" dur="300"/>
                                        <p:tgtEl>
                                          <p:spTgt spid="7181"/>
                                        </p:tgtEl>
                                      </p:cBhvr>
                                    </p:animEffect>
                                  </p:childTnLst>
                                </p:cTn>
                              </p:par>
                              <p:par>
                                <p:cTn id="101" presetID="6" presetClass="emph" presetSubtype="0" autoRev="1" fill="hold" grpId="1" nodeType="withEffect">
                                  <p:stCondLst>
                                    <p:cond delay="1000"/>
                                  </p:stCondLst>
                                  <p:childTnLst>
                                    <p:animScale>
                                      <p:cBhvr>
                                        <p:cTn id="102" dur="150" fill="hold"/>
                                        <p:tgtEl>
                                          <p:spTgt spid="7181"/>
                                        </p:tgtEl>
                                      </p:cBhvr>
                                      <p:by x="110000" y="110000"/>
                                    </p:animScale>
                                  </p:childTnLst>
                                </p:cTn>
                              </p:par>
                              <p:par>
                                <p:cTn id="103" presetID="53" presetClass="entr" presetSubtype="16" fill="hold" grpId="0" nodeType="withEffect">
                                  <p:stCondLst>
                                    <p:cond delay="1000"/>
                                  </p:stCondLst>
                                  <p:childTnLst>
                                    <p:set>
                                      <p:cBhvr>
                                        <p:cTn id="104" dur="1" fill="hold">
                                          <p:stCondLst>
                                            <p:cond delay="0"/>
                                          </p:stCondLst>
                                        </p:cTn>
                                        <p:tgtEl>
                                          <p:spTgt spid="7173"/>
                                        </p:tgtEl>
                                        <p:attrNameLst>
                                          <p:attrName>style.visibility</p:attrName>
                                        </p:attrNameLst>
                                      </p:cBhvr>
                                      <p:to>
                                        <p:strVal val="visible"/>
                                      </p:to>
                                    </p:set>
                                    <p:anim calcmode="lin" valueType="num">
                                      <p:cBhvr>
                                        <p:cTn id="105" dur="300" fill="hold"/>
                                        <p:tgtEl>
                                          <p:spTgt spid="7173"/>
                                        </p:tgtEl>
                                        <p:attrNameLst>
                                          <p:attrName>ppt_w</p:attrName>
                                        </p:attrNameLst>
                                      </p:cBhvr>
                                      <p:tavLst>
                                        <p:tav tm="0">
                                          <p:val>
                                            <p:fltVal val="0"/>
                                          </p:val>
                                        </p:tav>
                                        <p:tav tm="100000">
                                          <p:val>
                                            <p:strVal val="#ppt_w"/>
                                          </p:val>
                                        </p:tav>
                                      </p:tavLst>
                                    </p:anim>
                                    <p:anim calcmode="lin" valueType="num">
                                      <p:cBhvr>
                                        <p:cTn id="106" dur="300" fill="hold"/>
                                        <p:tgtEl>
                                          <p:spTgt spid="7173"/>
                                        </p:tgtEl>
                                        <p:attrNameLst>
                                          <p:attrName>ppt_h</p:attrName>
                                        </p:attrNameLst>
                                      </p:cBhvr>
                                      <p:tavLst>
                                        <p:tav tm="0">
                                          <p:val>
                                            <p:fltVal val="0"/>
                                          </p:val>
                                        </p:tav>
                                        <p:tav tm="100000">
                                          <p:val>
                                            <p:strVal val="#ppt_h"/>
                                          </p:val>
                                        </p:tav>
                                      </p:tavLst>
                                    </p:anim>
                                    <p:animEffect transition="in" filter="fade">
                                      <p:cBhvr>
                                        <p:cTn id="107" dur="300"/>
                                        <p:tgtEl>
                                          <p:spTgt spid="7173"/>
                                        </p:tgtEl>
                                      </p:cBhvr>
                                    </p:animEffect>
                                  </p:childTnLst>
                                </p:cTn>
                              </p:par>
                              <p:par>
                                <p:cTn id="108" presetID="6" presetClass="emph" presetSubtype="0" autoRev="1" fill="hold" grpId="1" nodeType="withEffect">
                                  <p:stCondLst>
                                    <p:cond delay="1300"/>
                                  </p:stCondLst>
                                  <p:childTnLst>
                                    <p:animScale>
                                      <p:cBhvr>
                                        <p:cTn id="109" dur="150" fill="hold"/>
                                        <p:tgtEl>
                                          <p:spTgt spid="7173"/>
                                        </p:tgtEl>
                                      </p:cBhvr>
                                      <p:by x="110000" y="110000"/>
                                    </p:animScale>
                                  </p:childTnLst>
                                </p:cTn>
                              </p:par>
                              <p:par>
                                <p:cTn id="110" presetID="53" presetClass="entr" presetSubtype="16" fill="hold" grpId="0" nodeType="withEffect">
                                  <p:stCondLst>
                                    <p:cond delay="1100"/>
                                  </p:stCondLst>
                                  <p:childTnLst>
                                    <p:set>
                                      <p:cBhvr>
                                        <p:cTn id="111" dur="1" fill="hold">
                                          <p:stCondLst>
                                            <p:cond delay="0"/>
                                          </p:stCondLst>
                                        </p:cTn>
                                        <p:tgtEl>
                                          <p:spTgt spid="7185"/>
                                        </p:tgtEl>
                                        <p:attrNameLst>
                                          <p:attrName>style.visibility</p:attrName>
                                        </p:attrNameLst>
                                      </p:cBhvr>
                                      <p:to>
                                        <p:strVal val="visible"/>
                                      </p:to>
                                    </p:set>
                                    <p:anim calcmode="lin" valueType="num">
                                      <p:cBhvr>
                                        <p:cTn id="112" dur="300" fill="hold"/>
                                        <p:tgtEl>
                                          <p:spTgt spid="7185"/>
                                        </p:tgtEl>
                                        <p:attrNameLst>
                                          <p:attrName>ppt_w</p:attrName>
                                        </p:attrNameLst>
                                      </p:cBhvr>
                                      <p:tavLst>
                                        <p:tav tm="0">
                                          <p:val>
                                            <p:fltVal val="0"/>
                                          </p:val>
                                        </p:tav>
                                        <p:tav tm="100000">
                                          <p:val>
                                            <p:strVal val="#ppt_w"/>
                                          </p:val>
                                        </p:tav>
                                      </p:tavLst>
                                    </p:anim>
                                    <p:anim calcmode="lin" valueType="num">
                                      <p:cBhvr>
                                        <p:cTn id="113" dur="300" fill="hold"/>
                                        <p:tgtEl>
                                          <p:spTgt spid="7185"/>
                                        </p:tgtEl>
                                        <p:attrNameLst>
                                          <p:attrName>ppt_h</p:attrName>
                                        </p:attrNameLst>
                                      </p:cBhvr>
                                      <p:tavLst>
                                        <p:tav tm="0">
                                          <p:val>
                                            <p:fltVal val="0"/>
                                          </p:val>
                                        </p:tav>
                                        <p:tav tm="100000">
                                          <p:val>
                                            <p:strVal val="#ppt_h"/>
                                          </p:val>
                                        </p:tav>
                                      </p:tavLst>
                                    </p:anim>
                                    <p:animEffect transition="in" filter="fade">
                                      <p:cBhvr>
                                        <p:cTn id="114" dur="300"/>
                                        <p:tgtEl>
                                          <p:spTgt spid="7185"/>
                                        </p:tgtEl>
                                      </p:cBhvr>
                                    </p:animEffect>
                                  </p:childTnLst>
                                </p:cTn>
                              </p:par>
                              <p:par>
                                <p:cTn id="115" presetID="6" presetClass="emph" presetSubtype="0" autoRev="1" fill="hold" grpId="1" nodeType="withEffect">
                                  <p:stCondLst>
                                    <p:cond delay="1400"/>
                                  </p:stCondLst>
                                  <p:childTnLst>
                                    <p:animScale>
                                      <p:cBhvr>
                                        <p:cTn id="116" dur="150" fill="hold"/>
                                        <p:tgtEl>
                                          <p:spTgt spid="7185"/>
                                        </p:tgtEl>
                                      </p:cBhvr>
                                      <p:by x="110000" y="110000"/>
                                    </p:animScale>
                                  </p:childTnLst>
                                </p:cTn>
                              </p:par>
                              <p:par>
                                <p:cTn id="117" presetID="16" presetClass="entr" presetSubtype="42" fill="hold" grpId="0" nodeType="withEffect">
                                  <p:stCondLst>
                                    <p:cond delay="1400"/>
                                  </p:stCondLst>
                                  <p:childTnLst>
                                    <p:set>
                                      <p:cBhvr>
                                        <p:cTn id="118" dur="1" fill="hold">
                                          <p:stCondLst>
                                            <p:cond delay="0"/>
                                          </p:stCondLst>
                                        </p:cTn>
                                        <p:tgtEl>
                                          <p:spTgt spid="7209"/>
                                        </p:tgtEl>
                                        <p:attrNameLst>
                                          <p:attrName>style.visibility</p:attrName>
                                        </p:attrNameLst>
                                      </p:cBhvr>
                                      <p:to>
                                        <p:strVal val="visible"/>
                                      </p:to>
                                    </p:set>
                                    <p:animEffect transition="in" filter="barn(outHorizontal)">
                                      <p:cBhvr>
                                        <p:cTn id="119" dur="500"/>
                                        <p:tgtEl>
                                          <p:spTgt spid="7209"/>
                                        </p:tgtEl>
                                      </p:cBhvr>
                                    </p:animEffect>
                                  </p:childTnLst>
                                </p:cTn>
                              </p:par>
                              <p:par>
                                <p:cTn id="120" presetID="2" presetClass="entr" presetSubtype="2" fill="hold" nodeType="withEffect">
                                  <p:stCondLst>
                                    <p:cond delay="1700"/>
                                  </p:stCondLst>
                                  <p:childTnLst>
                                    <p:set>
                                      <p:cBhvr>
                                        <p:cTn id="121" dur="1" fill="hold">
                                          <p:stCondLst>
                                            <p:cond delay="0"/>
                                          </p:stCondLst>
                                        </p:cTn>
                                        <p:tgtEl>
                                          <p:spTgt spid="3"/>
                                        </p:tgtEl>
                                        <p:attrNameLst>
                                          <p:attrName>style.visibility</p:attrName>
                                        </p:attrNameLst>
                                      </p:cBhvr>
                                      <p:to>
                                        <p:strVal val="visible"/>
                                      </p:to>
                                    </p:set>
                                    <p:anim calcmode="lin" valueType="num">
                                      <p:cBhvr additive="base">
                                        <p:cTn id="122" dur="750" fill="hold"/>
                                        <p:tgtEl>
                                          <p:spTgt spid="3"/>
                                        </p:tgtEl>
                                        <p:attrNameLst>
                                          <p:attrName>ppt_x</p:attrName>
                                        </p:attrNameLst>
                                      </p:cBhvr>
                                      <p:tavLst>
                                        <p:tav tm="0">
                                          <p:val>
                                            <p:strVal val="1+#ppt_w/2"/>
                                          </p:val>
                                        </p:tav>
                                        <p:tav tm="100000">
                                          <p:val>
                                            <p:strVal val="#ppt_x"/>
                                          </p:val>
                                        </p:tav>
                                      </p:tavLst>
                                    </p:anim>
                                    <p:anim calcmode="lin" valueType="num">
                                      <p:cBhvr additive="base">
                                        <p:cTn id="123" dur="750" fill="hold"/>
                                        <p:tgtEl>
                                          <p:spTgt spid="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1700"/>
                                  </p:stCondLst>
                                  <p:childTnLst>
                                    <p:set>
                                      <p:cBhvr>
                                        <p:cTn id="125" dur="1" fill="hold">
                                          <p:stCondLst>
                                            <p:cond delay="0"/>
                                          </p:stCondLst>
                                        </p:cTn>
                                        <p:tgtEl>
                                          <p:spTgt spid="7200"/>
                                        </p:tgtEl>
                                        <p:attrNameLst>
                                          <p:attrName>style.visibility</p:attrName>
                                        </p:attrNameLst>
                                      </p:cBhvr>
                                      <p:to>
                                        <p:strVal val="visible"/>
                                      </p:to>
                                    </p:set>
                                    <p:anim calcmode="lin" valueType="num">
                                      <p:cBhvr additive="base">
                                        <p:cTn id="126" dur="750" fill="hold"/>
                                        <p:tgtEl>
                                          <p:spTgt spid="7200"/>
                                        </p:tgtEl>
                                        <p:attrNameLst>
                                          <p:attrName>ppt_x</p:attrName>
                                        </p:attrNameLst>
                                      </p:cBhvr>
                                      <p:tavLst>
                                        <p:tav tm="0">
                                          <p:val>
                                            <p:strVal val="1+#ppt_w/2"/>
                                          </p:val>
                                        </p:tav>
                                        <p:tav tm="100000">
                                          <p:val>
                                            <p:strVal val="#ppt_x"/>
                                          </p:val>
                                        </p:tav>
                                      </p:tavLst>
                                    </p:anim>
                                    <p:anim calcmode="lin" valueType="num">
                                      <p:cBhvr additive="base">
                                        <p:cTn id="127" dur="750" fill="hold"/>
                                        <p:tgtEl>
                                          <p:spTgt spid="7200"/>
                                        </p:tgtEl>
                                        <p:attrNameLst>
                                          <p:attrName>ppt_y</p:attrName>
                                        </p:attrNameLst>
                                      </p:cBhvr>
                                      <p:tavLst>
                                        <p:tav tm="0">
                                          <p:val>
                                            <p:strVal val="#ppt_y"/>
                                          </p:val>
                                        </p:tav>
                                        <p:tav tm="100000">
                                          <p:val>
                                            <p:strVal val="#ppt_y"/>
                                          </p:val>
                                        </p:tav>
                                      </p:tavLst>
                                    </p:anim>
                                  </p:childTnLst>
                                </p:cTn>
                              </p:par>
                              <p:par>
                                <p:cTn id="128" presetID="2" presetClass="entr" presetSubtype="2" fill="hold" nodeType="withEffect">
                                  <p:stCondLst>
                                    <p:cond delay="1800"/>
                                  </p:stCondLst>
                                  <p:childTnLst>
                                    <p:set>
                                      <p:cBhvr>
                                        <p:cTn id="129" dur="1" fill="hold">
                                          <p:stCondLst>
                                            <p:cond delay="0"/>
                                          </p:stCondLst>
                                        </p:cTn>
                                        <p:tgtEl>
                                          <p:spTgt spid="5"/>
                                        </p:tgtEl>
                                        <p:attrNameLst>
                                          <p:attrName>style.visibility</p:attrName>
                                        </p:attrNameLst>
                                      </p:cBhvr>
                                      <p:to>
                                        <p:strVal val="visible"/>
                                      </p:to>
                                    </p:set>
                                    <p:anim calcmode="lin" valueType="num">
                                      <p:cBhvr additive="base">
                                        <p:cTn id="130" dur="750" fill="hold"/>
                                        <p:tgtEl>
                                          <p:spTgt spid="5"/>
                                        </p:tgtEl>
                                        <p:attrNameLst>
                                          <p:attrName>ppt_x</p:attrName>
                                        </p:attrNameLst>
                                      </p:cBhvr>
                                      <p:tavLst>
                                        <p:tav tm="0">
                                          <p:val>
                                            <p:strVal val="1+#ppt_w/2"/>
                                          </p:val>
                                        </p:tav>
                                        <p:tav tm="100000">
                                          <p:val>
                                            <p:strVal val="#ppt_x"/>
                                          </p:val>
                                        </p:tav>
                                      </p:tavLst>
                                    </p:anim>
                                    <p:anim calcmode="lin" valueType="num">
                                      <p:cBhvr additive="base">
                                        <p:cTn id="131" dur="750" fill="hold"/>
                                        <p:tgtEl>
                                          <p:spTgt spid="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1800"/>
                                  </p:stCondLst>
                                  <p:childTnLst>
                                    <p:set>
                                      <p:cBhvr>
                                        <p:cTn id="133" dur="1" fill="hold">
                                          <p:stCondLst>
                                            <p:cond delay="0"/>
                                          </p:stCondLst>
                                        </p:cTn>
                                        <p:tgtEl>
                                          <p:spTgt spid="7201"/>
                                        </p:tgtEl>
                                        <p:attrNameLst>
                                          <p:attrName>style.visibility</p:attrName>
                                        </p:attrNameLst>
                                      </p:cBhvr>
                                      <p:to>
                                        <p:strVal val="visible"/>
                                      </p:to>
                                    </p:set>
                                    <p:anim calcmode="lin" valueType="num">
                                      <p:cBhvr additive="base">
                                        <p:cTn id="134" dur="750" fill="hold"/>
                                        <p:tgtEl>
                                          <p:spTgt spid="7201"/>
                                        </p:tgtEl>
                                        <p:attrNameLst>
                                          <p:attrName>ppt_x</p:attrName>
                                        </p:attrNameLst>
                                      </p:cBhvr>
                                      <p:tavLst>
                                        <p:tav tm="0">
                                          <p:val>
                                            <p:strVal val="1+#ppt_w/2"/>
                                          </p:val>
                                        </p:tav>
                                        <p:tav tm="100000">
                                          <p:val>
                                            <p:strVal val="#ppt_x"/>
                                          </p:val>
                                        </p:tav>
                                      </p:tavLst>
                                    </p:anim>
                                    <p:anim calcmode="lin" valueType="num">
                                      <p:cBhvr additive="base">
                                        <p:cTn id="135" dur="750" fill="hold"/>
                                        <p:tgtEl>
                                          <p:spTgt spid="7201"/>
                                        </p:tgtEl>
                                        <p:attrNameLst>
                                          <p:attrName>ppt_y</p:attrName>
                                        </p:attrNameLst>
                                      </p:cBhvr>
                                      <p:tavLst>
                                        <p:tav tm="0">
                                          <p:val>
                                            <p:strVal val="#ppt_y"/>
                                          </p:val>
                                        </p:tav>
                                        <p:tav tm="100000">
                                          <p:val>
                                            <p:strVal val="#ppt_y"/>
                                          </p:val>
                                        </p:tav>
                                      </p:tavLst>
                                    </p:anim>
                                  </p:childTnLst>
                                </p:cTn>
                              </p:par>
                              <p:par>
                                <p:cTn id="136" presetID="2" presetClass="entr" presetSubtype="2" fill="hold" nodeType="withEffect">
                                  <p:stCondLst>
                                    <p:cond delay="190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750" fill="hold"/>
                                        <p:tgtEl>
                                          <p:spTgt spid="4"/>
                                        </p:tgtEl>
                                        <p:attrNameLst>
                                          <p:attrName>ppt_x</p:attrName>
                                        </p:attrNameLst>
                                      </p:cBhvr>
                                      <p:tavLst>
                                        <p:tav tm="0">
                                          <p:val>
                                            <p:strVal val="1+#ppt_w/2"/>
                                          </p:val>
                                        </p:tav>
                                        <p:tav tm="100000">
                                          <p:val>
                                            <p:strVal val="#ppt_x"/>
                                          </p:val>
                                        </p:tav>
                                      </p:tavLst>
                                    </p:anim>
                                    <p:anim calcmode="lin" valueType="num">
                                      <p:cBhvr additive="base">
                                        <p:cTn id="139" dur="750" fill="hold"/>
                                        <p:tgtEl>
                                          <p:spTgt spid="4"/>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1900"/>
                                  </p:stCondLst>
                                  <p:childTnLst>
                                    <p:set>
                                      <p:cBhvr>
                                        <p:cTn id="141" dur="1" fill="hold">
                                          <p:stCondLst>
                                            <p:cond delay="0"/>
                                          </p:stCondLst>
                                        </p:cTn>
                                        <p:tgtEl>
                                          <p:spTgt spid="7202"/>
                                        </p:tgtEl>
                                        <p:attrNameLst>
                                          <p:attrName>style.visibility</p:attrName>
                                        </p:attrNameLst>
                                      </p:cBhvr>
                                      <p:to>
                                        <p:strVal val="visible"/>
                                      </p:to>
                                    </p:set>
                                    <p:anim calcmode="lin" valueType="num">
                                      <p:cBhvr additive="base">
                                        <p:cTn id="142" dur="750" fill="hold"/>
                                        <p:tgtEl>
                                          <p:spTgt spid="7202"/>
                                        </p:tgtEl>
                                        <p:attrNameLst>
                                          <p:attrName>ppt_x</p:attrName>
                                        </p:attrNameLst>
                                      </p:cBhvr>
                                      <p:tavLst>
                                        <p:tav tm="0">
                                          <p:val>
                                            <p:strVal val="1+#ppt_w/2"/>
                                          </p:val>
                                        </p:tav>
                                        <p:tav tm="100000">
                                          <p:val>
                                            <p:strVal val="#ppt_x"/>
                                          </p:val>
                                        </p:tav>
                                      </p:tavLst>
                                    </p:anim>
                                    <p:anim calcmode="lin" valueType="num">
                                      <p:cBhvr additive="base">
                                        <p:cTn id="143" dur="750" fill="hold"/>
                                        <p:tgtEl>
                                          <p:spTgt spid="7202"/>
                                        </p:tgtEl>
                                        <p:attrNameLst>
                                          <p:attrName>ppt_y</p:attrName>
                                        </p:attrNameLst>
                                      </p:cBhvr>
                                      <p:tavLst>
                                        <p:tav tm="0">
                                          <p:val>
                                            <p:strVal val="#ppt_y"/>
                                          </p:val>
                                        </p:tav>
                                        <p:tav tm="100000">
                                          <p:val>
                                            <p:strVal val="#ppt_y"/>
                                          </p:val>
                                        </p:tav>
                                      </p:tavLst>
                                    </p:anim>
                                  </p:childTnLst>
                                </p:cTn>
                              </p:par>
                              <p:par>
                                <p:cTn id="144" presetID="2" presetClass="entr" presetSubtype="2" fill="hold" nodeType="withEffect">
                                  <p:stCondLst>
                                    <p:cond delay="2000"/>
                                  </p:stCondLst>
                                  <p:childTnLst>
                                    <p:set>
                                      <p:cBhvr>
                                        <p:cTn id="145" dur="1" fill="hold">
                                          <p:stCondLst>
                                            <p:cond delay="0"/>
                                          </p:stCondLst>
                                        </p:cTn>
                                        <p:tgtEl>
                                          <p:spTgt spid="2"/>
                                        </p:tgtEl>
                                        <p:attrNameLst>
                                          <p:attrName>style.visibility</p:attrName>
                                        </p:attrNameLst>
                                      </p:cBhvr>
                                      <p:to>
                                        <p:strVal val="visible"/>
                                      </p:to>
                                    </p:set>
                                    <p:anim calcmode="lin" valueType="num">
                                      <p:cBhvr additive="base">
                                        <p:cTn id="146" dur="750" fill="hold"/>
                                        <p:tgtEl>
                                          <p:spTgt spid="2"/>
                                        </p:tgtEl>
                                        <p:attrNameLst>
                                          <p:attrName>ppt_x</p:attrName>
                                        </p:attrNameLst>
                                      </p:cBhvr>
                                      <p:tavLst>
                                        <p:tav tm="0">
                                          <p:val>
                                            <p:strVal val="1+#ppt_w/2"/>
                                          </p:val>
                                        </p:tav>
                                        <p:tav tm="100000">
                                          <p:val>
                                            <p:strVal val="#ppt_x"/>
                                          </p:val>
                                        </p:tav>
                                      </p:tavLst>
                                    </p:anim>
                                    <p:anim calcmode="lin" valueType="num">
                                      <p:cBhvr additive="base">
                                        <p:cTn id="147" dur="750" fill="hold"/>
                                        <p:tgtEl>
                                          <p:spTgt spid="2"/>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2000"/>
                                  </p:stCondLst>
                                  <p:childTnLst>
                                    <p:set>
                                      <p:cBhvr>
                                        <p:cTn id="149" dur="1" fill="hold">
                                          <p:stCondLst>
                                            <p:cond delay="0"/>
                                          </p:stCondLst>
                                        </p:cTn>
                                        <p:tgtEl>
                                          <p:spTgt spid="7203"/>
                                        </p:tgtEl>
                                        <p:attrNameLst>
                                          <p:attrName>style.visibility</p:attrName>
                                        </p:attrNameLst>
                                      </p:cBhvr>
                                      <p:to>
                                        <p:strVal val="visible"/>
                                      </p:to>
                                    </p:set>
                                    <p:anim calcmode="lin" valueType="num">
                                      <p:cBhvr additive="base">
                                        <p:cTn id="150" dur="750" fill="hold"/>
                                        <p:tgtEl>
                                          <p:spTgt spid="7203"/>
                                        </p:tgtEl>
                                        <p:attrNameLst>
                                          <p:attrName>ppt_x</p:attrName>
                                        </p:attrNameLst>
                                      </p:cBhvr>
                                      <p:tavLst>
                                        <p:tav tm="0">
                                          <p:val>
                                            <p:strVal val="1+#ppt_w/2"/>
                                          </p:val>
                                        </p:tav>
                                        <p:tav tm="100000">
                                          <p:val>
                                            <p:strVal val="#ppt_x"/>
                                          </p:val>
                                        </p:tav>
                                      </p:tavLst>
                                    </p:anim>
                                    <p:anim calcmode="lin" valueType="num">
                                      <p:cBhvr additive="base">
                                        <p:cTn id="151" dur="750" fill="hold"/>
                                        <p:tgtEl>
                                          <p:spTgt spid="72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0" grpId="1" animBg="1"/>
      <p:bldP spid="7171" grpId="0" animBg="1"/>
      <p:bldP spid="7171" grpId="1" animBg="1"/>
      <p:bldP spid="7172" grpId="0" animBg="1"/>
      <p:bldP spid="7172" grpId="1" animBg="1"/>
      <p:bldP spid="7173" grpId="0" animBg="1"/>
      <p:bldP spid="7173" grpId="1" animBg="1"/>
      <p:bldP spid="7174" grpId="0" animBg="1"/>
      <p:bldP spid="7174" grpId="1" animBg="1"/>
      <p:bldP spid="7175" grpId="0" animBg="1"/>
      <p:bldP spid="7175" grpId="1" animBg="1"/>
      <p:bldP spid="7176" grpId="0" animBg="1"/>
      <p:bldP spid="7176" grpId="1" animBg="1"/>
      <p:bldP spid="7177" grpId="0" animBg="1"/>
      <p:bldP spid="7177" grpId="1" animBg="1"/>
      <p:bldP spid="7178" grpId="0"/>
      <p:bldP spid="7178" grpId="1"/>
      <p:bldP spid="7179" grpId="0"/>
      <p:bldP spid="7179" grpId="1"/>
      <p:bldP spid="7180" grpId="0"/>
      <p:bldP spid="7180" grpId="1"/>
      <p:bldP spid="7181" grpId="0"/>
      <p:bldP spid="7181" grpId="1"/>
      <p:bldP spid="7182" grpId="0"/>
      <p:bldP spid="7182" grpId="1"/>
      <p:bldP spid="7183" grpId="0"/>
      <p:bldP spid="7183" grpId="1"/>
      <p:bldP spid="7184" grpId="0"/>
      <p:bldP spid="7184" grpId="1"/>
      <p:bldP spid="7185" grpId="0"/>
      <p:bldP spid="7185" grpId="1"/>
      <p:bldP spid="7200" grpId="0"/>
      <p:bldP spid="7201" grpId="0"/>
      <p:bldP spid="7202" grpId="0"/>
      <p:bldP spid="7203" grpId="0"/>
      <p:bldP spid="720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7"/>
          <p:cNvGrpSpPr/>
          <p:nvPr/>
        </p:nvGrpSpPr>
        <p:grpSpPr>
          <a:xfrm>
            <a:off x="2809925" y="2161226"/>
            <a:ext cx="259922" cy="1003370"/>
            <a:chOff x="3782125" y="3735613"/>
            <a:chExt cx="352507" cy="1360782"/>
          </a:xfrm>
          <a:solidFill>
            <a:schemeClr val="bg1">
              <a:lumMod val="65000"/>
            </a:schemeClr>
          </a:solidFill>
        </p:grpSpPr>
        <p:sp>
          <p:nvSpPr>
            <p:cNvPr id="109" name="下箭头 108"/>
            <p:cNvSpPr/>
            <p:nvPr/>
          </p:nvSpPr>
          <p:spPr>
            <a:xfrm rot="14874362">
              <a:off x="3737418" y="3780320"/>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下箭头 109"/>
            <p:cNvSpPr/>
            <p:nvPr/>
          </p:nvSpPr>
          <p:spPr>
            <a:xfrm rot="6725638" flipV="1">
              <a:off x="3752379" y="4714143"/>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110"/>
          <p:cNvGrpSpPr/>
          <p:nvPr/>
        </p:nvGrpSpPr>
        <p:grpSpPr>
          <a:xfrm>
            <a:off x="6693158" y="1993825"/>
            <a:ext cx="1341611" cy="1248051"/>
            <a:chOff x="8778556" y="3509613"/>
            <a:chExt cx="1819507" cy="1692622"/>
          </a:xfrm>
        </p:grpSpPr>
        <p:sp>
          <p:nvSpPr>
            <p:cNvPr id="112" name="Oval 85"/>
            <p:cNvSpPr>
              <a:spLocks noChangeArrowheads="1"/>
            </p:cNvSpPr>
            <p:nvPr/>
          </p:nvSpPr>
          <p:spPr bwMode="auto">
            <a:xfrm>
              <a:off x="8778556" y="3509613"/>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3" name="Oval 85"/>
            <p:cNvSpPr>
              <a:spLocks noChangeArrowheads="1"/>
            </p:cNvSpPr>
            <p:nvPr/>
          </p:nvSpPr>
          <p:spPr bwMode="auto">
            <a:xfrm>
              <a:off x="8926347" y="3658945"/>
              <a:ext cx="1379592" cy="1393958"/>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4" name="TextBox 113"/>
            <p:cNvSpPr txBox="1"/>
            <p:nvPr/>
          </p:nvSpPr>
          <p:spPr>
            <a:xfrm>
              <a:off x="9219129" y="3940425"/>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grpSp>
        <p:nvGrpSpPr>
          <p:cNvPr id="4" name="组合 114"/>
          <p:cNvGrpSpPr/>
          <p:nvPr/>
        </p:nvGrpSpPr>
        <p:grpSpPr>
          <a:xfrm>
            <a:off x="4386222" y="2015011"/>
            <a:ext cx="231126" cy="1477260"/>
            <a:chOff x="5478152" y="3535239"/>
            <a:chExt cx="313456" cy="2003477"/>
          </a:xfrm>
        </p:grpSpPr>
        <p:sp>
          <p:nvSpPr>
            <p:cNvPr id="116" name="Freeform 76"/>
            <p:cNvSpPr>
              <a:spLocks/>
            </p:cNvSpPr>
            <p:nvPr/>
          </p:nvSpPr>
          <p:spPr bwMode="auto">
            <a:xfrm>
              <a:off x="5478152" y="3535239"/>
              <a:ext cx="313456" cy="2003477"/>
            </a:xfrm>
            <a:custGeom>
              <a:avLst/>
              <a:gdLst>
                <a:gd name="T0" fmla="*/ 0 w 83"/>
                <a:gd name="T1" fmla="*/ 0 h 529"/>
                <a:gd name="T2" fmla="*/ 0 w 83"/>
                <a:gd name="T3" fmla="*/ 529 h 529"/>
              </a:gdLst>
              <a:ahLst/>
              <a:cxnLst>
                <a:cxn ang="0">
                  <a:pos x="T0" y="T1"/>
                </a:cxn>
                <a:cxn ang="0">
                  <a:pos x="T2" y="T3"/>
                </a:cxn>
              </a:cxnLst>
              <a:rect l="0" t="0" r="r" b="b"/>
              <a:pathLst>
                <a:path w="83" h="529">
                  <a:moveTo>
                    <a:pt x="0" y="0"/>
                  </a:moveTo>
                  <a:cubicBezTo>
                    <a:pt x="83" y="185"/>
                    <a:pt x="82" y="362"/>
                    <a:pt x="0" y="529"/>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17" name="椭圆 116"/>
            <p:cNvSpPr/>
            <p:nvPr/>
          </p:nvSpPr>
          <p:spPr>
            <a:xfrm>
              <a:off x="5660280" y="4352946"/>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5" name="组合 117"/>
          <p:cNvGrpSpPr/>
          <p:nvPr/>
        </p:nvGrpSpPr>
        <p:grpSpPr>
          <a:xfrm>
            <a:off x="3473262" y="2223637"/>
            <a:ext cx="147588" cy="1023725"/>
            <a:chOff x="4495750" y="3860476"/>
            <a:chExt cx="200159" cy="1255714"/>
          </a:xfrm>
        </p:grpSpPr>
        <p:sp>
          <p:nvSpPr>
            <p:cNvPr id="119" name="Freeform 75"/>
            <p:cNvSpPr>
              <a:spLocks/>
            </p:cNvSpPr>
            <p:nvPr/>
          </p:nvSpPr>
          <p:spPr bwMode="auto">
            <a:xfrm>
              <a:off x="4495750" y="3860476"/>
              <a:ext cx="200159" cy="1255714"/>
            </a:xfrm>
            <a:custGeom>
              <a:avLst/>
              <a:gdLst>
                <a:gd name="T0" fmla="*/ 0 w 53"/>
                <a:gd name="T1" fmla="*/ 0 h 332"/>
                <a:gd name="T2" fmla="*/ 0 w 53"/>
                <a:gd name="T3" fmla="*/ 332 h 332"/>
              </a:gdLst>
              <a:ahLst/>
              <a:cxnLst>
                <a:cxn ang="0">
                  <a:pos x="T0" y="T1"/>
                </a:cxn>
                <a:cxn ang="0">
                  <a:pos x="T2" y="T3"/>
                </a:cxn>
              </a:cxnLst>
              <a:rect l="0" t="0" r="r" b="b"/>
              <a:pathLst>
                <a:path w="53" h="332">
                  <a:moveTo>
                    <a:pt x="0" y="0"/>
                  </a:moveTo>
                  <a:cubicBezTo>
                    <a:pt x="53" y="116"/>
                    <a:pt x="52" y="227"/>
                    <a:pt x="0" y="332"/>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20" name="椭圆 119"/>
            <p:cNvSpPr/>
            <p:nvPr/>
          </p:nvSpPr>
          <p:spPr>
            <a:xfrm>
              <a:off x="4612456" y="4383646"/>
              <a:ext cx="72000" cy="72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6" name="组合 124"/>
          <p:cNvGrpSpPr/>
          <p:nvPr/>
        </p:nvGrpSpPr>
        <p:grpSpPr>
          <a:xfrm>
            <a:off x="5131353" y="1642616"/>
            <a:ext cx="1444371" cy="2311016"/>
            <a:chOff x="6694975" y="3029177"/>
            <a:chExt cx="1958872" cy="3134228"/>
          </a:xfrm>
        </p:grpSpPr>
        <p:sp>
          <p:nvSpPr>
            <p:cNvPr id="126" name="椭圆 125"/>
            <p:cNvSpPr/>
            <p:nvPr/>
          </p:nvSpPr>
          <p:spPr>
            <a:xfrm>
              <a:off x="8445027" y="4302536"/>
              <a:ext cx="208820" cy="2088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126"/>
            <p:cNvGrpSpPr/>
            <p:nvPr/>
          </p:nvGrpSpPr>
          <p:grpSpPr>
            <a:xfrm>
              <a:off x="6694975" y="3029177"/>
              <a:ext cx="1873938" cy="3134228"/>
              <a:chOff x="6772437" y="2859183"/>
              <a:chExt cx="1537338" cy="2571255"/>
            </a:xfrm>
          </p:grpSpPr>
          <p:cxnSp>
            <p:nvCxnSpPr>
              <p:cNvPr id="128" name="直接连接符 127"/>
              <p:cNvCxnSpPr/>
              <p:nvPr/>
            </p:nvCxnSpPr>
            <p:spPr>
              <a:xfrm flipV="1">
                <a:off x="6938132" y="4002416"/>
                <a:ext cx="1371643" cy="142802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772437" y="2859183"/>
                <a:ext cx="1537338" cy="11432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30" name="Oval 80"/>
          <p:cNvSpPr>
            <a:spLocks noChangeArrowheads="1"/>
          </p:cNvSpPr>
          <p:nvPr/>
        </p:nvSpPr>
        <p:spPr bwMode="auto">
          <a:xfrm>
            <a:off x="5028813" y="1412031"/>
            <a:ext cx="551361" cy="552753"/>
          </a:xfrm>
          <a:prstGeom prst="ellipse">
            <a:avLst/>
          </a:prstGeom>
          <a:solidFill>
            <a:schemeClr val="accent4"/>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C</a:t>
            </a:r>
            <a:endParaRPr lang="zh-CN" altLang="en-US" sz="2300" dirty="0">
              <a:solidFill>
                <a:schemeClr val="bg1"/>
              </a:solidFill>
            </a:endParaRPr>
          </a:p>
        </p:txBody>
      </p:sp>
      <p:grpSp>
        <p:nvGrpSpPr>
          <p:cNvPr id="8" name="组合 130"/>
          <p:cNvGrpSpPr/>
          <p:nvPr/>
        </p:nvGrpSpPr>
        <p:grpSpPr>
          <a:xfrm>
            <a:off x="5363485" y="1986609"/>
            <a:ext cx="167634" cy="1661048"/>
            <a:chOff x="6637879" y="3495267"/>
            <a:chExt cx="227346" cy="2252731"/>
          </a:xfrm>
        </p:grpSpPr>
        <p:sp>
          <p:nvSpPr>
            <p:cNvPr id="132" name="Freeform 77"/>
            <p:cNvSpPr>
              <a:spLocks/>
            </p:cNvSpPr>
            <p:nvPr/>
          </p:nvSpPr>
          <p:spPr bwMode="auto">
            <a:xfrm>
              <a:off x="6637879" y="3495267"/>
              <a:ext cx="211489" cy="2252731"/>
            </a:xfrm>
            <a:custGeom>
              <a:avLst/>
              <a:gdLst>
                <a:gd name="T0" fmla="*/ 1 w 56"/>
                <a:gd name="T1" fmla="*/ 0 h 595"/>
                <a:gd name="T2" fmla="*/ 0 w 56"/>
                <a:gd name="T3" fmla="*/ 595 h 595"/>
              </a:gdLst>
              <a:ahLst/>
              <a:cxnLst>
                <a:cxn ang="0">
                  <a:pos x="T0" y="T1"/>
                </a:cxn>
                <a:cxn ang="0">
                  <a:pos x="T2" y="T3"/>
                </a:cxn>
              </a:cxnLst>
              <a:rect l="0" t="0" r="r" b="b"/>
              <a:pathLst>
                <a:path w="56" h="595">
                  <a:moveTo>
                    <a:pt x="1" y="0"/>
                  </a:moveTo>
                  <a:cubicBezTo>
                    <a:pt x="56" y="204"/>
                    <a:pt x="55" y="402"/>
                    <a:pt x="0" y="595"/>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3" name="椭圆 132"/>
            <p:cNvSpPr/>
            <p:nvPr/>
          </p:nvSpPr>
          <p:spPr>
            <a:xfrm>
              <a:off x="6721225" y="4334946"/>
              <a:ext cx="144000" cy="144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4" name="Oval 78"/>
          <p:cNvSpPr>
            <a:spLocks noChangeArrowheads="1"/>
          </p:cNvSpPr>
          <p:nvPr/>
        </p:nvSpPr>
        <p:spPr bwMode="auto">
          <a:xfrm>
            <a:off x="3239184" y="1827559"/>
            <a:ext cx="551361" cy="552753"/>
          </a:xfrm>
          <a:prstGeom prst="ellipse">
            <a:avLst/>
          </a:prstGeom>
          <a:solidFill>
            <a:schemeClr val="accent2"/>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A</a:t>
            </a:r>
            <a:endParaRPr lang="zh-CN" altLang="en-US" sz="2300" dirty="0">
              <a:solidFill>
                <a:schemeClr val="bg1"/>
              </a:solidFill>
            </a:endParaRPr>
          </a:p>
        </p:txBody>
      </p:sp>
      <p:sp>
        <p:nvSpPr>
          <p:cNvPr id="145" name="Oval 81"/>
          <p:cNvSpPr>
            <a:spLocks noChangeArrowheads="1"/>
          </p:cNvSpPr>
          <p:nvPr/>
        </p:nvSpPr>
        <p:spPr bwMode="auto">
          <a:xfrm>
            <a:off x="3239184" y="3014349"/>
            <a:ext cx="551361" cy="552753"/>
          </a:xfrm>
          <a:prstGeom prst="ellipse">
            <a:avLst/>
          </a:prstGeom>
          <a:solidFill>
            <a:schemeClr val="accent2"/>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A1</a:t>
            </a:r>
            <a:endParaRPr lang="zh-CN" altLang="en-US" dirty="0">
              <a:solidFill>
                <a:schemeClr val="bg1"/>
              </a:solidFill>
            </a:endParaRPr>
          </a:p>
        </p:txBody>
      </p:sp>
      <p:sp>
        <p:nvSpPr>
          <p:cNvPr id="146" name="Oval 79"/>
          <p:cNvSpPr>
            <a:spLocks noChangeArrowheads="1"/>
          </p:cNvSpPr>
          <p:nvPr/>
        </p:nvSpPr>
        <p:spPr bwMode="auto">
          <a:xfrm>
            <a:off x="4148214" y="1627534"/>
            <a:ext cx="551361" cy="552753"/>
          </a:xfrm>
          <a:prstGeom prst="ellipse">
            <a:avLst/>
          </a:prstGeom>
          <a:solidFill>
            <a:schemeClr val="accent3"/>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B</a:t>
            </a:r>
            <a:endParaRPr lang="zh-CN" altLang="en-US" sz="2300" dirty="0">
              <a:solidFill>
                <a:schemeClr val="bg1"/>
              </a:solidFill>
            </a:endParaRPr>
          </a:p>
        </p:txBody>
      </p:sp>
      <p:sp>
        <p:nvSpPr>
          <p:cNvPr id="147" name="Oval 83"/>
          <p:cNvSpPr>
            <a:spLocks noChangeArrowheads="1"/>
          </p:cNvSpPr>
          <p:nvPr/>
        </p:nvSpPr>
        <p:spPr bwMode="auto">
          <a:xfrm>
            <a:off x="5113923" y="3474880"/>
            <a:ext cx="551361" cy="552753"/>
          </a:xfrm>
          <a:prstGeom prst="ellipse">
            <a:avLst/>
          </a:prstGeom>
          <a:solidFill>
            <a:schemeClr val="accent4"/>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r>
              <a:rPr lang="en-US" altLang="zh-CN" dirty="0">
                <a:solidFill>
                  <a:schemeClr val="bg1"/>
                </a:solidFill>
              </a:rPr>
              <a:t>C1</a:t>
            </a:r>
            <a:endParaRPr lang="zh-CN" altLang="en-US" dirty="0">
              <a:solidFill>
                <a:schemeClr val="bg1"/>
              </a:solidFill>
            </a:endParaRPr>
          </a:p>
        </p:txBody>
      </p:sp>
      <p:grpSp>
        <p:nvGrpSpPr>
          <p:cNvPr id="9" name="组合 37"/>
          <p:cNvGrpSpPr/>
          <p:nvPr/>
        </p:nvGrpSpPr>
        <p:grpSpPr>
          <a:xfrm>
            <a:off x="2194276" y="1204021"/>
            <a:ext cx="4823736" cy="3039201"/>
            <a:chOff x="2912726" y="1977491"/>
            <a:chExt cx="6431648" cy="4052267"/>
          </a:xfrm>
        </p:grpSpPr>
        <p:cxnSp>
          <p:nvCxnSpPr>
            <p:cNvPr id="20" name="直接连接符 19"/>
            <p:cNvCxnSpPr/>
            <p:nvPr/>
          </p:nvCxnSpPr>
          <p:spPr>
            <a:xfrm flipV="1">
              <a:off x="2998862" y="1988841"/>
              <a:ext cx="4292201" cy="1188536"/>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912726" y="4683741"/>
              <a:ext cx="4378337" cy="134601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234952" y="1977491"/>
              <a:ext cx="1849175" cy="128542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7291063" y="4638590"/>
              <a:ext cx="2053311" cy="139116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 name="组合 120"/>
          <p:cNvGrpSpPr/>
          <p:nvPr/>
        </p:nvGrpSpPr>
        <p:grpSpPr>
          <a:xfrm>
            <a:off x="1361044" y="2026276"/>
            <a:ext cx="1341611" cy="1248051"/>
            <a:chOff x="1919920" y="3552881"/>
            <a:chExt cx="1819507" cy="1692622"/>
          </a:xfrm>
        </p:grpSpPr>
        <p:sp>
          <p:nvSpPr>
            <p:cNvPr id="122" name="Oval 85"/>
            <p:cNvSpPr>
              <a:spLocks noChangeArrowheads="1"/>
            </p:cNvSpPr>
            <p:nvPr/>
          </p:nvSpPr>
          <p:spPr bwMode="auto">
            <a:xfrm>
              <a:off x="1919920" y="3552881"/>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3" name="Oval 85"/>
            <p:cNvSpPr>
              <a:spLocks noChangeArrowheads="1"/>
            </p:cNvSpPr>
            <p:nvPr/>
          </p:nvSpPr>
          <p:spPr bwMode="auto">
            <a:xfrm>
              <a:off x="2150988" y="3786356"/>
              <a:ext cx="1213038" cy="1225672"/>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4" name="TextBox 123"/>
            <p:cNvSpPr txBox="1"/>
            <p:nvPr/>
          </p:nvSpPr>
          <p:spPr>
            <a:xfrm>
              <a:off x="2360493" y="3983693"/>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sp>
        <p:nvSpPr>
          <p:cNvPr id="107" name="Oval 82"/>
          <p:cNvSpPr>
            <a:spLocks noChangeArrowheads="1"/>
          </p:cNvSpPr>
          <p:nvPr/>
        </p:nvSpPr>
        <p:spPr bwMode="auto">
          <a:xfrm>
            <a:off x="4195822" y="3204850"/>
            <a:ext cx="551361" cy="552753"/>
          </a:xfrm>
          <a:prstGeom prst="ellipse">
            <a:avLst/>
          </a:prstGeom>
          <a:solidFill>
            <a:schemeClr val="accent3"/>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B1</a:t>
            </a:r>
            <a:endParaRPr lang="zh-CN" altLang="en-US" dirty="0">
              <a:solidFill>
                <a:schemeClr val="bg1"/>
              </a:solidFill>
            </a:endParaRPr>
          </a:p>
        </p:txBody>
      </p:sp>
    </p:spTree>
    <p:extLst>
      <p:ext uri="{BB962C8B-B14F-4D97-AF65-F5344CB8AC3E}">
        <p14:creationId xmlns:p14="http://schemas.microsoft.com/office/powerpoint/2010/main" val="161184064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300"/>
                                        <p:tgtEl>
                                          <p:spTgt spid="2"/>
                                        </p:tgtEl>
                                      </p:cBhvr>
                                    </p:animEffect>
                                  </p:childTnLst>
                                </p:cTn>
                              </p:par>
                            </p:childTnLst>
                          </p:cTn>
                        </p:par>
                        <p:par>
                          <p:cTn id="14" fill="hold">
                            <p:stCondLst>
                              <p:cond delay="800"/>
                            </p:stCondLst>
                            <p:childTnLst>
                              <p:par>
                                <p:cTn id="15" presetID="14" presetClass="entr" presetSubtype="10"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randombar(horizontal)">
                                      <p:cBhvr>
                                        <p:cTn id="17" dur="500"/>
                                        <p:tgtEl>
                                          <p:spTgt spid="144"/>
                                        </p:tgtEl>
                                      </p:cBhvr>
                                    </p:animEffect>
                                  </p:childTnLst>
                                </p:cTn>
                              </p:par>
                            </p:childTnLst>
                          </p:cTn>
                        </p:par>
                        <p:par>
                          <p:cTn id="18" fill="hold">
                            <p:stCondLst>
                              <p:cond delay="1300"/>
                            </p:stCondLst>
                            <p:childTnLst>
                              <p:par>
                                <p:cTn id="19" presetID="22" presetClass="entr" presetSubtype="1"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300"/>
                                        <p:tgtEl>
                                          <p:spTgt spid="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45"/>
                                        </p:tgtEl>
                                        <p:attrNameLst>
                                          <p:attrName>style.visibility</p:attrName>
                                        </p:attrNameLst>
                                      </p:cBhvr>
                                      <p:to>
                                        <p:strVal val="visible"/>
                                      </p:to>
                                    </p:set>
                                    <p:animEffect transition="in" filter="randombar(horizontal)">
                                      <p:cBhvr>
                                        <p:cTn id="24" dur="500"/>
                                        <p:tgtEl>
                                          <p:spTgt spid="1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randombar(horizontal)">
                                      <p:cBhvr>
                                        <p:cTn id="27" dur="500"/>
                                        <p:tgtEl>
                                          <p:spTgt spid="146"/>
                                        </p:tgtEl>
                                      </p:cBhvr>
                                    </p:animEffect>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300"/>
                                        <p:tgtEl>
                                          <p:spTgt spid="4"/>
                                        </p:tgtEl>
                                      </p:cBhvr>
                                    </p:animEffect>
                                  </p:childTnLst>
                                </p:cTn>
                              </p:par>
                            </p:childTnLst>
                          </p:cTn>
                        </p:par>
                        <p:par>
                          <p:cTn id="32" fill="hold">
                            <p:stCondLst>
                              <p:cond delay="2100"/>
                            </p:stCondLst>
                            <p:childTnLst>
                              <p:par>
                                <p:cTn id="33" presetID="14" presetClass="entr" presetSubtype="10" fill="hold" grpId="0" nodeType="after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randombar(horizontal)">
                                      <p:cBhvr>
                                        <p:cTn id="35" dur="500"/>
                                        <p:tgtEl>
                                          <p:spTgt spid="107"/>
                                        </p:tgtEl>
                                      </p:cBhvr>
                                    </p:animEffect>
                                  </p:childTnLst>
                                </p:cTn>
                              </p:par>
                            </p:childTnLst>
                          </p:cTn>
                        </p:par>
                        <p:par>
                          <p:cTn id="36" fill="hold">
                            <p:stCondLst>
                              <p:cond delay="26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500"/>
                                        <p:tgtEl>
                                          <p:spTgt spid="130"/>
                                        </p:tgtEl>
                                      </p:cBhvr>
                                    </p:animEffect>
                                  </p:childTnLst>
                                </p:cTn>
                              </p:par>
                            </p:childTnLst>
                          </p:cTn>
                        </p:par>
                        <p:par>
                          <p:cTn id="40" fill="hold">
                            <p:stCondLst>
                              <p:cond delay="3100"/>
                            </p:stCondLst>
                            <p:childTnLst>
                              <p:par>
                                <p:cTn id="41" presetID="22" presetClass="entr" presetSubtype="1"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300"/>
                                        <p:tgtEl>
                                          <p:spTgt spid="8"/>
                                        </p:tgtEl>
                                      </p:cBhvr>
                                    </p:animEffect>
                                  </p:childTnLst>
                                </p:cTn>
                              </p:par>
                            </p:childTnLst>
                          </p:cTn>
                        </p:par>
                        <p:par>
                          <p:cTn id="44" fill="hold">
                            <p:stCondLst>
                              <p:cond delay="3400"/>
                            </p:stCondLst>
                            <p:childTnLst>
                              <p:par>
                                <p:cTn id="45" presetID="14" presetClass="entr" presetSubtype="10"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randombar(horizontal)">
                                      <p:cBhvr>
                                        <p:cTn id="47" dur="500"/>
                                        <p:tgtEl>
                                          <p:spTgt spid="147"/>
                                        </p:tgtEl>
                                      </p:cBhvr>
                                    </p:animEffect>
                                  </p:childTnLst>
                                </p:cTn>
                              </p:par>
                            </p:childTnLst>
                          </p:cTn>
                        </p:par>
                        <p:par>
                          <p:cTn id="48" fill="hold">
                            <p:stCondLst>
                              <p:cond delay="3900"/>
                            </p:stCondLst>
                            <p:childTnLst>
                              <p:par>
                                <p:cTn id="49" presetID="2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44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4900"/>
                            </p:stCondLst>
                            <p:childTnLst>
                              <p:par>
                                <p:cTn id="57" presetID="23" presetClass="entr" presetSubtype="32"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strVal val="4*#ppt_w"/>
                                          </p:val>
                                        </p:tav>
                                        <p:tav tm="100000">
                                          <p:val>
                                            <p:strVal val="#ppt_w"/>
                                          </p:val>
                                        </p:tav>
                                      </p:tavLst>
                                    </p:anim>
                                    <p:anim calcmode="lin" valueType="num">
                                      <p:cBhvr>
                                        <p:cTn id="60" dur="500" fill="hold"/>
                                        <p:tgtEl>
                                          <p:spTgt spid="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44" grpId="0" animBg="1"/>
      <p:bldP spid="145" grpId="0" animBg="1"/>
      <p:bldP spid="146" grpId="0" animBg="1"/>
      <p:bldP spid="147" grpId="0" animBg="1"/>
      <p:bldP spid="10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27454" y="1694168"/>
            <a:ext cx="4324600" cy="1133474"/>
            <a:chOff x="2435811" y="2402434"/>
            <a:chExt cx="5766133" cy="1511299"/>
          </a:xfrm>
          <a:solidFill>
            <a:schemeClr val="accent1"/>
          </a:solidFill>
        </p:grpSpPr>
        <p:sp>
          <p:nvSpPr>
            <p:cNvPr id="181" name="矩形 59"/>
            <p:cNvSpPr>
              <a:spLocks noChangeArrowheads="1"/>
            </p:cNvSpPr>
            <p:nvPr/>
          </p:nvSpPr>
          <p:spPr bwMode="auto">
            <a:xfrm>
              <a:off x="2435811" y="3038702"/>
              <a:ext cx="2745953" cy="303804"/>
            </a:xfrm>
            <a:prstGeom prst="rect">
              <a:avLst/>
            </a:prstGeom>
            <a:grpFill/>
            <a:ln w="9525">
              <a:noFill/>
              <a:miter lim="800000"/>
              <a:headEnd/>
              <a:tailEnd/>
            </a:ln>
          </p:spPr>
          <p:txBody>
            <a:bodyPr lIns="68570" tIns="34286" rIns="68570" bIns="34286" anchor="ctr"/>
            <a:lstStyle/>
            <a:p>
              <a:endParaRPr lang="zh-CN" altLang="en-US"/>
            </a:p>
          </p:txBody>
        </p:sp>
        <p:grpSp>
          <p:nvGrpSpPr>
            <p:cNvPr id="4" name="组合 199"/>
            <p:cNvGrpSpPr/>
            <p:nvPr/>
          </p:nvGrpSpPr>
          <p:grpSpPr>
            <a:xfrm>
              <a:off x="5162008" y="2402434"/>
              <a:ext cx="3039936" cy="1511299"/>
              <a:chOff x="5538638" y="2807478"/>
              <a:chExt cx="3039936" cy="1511299"/>
            </a:xfrm>
            <a:grpFill/>
          </p:grpSpPr>
          <p:sp>
            <p:nvSpPr>
              <p:cNvPr id="201" name="矩形 59"/>
              <p:cNvSpPr>
                <a:spLocks noChangeArrowheads="1"/>
              </p:cNvSpPr>
              <p:nvPr/>
            </p:nvSpPr>
            <p:spPr bwMode="auto">
              <a:xfrm>
                <a:off x="5538638" y="2807478"/>
                <a:ext cx="2745953" cy="1511299"/>
              </a:xfrm>
              <a:prstGeom prst="rect">
                <a:avLst/>
              </a:prstGeom>
              <a:grpFill/>
              <a:ln w="9525">
                <a:noFill/>
                <a:miter lim="800000"/>
                <a:headEnd/>
                <a:tailEnd/>
              </a:ln>
            </p:spPr>
            <p:txBody>
              <a:bodyPr lIns="68577" tIns="34289" rIns="68577" bIns="34289" anchor="ctr"/>
              <a:lstStyle/>
              <a:p>
                <a:endParaRPr lang="zh-CN" altLang="en-US"/>
              </a:p>
            </p:txBody>
          </p:sp>
          <p:sp>
            <p:nvSpPr>
              <p:cNvPr id="204" name="等腰三角形 203"/>
              <p:cNvSpPr/>
              <p:nvPr/>
            </p:nvSpPr>
            <p:spPr>
              <a:xfrm rot="5400000">
                <a:off x="8230766" y="3372014"/>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 name="组合 3"/>
          <p:cNvGrpSpPr/>
          <p:nvPr/>
        </p:nvGrpSpPr>
        <p:grpSpPr>
          <a:xfrm>
            <a:off x="2213584" y="3007428"/>
            <a:ext cx="3938471" cy="966371"/>
            <a:chOff x="2950650" y="4153446"/>
            <a:chExt cx="5251294" cy="1288495"/>
          </a:xfrm>
          <a:solidFill>
            <a:schemeClr val="accent2"/>
          </a:solidFill>
        </p:grpSpPr>
        <p:sp>
          <p:nvSpPr>
            <p:cNvPr id="182" name="矩形 59"/>
            <p:cNvSpPr>
              <a:spLocks noChangeArrowheads="1"/>
            </p:cNvSpPr>
            <p:nvPr/>
          </p:nvSpPr>
          <p:spPr bwMode="auto">
            <a:xfrm>
              <a:off x="2950650" y="4629014"/>
              <a:ext cx="2745953" cy="303804"/>
            </a:xfrm>
            <a:prstGeom prst="rect">
              <a:avLst/>
            </a:prstGeom>
            <a:grpFill/>
            <a:ln w="9525">
              <a:noFill/>
              <a:miter lim="800000"/>
              <a:headEnd/>
              <a:tailEnd/>
            </a:ln>
          </p:spPr>
          <p:txBody>
            <a:bodyPr lIns="68570" tIns="34286" rIns="68570" bIns="34286" anchor="ctr"/>
            <a:lstStyle/>
            <a:p>
              <a:endParaRPr lang="zh-CN" altLang="en-US"/>
            </a:p>
          </p:txBody>
        </p:sp>
        <p:grpSp>
          <p:nvGrpSpPr>
            <p:cNvPr id="6" name="组合 204"/>
            <p:cNvGrpSpPr/>
            <p:nvPr/>
          </p:nvGrpSpPr>
          <p:grpSpPr>
            <a:xfrm>
              <a:off x="5162008" y="4153446"/>
              <a:ext cx="3039936" cy="1288495"/>
              <a:chOff x="5538638" y="4558490"/>
              <a:chExt cx="3039936" cy="1288495"/>
            </a:xfrm>
            <a:grpFill/>
          </p:grpSpPr>
          <p:sp>
            <p:nvSpPr>
              <p:cNvPr id="206" name="矩形 59"/>
              <p:cNvSpPr>
                <a:spLocks noChangeArrowheads="1"/>
              </p:cNvSpPr>
              <p:nvPr/>
            </p:nvSpPr>
            <p:spPr bwMode="auto">
              <a:xfrm>
                <a:off x="5538638" y="4558490"/>
                <a:ext cx="2745953" cy="1288495"/>
              </a:xfrm>
              <a:prstGeom prst="rect">
                <a:avLst/>
              </a:prstGeom>
              <a:grpFill/>
              <a:ln w="9525">
                <a:noFill/>
                <a:miter lim="800000"/>
                <a:headEnd/>
                <a:tailEnd/>
              </a:ln>
            </p:spPr>
            <p:txBody>
              <a:bodyPr lIns="68577" tIns="34289" rIns="68577" bIns="34289" anchor="ctr"/>
              <a:lstStyle/>
              <a:p>
                <a:endParaRPr lang="zh-CN" altLang="en-US"/>
              </a:p>
            </p:txBody>
          </p:sp>
          <p:sp>
            <p:nvSpPr>
              <p:cNvPr id="207" name="等腰三角形 206"/>
              <p:cNvSpPr/>
              <p:nvPr/>
            </p:nvSpPr>
            <p:spPr>
              <a:xfrm rot="5400000">
                <a:off x="8230766" y="5003717"/>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08" name="矩形 47"/>
          <p:cNvSpPr>
            <a:spLocks noChangeArrowheads="1"/>
          </p:cNvSpPr>
          <p:nvPr/>
        </p:nvSpPr>
        <p:spPr bwMode="auto">
          <a:xfrm>
            <a:off x="6269782" y="2140451"/>
            <a:ext cx="1919288" cy="512434"/>
          </a:xfrm>
          <a:prstGeom prst="rect">
            <a:avLst/>
          </a:prstGeom>
          <a:noFill/>
          <a:ln w="9525">
            <a:noFill/>
            <a:miter lim="800000"/>
            <a:headEnd/>
            <a:tailEnd/>
          </a:ln>
        </p:spPr>
        <p:txBody>
          <a:bodyPr lIns="68563" tIns="34283" rIns="68563" bIns="34283">
            <a:spAutoFit/>
          </a:bodyPr>
          <a:lstStyle/>
          <a:p>
            <a:pPr algn="l">
              <a:lnSpc>
                <a:spcPct val="12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p>
        </p:txBody>
      </p:sp>
      <p:sp>
        <p:nvSpPr>
          <p:cNvPr id="209" name="矩形 47"/>
          <p:cNvSpPr>
            <a:spLocks noChangeArrowheads="1"/>
          </p:cNvSpPr>
          <p:nvPr/>
        </p:nvSpPr>
        <p:spPr bwMode="auto">
          <a:xfrm>
            <a:off x="6287239" y="3402004"/>
            <a:ext cx="1919288" cy="512434"/>
          </a:xfrm>
          <a:prstGeom prst="rect">
            <a:avLst/>
          </a:prstGeom>
          <a:noFill/>
          <a:ln w="9525">
            <a:noFill/>
            <a:miter lim="800000"/>
            <a:headEnd/>
            <a:tailEnd/>
          </a:ln>
        </p:spPr>
        <p:txBody>
          <a:bodyPr lIns="68563" tIns="34283" rIns="68563" bIns="34283">
            <a:spAutoFit/>
          </a:bodyPr>
          <a:lstStyle/>
          <a:p>
            <a:pPr algn="l">
              <a:lnSpc>
                <a:spcPct val="12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p>
        </p:txBody>
      </p:sp>
      <p:sp>
        <p:nvSpPr>
          <p:cNvPr id="211" name="矩形 47"/>
          <p:cNvSpPr>
            <a:spLocks noChangeArrowheads="1"/>
          </p:cNvSpPr>
          <p:nvPr/>
        </p:nvSpPr>
        <p:spPr bwMode="auto">
          <a:xfrm>
            <a:off x="3936415" y="2106303"/>
            <a:ext cx="1919288" cy="512434"/>
          </a:xfrm>
          <a:prstGeom prst="rect">
            <a:avLst/>
          </a:prstGeom>
          <a:noFill/>
          <a:ln w="9525">
            <a:noFill/>
            <a:miter lim="800000"/>
            <a:headEnd/>
            <a:tailEnd/>
          </a:ln>
        </p:spPr>
        <p:txBody>
          <a:bodyPr lIns="68563" tIns="34283" rIns="68563" bIns="34283">
            <a:spAutoFit/>
          </a:bodyPr>
          <a:lstStyle/>
          <a:p>
            <a:pPr algn="l">
              <a:lnSpc>
                <a:spcPct val="120000"/>
              </a:lnSpc>
            </a:pPr>
            <a:r>
              <a:rPr lang="zh-CN" altLang="en-US" sz="8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p>
        </p:txBody>
      </p:sp>
      <p:sp>
        <p:nvSpPr>
          <p:cNvPr id="212" name="TextBox 211"/>
          <p:cNvSpPr txBox="1"/>
          <p:nvPr/>
        </p:nvSpPr>
        <p:spPr>
          <a:xfrm>
            <a:off x="3940472" y="1728261"/>
            <a:ext cx="1483182" cy="315380"/>
          </a:xfrm>
          <a:prstGeom prst="rect">
            <a:avLst/>
          </a:prstGeom>
          <a:noFill/>
          <a:ln>
            <a:noFill/>
          </a:ln>
        </p:spPr>
        <p:txBody>
          <a:bodyPr wrap="square" lIns="68566" tIns="34283" rIns="68566" bIns="34283" rtlCol="0">
            <a:spAutoFit/>
          </a:bodyPr>
          <a:lstStyle/>
          <a:p>
            <a:r>
              <a:rPr lang="zh-CN" altLang="en-US" sz="1600" dirty="0">
                <a:solidFill>
                  <a:schemeClr val="bg1"/>
                </a:solidFill>
                <a:latin typeface="方正大黑_GBK" pitchFamily="65" charset="-122"/>
                <a:ea typeface="方正大黑_GBK" pitchFamily="65" charset="-122"/>
              </a:rPr>
              <a:t>添加标题</a:t>
            </a:r>
          </a:p>
        </p:txBody>
      </p:sp>
      <p:sp>
        <p:nvSpPr>
          <p:cNvPr id="213" name="TextBox 212"/>
          <p:cNvSpPr txBox="1"/>
          <p:nvPr/>
        </p:nvSpPr>
        <p:spPr>
          <a:xfrm>
            <a:off x="3940472" y="3024404"/>
            <a:ext cx="1483182" cy="315380"/>
          </a:xfrm>
          <a:prstGeom prst="rect">
            <a:avLst/>
          </a:prstGeom>
          <a:noFill/>
          <a:ln>
            <a:noFill/>
          </a:ln>
        </p:spPr>
        <p:txBody>
          <a:bodyPr wrap="square" lIns="68566" tIns="34283" rIns="68566" bIns="34283" rtlCol="0">
            <a:spAutoFit/>
          </a:bodyPr>
          <a:lstStyle/>
          <a:p>
            <a:r>
              <a:rPr lang="zh-CN" altLang="en-US" sz="1600" dirty="0">
                <a:solidFill>
                  <a:schemeClr val="bg1"/>
                </a:solidFill>
                <a:latin typeface="方正大黑_GBK" pitchFamily="65" charset="-122"/>
                <a:ea typeface="方正大黑_GBK" pitchFamily="65" charset="-122"/>
              </a:rPr>
              <a:t>副标</a:t>
            </a:r>
          </a:p>
        </p:txBody>
      </p:sp>
      <p:sp>
        <p:nvSpPr>
          <p:cNvPr id="214" name="矩形 47"/>
          <p:cNvSpPr>
            <a:spLocks noChangeArrowheads="1"/>
          </p:cNvSpPr>
          <p:nvPr/>
        </p:nvSpPr>
        <p:spPr bwMode="auto">
          <a:xfrm>
            <a:off x="3936415" y="3456453"/>
            <a:ext cx="1919288" cy="364701"/>
          </a:xfrm>
          <a:prstGeom prst="rect">
            <a:avLst/>
          </a:prstGeom>
          <a:noFill/>
          <a:ln w="9525">
            <a:noFill/>
            <a:miter lim="800000"/>
            <a:headEnd/>
            <a:tailEnd/>
          </a:ln>
        </p:spPr>
        <p:txBody>
          <a:bodyPr lIns="68563" tIns="34283" rIns="68563" bIns="34283">
            <a:spAutoFit/>
          </a:bodyPr>
          <a:lstStyle/>
          <a:p>
            <a:pPr algn="l">
              <a:lnSpc>
                <a:spcPct val="120000"/>
              </a:lnSpc>
            </a:pPr>
            <a:r>
              <a:rPr lang="zh-CN" altLang="en-US" sz="800" dirty="0">
                <a:solidFill>
                  <a:schemeClr val="bg1"/>
                </a:solidFill>
                <a:latin typeface="微软雅黑" pitchFamily="34" charset="-122"/>
                <a:ea typeface="微软雅黑" pitchFamily="34" charset="-122"/>
                <a:sym typeface="微软雅黑" pitchFamily="34" charset="-122"/>
              </a:rPr>
              <a:t>右键点击图片选择设置图片格式可直接替换图片</a:t>
            </a:r>
          </a:p>
        </p:txBody>
      </p:sp>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r="17550"/>
          <a:stretch/>
        </p:blipFill>
        <p:spPr>
          <a:xfrm>
            <a:off x="1265865" y="1678501"/>
            <a:ext cx="2117321" cy="2364452"/>
          </a:xfrm>
          <a:prstGeom prst="rect">
            <a:avLst/>
          </a:prstGeom>
        </p:spPr>
      </p:pic>
      <p:sp>
        <p:nvSpPr>
          <p:cNvPr id="215" name="TextBox 214"/>
          <p:cNvSpPr txBox="1"/>
          <p:nvPr/>
        </p:nvSpPr>
        <p:spPr>
          <a:xfrm>
            <a:off x="6328737" y="1635935"/>
            <a:ext cx="1104476" cy="253844"/>
          </a:xfrm>
          <a:prstGeom prst="rect">
            <a:avLst/>
          </a:prstGeom>
          <a:solidFill>
            <a:schemeClr val="accent1"/>
          </a:solidFill>
        </p:spPr>
        <p:txBody>
          <a:bodyPr wrap="square" lIns="68566" tIns="34283" rIns="68566" bIns="34283" rtlCol="0">
            <a:spAutoFit/>
          </a:bodyPr>
          <a:lstStyle/>
          <a:p>
            <a:r>
              <a:rPr lang="zh-CN" altLang="en-US" sz="1200" dirty="0">
                <a:solidFill>
                  <a:schemeClr val="bg1"/>
                </a:solidFill>
                <a:latin typeface="黑体" pitchFamily="49" charset="-122"/>
                <a:ea typeface="黑体" pitchFamily="49" charset="-122"/>
              </a:rPr>
              <a:t>户外宣传</a:t>
            </a:r>
          </a:p>
        </p:txBody>
      </p:sp>
      <p:sp>
        <p:nvSpPr>
          <p:cNvPr id="216" name="TextBox 215"/>
          <p:cNvSpPr txBox="1"/>
          <p:nvPr/>
        </p:nvSpPr>
        <p:spPr>
          <a:xfrm>
            <a:off x="6328737" y="3000062"/>
            <a:ext cx="1104476" cy="253844"/>
          </a:xfrm>
          <a:prstGeom prst="rect">
            <a:avLst/>
          </a:prstGeom>
          <a:solidFill>
            <a:schemeClr val="accent2"/>
          </a:solidFill>
        </p:spPr>
        <p:txBody>
          <a:bodyPr wrap="square" lIns="68566" tIns="34283" rIns="68566" bIns="34283" rtlCol="0">
            <a:spAutoFit/>
          </a:bodyPr>
          <a:lstStyle/>
          <a:p>
            <a:r>
              <a:rPr lang="zh-CN" altLang="en-US" sz="1200" dirty="0">
                <a:solidFill>
                  <a:schemeClr val="bg1"/>
                </a:solidFill>
                <a:latin typeface="黑体" pitchFamily="49" charset="-122"/>
                <a:ea typeface="黑体" pitchFamily="49" charset="-122"/>
              </a:rPr>
              <a:t>百度推广</a:t>
            </a:r>
          </a:p>
        </p:txBody>
      </p:sp>
    </p:spTree>
    <p:extLst>
      <p:ext uri="{BB962C8B-B14F-4D97-AF65-F5344CB8AC3E}">
        <p14:creationId xmlns:p14="http://schemas.microsoft.com/office/powerpoint/2010/main" val="104988617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ppt_x</p:attrName>
                                        </p:attrNameLst>
                                      </p:cBhvr>
                                      <p:tavLst>
                                        <p:tav tm="0">
                                          <p:val>
                                            <p:strVal val="#ppt_x-#ppt_w*1.125000"/>
                                          </p:val>
                                        </p:tav>
                                        <p:tav tm="100000">
                                          <p:val>
                                            <p:strVal val="#ppt_x"/>
                                          </p:val>
                                        </p:tav>
                                      </p:tavLst>
                                    </p:anim>
                                    <p:animEffect transition="in" filter="wipe(right)">
                                      <p:cBhvr>
                                        <p:cTn id="15" dur="500"/>
                                        <p:tgtEl>
                                          <p:spTgt spid="3"/>
                                        </p:tgtEl>
                                      </p:cBhvr>
                                    </p:animEffect>
                                  </p:childTnLst>
                                </p:cTn>
                              </p:par>
                            </p:childTnLst>
                          </p:cTn>
                        </p:par>
                        <p:par>
                          <p:cTn id="16" fill="hold">
                            <p:stCondLst>
                              <p:cond delay="1000"/>
                            </p:stCondLst>
                            <p:childTnLst>
                              <p:par>
                                <p:cTn id="17" presetID="19" presetClass="entr" presetSubtype="10" fill="hold" grpId="0" nodeType="afterEffect">
                                  <p:stCondLst>
                                    <p:cond delay="0"/>
                                  </p:stCondLst>
                                  <p:childTnLst>
                                    <p:set>
                                      <p:cBhvr>
                                        <p:cTn id="18" dur="1" fill="hold">
                                          <p:stCondLst>
                                            <p:cond delay="0"/>
                                          </p:stCondLst>
                                        </p:cTn>
                                        <p:tgtEl>
                                          <p:spTgt spid="212"/>
                                        </p:tgtEl>
                                        <p:attrNameLst>
                                          <p:attrName>style.visibility</p:attrName>
                                        </p:attrNameLst>
                                      </p:cBhvr>
                                      <p:to>
                                        <p:strVal val="visible"/>
                                      </p:to>
                                    </p:set>
                                    <p:anim calcmode="lin" valueType="num">
                                      <p:cBhvr>
                                        <p:cTn id="19" dur="500" fill="hold"/>
                                        <p:tgtEl>
                                          <p:spTgt spid="212"/>
                                        </p:tgtEl>
                                        <p:attrNameLst>
                                          <p:attrName>ppt_w</p:attrName>
                                        </p:attrNameLst>
                                      </p:cBhvr>
                                      <p:tavLst>
                                        <p:tav tm="0" fmla="#ppt_w*sin(2.5*pi*$)">
                                          <p:val>
                                            <p:fltVal val="0"/>
                                          </p:val>
                                        </p:tav>
                                        <p:tav tm="100000">
                                          <p:val>
                                            <p:fltVal val="1"/>
                                          </p:val>
                                        </p:tav>
                                      </p:tavLst>
                                    </p:anim>
                                    <p:anim calcmode="lin" valueType="num">
                                      <p:cBhvr>
                                        <p:cTn id="20" dur="500" fill="hold"/>
                                        <p:tgtEl>
                                          <p:spTgt spid="212"/>
                                        </p:tgtEl>
                                        <p:attrNameLst>
                                          <p:attrName>ppt_h</p:attrName>
                                        </p:attrNameLst>
                                      </p:cBhvr>
                                      <p:tavLst>
                                        <p:tav tm="0">
                                          <p:val>
                                            <p:strVal val="#ppt_h"/>
                                          </p:val>
                                        </p:tav>
                                        <p:tav tm="100000">
                                          <p:val>
                                            <p:strVal val="#ppt_h"/>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211"/>
                                        </p:tgtEl>
                                        <p:attrNameLst>
                                          <p:attrName>style.visibility</p:attrName>
                                        </p:attrNameLst>
                                      </p:cBhvr>
                                      <p:to>
                                        <p:strVal val="visible"/>
                                      </p:to>
                                    </p:set>
                                    <p:animEffect transition="in" filter="randombar(horizontal)">
                                      <p:cBhvr>
                                        <p:cTn id="24" dur="500"/>
                                        <p:tgtEl>
                                          <p:spTgt spid="211"/>
                                        </p:tgtEl>
                                      </p:cBhvr>
                                    </p:animEffect>
                                  </p:childTnLst>
                                </p:cTn>
                              </p:par>
                            </p:childTnLst>
                          </p:cTn>
                        </p:par>
                        <p:par>
                          <p:cTn id="25" fill="hold">
                            <p:stCondLst>
                              <p:cond delay="2000"/>
                            </p:stCondLst>
                            <p:childTnLst>
                              <p:par>
                                <p:cTn id="26" presetID="12" presetClass="entr" presetSubtype="8"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ppt_x</p:attrName>
                                        </p:attrNameLst>
                                      </p:cBhvr>
                                      <p:tavLst>
                                        <p:tav tm="0">
                                          <p:val>
                                            <p:strVal val="#ppt_x-#ppt_w*1.125000"/>
                                          </p:val>
                                        </p:tav>
                                        <p:tav tm="100000">
                                          <p:val>
                                            <p:strVal val="#ppt_x"/>
                                          </p:val>
                                        </p:tav>
                                      </p:tavLst>
                                    </p:anim>
                                    <p:animEffect transition="in" filter="wipe(right)">
                                      <p:cBhvr>
                                        <p:cTn id="29" dur="500"/>
                                        <p:tgtEl>
                                          <p:spTgt spid="5"/>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213"/>
                                        </p:tgtEl>
                                        <p:attrNameLst>
                                          <p:attrName>style.visibility</p:attrName>
                                        </p:attrNameLst>
                                      </p:cBhvr>
                                      <p:to>
                                        <p:strVal val="visible"/>
                                      </p:to>
                                    </p:set>
                                    <p:anim calcmode="lin" valueType="num">
                                      <p:cBhvr>
                                        <p:cTn id="33" dur="500" fill="hold"/>
                                        <p:tgtEl>
                                          <p:spTgt spid="213"/>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213"/>
                                        </p:tgtEl>
                                        <p:attrNameLst>
                                          <p:attrName>ppt_y</p:attrName>
                                        </p:attrNameLst>
                                      </p:cBhvr>
                                      <p:tavLst>
                                        <p:tav tm="0">
                                          <p:val>
                                            <p:strVal val="#ppt_y"/>
                                          </p:val>
                                        </p:tav>
                                        <p:tav tm="100000">
                                          <p:val>
                                            <p:strVal val="#ppt_y"/>
                                          </p:val>
                                        </p:tav>
                                      </p:tavLst>
                                    </p:anim>
                                    <p:anim calcmode="lin" valueType="num">
                                      <p:cBhvr>
                                        <p:cTn id="35" dur="500" fill="hold"/>
                                        <p:tgtEl>
                                          <p:spTgt spid="213"/>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21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213"/>
                                        </p:tgtEl>
                                      </p:cBhvr>
                                    </p:animEffect>
                                  </p:childTnLst>
                                </p:cTn>
                              </p:par>
                            </p:childTnLst>
                          </p:cTn>
                        </p:par>
                        <p:par>
                          <p:cTn id="38" fill="hold">
                            <p:stCondLst>
                              <p:cond delay="3050"/>
                            </p:stCondLst>
                            <p:childTnLst>
                              <p:par>
                                <p:cTn id="39" presetID="14" presetClass="entr" presetSubtype="10" fill="hold" grpId="0" nodeType="afterEffect">
                                  <p:stCondLst>
                                    <p:cond delay="0"/>
                                  </p:stCondLst>
                                  <p:childTnLst>
                                    <p:set>
                                      <p:cBhvr>
                                        <p:cTn id="40" dur="1" fill="hold">
                                          <p:stCondLst>
                                            <p:cond delay="0"/>
                                          </p:stCondLst>
                                        </p:cTn>
                                        <p:tgtEl>
                                          <p:spTgt spid="214"/>
                                        </p:tgtEl>
                                        <p:attrNameLst>
                                          <p:attrName>style.visibility</p:attrName>
                                        </p:attrNameLst>
                                      </p:cBhvr>
                                      <p:to>
                                        <p:strVal val="visible"/>
                                      </p:to>
                                    </p:set>
                                    <p:animEffect transition="in" filter="randombar(horizontal)">
                                      <p:cBhvr>
                                        <p:cTn id="41" dur="500"/>
                                        <p:tgtEl>
                                          <p:spTgt spid="214"/>
                                        </p:tgtEl>
                                      </p:cBhvr>
                                    </p:animEffect>
                                  </p:childTnLst>
                                </p:cTn>
                              </p:par>
                            </p:childTnLst>
                          </p:cTn>
                        </p:par>
                        <p:par>
                          <p:cTn id="42" fill="hold">
                            <p:stCondLst>
                              <p:cond delay="3550"/>
                            </p:stCondLst>
                            <p:childTnLst>
                              <p:par>
                                <p:cTn id="43" presetID="42" presetClass="entr" presetSubtype="0" fill="hold" grpId="0" nodeType="afterEffect">
                                  <p:stCondLst>
                                    <p:cond delay="0"/>
                                  </p:stCondLst>
                                  <p:childTnLst>
                                    <p:set>
                                      <p:cBhvr>
                                        <p:cTn id="44" dur="1" fill="hold">
                                          <p:stCondLst>
                                            <p:cond delay="0"/>
                                          </p:stCondLst>
                                        </p:cTn>
                                        <p:tgtEl>
                                          <p:spTgt spid="215"/>
                                        </p:tgtEl>
                                        <p:attrNameLst>
                                          <p:attrName>style.visibility</p:attrName>
                                        </p:attrNameLst>
                                      </p:cBhvr>
                                      <p:to>
                                        <p:strVal val="visible"/>
                                      </p:to>
                                    </p:set>
                                    <p:animEffect transition="in" filter="fade">
                                      <p:cBhvr>
                                        <p:cTn id="45" dur="500"/>
                                        <p:tgtEl>
                                          <p:spTgt spid="215"/>
                                        </p:tgtEl>
                                      </p:cBhvr>
                                    </p:animEffect>
                                    <p:anim calcmode="lin" valueType="num">
                                      <p:cBhvr>
                                        <p:cTn id="46" dur="500" fill="hold"/>
                                        <p:tgtEl>
                                          <p:spTgt spid="215"/>
                                        </p:tgtEl>
                                        <p:attrNameLst>
                                          <p:attrName>ppt_x</p:attrName>
                                        </p:attrNameLst>
                                      </p:cBhvr>
                                      <p:tavLst>
                                        <p:tav tm="0">
                                          <p:val>
                                            <p:strVal val="#ppt_x"/>
                                          </p:val>
                                        </p:tav>
                                        <p:tav tm="100000">
                                          <p:val>
                                            <p:strVal val="#ppt_x"/>
                                          </p:val>
                                        </p:tav>
                                      </p:tavLst>
                                    </p:anim>
                                    <p:anim calcmode="lin" valueType="num">
                                      <p:cBhvr>
                                        <p:cTn id="47" dur="500" fill="hold"/>
                                        <p:tgtEl>
                                          <p:spTgt spid="2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8"/>
                                        </p:tgtEl>
                                        <p:attrNameLst>
                                          <p:attrName>style.visibility</p:attrName>
                                        </p:attrNameLst>
                                      </p:cBhvr>
                                      <p:to>
                                        <p:strVal val="visible"/>
                                      </p:to>
                                    </p:set>
                                    <p:animEffect transition="in" filter="fade">
                                      <p:cBhvr>
                                        <p:cTn id="50" dur="500"/>
                                        <p:tgtEl>
                                          <p:spTgt spid="208"/>
                                        </p:tgtEl>
                                      </p:cBhvr>
                                    </p:animEffect>
                                    <p:anim calcmode="lin" valueType="num">
                                      <p:cBhvr>
                                        <p:cTn id="51" dur="500" fill="hold"/>
                                        <p:tgtEl>
                                          <p:spTgt spid="208"/>
                                        </p:tgtEl>
                                        <p:attrNameLst>
                                          <p:attrName>ppt_x</p:attrName>
                                        </p:attrNameLst>
                                      </p:cBhvr>
                                      <p:tavLst>
                                        <p:tav tm="0">
                                          <p:val>
                                            <p:strVal val="#ppt_x"/>
                                          </p:val>
                                        </p:tav>
                                        <p:tav tm="100000">
                                          <p:val>
                                            <p:strVal val="#ppt_x"/>
                                          </p:val>
                                        </p:tav>
                                      </p:tavLst>
                                    </p:anim>
                                    <p:anim calcmode="lin" valueType="num">
                                      <p:cBhvr>
                                        <p:cTn id="52" dur="500" fill="hold"/>
                                        <p:tgtEl>
                                          <p:spTgt spid="20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6"/>
                                        </p:tgtEl>
                                        <p:attrNameLst>
                                          <p:attrName>style.visibility</p:attrName>
                                        </p:attrNameLst>
                                      </p:cBhvr>
                                      <p:to>
                                        <p:strVal val="visible"/>
                                      </p:to>
                                    </p:set>
                                    <p:animEffect transition="in" filter="fade">
                                      <p:cBhvr>
                                        <p:cTn id="55" dur="1000"/>
                                        <p:tgtEl>
                                          <p:spTgt spid="216"/>
                                        </p:tgtEl>
                                      </p:cBhvr>
                                    </p:animEffect>
                                    <p:anim calcmode="lin" valueType="num">
                                      <p:cBhvr>
                                        <p:cTn id="56" dur="1000" fill="hold"/>
                                        <p:tgtEl>
                                          <p:spTgt spid="216"/>
                                        </p:tgtEl>
                                        <p:attrNameLst>
                                          <p:attrName>ppt_x</p:attrName>
                                        </p:attrNameLst>
                                      </p:cBhvr>
                                      <p:tavLst>
                                        <p:tav tm="0">
                                          <p:val>
                                            <p:strVal val="#ppt_x"/>
                                          </p:val>
                                        </p:tav>
                                        <p:tav tm="100000">
                                          <p:val>
                                            <p:strVal val="#ppt_x"/>
                                          </p:val>
                                        </p:tav>
                                      </p:tavLst>
                                    </p:anim>
                                    <p:anim calcmode="lin" valueType="num">
                                      <p:cBhvr>
                                        <p:cTn id="57" dur="1000" fill="hold"/>
                                        <p:tgtEl>
                                          <p:spTgt spid="216"/>
                                        </p:tgtEl>
                                        <p:attrNameLst>
                                          <p:attrName>ppt_y</p:attrName>
                                        </p:attrNameLst>
                                      </p:cBhvr>
                                      <p:tavLst>
                                        <p:tav tm="0">
                                          <p:val>
                                            <p:strVal val="#ppt_y+.1"/>
                                          </p:val>
                                        </p:tav>
                                        <p:tav tm="100000">
                                          <p:val>
                                            <p:strVal val="#ppt_y"/>
                                          </p:val>
                                        </p:tav>
                                      </p:tavLst>
                                    </p:anim>
                                  </p:childTnLst>
                                </p:cTn>
                              </p:par>
                            </p:childTnLst>
                          </p:cTn>
                        </p:par>
                        <p:par>
                          <p:cTn id="58" fill="hold">
                            <p:stCondLst>
                              <p:cond delay="4550"/>
                            </p:stCondLst>
                            <p:childTnLst>
                              <p:par>
                                <p:cTn id="59" presetID="42" presetClass="entr" presetSubtype="0" fill="hold" grpId="0" nodeType="afterEffect">
                                  <p:stCondLst>
                                    <p:cond delay="0"/>
                                  </p:stCondLst>
                                  <p:childTnLst>
                                    <p:set>
                                      <p:cBhvr>
                                        <p:cTn id="60" dur="1" fill="hold">
                                          <p:stCondLst>
                                            <p:cond delay="0"/>
                                          </p:stCondLst>
                                        </p:cTn>
                                        <p:tgtEl>
                                          <p:spTgt spid="209"/>
                                        </p:tgtEl>
                                        <p:attrNameLst>
                                          <p:attrName>style.visibility</p:attrName>
                                        </p:attrNameLst>
                                      </p:cBhvr>
                                      <p:to>
                                        <p:strVal val="visible"/>
                                      </p:to>
                                    </p:set>
                                    <p:animEffect transition="in" filter="fade">
                                      <p:cBhvr>
                                        <p:cTn id="61" dur="500"/>
                                        <p:tgtEl>
                                          <p:spTgt spid="209"/>
                                        </p:tgtEl>
                                      </p:cBhvr>
                                    </p:animEffect>
                                    <p:anim calcmode="lin" valueType="num">
                                      <p:cBhvr>
                                        <p:cTn id="62" dur="500" fill="hold"/>
                                        <p:tgtEl>
                                          <p:spTgt spid="209"/>
                                        </p:tgtEl>
                                        <p:attrNameLst>
                                          <p:attrName>ppt_x</p:attrName>
                                        </p:attrNameLst>
                                      </p:cBhvr>
                                      <p:tavLst>
                                        <p:tav tm="0">
                                          <p:val>
                                            <p:strVal val="#ppt_x"/>
                                          </p:val>
                                        </p:tav>
                                        <p:tav tm="100000">
                                          <p:val>
                                            <p:strVal val="#ppt_x"/>
                                          </p:val>
                                        </p:tav>
                                      </p:tavLst>
                                    </p:anim>
                                    <p:anim calcmode="lin" valueType="num">
                                      <p:cBhvr>
                                        <p:cTn id="63" dur="500" fill="hold"/>
                                        <p:tgtEl>
                                          <p:spTgt spid="2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 grpId="0"/>
      <p:bldP spid="209" grpId="0"/>
      <p:bldP spid="211" grpId="0"/>
      <p:bldP spid="212" grpId="0"/>
      <p:bldP spid="213" grpId="0"/>
      <p:bldP spid="214" grpId="0"/>
      <p:bldP spid="215" grpId="0" animBg="1"/>
      <p:bldP spid="2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929269" y="1563638"/>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2"/>
                </a:solidFill>
                <a:latin typeface="微软雅黑" pitchFamily="34" charset="-122"/>
                <a:ea typeface="微软雅黑" pitchFamily="34" charset="-122"/>
              </a:rPr>
              <a:t>02</a:t>
            </a:r>
            <a:endParaRPr lang="zh-CN" altLang="en-US" sz="4000" b="1" dirty="0">
              <a:solidFill>
                <a:schemeClr val="accent2"/>
              </a:solidFill>
              <a:latin typeface="微软雅黑" pitchFamily="34" charset="-122"/>
              <a:ea typeface="微软雅黑" pitchFamily="34" charset="-122"/>
            </a:endParaRPr>
          </a:p>
        </p:txBody>
      </p:sp>
      <p:sp>
        <p:nvSpPr>
          <p:cNvPr id="17" name="弧形 16"/>
          <p:cNvSpPr/>
          <p:nvPr/>
        </p:nvSpPr>
        <p:spPr>
          <a:xfrm>
            <a:off x="3929269" y="1419622"/>
            <a:ext cx="1296144" cy="1296144"/>
          </a:xfrm>
          <a:prstGeom prst="arc">
            <a:avLst>
              <a:gd name="adj1" fmla="val 10830103"/>
              <a:gd name="adj2" fmla="val 10828201"/>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1" name="TextBox 20"/>
          <p:cNvSpPr txBox="1"/>
          <p:nvPr/>
        </p:nvSpPr>
        <p:spPr>
          <a:xfrm>
            <a:off x="3790594" y="2923508"/>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6" name="TextBox 15"/>
          <p:cNvSpPr txBox="1"/>
          <p:nvPr/>
        </p:nvSpPr>
        <p:spPr>
          <a:xfrm>
            <a:off x="3131840" y="3422143"/>
            <a:ext cx="2895792" cy="37374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60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anim calcmode="lin" valueType="num">
                                      <p:cBhvr>
                                        <p:cTn id="19" dur="1000" fill="hold"/>
                                        <p:tgtEl>
                                          <p:spTgt spid="21"/>
                                        </p:tgtEl>
                                        <p:attrNameLst>
                                          <p:attrName>ppt_x</p:attrName>
                                        </p:attrNameLst>
                                      </p:cBhvr>
                                      <p:tavLst>
                                        <p:tav tm="0">
                                          <p:val>
                                            <p:strVal val="#ppt_x"/>
                                          </p:val>
                                        </p:tav>
                                        <p:tav tm="100000">
                                          <p:val>
                                            <p:strVal val="#ppt_x"/>
                                          </p:val>
                                        </p:tav>
                                      </p:tavLst>
                                    </p:anim>
                                    <p:anim calcmode="lin" valueType="num">
                                      <p:cBhvr>
                                        <p:cTn id="20" dur="1000" fill="hold"/>
                                        <p:tgtEl>
                                          <p:spTgt spid="21"/>
                                        </p:tgtEl>
                                        <p:attrNameLst>
                                          <p:attrName>ppt_y</p:attrName>
                                        </p:attrNameLst>
                                      </p:cBhvr>
                                      <p:tavLst>
                                        <p:tav tm="0">
                                          <p:val>
                                            <p:strVal val="#ppt_y-.1"/>
                                          </p:val>
                                        </p:tav>
                                        <p:tav tm="100000">
                                          <p:val>
                                            <p:strVal val="#ppt_y"/>
                                          </p:val>
                                        </p:tav>
                                      </p:tavLst>
                                    </p:anim>
                                  </p:childTnLst>
                                </p:cTn>
                              </p:par>
                            </p:childTnLst>
                          </p:cTn>
                        </p:par>
                        <p:par>
                          <p:cTn id="21" fill="hold">
                            <p:stCondLst>
                              <p:cond delay="11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1"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flipV="1">
            <a:off x="9001" y="2675745"/>
            <a:ext cx="9126000" cy="46435"/>
          </a:xfrm>
          <a:prstGeom prst="rect">
            <a:avLst/>
          </a:prstGeom>
          <a:solidFill>
            <a:schemeClr val="bg1">
              <a:lumMod val="6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7145" tIns="38572" rIns="77145" bIns="38572" anchor="ctr"/>
          <a:lstStyle/>
          <a:p>
            <a:pPr algn="ctr">
              <a:defRPr/>
            </a:pPr>
            <a:endParaRPr lang="zh-CN" altLang="en-US" sz="1000" dirty="0"/>
          </a:p>
        </p:txBody>
      </p:sp>
      <p:sp>
        <p:nvSpPr>
          <p:cNvPr id="7" name="椭圆 6"/>
          <p:cNvSpPr/>
          <p:nvPr/>
        </p:nvSpPr>
        <p:spPr>
          <a:xfrm>
            <a:off x="2448278" y="2416188"/>
            <a:ext cx="519113" cy="519113"/>
          </a:xfrm>
          <a:prstGeom prst="ellipse">
            <a:avLst/>
          </a:prstGeom>
          <a:solidFill>
            <a:srgbClr val="FFFFFF">
              <a:alpha val="60000"/>
            </a:srgbClr>
          </a:solid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latin typeface="AvantGarde Md BT" pitchFamily="34" charset="0"/>
            </a:endParaRPr>
          </a:p>
        </p:txBody>
      </p:sp>
      <p:sp>
        <p:nvSpPr>
          <p:cNvPr id="11" name="椭圆 10"/>
          <p:cNvSpPr/>
          <p:nvPr/>
        </p:nvSpPr>
        <p:spPr>
          <a:xfrm>
            <a:off x="3554369" y="2416188"/>
            <a:ext cx="519113" cy="519113"/>
          </a:xfrm>
          <a:prstGeom prst="ellipse">
            <a:avLst/>
          </a:prstGeom>
          <a:solidFill>
            <a:srgbClr val="FFFFFF">
              <a:alpha val="60000"/>
            </a:srgbClr>
          </a:solid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latin typeface="AvantGarde Md BT" pitchFamily="34" charset="0"/>
            </a:endParaRPr>
          </a:p>
        </p:txBody>
      </p:sp>
      <p:sp>
        <p:nvSpPr>
          <p:cNvPr id="13" name="椭圆 12"/>
          <p:cNvSpPr/>
          <p:nvPr/>
        </p:nvSpPr>
        <p:spPr>
          <a:xfrm>
            <a:off x="4659269" y="2416188"/>
            <a:ext cx="519113" cy="519113"/>
          </a:xfrm>
          <a:prstGeom prst="ellipse">
            <a:avLst/>
          </a:prstGeom>
          <a:solidFill>
            <a:srgbClr val="FFFFFF">
              <a:alpha val="60000"/>
            </a:srgbClr>
          </a:solid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latin typeface="AvantGarde Md BT" pitchFamily="34" charset="0"/>
            </a:endParaRPr>
          </a:p>
        </p:txBody>
      </p:sp>
      <p:sp>
        <p:nvSpPr>
          <p:cNvPr id="14" name="椭圆 13"/>
          <p:cNvSpPr/>
          <p:nvPr/>
        </p:nvSpPr>
        <p:spPr>
          <a:xfrm>
            <a:off x="5764168" y="2416188"/>
            <a:ext cx="520304" cy="519113"/>
          </a:xfrm>
          <a:prstGeom prst="ellipse">
            <a:avLst/>
          </a:prstGeom>
          <a:solidFill>
            <a:srgbClr val="FFFFFF">
              <a:alpha val="60000"/>
            </a:srgbClr>
          </a:solid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latin typeface="AvantGarde Md BT" pitchFamily="34" charset="0"/>
            </a:endParaRPr>
          </a:p>
        </p:txBody>
      </p:sp>
      <p:sp>
        <p:nvSpPr>
          <p:cNvPr id="15" name="椭圆 14"/>
          <p:cNvSpPr/>
          <p:nvPr/>
        </p:nvSpPr>
        <p:spPr>
          <a:xfrm>
            <a:off x="6870260" y="2416188"/>
            <a:ext cx="519113" cy="519113"/>
          </a:xfrm>
          <a:prstGeom prst="ellipse">
            <a:avLst/>
          </a:prstGeom>
          <a:solidFill>
            <a:srgbClr val="FFFFFF">
              <a:alpha val="60000"/>
            </a:srgbClr>
          </a:solid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latin typeface="AvantGarde Md BT" pitchFamily="34" charset="0"/>
            </a:endParaRPr>
          </a:p>
        </p:txBody>
      </p:sp>
      <p:sp>
        <p:nvSpPr>
          <p:cNvPr id="16" name="椭圆 15"/>
          <p:cNvSpPr/>
          <p:nvPr/>
        </p:nvSpPr>
        <p:spPr>
          <a:xfrm>
            <a:off x="2505428" y="2473337"/>
            <a:ext cx="404813" cy="404813"/>
          </a:xfrm>
          <a:prstGeom prst="ellipse">
            <a:avLst/>
          </a:prstGeom>
          <a:solidFill>
            <a:schemeClr val="accent2"/>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altLang="zh-CN" sz="1000" dirty="0" smtClean="0">
                <a:latin typeface="AvantGarde Md BT" pitchFamily="34" charset="0"/>
              </a:rPr>
              <a:t>2</a:t>
            </a:r>
            <a:endParaRPr lang="zh-CN" altLang="en-US" sz="1000" dirty="0">
              <a:latin typeface="AvantGarde Md BT" pitchFamily="34" charset="0"/>
            </a:endParaRPr>
          </a:p>
        </p:txBody>
      </p:sp>
      <p:sp>
        <p:nvSpPr>
          <p:cNvPr id="17" name="椭圆 16"/>
          <p:cNvSpPr/>
          <p:nvPr/>
        </p:nvSpPr>
        <p:spPr>
          <a:xfrm>
            <a:off x="3611519" y="2473337"/>
            <a:ext cx="404813" cy="404813"/>
          </a:xfrm>
          <a:prstGeom prst="ellipse">
            <a:avLst/>
          </a:prstGeom>
          <a:solidFill>
            <a:schemeClr val="accent3"/>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altLang="zh-CN" sz="1000" dirty="0" smtClean="0">
                <a:latin typeface="AvantGarde Md BT" pitchFamily="34" charset="0"/>
              </a:rPr>
              <a:t>3</a:t>
            </a:r>
            <a:endParaRPr lang="zh-CN" altLang="en-US" sz="1000" dirty="0">
              <a:latin typeface="AvantGarde Md BT" pitchFamily="34" charset="0"/>
            </a:endParaRPr>
          </a:p>
        </p:txBody>
      </p:sp>
      <p:sp>
        <p:nvSpPr>
          <p:cNvPr id="18" name="椭圆 17"/>
          <p:cNvSpPr/>
          <p:nvPr/>
        </p:nvSpPr>
        <p:spPr>
          <a:xfrm>
            <a:off x="4715228" y="2473337"/>
            <a:ext cx="404813" cy="404813"/>
          </a:xfrm>
          <a:prstGeom prst="ellipse">
            <a:avLst/>
          </a:prstGeom>
          <a:solidFill>
            <a:schemeClr val="accent4"/>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altLang="zh-CN" sz="1000" dirty="0" smtClean="0">
                <a:latin typeface="AvantGarde Md BT" pitchFamily="34" charset="0"/>
              </a:rPr>
              <a:t>4</a:t>
            </a:r>
            <a:endParaRPr lang="zh-CN" altLang="en-US" sz="1000" dirty="0">
              <a:latin typeface="AvantGarde Md BT" pitchFamily="34" charset="0"/>
            </a:endParaRPr>
          </a:p>
        </p:txBody>
      </p:sp>
      <p:sp>
        <p:nvSpPr>
          <p:cNvPr id="19" name="椭圆 18"/>
          <p:cNvSpPr/>
          <p:nvPr/>
        </p:nvSpPr>
        <p:spPr>
          <a:xfrm>
            <a:off x="5820128" y="2473337"/>
            <a:ext cx="404813" cy="404813"/>
          </a:xfrm>
          <a:prstGeom prst="ellipse">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altLang="zh-CN" sz="1000" dirty="0" smtClean="0">
                <a:latin typeface="AvantGarde Md BT" pitchFamily="34" charset="0"/>
              </a:rPr>
              <a:t>5</a:t>
            </a:r>
            <a:endParaRPr lang="zh-CN" altLang="en-US" sz="1000" dirty="0">
              <a:latin typeface="AvantGarde Md BT" pitchFamily="34" charset="0"/>
            </a:endParaRPr>
          </a:p>
        </p:txBody>
      </p:sp>
      <p:sp>
        <p:nvSpPr>
          <p:cNvPr id="20" name="椭圆 19"/>
          <p:cNvSpPr/>
          <p:nvPr/>
        </p:nvSpPr>
        <p:spPr>
          <a:xfrm>
            <a:off x="6926219" y="2473337"/>
            <a:ext cx="404813" cy="404813"/>
          </a:xfrm>
          <a:prstGeom prst="ellipse">
            <a:avLst/>
          </a:prstGeom>
          <a:solidFill>
            <a:schemeClr val="accent2"/>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altLang="zh-CN" sz="1000" dirty="0" smtClean="0">
                <a:latin typeface="AvantGarde Md BT" pitchFamily="34" charset="0"/>
              </a:rPr>
              <a:t>6</a:t>
            </a:r>
            <a:endParaRPr lang="zh-CN" altLang="en-US" sz="1000" dirty="0">
              <a:latin typeface="AvantGarde Md BT" pitchFamily="34" charset="0"/>
            </a:endParaRPr>
          </a:p>
        </p:txBody>
      </p:sp>
      <p:sp>
        <p:nvSpPr>
          <p:cNvPr id="21" name="任意多边形 20"/>
          <p:cNvSpPr/>
          <p:nvPr/>
        </p:nvSpPr>
        <p:spPr>
          <a:xfrm flipH="1" flipV="1">
            <a:off x="2924527" y="2887676"/>
            <a:ext cx="251222" cy="1088231"/>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p>
        </p:txBody>
      </p:sp>
      <p:sp>
        <p:nvSpPr>
          <p:cNvPr id="22" name="矩形 24"/>
          <p:cNvSpPr>
            <a:spLocks noChangeArrowheads="1"/>
          </p:cNvSpPr>
          <p:nvPr/>
        </p:nvSpPr>
        <p:spPr bwMode="auto">
          <a:xfrm>
            <a:off x="1331641" y="3309156"/>
            <a:ext cx="1851254" cy="572454"/>
          </a:xfrm>
          <a:prstGeom prst="rect">
            <a:avLst/>
          </a:prstGeom>
          <a:noFill/>
          <a:ln w="9525">
            <a:noFill/>
            <a:miter lim="800000"/>
            <a:headEnd/>
            <a:tailEnd/>
          </a:ln>
        </p:spPr>
        <p:txBody>
          <a:bodyPr wrap="square" lIns="91431" tIns="45715" rIns="91431" bIns="45715">
            <a:spAutoFit/>
          </a:bodyPr>
          <a:lstStyle/>
          <a:p>
            <a:pPr lvl="0">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3" name="任意多边形 22"/>
          <p:cNvSpPr/>
          <p:nvPr/>
        </p:nvSpPr>
        <p:spPr>
          <a:xfrm flipH="1" flipV="1">
            <a:off x="5100992" y="2887676"/>
            <a:ext cx="250031" cy="1088231"/>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p>
        </p:txBody>
      </p:sp>
      <p:sp>
        <p:nvSpPr>
          <p:cNvPr id="24" name="任意多边形 23"/>
          <p:cNvSpPr/>
          <p:nvPr/>
        </p:nvSpPr>
        <p:spPr>
          <a:xfrm flipH="1" flipV="1">
            <a:off x="7361987" y="2887676"/>
            <a:ext cx="251222" cy="1088231"/>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p>
        </p:txBody>
      </p:sp>
      <p:sp>
        <p:nvSpPr>
          <p:cNvPr id="25" name="任意多边形 24"/>
          <p:cNvSpPr/>
          <p:nvPr/>
        </p:nvSpPr>
        <p:spPr>
          <a:xfrm>
            <a:off x="3461501" y="1299383"/>
            <a:ext cx="250031" cy="1088231"/>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solidFill>
                <a:srgbClr val="262626"/>
              </a:solidFill>
            </a:endParaRPr>
          </a:p>
        </p:txBody>
      </p:sp>
      <p:sp>
        <p:nvSpPr>
          <p:cNvPr id="26" name="任意多边形 25"/>
          <p:cNvSpPr/>
          <p:nvPr/>
        </p:nvSpPr>
        <p:spPr>
          <a:xfrm>
            <a:off x="5639153" y="1299383"/>
            <a:ext cx="250031" cy="1088231"/>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solidFill>
                <a:srgbClr val="262626"/>
              </a:solidFill>
            </a:endParaRPr>
          </a:p>
        </p:txBody>
      </p:sp>
      <p:sp>
        <p:nvSpPr>
          <p:cNvPr id="27" name="矩形 30"/>
          <p:cNvSpPr>
            <a:spLocks noChangeArrowheads="1"/>
          </p:cNvSpPr>
          <p:nvPr/>
        </p:nvSpPr>
        <p:spPr bwMode="auto">
          <a:xfrm>
            <a:off x="3482930" y="1300571"/>
            <a:ext cx="2025254" cy="732498"/>
          </a:xfrm>
          <a:prstGeom prst="rect">
            <a:avLst/>
          </a:prstGeom>
          <a:noFill/>
          <a:ln w="9525">
            <a:noFill/>
            <a:miter lim="800000"/>
            <a:headEnd/>
            <a:tailEnd/>
          </a:ln>
        </p:spPr>
        <p:txBody>
          <a:bodyPr lIns="91431" tIns="45715" rIns="91431" bIns="45715">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8" name="矩形 31"/>
          <p:cNvSpPr>
            <a:spLocks noChangeArrowheads="1"/>
          </p:cNvSpPr>
          <p:nvPr/>
        </p:nvSpPr>
        <p:spPr bwMode="auto">
          <a:xfrm>
            <a:off x="3461499" y="3309156"/>
            <a:ext cx="1815704" cy="572454"/>
          </a:xfrm>
          <a:prstGeom prst="rect">
            <a:avLst/>
          </a:prstGeom>
          <a:noFill/>
          <a:ln w="9525">
            <a:noFill/>
            <a:miter lim="800000"/>
            <a:headEnd/>
            <a:tailEnd/>
          </a:ln>
        </p:spPr>
        <p:txBody>
          <a:bodyPr wrap="square" lIns="91431" tIns="45715" rIns="91431" bIns="45715">
            <a:spAutoFit/>
          </a:bodyPr>
          <a:lstStyle/>
          <a:p>
            <a:pPr lvl="0">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9" name="矩形 32"/>
          <p:cNvSpPr>
            <a:spLocks noChangeArrowheads="1"/>
          </p:cNvSpPr>
          <p:nvPr/>
        </p:nvSpPr>
        <p:spPr bwMode="auto">
          <a:xfrm>
            <a:off x="5717735" y="1300571"/>
            <a:ext cx="2085975" cy="732498"/>
          </a:xfrm>
          <a:prstGeom prst="rect">
            <a:avLst/>
          </a:prstGeom>
          <a:noFill/>
          <a:ln w="9525">
            <a:noFill/>
            <a:miter lim="800000"/>
            <a:headEnd/>
            <a:tailEnd/>
          </a:ln>
        </p:spPr>
        <p:txBody>
          <a:bodyPr lIns="91431" tIns="45715" rIns="91431" bIns="45715">
            <a:spAutoFit/>
          </a:bodyPr>
          <a:lstStyle/>
          <a:p>
            <a:pPr lvl="0"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30" name="矩形 33"/>
          <p:cNvSpPr>
            <a:spLocks noChangeArrowheads="1"/>
          </p:cNvSpPr>
          <p:nvPr/>
        </p:nvSpPr>
        <p:spPr bwMode="auto">
          <a:xfrm>
            <a:off x="5639154" y="3309156"/>
            <a:ext cx="1926431" cy="572454"/>
          </a:xfrm>
          <a:prstGeom prst="rect">
            <a:avLst/>
          </a:prstGeom>
          <a:noFill/>
          <a:ln w="9525">
            <a:noFill/>
            <a:miter lim="800000"/>
            <a:headEnd/>
            <a:tailEnd/>
          </a:ln>
        </p:spPr>
        <p:txBody>
          <a:bodyPr wrap="square" lIns="91431" tIns="45715" rIns="91431" bIns="45715">
            <a:spAutoFit/>
          </a:bodyPr>
          <a:lstStyle/>
          <a:p>
            <a:pPr lvl="0">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8" name="椭圆 37"/>
          <p:cNvSpPr/>
          <p:nvPr/>
        </p:nvSpPr>
        <p:spPr>
          <a:xfrm>
            <a:off x="1424510" y="2416188"/>
            <a:ext cx="519113" cy="519113"/>
          </a:xfrm>
          <a:prstGeom prst="ellipse">
            <a:avLst/>
          </a:prstGeom>
          <a:solidFill>
            <a:srgbClr val="FFFFFF">
              <a:alpha val="60000"/>
            </a:srgbClr>
          </a:solid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latin typeface="AvantGarde Md BT" pitchFamily="34" charset="0"/>
            </a:endParaRPr>
          </a:p>
        </p:txBody>
      </p:sp>
      <p:sp>
        <p:nvSpPr>
          <p:cNvPr id="39" name="椭圆 38"/>
          <p:cNvSpPr/>
          <p:nvPr/>
        </p:nvSpPr>
        <p:spPr>
          <a:xfrm>
            <a:off x="1481660" y="2473337"/>
            <a:ext cx="404813" cy="404813"/>
          </a:xfrm>
          <a:prstGeom prst="ellipse">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altLang="zh-CN" sz="1000" dirty="0" smtClean="0">
                <a:latin typeface="AvantGarde Md BT" pitchFamily="34" charset="0"/>
              </a:rPr>
              <a:t>1</a:t>
            </a:r>
            <a:endParaRPr lang="zh-CN" altLang="en-US" sz="1000" dirty="0">
              <a:latin typeface="AvantGarde Md BT" pitchFamily="34" charset="0"/>
            </a:endParaRPr>
          </a:p>
        </p:txBody>
      </p:sp>
      <p:sp>
        <p:nvSpPr>
          <p:cNvPr id="40" name="任意多边形 39"/>
          <p:cNvSpPr/>
          <p:nvPr/>
        </p:nvSpPr>
        <p:spPr>
          <a:xfrm>
            <a:off x="1331642" y="1299383"/>
            <a:ext cx="250031" cy="1088231"/>
          </a:xfrm>
          <a:custGeom>
            <a:avLst/>
            <a:gdLst>
              <a:gd name="connsiteX0" fmla="*/ 0 w 333829"/>
              <a:gd name="connsiteY0" fmla="*/ 0 h 1451429"/>
              <a:gd name="connsiteX1" fmla="*/ 0 w 333829"/>
              <a:gd name="connsiteY1" fmla="*/ 1117600 h 1451429"/>
              <a:gd name="connsiteX2" fmla="*/ 333829 w 333829"/>
              <a:gd name="connsiteY2" fmla="*/ 1451429 h 1451429"/>
            </a:gdLst>
            <a:ahLst/>
            <a:cxnLst>
              <a:cxn ang="0">
                <a:pos x="connsiteX0" y="connsiteY0"/>
              </a:cxn>
              <a:cxn ang="0">
                <a:pos x="connsiteX1" y="connsiteY1"/>
              </a:cxn>
              <a:cxn ang="0">
                <a:pos x="connsiteX2" y="connsiteY2"/>
              </a:cxn>
            </a:cxnLst>
            <a:rect l="l" t="t" r="r" b="b"/>
            <a:pathLst>
              <a:path w="333829" h="1451429">
                <a:moveTo>
                  <a:pt x="0" y="0"/>
                </a:moveTo>
                <a:lnTo>
                  <a:pt x="0" y="1117600"/>
                </a:lnTo>
                <a:lnTo>
                  <a:pt x="333829" y="1451429"/>
                </a:lnTo>
              </a:path>
            </a:pathLst>
          </a:cu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zh-CN" altLang="en-US" sz="1000" dirty="0">
              <a:solidFill>
                <a:srgbClr val="262626"/>
              </a:solidFill>
            </a:endParaRPr>
          </a:p>
        </p:txBody>
      </p:sp>
      <p:sp>
        <p:nvSpPr>
          <p:cNvPr id="41" name="矩形 30"/>
          <p:cNvSpPr>
            <a:spLocks noChangeArrowheads="1"/>
          </p:cNvSpPr>
          <p:nvPr/>
        </p:nvSpPr>
        <p:spPr bwMode="auto">
          <a:xfrm>
            <a:off x="1353071" y="1300571"/>
            <a:ext cx="2025254" cy="732498"/>
          </a:xfrm>
          <a:prstGeom prst="rect">
            <a:avLst/>
          </a:prstGeom>
          <a:noFill/>
          <a:ln w="9525">
            <a:noFill/>
            <a:miter lim="800000"/>
            <a:headEnd/>
            <a:tailEnd/>
          </a:ln>
        </p:spPr>
        <p:txBody>
          <a:bodyPr lIns="91431" tIns="45715" rIns="91431" bIns="45715">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childTnLst>
                                </p:cTn>
                              </p:par>
                            </p:childTnLst>
                          </p:cTn>
                        </p:par>
                        <p:par>
                          <p:cTn id="12" fill="hold">
                            <p:stCondLst>
                              <p:cond delay="500"/>
                            </p:stCondLst>
                            <p:childTnLst>
                              <p:par>
                                <p:cTn id="13" presetID="23" presetClass="entr" presetSubtype="16"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2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4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6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8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childTnLst>
                                </p:cTn>
                              </p:par>
                              <p:par>
                                <p:cTn id="33" presetID="23" presetClass="entr" presetSubtype="288" fill="hold" grpId="0" nodeType="withEffect">
                                  <p:stCondLst>
                                    <p:cond delay="80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strVal val="4/3*#ppt_w"/>
                                          </p:val>
                                        </p:tav>
                                        <p:tav tm="100000">
                                          <p:val>
                                            <p:strVal val="#ppt_w"/>
                                          </p:val>
                                        </p:tav>
                                      </p:tavLst>
                                    </p:anim>
                                    <p:anim calcmode="lin" valueType="num">
                                      <p:cBhvr>
                                        <p:cTn id="36" dur="500" fill="hold"/>
                                        <p:tgtEl>
                                          <p:spTgt spid="39"/>
                                        </p:tgtEl>
                                        <p:attrNameLst>
                                          <p:attrName>ppt_h</p:attrName>
                                        </p:attrNameLst>
                                      </p:cBhvr>
                                      <p:tavLst>
                                        <p:tav tm="0">
                                          <p:val>
                                            <p:strVal val="4/3*#ppt_h"/>
                                          </p:val>
                                        </p:tav>
                                        <p:tav tm="100000">
                                          <p:val>
                                            <p:strVal val="#ppt_h"/>
                                          </p:val>
                                        </p:tav>
                                      </p:tavLst>
                                    </p:anim>
                                  </p:childTnLst>
                                </p:cTn>
                              </p:par>
                            </p:childTnLst>
                          </p:cTn>
                        </p:par>
                        <p:par>
                          <p:cTn id="37" fill="hold">
                            <p:stCondLst>
                              <p:cond delay="1800"/>
                            </p:stCondLst>
                            <p:childTnLst>
                              <p:par>
                                <p:cTn id="38" presetID="23" presetClass="entr" presetSubtype="288"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strVal val="4/3*#ppt_w"/>
                                          </p:val>
                                        </p:tav>
                                        <p:tav tm="100000">
                                          <p:val>
                                            <p:strVal val="#ppt_w"/>
                                          </p:val>
                                        </p:tav>
                                      </p:tavLst>
                                    </p:anim>
                                    <p:anim calcmode="lin" valueType="num">
                                      <p:cBhvr>
                                        <p:cTn id="41" dur="500" fill="hold"/>
                                        <p:tgtEl>
                                          <p:spTgt spid="16"/>
                                        </p:tgtEl>
                                        <p:attrNameLst>
                                          <p:attrName>ppt_h</p:attrName>
                                        </p:attrNameLst>
                                      </p:cBhvr>
                                      <p:tavLst>
                                        <p:tav tm="0">
                                          <p:val>
                                            <p:strVal val="4/3*#ppt_h"/>
                                          </p:val>
                                        </p:tav>
                                        <p:tav tm="100000">
                                          <p:val>
                                            <p:strVal val="#ppt_h"/>
                                          </p:val>
                                        </p:tav>
                                      </p:tavLst>
                                    </p:anim>
                                  </p:childTnLst>
                                </p:cTn>
                              </p:par>
                              <p:par>
                                <p:cTn id="42" presetID="23" presetClass="entr" presetSubtype="288" fill="hold" grpId="0" nodeType="withEffect">
                                  <p:stCondLst>
                                    <p:cond delay="20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strVal val="4/3*#ppt_w"/>
                                          </p:val>
                                        </p:tav>
                                        <p:tav tm="100000">
                                          <p:val>
                                            <p:strVal val="#ppt_w"/>
                                          </p:val>
                                        </p:tav>
                                      </p:tavLst>
                                    </p:anim>
                                    <p:anim calcmode="lin" valueType="num">
                                      <p:cBhvr>
                                        <p:cTn id="45" dur="500" fill="hold"/>
                                        <p:tgtEl>
                                          <p:spTgt spid="17"/>
                                        </p:tgtEl>
                                        <p:attrNameLst>
                                          <p:attrName>ppt_h</p:attrName>
                                        </p:attrNameLst>
                                      </p:cBhvr>
                                      <p:tavLst>
                                        <p:tav tm="0">
                                          <p:val>
                                            <p:strVal val="4/3*#ppt_h"/>
                                          </p:val>
                                        </p:tav>
                                        <p:tav tm="100000">
                                          <p:val>
                                            <p:strVal val="#ppt_h"/>
                                          </p:val>
                                        </p:tav>
                                      </p:tavLst>
                                    </p:anim>
                                  </p:childTnLst>
                                </p:cTn>
                              </p:par>
                              <p:par>
                                <p:cTn id="46" presetID="23" presetClass="entr" presetSubtype="288" fill="hold" grpId="0" nodeType="withEffect">
                                  <p:stCondLst>
                                    <p:cond delay="400"/>
                                  </p:stCondLst>
                                  <p:childTnLst>
                                    <p:set>
                                      <p:cBhvr>
                                        <p:cTn id="47" dur="1" fill="hold">
                                          <p:stCondLst>
                                            <p:cond delay="0"/>
                                          </p:stCondLst>
                                        </p:cTn>
                                        <p:tgtEl>
                                          <p:spTgt spid="18"/>
                                        </p:tgtEl>
                                        <p:attrNameLst>
                                          <p:attrName>style.visibility</p:attrName>
                                        </p:attrNameLst>
                                      </p:cBhvr>
                                      <p:to>
                                        <p:strVal val="visible"/>
                                      </p:to>
                                    </p:set>
                                    <p:anim calcmode="lin" valueType="num">
                                      <p:cBhvr>
                                        <p:cTn id="48" dur="500" fill="hold"/>
                                        <p:tgtEl>
                                          <p:spTgt spid="18"/>
                                        </p:tgtEl>
                                        <p:attrNameLst>
                                          <p:attrName>ppt_w</p:attrName>
                                        </p:attrNameLst>
                                      </p:cBhvr>
                                      <p:tavLst>
                                        <p:tav tm="0">
                                          <p:val>
                                            <p:strVal val="4/3*#ppt_w"/>
                                          </p:val>
                                        </p:tav>
                                        <p:tav tm="100000">
                                          <p:val>
                                            <p:strVal val="#ppt_w"/>
                                          </p:val>
                                        </p:tav>
                                      </p:tavLst>
                                    </p:anim>
                                    <p:anim calcmode="lin" valueType="num">
                                      <p:cBhvr>
                                        <p:cTn id="49" dur="500" fill="hold"/>
                                        <p:tgtEl>
                                          <p:spTgt spid="18"/>
                                        </p:tgtEl>
                                        <p:attrNameLst>
                                          <p:attrName>ppt_h</p:attrName>
                                        </p:attrNameLst>
                                      </p:cBhvr>
                                      <p:tavLst>
                                        <p:tav tm="0">
                                          <p:val>
                                            <p:strVal val="4/3*#ppt_h"/>
                                          </p:val>
                                        </p:tav>
                                        <p:tav tm="100000">
                                          <p:val>
                                            <p:strVal val="#ppt_h"/>
                                          </p:val>
                                        </p:tav>
                                      </p:tavLst>
                                    </p:anim>
                                  </p:childTnLst>
                                </p:cTn>
                              </p:par>
                              <p:par>
                                <p:cTn id="50" presetID="23" presetClass="entr" presetSubtype="288" fill="hold" grpId="0" nodeType="withEffect">
                                  <p:stCondLst>
                                    <p:cond delay="6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strVal val="4/3*#ppt_w"/>
                                          </p:val>
                                        </p:tav>
                                        <p:tav tm="100000">
                                          <p:val>
                                            <p:strVal val="#ppt_w"/>
                                          </p:val>
                                        </p:tav>
                                      </p:tavLst>
                                    </p:anim>
                                    <p:anim calcmode="lin" valueType="num">
                                      <p:cBhvr>
                                        <p:cTn id="53" dur="500" fill="hold"/>
                                        <p:tgtEl>
                                          <p:spTgt spid="19"/>
                                        </p:tgtEl>
                                        <p:attrNameLst>
                                          <p:attrName>ppt_h</p:attrName>
                                        </p:attrNameLst>
                                      </p:cBhvr>
                                      <p:tavLst>
                                        <p:tav tm="0">
                                          <p:val>
                                            <p:strVal val="4/3*#ppt_h"/>
                                          </p:val>
                                        </p:tav>
                                        <p:tav tm="100000">
                                          <p:val>
                                            <p:strVal val="#ppt_h"/>
                                          </p:val>
                                        </p:tav>
                                      </p:tavLst>
                                    </p:anim>
                                  </p:childTnLst>
                                </p:cTn>
                              </p:par>
                              <p:par>
                                <p:cTn id="54" presetID="23" presetClass="entr" presetSubtype="288" fill="hold" grpId="0" nodeType="withEffect">
                                  <p:stCondLst>
                                    <p:cond delay="8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strVal val="4/3*#ppt_w"/>
                                          </p:val>
                                        </p:tav>
                                        <p:tav tm="100000">
                                          <p:val>
                                            <p:strVal val="#ppt_w"/>
                                          </p:val>
                                        </p:tav>
                                      </p:tavLst>
                                    </p:anim>
                                    <p:anim calcmode="lin" valueType="num">
                                      <p:cBhvr>
                                        <p:cTn id="57" dur="500" fill="hold"/>
                                        <p:tgtEl>
                                          <p:spTgt spid="20"/>
                                        </p:tgtEl>
                                        <p:attrNameLst>
                                          <p:attrName>ppt_h</p:attrName>
                                        </p:attrNameLst>
                                      </p:cBhvr>
                                      <p:tavLst>
                                        <p:tav tm="0">
                                          <p:val>
                                            <p:strVal val="4/3*#ppt_h"/>
                                          </p:val>
                                        </p:tav>
                                        <p:tav tm="100000">
                                          <p:val>
                                            <p:strVal val="#ppt_h"/>
                                          </p:val>
                                        </p:tav>
                                      </p:tavLst>
                                    </p:anim>
                                  </p:childTnLst>
                                </p:cTn>
                              </p:par>
                              <p:par>
                                <p:cTn id="58" presetID="22" presetClass="entr" presetSubtype="4" fill="hold" grpId="0" nodeType="withEffect">
                                  <p:stCondLst>
                                    <p:cond delay="800"/>
                                  </p:stCondLst>
                                  <p:childTnLst>
                                    <p:set>
                                      <p:cBhvr>
                                        <p:cTn id="59" dur="1" fill="hold">
                                          <p:stCondLst>
                                            <p:cond delay="0"/>
                                          </p:stCondLst>
                                        </p:cTn>
                                        <p:tgtEl>
                                          <p:spTgt spid="40"/>
                                        </p:tgtEl>
                                        <p:attrNameLst>
                                          <p:attrName>style.visibility</p:attrName>
                                        </p:attrNameLst>
                                      </p:cBhvr>
                                      <p:to>
                                        <p:strVal val="visible"/>
                                      </p:to>
                                    </p:set>
                                    <p:animEffect transition="in" filter="wipe(down)">
                                      <p:cBhvr>
                                        <p:cTn id="60" dur="500"/>
                                        <p:tgtEl>
                                          <p:spTgt spid="40"/>
                                        </p:tgtEl>
                                      </p:cBhvr>
                                    </p:animEffect>
                                  </p:childTnLst>
                                </p:cTn>
                              </p:par>
                            </p:childTnLst>
                          </p:cTn>
                        </p:par>
                        <p:par>
                          <p:cTn id="61" fill="hold">
                            <p:stCondLst>
                              <p:cond delay="3100"/>
                            </p:stCondLst>
                            <p:childTnLst>
                              <p:par>
                                <p:cTn id="62" presetID="22" presetClass="entr" presetSubtype="1"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wipe(up)">
                                      <p:cBhvr>
                                        <p:cTn id="64" dur="500"/>
                                        <p:tgtEl>
                                          <p:spTgt spid="21"/>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down)">
                                      <p:cBhvr>
                                        <p:cTn id="67" dur="500"/>
                                        <p:tgtEl>
                                          <p:spTgt spid="25"/>
                                        </p:tgtEl>
                                      </p:cBhvr>
                                    </p:animEffect>
                                  </p:childTnLst>
                                </p:cTn>
                              </p:par>
                              <p:par>
                                <p:cTn id="68" presetID="22" presetClass="entr" presetSubtype="1"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wipe(down)">
                                      <p:cBhvr>
                                        <p:cTn id="73" dur="500"/>
                                        <p:tgtEl>
                                          <p:spTgt spid="26"/>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up)">
                                      <p:cBhvr>
                                        <p:cTn id="76" dur="500"/>
                                        <p:tgtEl>
                                          <p:spTgt spid="24"/>
                                        </p:tgtEl>
                                      </p:cBhvr>
                                    </p:animEffect>
                                  </p:childTnLst>
                                </p:cTn>
                              </p:par>
                            </p:childTnLst>
                          </p:cTn>
                        </p:par>
                        <p:par>
                          <p:cTn id="77" fill="hold">
                            <p:stCondLst>
                              <p:cond delay="3600"/>
                            </p:stCondLst>
                            <p:childTnLst>
                              <p:par>
                                <p:cTn id="78" presetID="22" presetClass="entr" presetSubtype="8"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left)">
                                      <p:cBhvr>
                                        <p:cTn id="80" dur="500"/>
                                        <p:tgtEl>
                                          <p:spTgt spid="27"/>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wipe(left)">
                                      <p:cBhvr>
                                        <p:cTn id="83" dur="500"/>
                                        <p:tgtEl>
                                          <p:spTgt spid="29"/>
                                        </p:tgtEl>
                                      </p:cBhvr>
                                    </p:animEffect>
                                  </p:childTnLst>
                                </p:cTn>
                              </p:par>
                            </p:childTnLst>
                          </p:cTn>
                        </p:par>
                        <p:par>
                          <p:cTn id="84" fill="hold">
                            <p:stCondLst>
                              <p:cond delay="4100"/>
                            </p:stCondLst>
                            <p:childTnLst>
                              <p:par>
                                <p:cTn id="85" presetID="22" presetClass="entr" presetSubtype="8"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wipe(left)">
                                      <p:cBhvr>
                                        <p:cTn id="87" dur="500"/>
                                        <p:tgtEl>
                                          <p:spTgt spid="4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wipe(left)">
                                      <p:cBhvr>
                                        <p:cTn id="90" dur="500"/>
                                        <p:tgtEl>
                                          <p:spTgt spid="22"/>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wipe(left)">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animBg="1"/>
      <p:bldP spid="24" grpId="0" animBg="1"/>
      <p:bldP spid="25" grpId="0" animBg="1"/>
      <p:bldP spid="26" grpId="0" animBg="1"/>
      <p:bldP spid="27" grpId="0"/>
      <p:bldP spid="28" grpId="0"/>
      <p:bldP spid="29" grpId="0"/>
      <p:bldP spid="30" grpId="0"/>
      <p:bldP spid="38" grpId="0" animBg="1"/>
      <p:bldP spid="39" grpId="0" animBg="1"/>
      <p:bldP spid="40" grpId="0" animBg="1"/>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a:spLocks noChangeArrowheads="1"/>
          </p:cNvSpPr>
          <p:nvPr/>
        </p:nvSpPr>
        <p:spPr bwMode="auto">
          <a:xfrm>
            <a:off x="1946275" y="1349376"/>
            <a:ext cx="2066925" cy="484188"/>
          </a:xfrm>
          <a:prstGeom prst="roundRect">
            <a:avLst>
              <a:gd name="adj" fmla="val 50000"/>
            </a:avLst>
          </a:prstGeom>
          <a:solidFill>
            <a:schemeClr val="accent1"/>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58" name="文本框 12"/>
          <p:cNvSpPr txBox="1">
            <a:spLocks noChangeArrowheads="1"/>
          </p:cNvSpPr>
          <p:nvPr/>
        </p:nvSpPr>
        <p:spPr bwMode="auto">
          <a:xfrm>
            <a:off x="2330451" y="1416051"/>
            <a:ext cx="1061599" cy="253815"/>
          </a:xfrm>
          <a:prstGeom prst="rect">
            <a:avLst/>
          </a:prstGeom>
          <a:noFill/>
          <a:ln w="9525">
            <a:noFill/>
            <a:miter lim="800000"/>
            <a:headEnd/>
            <a:tailEnd/>
          </a:ln>
        </p:spPr>
        <p:txBody>
          <a:bodyPr wrap="none" lIns="68536" tIns="34269" rIns="68536" bIns="34269">
            <a:spAutoFit/>
          </a:bodyPr>
          <a:lstStyle/>
          <a:p>
            <a:r>
              <a:rPr lang="zh-CN" altLang="en-US" sz="1200" b="1" dirty="0">
                <a:solidFill>
                  <a:srgbClr val="FFFFFF"/>
                </a:solidFill>
                <a:latin typeface="微软雅黑" pitchFamily="34" charset="-122"/>
                <a:ea typeface="微软雅黑" pitchFamily="34" charset="-122"/>
              </a:rPr>
              <a:t>点击输入标题</a:t>
            </a:r>
            <a:endParaRPr lang="en-US" altLang="zh-CN" sz="1200" b="1" dirty="0">
              <a:solidFill>
                <a:srgbClr val="FFFFFF"/>
              </a:solidFill>
              <a:latin typeface="微软雅黑" pitchFamily="34" charset="-122"/>
              <a:ea typeface="微软雅黑" pitchFamily="34" charset="-122"/>
            </a:endParaRPr>
          </a:p>
        </p:txBody>
      </p:sp>
      <p:sp>
        <p:nvSpPr>
          <p:cNvPr id="59" name="Freeform 12"/>
          <p:cNvSpPr>
            <a:spLocks noEditPoints="1" noChangeArrowheads="1"/>
          </p:cNvSpPr>
          <p:nvPr/>
        </p:nvSpPr>
        <p:spPr bwMode="auto">
          <a:xfrm>
            <a:off x="1357313" y="1349376"/>
            <a:ext cx="420687" cy="422275"/>
          </a:xfrm>
          <a:custGeom>
            <a:avLst/>
            <a:gdLst/>
            <a:ahLst/>
            <a:cxnLst>
              <a:cxn ang="0">
                <a:pos x="80" y="53"/>
              </a:cxn>
              <a:cxn ang="0">
                <a:pos x="80" y="80"/>
              </a:cxn>
              <a:cxn ang="0">
                <a:pos x="74" y="85"/>
              </a:cxn>
              <a:cxn ang="0">
                <a:pos x="10" y="85"/>
              </a:cxn>
              <a:cxn ang="0">
                <a:pos x="5" y="80"/>
              </a:cxn>
              <a:cxn ang="0">
                <a:pos x="5" y="53"/>
              </a:cxn>
              <a:cxn ang="0">
                <a:pos x="17" y="56"/>
              </a:cxn>
              <a:cxn ang="0">
                <a:pos x="17" y="60"/>
              </a:cxn>
              <a:cxn ang="0">
                <a:pos x="20" y="60"/>
              </a:cxn>
              <a:cxn ang="0">
                <a:pos x="20" y="68"/>
              </a:cxn>
              <a:cxn ang="0">
                <a:pos x="27" y="68"/>
              </a:cxn>
              <a:cxn ang="0">
                <a:pos x="27" y="60"/>
              </a:cxn>
              <a:cxn ang="0">
                <a:pos x="30" y="60"/>
              </a:cxn>
              <a:cxn ang="0">
                <a:pos x="30" y="57"/>
              </a:cxn>
              <a:cxn ang="0">
                <a:pos x="54" y="57"/>
              </a:cxn>
              <a:cxn ang="0">
                <a:pos x="54" y="60"/>
              </a:cxn>
              <a:cxn ang="0">
                <a:pos x="57" y="60"/>
              </a:cxn>
              <a:cxn ang="0">
                <a:pos x="57" y="68"/>
              </a:cxn>
              <a:cxn ang="0">
                <a:pos x="63" y="68"/>
              </a:cxn>
              <a:cxn ang="0">
                <a:pos x="63" y="60"/>
              </a:cxn>
              <a:cxn ang="0">
                <a:pos x="66" y="60"/>
              </a:cxn>
              <a:cxn ang="0">
                <a:pos x="66" y="56"/>
              </a:cxn>
              <a:cxn ang="0">
                <a:pos x="80" y="53"/>
              </a:cxn>
              <a:cxn ang="0">
                <a:pos x="31" y="0"/>
              </a:cxn>
              <a:cxn ang="0">
                <a:pos x="54" y="0"/>
              </a:cxn>
              <a:cxn ang="0">
                <a:pos x="61" y="7"/>
              </a:cxn>
              <a:cxn ang="0">
                <a:pos x="61" y="16"/>
              </a:cxn>
              <a:cxn ang="0">
                <a:pos x="53" y="16"/>
              </a:cxn>
              <a:cxn ang="0">
                <a:pos x="53" y="8"/>
              </a:cxn>
              <a:cxn ang="0">
                <a:pos x="32" y="8"/>
              </a:cxn>
              <a:cxn ang="0">
                <a:pos x="32" y="16"/>
              </a:cxn>
              <a:cxn ang="0">
                <a:pos x="24" y="16"/>
              </a:cxn>
              <a:cxn ang="0">
                <a:pos x="24" y="7"/>
              </a:cxn>
              <a:cxn ang="0">
                <a:pos x="31" y="0"/>
              </a:cxn>
              <a:cxn ang="0">
                <a:pos x="0" y="20"/>
              </a:cxn>
              <a:cxn ang="0">
                <a:pos x="0" y="48"/>
              </a:cxn>
              <a:cxn ang="0">
                <a:pos x="85" y="48"/>
              </a:cxn>
              <a:cxn ang="0">
                <a:pos x="85" y="20"/>
              </a:cxn>
              <a:cxn ang="0">
                <a:pos x="0" y="20"/>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0" name="圆角矩形 59"/>
          <p:cNvSpPr>
            <a:spLocks noChangeArrowheads="1"/>
          </p:cNvSpPr>
          <p:nvPr/>
        </p:nvSpPr>
        <p:spPr bwMode="auto">
          <a:xfrm>
            <a:off x="1981201" y="2198689"/>
            <a:ext cx="2065338" cy="484187"/>
          </a:xfrm>
          <a:prstGeom prst="roundRect">
            <a:avLst>
              <a:gd name="adj" fmla="val 50000"/>
            </a:avLst>
          </a:prstGeom>
          <a:solidFill>
            <a:schemeClr val="accent2"/>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1" name="Freeform 5"/>
          <p:cNvSpPr>
            <a:spLocks noEditPoints="1" noChangeArrowheads="1"/>
          </p:cNvSpPr>
          <p:nvPr/>
        </p:nvSpPr>
        <p:spPr bwMode="auto">
          <a:xfrm>
            <a:off x="1344614" y="2192339"/>
            <a:ext cx="444500" cy="446087"/>
          </a:xfrm>
          <a:custGeom>
            <a:avLst/>
            <a:gdLst/>
            <a:ahLst/>
            <a:cxnLst>
              <a:cxn ang="0">
                <a:pos x="43" y="27"/>
              </a:cxn>
              <a:cxn ang="0">
                <a:pos x="63" y="56"/>
              </a:cxn>
              <a:cxn ang="0">
                <a:pos x="43" y="56"/>
              </a:cxn>
              <a:cxn ang="0">
                <a:pos x="52" y="0"/>
              </a:cxn>
              <a:cxn ang="0">
                <a:pos x="0" y="52"/>
              </a:cxn>
              <a:cxn ang="0">
                <a:pos x="52" y="104"/>
              </a:cxn>
              <a:cxn ang="0">
                <a:pos x="104" y="52"/>
              </a:cxn>
              <a:cxn ang="0">
                <a:pos x="52" y="0"/>
              </a:cxn>
              <a:cxn ang="0">
                <a:pos x="52" y="9"/>
              </a:cxn>
              <a:cxn ang="0">
                <a:pos x="9" y="52"/>
              </a:cxn>
              <a:cxn ang="0">
                <a:pos x="52" y="95"/>
              </a:cxn>
              <a:cxn ang="0">
                <a:pos x="95" y="52"/>
              </a:cxn>
              <a:cxn ang="0">
                <a:pos x="24" y="64"/>
              </a:cxn>
              <a:cxn ang="0">
                <a:pos x="28" y="55"/>
              </a:cxn>
              <a:cxn ang="0">
                <a:pos x="22" y="49"/>
              </a:cxn>
              <a:cxn ang="0">
                <a:pos x="28" y="43"/>
              </a:cxn>
              <a:cxn ang="0">
                <a:pos x="27" y="34"/>
              </a:cxn>
              <a:cxn ang="0">
                <a:pos x="33" y="28"/>
              </a:cxn>
              <a:cxn ang="0">
                <a:pos x="41" y="29"/>
              </a:cxn>
              <a:cxn ang="0">
                <a:pos x="47" y="22"/>
              </a:cxn>
              <a:cxn ang="0">
                <a:pos x="54" y="26"/>
              </a:cxn>
              <a:cxn ang="0">
                <a:pos x="62" y="23"/>
              </a:cxn>
              <a:cxn ang="0">
                <a:pos x="66" y="30"/>
              </a:cxn>
              <a:cxn ang="0">
                <a:pos x="74" y="30"/>
              </a:cxn>
              <a:cxn ang="0">
                <a:pos x="70" y="34"/>
              </a:cxn>
              <a:cxn ang="0">
                <a:pos x="79" y="37"/>
              </a:cxn>
              <a:cxn ang="0">
                <a:pos x="76" y="46"/>
              </a:cxn>
              <a:cxn ang="0">
                <a:pos x="83" y="52"/>
              </a:cxn>
              <a:cxn ang="0">
                <a:pos x="75" y="58"/>
              </a:cxn>
              <a:cxn ang="0">
                <a:pos x="78" y="68"/>
              </a:cxn>
              <a:cxn ang="0">
                <a:pos x="90" y="52"/>
              </a:cxn>
              <a:cxn ang="0">
                <a:pos x="52" y="15"/>
              </a:cxn>
              <a:cxn ang="0">
                <a:pos x="15" y="52"/>
              </a:cxn>
              <a:cxn ang="0">
                <a:pos x="27" y="70"/>
              </a:cxn>
              <a:cxn ang="0">
                <a:pos x="33" y="67"/>
              </a:cxn>
              <a:cxn ang="0">
                <a:pos x="24" y="64"/>
              </a:cxn>
              <a:cxn ang="0">
                <a:pos x="48" y="56"/>
              </a:cxn>
              <a:cxn ang="0">
                <a:pos x="58" y="56"/>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2" name="圆角矩形 61"/>
          <p:cNvSpPr>
            <a:spLocks noChangeArrowheads="1"/>
          </p:cNvSpPr>
          <p:nvPr/>
        </p:nvSpPr>
        <p:spPr bwMode="auto">
          <a:xfrm>
            <a:off x="1990725" y="3041650"/>
            <a:ext cx="2063750" cy="482600"/>
          </a:xfrm>
          <a:prstGeom prst="roundRect">
            <a:avLst>
              <a:gd name="adj" fmla="val 50000"/>
            </a:avLst>
          </a:prstGeom>
          <a:solidFill>
            <a:schemeClr val="accent3"/>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3" name="Freeform 22"/>
          <p:cNvSpPr>
            <a:spLocks noEditPoints="1" noChangeArrowheads="1"/>
          </p:cNvSpPr>
          <p:nvPr/>
        </p:nvSpPr>
        <p:spPr bwMode="auto">
          <a:xfrm>
            <a:off x="1336675" y="3082925"/>
            <a:ext cx="482600" cy="390525"/>
          </a:xfrm>
          <a:custGeom>
            <a:avLst/>
            <a:gdLst/>
            <a:ahLst/>
            <a:cxnLst>
              <a:cxn ang="0">
                <a:pos x="86" y="88"/>
              </a:cxn>
              <a:cxn ang="0">
                <a:pos x="84" y="44"/>
              </a:cxn>
              <a:cxn ang="0">
                <a:pos x="80" y="71"/>
              </a:cxn>
              <a:cxn ang="0">
                <a:pos x="109" y="0"/>
              </a:cxn>
              <a:cxn ang="0">
                <a:pos x="92" y="33"/>
              </a:cxn>
              <a:cxn ang="0">
                <a:pos x="80" y="25"/>
              </a:cxn>
              <a:cxn ang="0">
                <a:pos x="67" y="68"/>
              </a:cxn>
              <a:cxn ang="0">
                <a:pos x="37" y="73"/>
              </a:cxn>
              <a:cxn ang="0">
                <a:pos x="19" y="63"/>
              </a:cxn>
              <a:cxn ang="0">
                <a:pos x="0" y="56"/>
              </a:cxn>
              <a:cxn ang="0">
                <a:pos x="25" y="48"/>
              </a:cxn>
              <a:cxn ang="0">
                <a:pos x="30" y="57"/>
              </a:cxn>
              <a:cxn ang="0">
                <a:pos x="44" y="29"/>
              </a:cxn>
              <a:cxn ang="0">
                <a:pos x="66" y="50"/>
              </a:cxn>
              <a:cxn ang="0">
                <a:pos x="68" y="18"/>
              </a:cxn>
              <a:cxn ang="0">
                <a:pos x="78" y="12"/>
              </a:cxn>
              <a:cxn ang="0">
                <a:pos x="90" y="1"/>
              </a:cxn>
              <a:cxn ang="0">
                <a:pos x="22" y="88"/>
              </a:cxn>
              <a:cxn ang="0">
                <a:pos x="29" y="80"/>
              </a:cxn>
              <a:cxn ang="0">
                <a:pos x="22" y="79"/>
              </a:cxn>
              <a:cxn ang="0">
                <a:pos x="11" y="88"/>
              </a:cxn>
              <a:cxn ang="0">
                <a:pos x="17" y="71"/>
              </a:cxn>
              <a:cxn ang="0">
                <a:pos x="11" y="73"/>
              </a:cxn>
              <a:cxn ang="0">
                <a:pos x="34" y="88"/>
              </a:cxn>
              <a:cxn ang="0">
                <a:pos x="40" y="79"/>
              </a:cxn>
              <a:cxn ang="0">
                <a:pos x="34" y="80"/>
              </a:cxn>
              <a:cxn ang="0">
                <a:pos x="45" y="88"/>
              </a:cxn>
              <a:cxn ang="0">
                <a:pos x="52" y="63"/>
              </a:cxn>
              <a:cxn ang="0">
                <a:pos x="45" y="69"/>
              </a:cxn>
              <a:cxn ang="0">
                <a:pos x="57" y="88"/>
              </a:cxn>
              <a:cxn ang="0">
                <a:pos x="63" y="73"/>
              </a:cxn>
              <a:cxn ang="0">
                <a:pos x="57" y="88"/>
              </a:cxn>
              <a:cxn ang="0">
                <a:pos x="75" y="88"/>
              </a:cxn>
              <a:cxn ang="0">
                <a:pos x="68" y="75"/>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4" name="圆角矩形 63"/>
          <p:cNvSpPr>
            <a:spLocks noChangeArrowheads="1"/>
          </p:cNvSpPr>
          <p:nvPr/>
        </p:nvSpPr>
        <p:spPr bwMode="auto">
          <a:xfrm>
            <a:off x="1963738" y="3883026"/>
            <a:ext cx="2065337" cy="485775"/>
          </a:xfrm>
          <a:prstGeom prst="roundRect">
            <a:avLst>
              <a:gd name="adj" fmla="val 50000"/>
            </a:avLst>
          </a:prstGeom>
          <a:solidFill>
            <a:schemeClr val="accent4"/>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5" name="Freeform 24"/>
          <p:cNvSpPr>
            <a:spLocks noEditPoints="1" noChangeArrowheads="1"/>
          </p:cNvSpPr>
          <p:nvPr/>
        </p:nvSpPr>
        <p:spPr bwMode="auto">
          <a:xfrm>
            <a:off x="1331914" y="3884613"/>
            <a:ext cx="471487" cy="487362"/>
          </a:xfrm>
          <a:custGeom>
            <a:avLst/>
            <a:gdLst/>
            <a:ahLst/>
            <a:cxnLst>
              <a:cxn ang="0">
                <a:pos x="35" y="11"/>
              </a:cxn>
              <a:cxn ang="0">
                <a:pos x="56" y="11"/>
              </a:cxn>
              <a:cxn ang="0">
                <a:pos x="70" y="10"/>
              </a:cxn>
              <a:cxn ang="0">
                <a:pos x="70" y="27"/>
              </a:cxn>
              <a:cxn ang="0">
                <a:pos x="70" y="10"/>
              </a:cxn>
              <a:cxn ang="0">
                <a:pos x="30" y="55"/>
              </a:cxn>
              <a:cxn ang="0">
                <a:pos x="32" y="85"/>
              </a:cxn>
              <a:cxn ang="0">
                <a:pos x="22" y="59"/>
              </a:cxn>
              <a:cxn ang="0">
                <a:pos x="17" y="85"/>
              </a:cxn>
              <a:cxn ang="0">
                <a:pos x="11" y="55"/>
              </a:cxn>
              <a:cxn ang="0">
                <a:pos x="4" y="53"/>
              </a:cxn>
              <a:cxn ang="0">
                <a:pos x="10" y="28"/>
              </a:cxn>
              <a:cxn ang="0">
                <a:pos x="21" y="35"/>
              </a:cxn>
              <a:cxn ang="0">
                <a:pos x="31" y="28"/>
              </a:cxn>
              <a:cxn ang="0">
                <a:pos x="44" y="24"/>
              </a:cxn>
              <a:cxn ang="0">
                <a:pos x="44" y="27"/>
              </a:cxn>
              <a:cxn ang="0">
                <a:pos x="45" y="48"/>
              </a:cxn>
              <a:cxn ang="0">
                <a:pos x="45" y="48"/>
              </a:cxn>
              <a:cxn ang="0">
                <a:pos x="45" y="48"/>
              </a:cxn>
              <a:cxn ang="0">
                <a:pos x="47" y="27"/>
              </a:cxn>
              <a:cxn ang="0">
                <a:pos x="47" y="24"/>
              </a:cxn>
              <a:cxn ang="0">
                <a:pos x="59" y="28"/>
              </a:cxn>
              <a:cxn ang="0">
                <a:pos x="70" y="35"/>
              </a:cxn>
              <a:cxn ang="0">
                <a:pos x="80" y="28"/>
              </a:cxn>
              <a:cxn ang="0">
                <a:pos x="85" y="51"/>
              </a:cxn>
              <a:cxn ang="0">
                <a:pos x="79" y="55"/>
              </a:cxn>
              <a:cxn ang="0">
                <a:pos x="80" y="85"/>
              </a:cxn>
              <a:cxn ang="0">
                <a:pos x="71" y="59"/>
              </a:cxn>
              <a:cxn ang="0">
                <a:pos x="66" y="85"/>
              </a:cxn>
              <a:cxn ang="0">
                <a:pos x="60" y="55"/>
              </a:cxn>
              <a:cxn ang="0">
                <a:pos x="57" y="55"/>
              </a:cxn>
              <a:cxn ang="0">
                <a:pos x="49" y="92"/>
              </a:cxn>
              <a:cxn ang="0">
                <a:pos x="43" y="61"/>
              </a:cxn>
              <a:cxn ang="0">
                <a:pos x="32" y="92"/>
              </a:cxn>
              <a:cxn ang="0">
                <a:pos x="30" y="52"/>
              </a:cxn>
              <a:cxn ang="0">
                <a:pos x="13" y="18"/>
              </a:cxn>
              <a:cxn ang="0">
                <a:pos x="29" y="18"/>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4"/>
          </a:solidFill>
          <a:ln w="28575">
            <a:noFill/>
            <a:miter lim="800000"/>
            <a:headEnd/>
            <a:tailEnd/>
          </a:ln>
        </p:spPr>
        <p:txBody>
          <a:bodyPr lIns="68536" tIns="34269" rIns="68536" bIns="34269" anchor="ctr"/>
          <a:lstStyle/>
          <a:p>
            <a:pPr algn="ctr"/>
            <a:endParaRPr lang="zh-CN" altLang="en-US">
              <a:solidFill>
                <a:srgbClr val="FFFFFF"/>
              </a:solidFill>
              <a:latin typeface="微软雅黑" pitchFamily="34" charset="-122"/>
              <a:ea typeface="微软雅黑" pitchFamily="34" charset="-122"/>
            </a:endParaRPr>
          </a:p>
        </p:txBody>
      </p:sp>
      <p:sp>
        <p:nvSpPr>
          <p:cNvPr id="66" name="TextBox 65"/>
          <p:cNvSpPr txBox="1">
            <a:spLocks noChangeArrowheads="1"/>
          </p:cNvSpPr>
          <p:nvPr/>
        </p:nvSpPr>
        <p:spPr bwMode="auto">
          <a:xfrm>
            <a:off x="4192588" y="2201864"/>
            <a:ext cx="3548062" cy="315352"/>
          </a:xfrm>
          <a:prstGeom prst="rect">
            <a:avLst/>
          </a:prstGeom>
          <a:noFill/>
          <a:ln w="9525">
            <a:noFill/>
            <a:miter lim="800000"/>
            <a:headEnd/>
            <a:tailEnd/>
          </a:ln>
        </p:spPr>
        <p:txBody>
          <a:bodyPr lIns="68536" tIns="34269" rIns="68536" bIns="34269">
            <a:spAutoFit/>
          </a:bodyPr>
          <a:lstStyle/>
          <a:p>
            <a:r>
              <a:rPr lang="zh-CN" altLang="en-US" sz="800" dirty="0">
                <a:solidFill>
                  <a:schemeClr val="bg1">
                    <a:lumMod val="50000"/>
                  </a:schemeClr>
                </a:solidFill>
                <a:latin typeface="微软雅黑" pitchFamily="34" charset="-122"/>
                <a:ea typeface="微软雅黑" pitchFamily="34" charset="-122"/>
              </a:rPr>
              <a:t>这里可以添加主要内容这里可以添加主要内容这里可以添加主要内容这里可以添加主要内容。</a:t>
            </a:r>
            <a:endParaRPr lang="zh-CN" altLang="en-US" sz="1200" dirty="0">
              <a:solidFill>
                <a:schemeClr val="bg1">
                  <a:lumMod val="50000"/>
                </a:schemeClr>
              </a:solidFill>
              <a:latin typeface="微软雅黑" pitchFamily="34" charset="-122"/>
              <a:ea typeface="微软雅黑" pitchFamily="34" charset="-122"/>
            </a:endParaRPr>
          </a:p>
        </p:txBody>
      </p:sp>
      <p:sp>
        <p:nvSpPr>
          <p:cNvPr id="67" name="TextBox 66"/>
          <p:cNvSpPr txBox="1">
            <a:spLocks noChangeArrowheads="1"/>
          </p:cNvSpPr>
          <p:nvPr/>
        </p:nvSpPr>
        <p:spPr bwMode="auto">
          <a:xfrm>
            <a:off x="4192588" y="3044825"/>
            <a:ext cx="3548062" cy="315352"/>
          </a:xfrm>
          <a:prstGeom prst="rect">
            <a:avLst/>
          </a:prstGeom>
          <a:noFill/>
          <a:ln w="9525">
            <a:noFill/>
            <a:miter lim="800000"/>
            <a:headEnd/>
            <a:tailEnd/>
          </a:ln>
        </p:spPr>
        <p:txBody>
          <a:bodyPr lIns="68536" tIns="34269" rIns="68536" bIns="34269">
            <a:spAutoFit/>
          </a:bodyPr>
          <a:lstStyle/>
          <a:p>
            <a:r>
              <a:rPr lang="zh-CN" altLang="en-US" sz="800" dirty="0">
                <a:solidFill>
                  <a:schemeClr val="bg1">
                    <a:lumMod val="50000"/>
                  </a:schemeClr>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68" name="TextBox 67"/>
          <p:cNvSpPr txBox="1">
            <a:spLocks noChangeArrowheads="1"/>
          </p:cNvSpPr>
          <p:nvPr/>
        </p:nvSpPr>
        <p:spPr bwMode="auto">
          <a:xfrm>
            <a:off x="4192588" y="3886200"/>
            <a:ext cx="3548062" cy="315352"/>
          </a:xfrm>
          <a:prstGeom prst="rect">
            <a:avLst/>
          </a:prstGeom>
          <a:noFill/>
          <a:ln w="9525">
            <a:noFill/>
            <a:miter lim="800000"/>
            <a:headEnd/>
            <a:tailEnd/>
          </a:ln>
        </p:spPr>
        <p:txBody>
          <a:bodyPr lIns="68536" tIns="34269" rIns="68536" bIns="34269">
            <a:spAutoFit/>
          </a:bodyPr>
          <a:lstStyle/>
          <a:p>
            <a:r>
              <a:rPr lang="zh-CN" altLang="en-US" sz="800" dirty="0">
                <a:solidFill>
                  <a:schemeClr val="bg1">
                    <a:lumMod val="50000"/>
                  </a:schemeClr>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69" name="TextBox 68"/>
          <p:cNvSpPr txBox="1">
            <a:spLocks noChangeArrowheads="1"/>
          </p:cNvSpPr>
          <p:nvPr/>
        </p:nvSpPr>
        <p:spPr bwMode="auto">
          <a:xfrm>
            <a:off x="4192588" y="1352551"/>
            <a:ext cx="3548062" cy="315352"/>
          </a:xfrm>
          <a:prstGeom prst="rect">
            <a:avLst/>
          </a:prstGeom>
          <a:noFill/>
          <a:ln w="9525">
            <a:noFill/>
            <a:miter lim="800000"/>
            <a:headEnd/>
            <a:tailEnd/>
          </a:ln>
        </p:spPr>
        <p:txBody>
          <a:bodyPr lIns="68536" tIns="34269" rIns="68536" bIns="34269">
            <a:spAutoFit/>
          </a:bodyPr>
          <a:lstStyle/>
          <a:p>
            <a:r>
              <a:rPr lang="zh-CN" altLang="en-US" sz="800" dirty="0">
                <a:solidFill>
                  <a:schemeClr val="bg1">
                    <a:lumMod val="50000"/>
                  </a:schemeClr>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70" name="文本框 12"/>
          <p:cNvSpPr txBox="1">
            <a:spLocks noChangeArrowheads="1"/>
          </p:cNvSpPr>
          <p:nvPr/>
        </p:nvSpPr>
        <p:spPr bwMode="auto">
          <a:xfrm>
            <a:off x="2330451" y="2286001"/>
            <a:ext cx="1061599" cy="253815"/>
          </a:xfrm>
          <a:prstGeom prst="rect">
            <a:avLst/>
          </a:prstGeom>
          <a:noFill/>
          <a:ln w="9525">
            <a:noFill/>
            <a:miter lim="800000"/>
            <a:headEnd/>
            <a:tailEnd/>
          </a:ln>
        </p:spPr>
        <p:txBody>
          <a:bodyPr wrap="none" lIns="68536" tIns="34269" rIns="68536" bIns="34269">
            <a:spAutoFit/>
          </a:bodyPr>
          <a:lstStyle/>
          <a:p>
            <a:r>
              <a:rPr lang="zh-CN" altLang="en-US" sz="1200" b="1" dirty="0">
                <a:solidFill>
                  <a:srgbClr val="FFFFFF"/>
                </a:solidFill>
                <a:latin typeface="微软雅黑" pitchFamily="34" charset="-122"/>
                <a:ea typeface="微软雅黑" pitchFamily="34" charset="-122"/>
              </a:rPr>
              <a:t>点击输入标题</a:t>
            </a:r>
            <a:endParaRPr lang="en-US" altLang="zh-CN" sz="1200" b="1" dirty="0">
              <a:solidFill>
                <a:srgbClr val="FFFFFF"/>
              </a:solidFill>
              <a:latin typeface="微软雅黑" pitchFamily="34" charset="-122"/>
              <a:ea typeface="微软雅黑" pitchFamily="34" charset="-122"/>
            </a:endParaRPr>
          </a:p>
        </p:txBody>
      </p:sp>
      <p:sp>
        <p:nvSpPr>
          <p:cNvPr id="71" name="文本框 12"/>
          <p:cNvSpPr txBox="1">
            <a:spLocks noChangeArrowheads="1"/>
          </p:cNvSpPr>
          <p:nvPr/>
        </p:nvSpPr>
        <p:spPr bwMode="auto">
          <a:xfrm>
            <a:off x="2303463" y="3122614"/>
            <a:ext cx="1061599" cy="253815"/>
          </a:xfrm>
          <a:prstGeom prst="rect">
            <a:avLst/>
          </a:prstGeom>
          <a:noFill/>
          <a:ln w="9525">
            <a:noFill/>
            <a:miter lim="800000"/>
            <a:headEnd/>
            <a:tailEnd/>
          </a:ln>
        </p:spPr>
        <p:txBody>
          <a:bodyPr wrap="none" lIns="68536" tIns="34269" rIns="68536" bIns="34269">
            <a:spAutoFit/>
          </a:bodyPr>
          <a:lstStyle/>
          <a:p>
            <a:r>
              <a:rPr lang="zh-CN" altLang="en-US" sz="1200" b="1" dirty="0">
                <a:solidFill>
                  <a:srgbClr val="FFFFFF"/>
                </a:solidFill>
                <a:latin typeface="微软雅黑" pitchFamily="34" charset="-122"/>
                <a:ea typeface="微软雅黑" pitchFamily="34" charset="-122"/>
              </a:rPr>
              <a:t>点击输入标题</a:t>
            </a:r>
            <a:endParaRPr lang="en-US" altLang="zh-CN" sz="1200" b="1" dirty="0">
              <a:solidFill>
                <a:srgbClr val="FFFFFF"/>
              </a:solidFill>
              <a:latin typeface="微软雅黑" pitchFamily="34" charset="-122"/>
              <a:ea typeface="微软雅黑" pitchFamily="34" charset="-122"/>
            </a:endParaRPr>
          </a:p>
        </p:txBody>
      </p:sp>
      <p:sp>
        <p:nvSpPr>
          <p:cNvPr id="72" name="文本框 12"/>
          <p:cNvSpPr txBox="1">
            <a:spLocks noChangeArrowheads="1"/>
          </p:cNvSpPr>
          <p:nvPr/>
        </p:nvSpPr>
        <p:spPr bwMode="auto">
          <a:xfrm>
            <a:off x="2330451" y="3970339"/>
            <a:ext cx="1061599" cy="253815"/>
          </a:xfrm>
          <a:prstGeom prst="rect">
            <a:avLst/>
          </a:prstGeom>
          <a:noFill/>
          <a:ln w="9525">
            <a:noFill/>
            <a:miter lim="800000"/>
            <a:headEnd/>
            <a:tailEnd/>
          </a:ln>
        </p:spPr>
        <p:txBody>
          <a:bodyPr wrap="none" lIns="68536" tIns="34269" rIns="68536" bIns="34269">
            <a:spAutoFit/>
          </a:bodyPr>
          <a:lstStyle/>
          <a:p>
            <a:r>
              <a:rPr lang="zh-CN" altLang="en-US" sz="1200" b="1" dirty="0">
                <a:solidFill>
                  <a:srgbClr val="FFFFFF"/>
                </a:solidFill>
                <a:latin typeface="微软雅黑" pitchFamily="34" charset="-122"/>
                <a:ea typeface="微软雅黑" pitchFamily="34" charset="-122"/>
              </a:rPr>
              <a:t>点击输入标题</a:t>
            </a:r>
            <a:endParaRPr lang="en-US" altLang="zh-CN" sz="1200" b="1" dirty="0">
              <a:solidFill>
                <a:srgbClr val="FFFFFF"/>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ppt_x</p:attrName>
                                        </p:attrNameLst>
                                      </p:cBhvr>
                                      <p:tavLst>
                                        <p:tav tm="0">
                                          <p:val>
                                            <p:strVal val="0-#ppt_w/2"/>
                                          </p:val>
                                        </p:tav>
                                        <p:tav tm="100000">
                                          <p:val>
                                            <p:strVal val="#ppt_x"/>
                                          </p:val>
                                        </p:tav>
                                      </p:tavLst>
                                    </p:anim>
                                    <p:anim calcmode="lin" valueType="num">
                                      <p:cBhvr>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ppt_x</p:attrName>
                                        </p:attrNameLst>
                                      </p:cBhvr>
                                      <p:tavLst>
                                        <p:tav tm="0">
                                          <p:val>
                                            <p:strVal val="0-#ppt_w/2"/>
                                          </p:val>
                                        </p:tav>
                                        <p:tav tm="100000">
                                          <p:val>
                                            <p:strVal val="#ppt_x"/>
                                          </p:val>
                                        </p:tav>
                                      </p:tavLst>
                                    </p:anim>
                                    <p:anim calcmode="lin" valueType="num">
                                      <p:cBhvr>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p:cTn id="15" dur="500" fill="hold"/>
                                        <p:tgtEl>
                                          <p:spTgt spid="63"/>
                                        </p:tgtEl>
                                        <p:attrNameLst>
                                          <p:attrName>ppt_x</p:attrName>
                                        </p:attrNameLst>
                                      </p:cBhvr>
                                      <p:tavLst>
                                        <p:tav tm="0">
                                          <p:val>
                                            <p:strVal val="0-#ppt_w/2"/>
                                          </p:val>
                                        </p:tav>
                                        <p:tav tm="100000">
                                          <p:val>
                                            <p:strVal val="#ppt_x"/>
                                          </p:val>
                                        </p:tav>
                                      </p:tavLst>
                                    </p:anim>
                                    <p:anim calcmode="lin" valueType="num">
                                      <p:cBhvr>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p:cTn id="19" dur="500" fill="hold"/>
                                        <p:tgtEl>
                                          <p:spTgt spid="65"/>
                                        </p:tgtEl>
                                        <p:attrNameLst>
                                          <p:attrName>ppt_x</p:attrName>
                                        </p:attrNameLst>
                                      </p:cBhvr>
                                      <p:tavLst>
                                        <p:tav tm="0">
                                          <p:val>
                                            <p:strVal val="0-#ppt_w/2"/>
                                          </p:val>
                                        </p:tav>
                                        <p:tav tm="100000">
                                          <p:val>
                                            <p:strVal val="#ppt_x"/>
                                          </p:val>
                                        </p:tav>
                                      </p:tavLst>
                                    </p:anim>
                                    <p:anim calcmode="lin" valueType="num">
                                      <p:cBhvr>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ppt_x</p:attrName>
                                        </p:attrNameLst>
                                      </p:cBhvr>
                                      <p:tavLst>
                                        <p:tav tm="0">
                                          <p:val>
                                            <p:strVal val="1+#ppt_w/2"/>
                                          </p:val>
                                        </p:tav>
                                        <p:tav tm="100000">
                                          <p:val>
                                            <p:strVal val="#ppt_x"/>
                                          </p:val>
                                        </p:tav>
                                      </p:tavLst>
                                    </p:anim>
                                    <p:anim calcmode="lin" valueType="num">
                                      <p:cBhvr>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1+#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ppt_x</p:attrName>
                                        </p:attrNameLst>
                                      </p:cBhvr>
                                      <p:tavLst>
                                        <p:tav tm="0">
                                          <p:val>
                                            <p:strVal val="1+#ppt_w/2"/>
                                          </p:val>
                                        </p:tav>
                                        <p:tav tm="100000">
                                          <p:val>
                                            <p:strVal val="#ppt_x"/>
                                          </p:val>
                                        </p:tav>
                                      </p:tavLst>
                                    </p:anim>
                                    <p:anim calcmode="lin" valueType="num">
                                      <p:cBhvr>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ppt_x</p:attrName>
                                        </p:attrNameLst>
                                      </p:cBhvr>
                                      <p:tavLst>
                                        <p:tav tm="0">
                                          <p:val>
                                            <p:strVal val="1+#ppt_w/2"/>
                                          </p:val>
                                        </p:tav>
                                        <p:tav tm="100000">
                                          <p:val>
                                            <p:strVal val="#ppt_x"/>
                                          </p:val>
                                        </p:tav>
                                      </p:tavLst>
                                    </p:anim>
                                    <p:anim calcmode="lin" valueType="num">
                                      <p:cBhvr>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705475" y="1450975"/>
            <a:ext cx="1062038" cy="254000"/>
          </a:xfrm>
          <a:prstGeom prst="rect">
            <a:avLst/>
          </a:prstGeom>
          <a:noFill/>
          <a:ln w="9525">
            <a:noFill/>
            <a:miter lim="800000"/>
            <a:headEnd/>
            <a:tailEnd/>
          </a:ln>
        </p:spPr>
        <p:txBody>
          <a:bodyPr wrap="none" lIns="68566" tIns="34284" rIns="68566" bIns="34284">
            <a:spAutoFit/>
          </a:bodyPr>
          <a:lstStyle/>
          <a:p>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4" name="矩形 3"/>
          <p:cNvSpPr>
            <a:spLocks noChangeArrowheads="1"/>
          </p:cNvSpPr>
          <p:nvPr/>
        </p:nvSpPr>
        <p:spPr bwMode="auto">
          <a:xfrm>
            <a:off x="5695950" y="3084513"/>
            <a:ext cx="1062038" cy="254000"/>
          </a:xfrm>
          <a:prstGeom prst="rect">
            <a:avLst/>
          </a:prstGeom>
          <a:noFill/>
          <a:ln w="9525">
            <a:noFill/>
            <a:miter lim="800000"/>
            <a:headEnd/>
            <a:tailEnd/>
          </a:ln>
        </p:spPr>
        <p:txBody>
          <a:bodyPr wrap="none" lIns="68566" tIns="34284" rIns="68566" bIns="34284">
            <a:spAutoFit/>
          </a:bodyPr>
          <a:lstStyle/>
          <a:p>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5" name="矩形 4"/>
          <p:cNvSpPr>
            <a:spLocks noChangeArrowheads="1"/>
          </p:cNvSpPr>
          <p:nvPr/>
        </p:nvSpPr>
        <p:spPr bwMode="auto">
          <a:xfrm>
            <a:off x="1979614" y="2243138"/>
            <a:ext cx="1062037" cy="254000"/>
          </a:xfrm>
          <a:prstGeom prst="rect">
            <a:avLst/>
          </a:prstGeom>
          <a:noFill/>
          <a:ln w="9525">
            <a:noFill/>
            <a:miter lim="800000"/>
            <a:headEnd/>
            <a:tailEnd/>
          </a:ln>
        </p:spPr>
        <p:txBody>
          <a:bodyPr wrap="none" lIns="68566" tIns="34284" rIns="68566" bIns="34284">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6" name="等腰三角形 5"/>
          <p:cNvSpPr>
            <a:spLocks noChangeAspect="1" noChangeArrowheads="1"/>
          </p:cNvSpPr>
          <p:nvPr/>
        </p:nvSpPr>
        <p:spPr bwMode="auto">
          <a:xfrm rot="5400000" flipV="1">
            <a:off x="5472907" y="1832769"/>
            <a:ext cx="180975" cy="153988"/>
          </a:xfrm>
          <a:prstGeom prst="triangle">
            <a:avLst>
              <a:gd name="adj" fmla="val 50000"/>
            </a:avLst>
          </a:prstGeom>
          <a:solidFill>
            <a:schemeClr val="accent1"/>
          </a:solidFill>
          <a:ln w="9525">
            <a:noFill/>
            <a:miter lim="800000"/>
            <a:headEnd/>
            <a:tailEnd/>
          </a:ln>
        </p:spPr>
        <p:txBody>
          <a:bodyPr lIns="68566" tIns="34284" rIns="68566" bIns="34284" anchor="ctr"/>
          <a:lstStyle/>
          <a:p>
            <a:pPr algn="ctr">
              <a:buFont typeface="Arial" pitchFamily="34" charset="0"/>
              <a:buNone/>
            </a:pPr>
            <a:endParaRPr lang="zh-CN" altLang="zh-CN" sz="1500" dirty="0">
              <a:solidFill>
                <a:srgbClr val="595959"/>
              </a:solidFill>
              <a:latin typeface="微软雅黑" pitchFamily="34" charset="-122"/>
              <a:ea typeface="微软雅黑" pitchFamily="34" charset="-122"/>
              <a:sym typeface="微软雅黑" pitchFamily="34" charset="-122"/>
            </a:endParaRPr>
          </a:p>
        </p:txBody>
      </p:sp>
      <p:sp>
        <p:nvSpPr>
          <p:cNvPr id="7" name="矩形 47"/>
          <p:cNvSpPr>
            <a:spLocks noChangeArrowheads="1"/>
          </p:cNvSpPr>
          <p:nvPr/>
        </p:nvSpPr>
        <p:spPr bwMode="auto">
          <a:xfrm>
            <a:off x="5695950" y="1762126"/>
            <a:ext cx="2116138" cy="512436"/>
          </a:xfrm>
          <a:prstGeom prst="rect">
            <a:avLst/>
          </a:prstGeom>
          <a:noFill/>
          <a:ln w="9525">
            <a:noFill/>
            <a:miter lim="800000"/>
            <a:headEnd/>
            <a:tailEnd/>
          </a:ln>
        </p:spPr>
        <p:txBody>
          <a:bodyPr lIns="68566" tIns="34284" rIns="68566" bIns="34284">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3701" y="3470276"/>
            <a:ext cx="179388" cy="153988"/>
          </a:xfrm>
          <a:prstGeom prst="triangle">
            <a:avLst>
              <a:gd name="adj" fmla="val 50000"/>
            </a:avLst>
          </a:prstGeom>
          <a:solidFill>
            <a:schemeClr val="accent3"/>
          </a:solidFill>
          <a:ln w="9525">
            <a:noFill/>
            <a:miter lim="800000"/>
            <a:headEnd/>
            <a:tailEnd/>
          </a:ln>
        </p:spPr>
        <p:txBody>
          <a:bodyPr lIns="68566" tIns="34284" rIns="68566" bIns="34284" anchor="ctr"/>
          <a:lstStyle/>
          <a:p>
            <a:pPr algn="ctr">
              <a:buFont typeface="Arial" pitchFamily="34" charset="0"/>
              <a:buNone/>
            </a:pPr>
            <a:endParaRPr lang="zh-CN" altLang="zh-CN" sz="1500" dirty="0">
              <a:solidFill>
                <a:srgbClr val="595959"/>
              </a:solidFill>
              <a:latin typeface="微软雅黑" pitchFamily="34" charset="-122"/>
              <a:ea typeface="微软雅黑" pitchFamily="34" charset="-122"/>
              <a:sym typeface="微软雅黑" pitchFamily="34" charset="-122"/>
            </a:endParaRPr>
          </a:p>
        </p:txBody>
      </p:sp>
      <p:sp>
        <p:nvSpPr>
          <p:cNvPr id="10" name="矩形 47"/>
          <p:cNvSpPr>
            <a:spLocks noChangeArrowheads="1"/>
          </p:cNvSpPr>
          <p:nvPr/>
        </p:nvSpPr>
        <p:spPr bwMode="auto">
          <a:xfrm>
            <a:off x="5695950" y="3398838"/>
            <a:ext cx="2116138" cy="512436"/>
          </a:xfrm>
          <a:prstGeom prst="rect">
            <a:avLst/>
          </a:prstGeom>
          <a:noFill/>
          <a:ln w="9525">
            <a:noFill/>
            <a:miter lim="800000"/>
            <a:headEnd/>
            <a:tailEnd/>
          </a:ln>
        </p:spPr>
        <p:txBody>
          <a:bodyPr lIns="68566" tIns="34284" rIns="68566" bIns="34284">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033" y="2621756"/>
            <a:ext cx="179388" cy="155575"/>
          </a:xfrm>
          <a:prstGeom prst="triangle">
            <a:avLst>
              <a:gd name="adj" fmla="val 50000"/>
            </a:avLst>
          </a:prstGeom>
          <a:solidFill>
            <a:schemeClr val="accent1"/>
          </a:solidFill>
          <a:ln>
            <a:noFill/>
          </a:ln>
        </p:spPr>
        <p:txBody>
          <a:bodyPr lIns="68566" tIns="34284" rIns="68566" bIns="3428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1500" noProof="1">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1751" y="2551113"/>
            <a:ext cx="1833563" cy="512436"/>
          </a:xfrm>
          <a:prstGeom prst="rect">
            <a:avLst/>
          </a:prstGeom>
          <a:noFill/>
          <a:ln w="9525">
            <a:noFill/>
            <a:miter lim="800000"/>
            <a:headEnd/>
            <a:tailEnd/>
          </a:ln>
        </p:spPr>
        <p:txBody>
          <a:bodyPr lIns="68566" tIns="34284" rIns="68566" bIns="34284">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a:t>
            </a:r>
          </a:p>
        </p:txBody>
      </p:sp>
      <p:sp>
        <p:nvSpPr>
          <p:cNvPr id="13" name="形状 12"/>
          <p:cNvSpPr/>
          <p:nvPr/>
        </p:nvSpPr>
        <p:spPr>
          <a:xfrm>
            <a:off x="3446463" y="2189164"/>
            <a:ext cx="1400175" cy="1401762"/>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113" y="3106739"/>
            <a:ext cx="1203325" cy="1203325"/>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113" y="3106739"/>
            <a:ext cx="1203325" cy="1203325"/>
          </a:xfrm>
          <a:prstGeom prst="blockArc">
            <a:avLst>
              <a:gd name="adj1" fmla="val 17085111"/>
              <a:gd name="adj2" fmla="val 10799997"/>
              <a:gd name="adj3" fmla="val 11504"/>
            </a:avLst>
          </a:prstGeom>
          <a:solidFill>
            <a:schemeClr val="accent3"/>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400" y="1800225"/>
            <a:ext cx="1214438" cy="655638"/>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900" noProof="1">
              <a:solidFill>
                <a:schemeClr val="accent1">
                  <a:lumMod val="75000"/>
                </a:schemeClr>
              </a:solidFill>
            </a:endParaRPr>
          </a:p>
        </p:txBody>
      </p:sp>
      <p:sp>
        <p:nvSpPr>
          <p:cNvPr id="17" name="任意多边形 16"/>
          <p:cNvSpPr/>
          <p:nvPr/>
        </p:nvSpPr>
        <p:spPr>
          <a:xfrm rot="17307692">
            <a:off x="3918744" y="1462882"/>
            <a:ext cx="798513" cy="55880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900" noProof="1">
              <a:solidFill>
                <a:schemeClr val="accent1">
                  <a:lumMod val="75000"/>
                </a:schemeClr>
              </a:solidFill>
            </a:endParaRPr>
          </a:p>
        </p:txBody>
      </p:sp>
      <p:sp>
        <p:nvSpPr>
          <p:cNvPr id="18" name="TextBox 17"/>
          <p:cNvSpPr txBox="1">
            <a:spLocks noChangeArrowheads="1"/>
          </p:cNvSpPr>
          <p:nvPr/>
        </p:nvSpPr>
        <p:spPr bwMode="auto">
          <a:xfrm>
            <a:off x="4333876" y="1689100"/>
            <a:ext cx="506413" cy="654050"/>
          </a:xfrm>
          <a:prstGeom prst="rect">
            <a:avLst/>
          </a:prstGeom>
          <a:noFill/>
          <a:ln w="9525">
            <a:noFill/>
            <a:miter lim="800000"/>
            <a:headEnd/>
            <a:tailEnd/>
          </a:ln>
        </p:spPr>
        <p:txBody>
          <a:bodyPr wrap="none" lIns="68573" tIns="34287" rIns="68573" bIns="34287">
            <a:spAutoFit/>
          </a:bodyPr>
          <a:lstStyle/>
          <a:p>
            <a:r>
              <a:rPr lang="en-US" altLang="zh-CN" sz="3800" b="1" dirty="0">
                <a:solidFill>
                  <a:schemeClr val="accent1"/>
                </a:solidFill>
                <a:latin typeface="微软雅黑" pitchFamily="34" charset="-122"/>
                <a:ea typeface="微软雅黑" pitchFamily="34" charset="-122"/>
              </a:rPr>
              <a:t>A</a:t>
            </a:r>
            <a:endParaRPr lang="zh-CN" altLang="en-US" sz="3800" b="1" dirty="0">
              <a:solidFill>
                <a:schemeClr val="accent1"/>
              </a:solidFill>
              <a:latin typeface="微软雅黑" pitchFamily="34" charset="-122"/>
              <a:ea typeface="微软雅黑" pitchFamily="34" charset="-122"/>
            </a:endParaRPr>
          </a:p>
        </p:txBody>
      </p:sp>
      <p:sp>
        <p:nvSpPr>
          <p:cNvPr id="19" name="TextBox 18"/>
          <p:cNvSpPr txBox="1">
            <a:spLocks noChangeArrowheads="1"/>
          </p:cNvSpPr>
          <p:nvPr/>
        </p:nvSpPr>
        <p:spPr bwMode="auto">
          <a:xfrm>
            <a:off x="3894139" y="2551113"/>
            <a:ext cx="473075" cy="654050"/>
          </a:xfrm>
          <a:prstGeom prst="rect">
            <a:avLst/>
          </a:prstGeom>
          <a:noFill/>
          <a:ln w="9525">
            <a:noFill/>
            <a:miter lim="800000"/>
            <a:headEnd/>
            <a:tailEnd/>
          </a:ln>
        </p:spPr>
        <p:txBody>
          <a:bodyPr wrap="none" lIns="68573" tIns="34287" rIns="68573" bIns="34287">
            <a:spAutoFit/>
          </a:bodyPr>
          <a:lstStyle/>
          <a:p>
            <a:r>
              <a:rPr lang="en-US" altLang="zh-CN" sz="3800" b="1" dirty="0">
                <a:solidFill>
                  <a:schemeClr val="accent2"/>
                </a:solidFill>
                <a:latin typeface="微软雅黑" pitchFamily="34" charset="-122"/>
                <a:ea typeface="微软雅黑" pitchFamily="34" charset="-122"/>
              </a:rPr>
              <a:t>B</a:t>
            </a:r>
            <a:endParaRPr lang="zh-CN" altLang="en-US" sz="3800" b="1" dirty="0">
              <a:solidFill>
                <a:schemeClr val="accent2"/>
              </a:solidFill>
              <a:latin typeface="微软雅黑" pitchFamily="34" charset="-122"/>
              <a:ea typeface="微软雅黑" pitchFamily="34" charset="-122"/>
            </a:endParaRPr>
          </a:p>
        </p:txBody>
      </p:sp>
      <p:sp>
        <p:nvSpPr>
          <p:cNvPr id="20" name="TextBox 19"/>
          <p:cNvSpPr txBox="1">
            <a:spLocks noChangeArrowheads="1"/>
          </p:cNvSpPr>
          <p:nvPr/>
        </p:nvSpPr>
        <p:spPr bwMode="auto">
          <a:xfrm>
            <a:off x="4321176" y="3408363"/>
            <a:ext cx="466725" cy="654050"/>
          </a:xfrm>
          <a:prstGeom prst="rect">
            <a:avLst/>
          </a:prstGeom>
          <a:noFill/>
          <a:ln w="9525">
            <a:noFill/>
            <a:miter lim="800000"/>
            <a:headEnd/>
            <a:tailEnd/>
          </a:ln>
        </p:spPr>
        <p:txBody>
          <a:bodyPr wrap="none" lIns="68573" tIns="34287" rIns="68573" bIns="34287">
            <a:spAutoFit/>
          </a:bodyPr>
          <a:lstStyle/>
          <a:p>
            <a:r>
              <a:rPr lang="en-US" altLang="zh-CN" sz="3800" b="1" dirty="0">
                <a:solidFill>
                  <a:schemeClr val="accent1"/>
                </a:solidFill>
                <a:latin typeface="微软雅黑" pitchFamily="34" charset="-122"/>
                <a:ea typeface="微软雅黑" pitchFamily="34" charset="-122"/>
              </a:rPr>
              <a:t>C</a:t>
            </a:r>
            <a:endParaRPr lang="zh-CN" altLang="en-US" sz="3800" b="1" dirty="0">
              <a:solidFill>
                <a:schemeClr val="accent1"/>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2730854" y="1283611"/>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4"/>
              <a:ext cx="5688632" cy="293181"/>
            </a:xfrm>
            <a:prstGeom prst="rect">
              <a:avLst/>
            </a:prstGeom>
            <a:noFill/>
          </p:spPr>
          <p:txBody>
            <a:bodyPr>
              <a:spAutoFit/>
            </a:bodyPr>
            <a:lstStyle/>
            <a:p>
              <a:pPr fontAlgn="auto"/>
              <a:r>
                <a:rPr lang="zh-CN" altLang="en-US" sz="1200" b="1" noProof="1">
                  <a:solidFill>
                    <a:srgbClr val="F8F8F8"/>
                  </a:solidFill>
                  <a:latin typeface="微软雅黑" panose="020B0503020204020204" pitchFamily="34" charset="-122"/>
                  <a:ea typeface="微软雅黑" panose="020B0503020204020204" pitchFamily="34" charset="-122"/>
                </a:rPr>
                <a:t>单击此处添加标题</a:t>
              </a:r>
            </a:p>
          </p:txBody>
        </p:sp>
      </p:grpSp>
      <p:grpSp>
        <p:nvGrpSpPr>
          <p:cNvPr id="3" name="组合 5"/>
          <p:cNvGrpSpPr/>
          <p:nvPr/>
        </p:nvGrpSpPr>
        <p:grpSpPr>
          <a:xfrm>
            <a:off x="2730854" y="2981927"/>
            <a:ext cx="5153514" cy="348839"/>
            <a:chOff x="3002037" y="3922395"/>
            <a:chExt cx="7067433" cy="369332"/>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8"/>
              <a:ext cx="4085844" cy="293181"/>
            </a:xfrm>
            <a:prstGeom prst="rect">
              <a:avLst/>
            </a:prstGeom>
            <a:noFill/>
          </p:spPr>
          <p:txBody>
            <a:bodyPr>
              <a:spAutoFit/>
            </a:bodyPr>
            <a:lstStyle/>
            <a:p>
              <a:pPr fontAlgn="auto"/>
              <a:r>
                <a:rPr lang="zh-CN" altLang="en-US" sz="1200" b="1" noProof="1">
                  <a:solidFill>
                    <a:srgbClr val="F8F8F8"/>
                  </a:solidFill>
                  <a:latin typeface="微软雅黑" panose="020B0503020204020204" pitchFamily="34" charset="-122"/>
                  <a:ea typeface="微软雅黑" panose="020B0503020204020204" pitchFamily="34" charset="-122"/>
                </a:rPr>
                <a:t>单击此处添加标题</a:t>
              </a:r>
            </a:p>
          </p:txBody>
        </p:sp>
      </p:grpSp>
      <p:sp>
        <p:nvSpPr>
          <p:cNvPr id="10" name="TextBox 9"/>
          <p:cNvSpPr txBox="1">
            <a:spLocks noChangeArrowheads="1"/>
          </p:cNvSpPr>
          <p:nvPr/>
        </p:nvSpPr>
        <p:spPr bwMode="auto">
          <a:xfrm>
            <a:off x="2730501" y="1816101"/>
            <a:ext cx="5154613" cy="549375"/>
          </a:xfrm>
          <a:prstGeom prst="rect">
            <a:avLst/>
          </a:prstGeom>
          <a:noFill/>
          <a:ln w="9525">
            <a:noFill/>
            <a:miter lim="800000"/>
            <a:headEnd/>
            <a:tailEnd/>
          </a:ln>
        </p:spPr>
        <p:txBody>
          <a:bodyPr lIns="68573" tIns="34287" rIns="68573" bIns="3428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2730501" y="3486150"/>
            <a:ext cx="5154613" cy="549375"/>
          </a:xfrm>
          <a:prstGeom prst="rect">
            <a:avLst/>
          </a:prstGeom>
          <a:noFill/>
          <a:ln w="9525">
            <a:noFill/>
            <a:miter lim="800000"/>
            <a:headEnd/>
            <a:tailEnd/>
          </a:ln>
        </p:spPr>
        <p:txBody>
          <a:bodyPr lIns="68573" tIns="34287" rIns="68573" bIns="3428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1522414" y="1241425"/>
            <a:ext cx="992187" cy="1147763"/>
          </a:xfrm>
          <a:custGeom>
            <a:avLst/>
            <a:gdLst/>
            <a:ahLst/>
            <a:cxnLst>
              <a:cxn ang="0">
                <a:pos x="576064" y="0"/>
              </a:cxn>
              <a:cxn ang="0">
                <a:pos x="687529" y="192182"/>
              </a:cxn>
              <a:cxn ang="0">
                <a:pos x="1152128" y="757009"/>
              </a:cxn>
              <a:cxn ang="0">
                <a:pos x="576064" y="1333073"/>
              </a:cxn>
              <a:cxn ang="0">
                <a:pos x="0" y="757009"/>
              </a:cxn>
              <a:cxn ang="0">
                <a:pos x="464599" y="192182"/>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9525">
            <a:noFill/>
            <a:round/>
            <a:headEnd/>
            <a:tailEnd/>
          </a:ln>
        </p:spPr>
        <p:txBody>
          <a:bodyPr wrap="none" lIns="68573" tIns="34287" rIns="68573" bIns="34287" anchor="ctr"/>
          <a:lstStyle/>
          <a:p>
            <a:pPr algn="ctr"/>
            <a:endParaRPr lang="zh-CN" altLang="en-US" sz="1100" dirty="0">
              <a:solidFill>
                <a:srgbClr val="FFFFFF"/>
              </a:solidFill>
              <a:latin typeface="微软雅黑" pitchFamily="34" charset="-122"/>
              <a:ea typeface="微软雅黑" pitchFamily="34" charset="-122"/>
            </a:endParaRPr>
          </a:p>
        </p:txBody>
      </p:sp>
      <p:sp>
        <p:nvSpPr>
          <p:cNvPr id="13" name="TextBox 12"/>
          <p:cNvSpPr txBox="1">
            <a:spLocks noChangeArrowheads="1"/>
          </p:cNvSpPr>
          <p:nvPr/>
        </p:nvSpPr>
        <p:spPr bwMode="auto">
          <a:xfrm>
            <a:off x="1628775" y="1682750"/>
            <a:ext cx="642938" cy="368300"/>
          </a:xfrm>
          <a:prstGeom prst="rect">
            <a:avLst/>
          </a:prstGeom>
          <a:noFill/>
          <a:ln w="9525">
            <a:noFill/>
            <a:miter lim="800000"/>
            <a:headEnd/>
            <a:tailEnd/>
          </a:ln>
        </p:spPr>
        <p:txBody>
          <a:bodyPr wrap="none" lIns="68573" tIns="34287" rIns="68573" bIns="34287" anchor="ctr"/>
          <a:lstStyle/>
          <a:p>
            <a:pPr algn="ctr"/>
            <a:r>
              <a:rPr lang="zh-CN" altLang="en-US" b="1" dirty="0">
                <a:solidFill>
                  <a:srgbClr val="FFFFFF"/>
                </a:solidFill>
                <a:latin typeface="微软雅黑" pitchFamily="34" charset="-122"/>
                <a:ea typeface="微软雅黑" pitchFamily="34" charset="-122"/>
              </a:rPr>
              <a:t>正面</a:t>
            </a:r>
            <a:endParaRPr lang="en-US" altLang="zh-CN" b="1" dirty="0">
              <a:solidFill>
                <a:srgbClr val="FFFFFF"/>
              </a:solidFill>
              <a:latin typeface="微软雅黑" pitchFamily="34" charset="-122"/>
              <a:ea typeface="微软雅黑" pitchFamily="34" charset="-122"/>
            </a:endParaRPr>
          </a:p>
          <a:p>
            <a:pPr algn="ctr"/>
            <a:r>
              <a:rPr lang="zh-CN" altLang="en-US" b="1" dirty="0">
                <a:solidFill>
                  <a:srgbClr val="FFFFFF"/>
                </a:solidFill>
                <a:latin typeface="微软雅黑" pitchFamily="34" charset="-122"/>
                <a:ea typeface="微软雅黑" pitchFamily="34" charset="-122"/>
              </a:rPr>
              <a:t>观点</a:t>
            </a:r>
          </a:p>
        </p:txBody>
      </p:sp>
      <p:sp>
        <p:nvSpPr>
          <p:cNvPr id="14" name="等腰三角形 2"/>
          <p:cNvSpPr>
            <a:spLocks noChangeArrowheads="1"/>
          </p:cNvSpPr>
          <p:nvPr/>
        </p:nvSpPr>
        <p:spPr bwMode="auto">
          <a:xfrm rot="3036074">
            <a:off x="1522413" y="2986087"/>
            <a:ext cx="992188" cy="1147763"/>
          </a:xfrm>
          <a:custGeom>
            <a:avLst/>
            <a:gdLst/>
            <a:ahLst/>
            <a:cxnLst>
              <a:cxn ang="0">
                <a:pos x="576064" y="0"/>
              </a:cxn>
              <a:cxn ang="0">
                <a:pos x="687529" y="192182"/>
              </a:cxn>
              <a:cxn ang="0">
                <a:pos x="1152128" y="757009"/>
              </a:cxn>
              <a:cxn ang="0">
                <a:pos x="576064" y="1333073"/>
              </a:cxn>
              <a:cxn ang="0">
                <a:pos x="0" y="757009"/>
              </a:cxn>
              <a:cxn ang="0">
                <a:pos x="464599" y="192182"/>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9525">
            <a:noFill/>
            <a:round/>
            <a:headEnd/>
            <a:tailEnd/>
          </a:ln>
        </p:spPr>
        <p:txBody>
          <a:bodyPr wrap="none" lIns="68573" tIns="34287" rIns="68573" bIns="34287" anchor="ctr"/>
          <a:lstStyle/>
          <a:p>
            <a:pPr algn="ctr"/>
            <a:endParaRPr lang="zh-CN" altLang="en-US" sz="1100" dirty="0">
              <a:solidFill>
                <a:srgbClr val="FFFFFF"/>
              </a:solidFill>
              <a:latin typeface="微软雅黑" pitchFamily="34" charset="-122"/>
              <a:ea typeface="微软雅黑" pitchFamily="34" charset="-122"/>
            </a:endParaRPr>
          </a:p>
        </p:txBody>
      </p:sp>
      <p:sp>
        <p:nvSpPr>
          <p:cNvPr id="15" name="TextBox 14"/>
          <p:cNvSpPr txBox="1">
            <a:spLocks noChangeArrowheads="1"/>
          </p:cNvSpPr>
          <p:nvPr/>
        </p:nvSpPr>
        <p:spPr bwMode="auto">
          <a:xfrm>
            <a:off x="1628775" y="3421064"/>
            <a:ext cx="642938" cy="369887"/>
          </a:xfrm>
          <a:prstGeom prst="rect">
            <a:avLst/>
          </a:prstGeom>
          <a:noFill/>
          <a:ln w="9525">
            <a:noFill/>
            <a:miter lim="800000"/>
            <a:headEnd/>
            <a:tailEnd/>
          </a:ln>
        </p:spPr>
        <p:txBody>
          <a:bodyPr wrap="none" lIns="68573" tIns="34287" rIns="68573" bIns="34287" anchor="ctr"/>
          <a:lstStyle/>
          <a:p>
            <a:pPr algn="ctr"/>
            <a:r>
              <a:rPr lang="zh-CN" altLang="en-US" b="1" dirty="0">
                <a:solidFill>
                  <a:srgbClr val="FFFFFF"/>
                </a:solidFill>
                <a:latin typeface="微软雅黑" pitchFamily="34" charset="-122"/>
                <a:ea typeface="微软雅黑" pitchFamily="34" charset="-122"/>
              </a:rPr>
              <a:t>负面</a:t>
            </a:r>
            <a:endParaRPr lang="en-US" altLang="zh-CN" b="1" dirty="0">
              <a:solidFill>
                <a:srgbClr val="FFFFFF"/>
              </a:solidFill>
              <a:latin typeface="微软雅黑" pitchFamily="34" charset="-122"/>
              <a:ea typeface="微软雅黑" pitchFamily="34" charset="-122"/>
            </a:endParaRPr>
          </a:p>
          <a:p>
            <a:pPr algn="ctr"/>
            <a:r>
              <a:rPr lang="zh-CN" altLang="en-US" b="1" dirty="0">
                <a:solidFill>
                  <a:srgbClr val="FFFFFF"/>
                </a:solidFill>
                <a:latin typeface="微软雅黑" pitchFamily="34" charset="-122"/>
                <a:ea typeface="微软雅黑" pitchFamily="34" charset="-122"/>
              </a:rPr>
              <a:t>观点</a:t>
            </a: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wipe(left)">
                                      <p:cBhvr>
                                        <p:cTn id="72" dur="1000"/>
                                        <p:tgtEl>
                                          <p:spTgt spid="2"/>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3"/>
                                        </p:tgtEl>
                                        <p:attrNameLst>
                                          <p:attrName>style.visibility</p:attrName>
                                        </p:attrNameLst>
                                      </p:cBhvr>
                                      <p:to>
                                        <p:strVal val="visible"/>
                                      </p:to>
                                    </p:set>
                                    <p:animEffect transition="in" filter="wipe(left)">
                                      <p:cBhvr>
                                        <p:cTn id="79" dur="1000"/>
                                        <p:tgtEl>
                                          <p:spTgt spid="3"/>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611560" y="1594610"/>
            <a:ext cx="1078632" cy="10789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7" name="矩形 16"/>
          <p:cNvSpPr/>
          <p:nvPr/>
        </p:nvSpPr>
        <p:spPr>
          <a:xfrm>
            <a:off x="1709244" y="1594610"/>
            <a:ext cx="2862758" cy="10789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8" name="Rectangle 24"/>
          <p:cNvSpPr>
            <a:spLocks noChangeArrowheads="1"/>
          </p:cNvSpPr>
          <p:nvPr/>
        </p:nvSpPr>
        <p:spPr bwMode="auto">
          <a:xfrm>
            <a:off x="1853257" y="1694502"/>
            <a:ext cx="2574727" cy="77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19" name="矩形 18"/>
          <p:cNvSpPr/>
          <p:nvPr/>
        </p:nvSpPr>
        <p:spPr>
          <a:xfrm>
            <a:off x="611560" y="2821809"/>
            <a:ext cx="1078632" cy="10789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20" name="矩形 19"/>
          <p:cNvSpPr/>
          <p:nvPr/>
        </p:nvSpPr>
        <p:spPr>
          <a:xfrm>
            <a:off x="1709244" y="2821809"/>
            <a:ext cx="2862758" cy="10789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21" name="Rectangle 24"/>
          <p:cNvSpPr>
            <a:spLocks noChangeArrowheads="1"/>
          </p:cNvSpPr>
          <p:nvPr/>
        </p:nvSpPr>
        <p:spPr bwMode="auto">
          <a:xfrm>
            <a:off x="1853257" y="2921700"/>
            <a:ext cx="2574727" cy="77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22" name="矩形 21"/>
          <p:cNvSpPr/>
          <p:nvPr/>
        </p:nvSpPr>
        <p:spPr>
          <a:xfrm>
            <a:off x="4716016" y="1594610"/>
            <a:ext cx="3814915" cy="2306164"/>
          </a:xfrm>
          <a:prstGeom prst="rect">
            <a:avLst/>
          </a:prstGeom>
          <a:blipFill dpi="0" rotWithShape="1">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23" name="Freeform 14"/>
          <p:cNvSpPr>
            <a:spLocks noEditPoints="1"/>
          </p:cNvSpPr>
          <p:nvPr/>
        </p:nvSpPr>
        <p:spPr bwMode="auto">
          <a:xfrm>
            <a:off x="1040291" y="2000461"/>
            <a:ext cx="221171" cy="267263"/>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9"/>
          <p:cNvSpPr>
            <a:spLocks noEditPoints="1"/>
          </p:cNvSpPr>
          <p:nvPr/>
        </p:nvSpPr>
        <p:spPr bwMode="auto">
          <a:xfrm>
            <a:off x="1017690" y="3226448"/>
            <a:ext cx="267181" cy="269686"/>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8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10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12" presetClass="entr" presetSubtype="2" fill="hold" grpId="0" nodeType="withEffect">
                                  <p:stCondLst>
                                    <p:cond delay="110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ppt_x</p:attrName>
                                        </p:attrNameLst>
                                      </p:cBhvr>
                                      <p:tavLst>
                                        <p:tav tm="0">
                                          <p:val>
                                            <p:strVal val="#ppt_x+#ppt_w*1.125000"/>
                                          </p:val>
                                        </p:tav>
                                        <p:tav tm="100000">
                                          <p:val>
                                            <p:strVal val="#ppt_x"/>
                                          </p:val>
                                        </p:tav>
                                      </p:tavLst>
                                    </p:anim>
                                    <p:animEffect transition="in" filter="wipe(left)">
                                      <p:cBhvr>
                                        <p:cTn id="21" dur="500"/>
                                        <p:tgtEl>
                                          <p:spTgt spid="18"/>
                                        </p:tgtEl>
                                      </p:cBhvr>
                                    </p:animEffect>
                                  </p:childTnLst>
                                </p:cTn>
                              </p:par>
                              <p:par>
                                <p:cTn id="22" presetID="53" presetClass="entr" presetSubtype="16" fill="hold" grpId="0" nodeType="withEffect">
                                  <p:stCondLst>
                                    <p:cond delay="6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80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par>
                                <p:cTn id="32" presetID="22" presetClass="entr" presetSubtype="8" fill="hold" grpId="0" nodeType="withEffect">
                                  <p:stCondLst>
                                    <p:cond delay="11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12" presetClass="entr" presetSubtype="2"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p:tgtEl>
                                          <p:spTgt spid="21"/>
                                        </p:tgtEl>
                                        <p:attrNameLst>
                                          <p:attrName>ppt_x</p:attrName>
                                        </p:attrNameLst>
                                      </p:cBhvr>
                                      <p:tavLst>
                                        <p:tav tm="0">
                                          <p:val>
                                            <p:strVal val="#ppt_x+#ppt_w*1.125000"/>
                                          </p:val>
                                        </p:tav>
                                        <p:tav tm="100000">
                                          <p:val>
                                            <p:strVal val="#ppt_x"/>
                                          </p:val>
                                        </p:tav>
                                      </p:tavLst>
                                    </p:anim>
                                    <p:animEffect transition="in" filter="wipe(left)">
                                      <p:cBhvr>
                                        <p:cTn id="38" dur="500"/>
                                        <p:tgtEl>
                                          <p:spTgt spid="21"/>
                                        </p:tgtEl>
                                      </p:cBhvr>
                                    </p:animEffect>
                                  </p:childTnLst>
                                </p:cTn>
                              </p:par>
                              <p:par>
                                <p:cTn id="39" presetID="42" presetClass="entr" presetSubtype="0" fill="hold" grpId="0" nodeType="withEffect">
                                  <p:stCondLst>
                                    <p:cond delay="16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anim calcmode="lin" valueType="num">
                                      <p:cBhvr>
                                        <p:cTn id="42" dur="500" fill="hold"/>
                                        <p:tgtEl>
                                          <p:spTgt spid="22"/>
                                        </p:tgtEl>
                                        <p:attrNameLst>
                                          <p:attrName>ppt_x</p:attrName>
                                        </p:attrNameLst>
                                      </p:cBhvr>
                                      <p:tavLst>
                                        <p:tav tm="0">
                                          <p:val>
                                            <p:strVal val="#ppt_x"/>
                                          </p:val>
                                        </p:tav>
                                        <p:tav tm="100000">
                                          <p:val>
                                            <p:strVal val="#ppt_x"/>
                                          </p:val>
                                        </p:tav>
                                      </p:tavLst>
                                    </p:anim>
                                    <p:anim calcmode="lin" valueType="num">
                                      <p:cBhvr>
                                        <p:cTn id="43"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animBg="1"/>
      <p:bldP spid="20" grpId="0" animBg="1"/>
      <p:bldP spid="21" grpId="0"/>
      <p:bldP spid="22" grpId="0" animBg="1"/>
      <p:bldP spid="23" grpId="0" animBg="1"/>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929269" y="1563638"/>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3"/>
                </a:solidFill>
                <a:latin typeface="微软雅黑" pitchFamily="34" charset="-122"/>
                <a:ea typeface="微软雅黑" pitchFamily="34" charset="-122"/>
              </a:rPr>
              <a:t>03</a:t>
            </a:r>
            <a:endParaRPr lang="zh-CN" altLang="en-US" sz="4000" b="1" dirty="0">
              <a:solidFill>
                <a:schemeClr val="accent3"/>
              </a:solidFill>
              <a:latin typeface="微软雅黑" pitchFamily="34" charset="-122"/>
              <a:ea typeface="微软雅黑" pitchFamily="34" charset="-122"/>
            </a:endParaRPr>
          </a:p>
        </p:txBody>
      </p:sp>
      <p:sp>
        <p:nvSpPr>
          <p:cNvPr id="17" name="弧形 16"/>
          <p:cNvSpPr/>
          <p:nvPr/>
        </p:nvSpPr>
        <p:spPr>
          <a:xfrm>
            <a:off x="3929269" y="1419622"/>
            <a:ext cx="1296144" cy="1296144"/>
          </a:xfrm>
          <a:prstGeom prst="arc">
            <a:avLst>
              <a:gd name="adj1" fmla="val 10830103"/>
              <a:gd name="adj2" fmla="val 10828201"/>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1" name="TextBox 20"/>
          <p:cNvSpPr txBox="1"/>
          <p:nvPr/>
        </p:nvSpPr>
        <p:spPr>
          <a:xfrm>
            <a:off x="3790594" y="2923508"/>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6" name="TextBox 15"/>
          <p:cNvSpPr txBox="1"/>
          <p:nvPr/>
        </p:nvSpPr>
        <p:spPr>
          <a:xfrm>
            <a:off x="3131840" y="3422143"/>
            <a:ext cx="2895792" cy="37374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60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anim calcmode="lin" valueType="num">
                                      <p:cBhvr>
                                        <p:cTn id="19" dur="1000" fill="hold"/>
                                        <p:tgtEl>
                                          <p:spTgt spid="21"/>
                                        </p:tgtEl>
                                        <p:attrNameLst>
                                          <p:attrName>ppt_x</p:attrName>
                                        </p:attrNameLst>
                                      </p:cBhvr>
                                      <p:tavLst>
                                        <p:tav tm="0">
                                          <p:val>
                                            <p:strVal val="#ppt_x"/>
                                          </p:val>
                                        </p:tav>
                                        <p:tav tm="100000">
                                          <p:val>
                                            <p:strVal val="#ppt_x"/>
                                          </p:val>
                                        </p:tav>
                                      </p:tavLst>
                                    </p:anim>
                                    <p:anim calcmode="lin" valueType="num">
                                      <p:cBhvr>
                                        <p:cTn id="20" dur="1000" fill="hold"/>
                                        <p:tgtEl>
                                          <p:spTgt spid="21"/>
                                        </p:tgtEl>
                                        <p:attrNameLst>
                                          <p:attrName>ppt_y</p:attrName>
                                        </p:attrNameLst>
                                      </p:cBhvr>
                                      <p:tavLst>
                                        <p:tav tm="0">
                                          <p:val>
                                            <p:strVal val="#ppt_y-.1"/>
                                          </p:val>
                                        </p:tav>
                                        <p:tav tm="100000">
                                          <p:val>
                                            <p:strVal val="#ppt_y"/>
                                          </p:val>
                                        </p:tav>
                                      </p:tavLst>
                                    </p:anim>
                                  </p:childTnLst>
                                </p:cTn>
                              </p:par>
                            </p:childTnLst>
                          </p:cTn>
                        </p:par>
                        <p:par>
                          <p:cTn id="21" fill="hold">
                            <p:stCondLst>
                              <p:cond delay="11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1"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1020763" y="1525589"/>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01</a:t>
              </a:r>
              <a:endParaRPr lang="zh-HK" altLang="en-US" sz="3300" dirty="0">
                <a:solidFill>
                  <a:schemeClr val="bg1"/>
                </a:solidFill>
                <a:latin typeface="Impact"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19" name="文本框 65"/>
            <p:cNvSpPr txBox="1">
              <a:spLocks noChangeArrowheads="1"/>
            </p:cNvSpPr>
            <p:nvPr/>
          </p:nvSpPr>
          <p:spPr bwMode="auto">
            <a:xfrm>
              <a:off x="1139623" y="2788385"/>
              <a:ext cx="1127111"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完成模高和</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图高的作业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争取尽快做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好不能再拖</a:t>
              </a:r>
              <a:endParaRPr lang="zh-HK" altLang="en-US" sz="800" dirty="0">
                <a:solidFill>
                  <a:schemeClr val="bg1">
                    <a:lumMod val="50000"/>
                  </a:schemeClr>
                </a:solidFill>
                <a:latin typeface="微软雅黑" pitchFamily="34" charset="-122"/>
                <a:ea typeface="微软雅黑" pitchFamily="34" charset="-122"/>
              </a:endParaRPr>
            </a:p>
          </p:txBody>
        </p:sp>
      </p:grpSp>
      <p:grpSp>
        <p:nvGrpSpPr>
          <p:cNvPr id="3" name="组合 38"/>
          <p:cNvGrpSpPr>
            <a:grpSpLocks/>
          </p:cNvGrpSpPr>
          <p:nvPr/>
        </p:nvGrpSpPr>
        <p:grpSpPr bwMode="auto">
          <a:xfrm>
            <a:off x="2824164" y="1525589"/>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02</a:t>
              </a:r>
              <a:endParaRPr lang="zh-HK" altLang="en-US" sz="3300" dirty="0">
                <a:solidFill>
                  <a:schemeClr val="bg1"/>
                </a:solidFill>
                <a:latin typeface="Impact"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26" name="文本框 67"/>
            <p:cNvSpPr txBox="1">
              <a:spLocks noChangeArrowheads="1"/>
            </p:cNvSpPr>
            <p:nvPr/>
          </p:nvSpPr>
          <p:spPr bwMode="auto">
            <a:xfrm>
              <a:off x="2955048" y="2788385"/>
              <a:ext cx="1321356"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辅助软件可以</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为幻灯片提供</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很好的辅助等</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有必要去学习</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 name="组合 45"/>
          <p:cNvGrpSpPr>
            <a:grpSpLocks/>
          </p:cNvGrpSpPr>
          <p:nvPr/>
        </p:nvGrpSpPr>
        <p:grpSpPr bwMode="auto">
          <a:xfrm>
            <a:off x="4621213" y="1525589"/>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03</a:t>
              </a:r>
              <a:endParaRPr lang="zh-HK" altLang="en-US" sz="3300" dirty="0">
                <a:solidFill>
                  <a:schemeClr val="bg1"/>
                </a:solidFill>
                <a:latin typeface="Impact"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33" name="文本框 69"/>
            <p:cNvSpPr txBox="1">
              <a:spLocks noChangeArrowheads="1"/>
            </p:cNvSpPr>
            <p:nvPr/>
          </p:nvSpPr>
          <p:spPr bwMode="auto">
            <a:xfrm>
              <a:off x="4833160" y="2788385"/>
              <a:ext cx="1390229" cy="483526"/>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形成思路风格</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仔细考量细节 </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把每一步做好</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5" name="组合 52"/>
          <p:cNvGrpSpPr>
            <a:grpSpLocks/>
          </p:cNvGrpSpPr>
          <p:nvPr/>
        </p:nvGrpSpPr>
        <p:grpSpPr bwMode="auto">
          <a:xfrm>
            <a:off x="6424614" y="1525589"/>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04</a:t>
              </a:r>
              <a:endParaRPr lang="zh-HK" altLang="en-US" sz="3300" dirty="0">
                <a:solidFill>
                  <a:schemeClr val="bg1"/>
                </a:solidFill>
                <a:latin typeface="Impact"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40" name="文本框 71"/>
            <p:cNvSpPr txBox="1">
              <a:spLocks noChangeArrowheads="1"/>
            </p:cNvSpPr>
            <p:nvPr/>
          </p:nvSpPr>
          <p:spPr bwMode="auto">
            <a:xfrm>
              <a:off x="6770752" y="2788385"/>
              <a:ext cx="1340145" cy="636218"/>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这是并列关系</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的表达方式之</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你可以输入其</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他的内容代替</a:t>
              </a:r>
              <a:endParaRPr lang="zh-HK" altLang="en-US" sz="800" dirty="0">
                <a:solidFill>
                  <a:schemeClr val="bg1">
                    <a:lumMod val="50000"/>
                  </a:schemeClr>
                </a:solidFill>
                <a:latin typeface="微软雅黑" pitchFamily="34" charset="-122"/>
                <a:ea typeface="微软雅黑" pitchFamily="34" charset="-122"/>
              </a:endParaRPr>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14"/>
          <p:cNvSpPr>
            <a:spLocks/>
          </p:cNvSpPr>
          <p:nvPr/>
        </p:nvSpPr>
        <p:spPr bwMode="auto">
          <a:xfrm>
            <a:off x="4018096" y="1696593"/>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7" name="Freeform 15"/>
          <p:cNvSpPr>
            <a:spLocks/>
          </p:cNvSpPr>
          <p:nvPr/>
        </p:nvSpPr>
        <p:spPr bwMode="auto">
          <a:xfrm>
            <a:off x="4018096" y="2276157"/>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2"/>
          </a:solidFill>
          <a:ln>
            <a:noFill/>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11" name="Freeform 16"/>
          <p:cNvSpPr>
            <a:spLocks/>
          </p:cNvSpPr>
          <p:nvPr/>
        </p:nvSpPr>
        <p:spPr bwMode="auto">
          <a:xfrm>
            <a:off x="4018096" y="284843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3"/>
          </a:solidFill>
          <a:ln>
            <a:noFill/>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13" name="Freeform 17"/>
          <p:cNvSpPr>
            <a:spLocks/>
          </p:cNvSpPr>
          <p:nvPr/>
        </p:nvSpPr>
        <p:spPr bwMode="auto">
          <a:xfrm>
            <a:off x="4018096" y="339576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chemeClr val="accent4"/>
          </a:solidFill>
          <a:ln>
            <a:noFill/>
          </a:ln>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14" name="Freeform 18"/>
          <p:cNvSpPr>
            <a:spLocks noEditPoints="1"/>
          </p:cNvSpPr>
          <p:nvPr/>
        </p:nvSpPr>
        <p:spPr bwMode="auto">
          <a:xfrm>
            <a:off x="4072624" y="2329315"/>
            <a:ext cx="197132" cy="197132"/>
          </a:xfrm>
          <a:custGeom>
            <a:avLst/>
            <a:gdLst>
              <a:gd name="T0" fmla="*/ 142 w 285"/>
              <a:gd name="T1" fmla="*/ 142 h 285"/>
              <a:gd name="T2" fmla="*/ 285 w 285"/>
              <a:gd name="T3" fmla="*/ 142 h 285"/>
              <a:gd name="T4" fmla="*/ 142 w 285"/>
              <a:gd name="T5" fmla="*/ 0 h 285"/>
              <a:gd name="T6" fmla="*/ 142 w 285"/>
              <a:gd name="T7" fmla="*/ 142 h 285"/>
              <a:gd name="T8" fmla="*/ 124 w 285"/>
              <a:gd name="T9" fmla="*/ 160 h 285"/>
              <a:gd name="T10" fmla="*/ 284 w 285"/>
              <a:gd name="T11" fmla="*/ 160 h 285"/>
              <a:gd name="T12" fmla="*/ 142 w 285"/>
              <a:gd name="T13" fmla="*/ 285 h 285"/>
              <a:gd name="T14" fmla="*/ 0 w 285"/>
              <a:gd name="T15" fmla="*/ 142 h 285"/>
              <a:gd name="T16" fmla="*/ 124 w 285"/>
              <a:gd name="T17" fmla="*/ 1 h 285"/>
              <a:gd name="T18" fmla="*/ 124 w 285"/>
              <a:gd name="T19" fmla="*/ 16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5" h="285">
                <a:moveTo>
                  <a:pt x="142" y="142"/>
                </a:moveTo>
                <a:cubicBezTo>
                  <a:pt x="285" y="142"/>
                  <a:pt x="285" y="142"/>
                  <a:pt x="285" y="142"/>
                </a:cubicBezTo>
                <a:cubicBezTo>
                  <a:pt x="285" y="63"/>
                  <a:pt x="221" y="0"/>
                  <a:pt x="142" y="0"/>
                </a:cubicBezTo>
                <a:cubicBezTo>
                  <a:pt x="142" y="142"/>
                  <a:pt x="142" y="142"/>
                  <a:pt x="142" y="142"/>
                </a:cubicBezTo>
                <a:close/>
                <a:moveTo>
                  <a:pt x="124" y="160"/>
                </a:moveTo>
                <a:cubicBezTo>
                  <a:pt x="284" y="160"/>
                  <a:pt x="284" y="160"/>
                  <a:pt x="284" y="160"/>
                </a:cubicBezTo>
                <a:cubicBezTo>
                  <a:pt x="275" y="230"/>
                  <a:pt x="215" y="285"/>
                  <a:pt x="142" y="285"/>
                </a:cubicBezTo>
                <a:cubicBezTo>
                  <a:pt x="63" y="285"/>
                  <a:pt x="0" y="221"/>
                  <a:pt x="0" y="142"/>
                </a:cubicBezTo>
                <a:cubicBezTo>
                  <a:pt x="0" y="70"/>
                  <a:pt x="54" y="10"/>
                  <a:pt x="124" y="1"/>
                </a:cubicBezTo>
                <a:lnTo>
                  <a:pt x="124" y="160"/>
                </a:ln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5" name="Freeform 19"/>
          <p:cNvSpPr>
            <a:spLocks noEditPoints="1"/>
          </p:cNvSpPr>
          <p:nvPr/>
        </p:nvSpPr>
        <p:spPr bwMode="auto">
          <a:xfrm>
            <a:off x="4066798" y="2894825"/>
            <a:ext cx="208784" cy="210659"/>
          </a:xfrm>
          <a:custGeom>
            <a:avLst/>
            <a:gdLst>
              <a:gd name="T0" fmla="*/ 248 w 283"/>
              <a:gd name="T1" fmla="*/ 143 h 285"/>
              <a:gd name="T2" fmla="*/ 247 w 283"/>
              <a:gd name="T3" fmla="*/ 123 h 285"/>
              <a:gd name="T4" fmla="*/ 283 w 283"/>
              <a:gd name="T5" fmla="*/ 102 h 285"/>
              <a:gd name="T6" fmla="*/ 247 w 283"/>
              <a:gd name="T7" fmla="*/ 40 h 285"/>
              <a:gd name="T8" fmla="*/ 211 w 283"/>
              <a:gd name="T9" fmla="*/ 61 h 285"/>
              <a:gd name="T10" fmla="*/ 177 w 283"/>
              <a:gd name="T11" fmla="*/ 42 h 285"/>
              <a:gd name="T12" fmla="*/ 177 w 283"/>
              <a:gd name="T13" fmla="*/ 0 h 285"/>
              <a:gd name="T14" fmla="*/ 106 w 283"/>
              <a:gd name="T15" fmla="*/ 0 h 285"/>
              <a:gd name="T16" fmla="*/ 106 w 283"/>
              <a:gd name="T17" fmla="*/ 42 h 285"/>
              <a:gd name="T18" fmla="*/ 72 w 283"/>
              <a:gd name="T19" fmla="*/ 61 h 285"/>
              <a:gd name="T20" fmla="*/ 36 w 283"/>
              <a:gd name="T21" fmla="*/ 40 h 285"/>
              <a:gd name="T22" fmla="*/ 0 w 283"/>
              <a:gd name="T23" fmla="*/ 102 h 285"/>
              <a:gd name="T24" fmla="*/ 36 w 283"/>
              <a:gd name="T25" fmla="*/ 123 h 285"/>
              <a:gd name="T26" fmla="*/ 34 w 283"/>
              <a:gd name="T27" fmla="*/ 143 h 285"/>
              <a:gd name="T28" fmla="*/ 36 w 283"/>
              <a:gd name="T29" fmla="*/ 162 h 285"/>
              <a:gd name="T30" fmla="*/ 0 w 283"/>
              <a:gd name="T31" fmla="*/ 183 h 285"/>
              <a:gd name="T32" fmla="*/ 36 w 283"/>
              <a:gd name="T33" fmla="*/ 245 h 285"/>
              <a:gd name="T34" fmla="*/ 72 w 283"/>
              <a:gd name="T35" fmla="*/ 224 h 285"/>
              <a:gd name="T36" fmla="*/ 106 w 283"/>
              <a:gd name="T37" fmla="*/ 243 h 285"/>
              <a:gd name="T38" fmla="*/ 106 w 283"/>
              <a:gd name="T39" fmla="*/ 285 h 285"/>
              <a:gd name="T40" fmla="*/ 177 w 283"/>
              <a:gd name="T41" fmla="*/ 285 h 285"/>
              <a:gd name="T42" fmla="*/ 177 w 283"/>
              <a:gd name="T43" fmla="*/ 243 h 285"/>
              <a:gd name="T44" fmla="*/ 211 w 283"/>
              <a:gd name="T45" fmla="*/ 224 h 285"/>
              <a:gd name="T46" fmla="*/ 247 w 283"/>
              <a:gd name="T47" fmla="*/ 245 h 285"/>
              <a:gd name="T48" fmla="*/ 283 w 283"/>
              <a:gd name="T49" fmla="*/ 183 h 285"/>
              <a:gd name="T50" fmla="*/ 247 w 283"/>
              <a:gd name="T51" fmla="*/ 162 h 285"/>
              <a:gd name="T52" fmla="*/ 248 w 283"/>
              <a:gd name="T53" fmla="*/ 143 h 285"/>
              <a:gd name="T54" fmla="*/ 248 w 283"/>
              <a:gd name="T55" fmla="*/ 143 h 285"/>
              <a:gd name="T56" fmla="*/ 141 w 283"/>
              <a:gd name="T57" fmla="*/ 86 h 285"/>
              <a:gd name="T58" fmla="*/ 198 w 283"/>
              <a:gd name="T59" fmla="*/ 143 h 285"/>
              <a:gd name="T60" fmla="*/ 141 w 283"/>
              <a:gd name="T61" fmla="*/ 199 h 285"/>
              <a:gd name="T62" fmla="*/ 85 w 283"/>
              <a:gd name="T63" fmla="*/ 143 h 285"/>
              <a:gd name="T64" fmla="*/ 141 w 283"/>
              <a:gd name="T65" fmla="*/ 8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3" h="285">
                <a:moveTo>
                  <a:pt x="248" y="143"/>
                </a:moveTo>
                <a:cubicBezTo>
                  <a:pt x="248" y="136"/>
                  <a:pt x="248" y="129"/>
                  <a:pt x="247" y="123"/>
                </a:cubicBezTo>
                <a:cubicBezTo>
                  <a:pt x="283" y="102"/>
                  <a:pt x="283" y="102"/>
                  <a:pt x="283" y="102"/>
                </a:cubicBezTo>
                <a:cubicBezTo>
                  <a:pt x="247" y="40"/>
                  <a:pt x="247" y="40"/>
                  <a:pt x="247" y="40"/>
                </a:cubicBezTo>
                <a:cubicBezTo>
                  <a:pt x="211" y="61"/>
                  <a:pt x="211" y="61"/>
                  <a:pt x="211" y="61"/>
                </a:cubicBezTo>
                <a:cubicBezTo>
                  <a:pt x="201" y="53"/>
                  <a:pt x="190" y="46"/>
                  <a:pt x="177" y="42"/>
                </a:cubicBezTo>
                <a:cubicBezTo>
                  <a:pt x="177" y="0"/>
                  <a:pt x="177" y="0"/>
                  <a:pt x="177" y="0"/>
                </a:cubicBezTo>
                <a:cubicBezTo>
                  <a:pt x="106" y="0"/>
                  <a:pt x="106" y="0"/>
                  <a:pt x="106" y="0"/>
                </a:cubicBezTo>
                <a:cubicBezTo>
                  <a:pt x="106" y="42"/>
                  <a:pt x="106" y="42"/>
                  <a:pt x="106" y="42"/>
                </a:cubicBezTo>
                <a:cubicBezTo>
                  <a:pt x="93" y="46"/>
                  <a:pt x="82" y="53"/>
                  <a:pt x="72" y="61"/>
                </a:cubicBezTo>
                <a:cubicBezTo>
                  <a:pt x="36" y="40"/>
                  <a:pt x="36" y="40"/>
                  <a:pt x="36" y="40"/>
                </a:cubicBezTo>
                <a:cubicBezTo>
                  <a:pt x="0" y="102"/>
                  <a:pt x="0" y="102"/>
                  <a:pt x="0" y="102"/>
                </a:cubicBezTo>
                <a:cubicBezTo>
                  <a:pt x="36" y="123"/>
                  <a:pt x="36" y="123"/>
                  <a:pt x="36" y="123"/>
                </a:cubicBezTo>
                <a:cubicBezTo>
                  <a:pt x="35" y="129"/>
                  <a:pt x="34" y="136"/>
                  <a:pt x="34" y="143"/>
                </a:cubicBezTo>
                <a:cubicBezTo>
                  <a:pt x="34" y="149"/>
                  <a:pt x="35" y="156"/>
                  <a:pt x="36" y="162"/>
                </a:cubicBezTo>
                <a:cubicBezTo>
                  <a:pt x="0" y="183"/>
                  <a:pt x="0" y="183"/>
                  <a:pt x="0" y="183"/>
                </a:cubicBezTo>
                <a:cubicBezTo>
                  <a:pt x="36" y="245"/>
                  <a:pt x="36" y="245"/>
                  <a:pt x="36" y="245"/>
                </a:cubicBezTo>
                <a:cubicBezTo>
                  <a:pt x="72" y="224"/>
                  <a:pt x="72" y="224"/>
                  <a:pt x="72" y="224"/>
                </a:cubicBezTo>
                <a:cubicBezTo>
                  <a:pt x="82" y="232"/>
                  <a:pt x="93" y="239"/>
                  <a:pt x="106" y="243"/>
                </a:cubicBezTo>
                <a:cubicBezTo>
                  <a:pt x="106" y="285"/>
                  <a:pt x="106" y="285"/>
                  <a:pt x="106" y="285"/>
                </a:cubicBezTo>
                <a:cubicBezTo>
                  <a:pt x="177" y="285"/>
                  <a:pt x="177" y="285"/>
                  <a:pt x="177" y="285"/>
                </a:cubicBezTo>
                <a:cubicBezTo>
                  <a:pt x="177" y="243"/>
                  <a:pt x="177" y="243"/>
                  <a:pt x="177" y="243"/>
                </a:cubicBezTo>
                <a:cubicBezTo>
                  <a:pt x="190" y="239"/>
                  <a:pt x="201" y="232"/>
                  <a:pt x="211" y="224"/>
                </a:cubicBezTo>
                <a:cubicBezTo>
                  <a:pt x="247" y="245"/>
                  <a:pt x="247" y="245"/>
                  <a:pt x="247" y="245"/>
                </a:cubicBezTo>
                <a:cubicBezTo>
                  <a:pt x="283" y="183"/>
                  <a:pt x="283" y="183"/>
                  <a:pt x="283" y="183"/>
                </a:cubicBezTo>
                <a:cubicBezTo>
                  <a:pt x="247" y="162"/>
                  <a:pt x="247" y="162"/>
                  <a:pt x="247" y="162"/>
                </a:cubicBezTo>
                <a:cubicBezTo>
                  <a:pt x="248" y="156"/>
                  <a:pt x="248" y="149"/>
                  <a:pt x="248" y="143"/>
                </a:cubicBezTo>
                <a:cubicBezTo>
                  <a:pt x="248" y="143"/>
                  <a:pt x="248" y="143"/>
                  <a:pt x="248" y="143"/>
                </a:cubicBezTo>
                <a:close/>
                <a:moveTo>
                  <a:pt x="141" y="86"/>
                </a:moveTo>
                <a:cubicBezTo>
                  <a:pt x="173" y="86"/>
                  <a:pt x="198" y="111"/>
                  <a:pt x="198" y="143"/>
                </a:cubicBezTo>
                <a:cubicBezTo>
                  <a:pt x="198" y="174"/>
                  <a:pt x="173" y="199"/>
                  <a:pt x="141" y="199"/>
                </a:cubicBezTo>
                <a:cubicBezTo>
                  <a:pt x="110" y="199"/>
                  <a:pt x="85" y="174"/>
                  <a:pt x="85" y="143"/>
                </a:cubicBezTo>
                <a:cubicBezTo>
                  <a:pt x="85" y="111"/>
                  <a:pt x="110" y="86"/>
                  <a:pt x="141" y="86"/>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6" name="Freeform 20"/>
          <p:cNvSpPr>
            <a:spLocks/>
          </p:cNvSpPr>
          <p:nvPr/>
        </p:nvSpPr>
        <p:spPr bwMode="auto">
          <a:xfrm>
            <a:off x="4058617" y="1747614"/>
            <a:ext cx="225146" cy="201407"/>
          </a:xfrm>
          <a:custGeom>
            <a:avLst/>
            <a:gdLst>
              <a:gd name="T0" fmla="*/ 248 w 257"/>
              <a:gd name="T1" fmla="*/ 193 h 230"/>
              <a:gd name="T2" fmla="*/ 231 w 257"/>
              <a:gd name="T3" fmla="*/ 178 h 230"/>
              <a:gd name="T4" fmla="*/ 188 w 257"/>
              <a:gd name="T5" fmla="*/ 161 h 230"/>
              <a:gd name="T6" fmla="*/ 186 w 257"/>
              <a:gd name="T7" fmla="*/ 160 h 230"/>
              <a:gd name="T8" fmla="*/ 186 w 257"/>
              <a:gd name="T9" fmla="*/ 160 h 230"/>
              <a:gd name="T10" fmla="*/ 169 w 257"/>
              <a:gd name="T11" fmla="*/ 148 h 230"/>
              <a:gd name="T12" fmla="*/ 169 w 257"/>
              <a:gd name="T13" fmla="*/ 148 h 230"/>
              <a:gd name="T14" fmla="*/ 169 w 257"/>
              <a:gd name="T15" fmla="*/ 148 h 230"/>
              <a:gd name="T16" fmla="*/ 169 w 257"/>
              <a:gd name="T17" fmla="*/ 147 h 230"/>
              <a:gd name="T18" fmla="*/ 168 w 257"/>
              <a:gd name="T19" fmla="*/ 147 h 230"/>
              <a:gd name="T20" fmla="*/ 168 w 257"/>
              <a:gd name="T21" fmla="*/ 147 h 230"/>
              <a:gd name="T22" fmla="*/ 168 w 257"/>
              <a:gd name="T23" fmla="*/ 147 h 230"/>
              <a:gd name="T24" fmla="*/ 168 w 257"/>
              <a:gd name="T25" fmla="*/ 147 h 230"/>
              <a:gd name="T26" fmla="*/ 165 w 257"/>
              <a:gd name="T27" fmla="*/ 145 h 230"/>
              <a:gd name="T28" fmla="*/ 165 w 257"/>
              <a:gd name="T29" fmla="*/ 145 h 230"/>
              <a:gd name="T30" fmla="*/ 165 w 257"/>
              <a:gd name="T31" fmla="*/ 145 h 230"/>
              <a:gd name="T32" fmla="*/ 165 w 257"/>
              <a:gd name="T33" fmla="*/ 145 h 230"/>
              <a:gd name="T34" fmla="*/ 165 w 257"/>
              <a:gd name="T35" fmla="*/ 145 h 230"/>
              <a:gd name="T36" fmla="*/ 165 w 257"/>
              <a:gd name="T37" fmla="*/ 145 h 230"/>
              <a:gd name="T38" fmla="*/ 165 w 257"/>
              <a:gd name="T39" fmla="*/ 145 h 230"/>
              <a:gd name="T40" fmla="*/ 163 w 257"/>
              <a:gd name="T41" fmla="*/ 144 h 230"/>
              <a:gd name="T42" fmla="*/ 160 w 257"/>
              <a:gd name="T43" fmla="*/ 134 h 230"/>
              <a:gd name="T44" fmla="*/ 159 w 257"/>
              <a:gd name="T45" fmla="*/ 132 h 230"/>
              <a:gd name="T46" fmla="*/ 159 w 257"/>
              <a:gd name="T47" fmla="*/ 123 h 230"/>
              <a:gd name="T48" fmla="*/ 161 w 257"/>
              <a:gd name="T49" fmla="*/ 121 h 230"/>
              <a:gd name="T50" fmla="*/ 165 w 257"/>
              <a:gd name="T51" fmla="*/ 108 h 230"/>
              <a:gd name="T52" fmla="*/ 172 w 257"/>
              <a:gd name="T53" fmla="*/ 96 h 230"/>
              <a:gd name="T54" fmla="*/ 175 w 257"/>
              <a:gd name="T55" fmla="*/ 72 h 230"/>
              <a:gd name="T56" fmla="*/ 172 w 257"/>
              <a:gd name="T57" fmla="*/ 74 h 230"/>
              <a:gd name="T58" fmla="*/ 174 w 257"/>
              <a:gd name="T59" fmla="*/ 56 h 230"/>
              <a:gd name="T60" fmla="*/ 169 w 257"/>
              <a:gd name="T61" fmla="*/ 21 h 230"/>
              <a:gd name="T62" fmla="*/ 155 w 257"/>
              <a:gd name="T63" fmla="*/ 9 h 230"/>
              <a:gd name="T64" fmla="*/ 146 w 257"/>
              <a:gd name="T65" fmla="*/ 4 h 230"/>
              <a:gd name="T66" fmla="*/ 104 w 257"/>
              <a:gd name="T67" fmla="*/ 4 h 230"/>
              <a:gd name="T68" fmla="*/ 83 w 257"/>
              <a:gd name="T69" fmla="*/ 19 h 230"/>
              <a:gd name="T70" fmla="*/ 77 w 257"/>
              <a:gd name="T71" fmla="*/ 56 h 230"/>
              <a:gd name="T72" fmla="*/ 80 w 257"/>
              <a:gd name="T73" fmla="*/ 69 h 230"/>
              <a:gd name="T74" fmla="*/ 80 w 257"/>
              <a:gd name="T75" fmla="*/ 72 h 230"/>
              <a:gd name="T76" fmla="*/ 79 w 257"/>
              <a:gd name="T77" fmla="*/ 72 h 230"/>
              <a:gd name="T78" fmla="*/ 82 w 257"/>
              <a:gd name="T79" fmla="*/ 96 h 230"/>
              <a:gd name="T80" fmla="*/ 89 w 257"/>
              <a:gd name="T81" fmla="*/ 108 h 230"/>
              <a:gd name="T82" fmla="*/ 93 w 257"/>
              <a:gd name="T83" fmla="*/ 121 h 230"/>
              <a:gd name="T84" fmla="*/ 95 w 257"/>
              <a:gd name="T85" fmla="*/ 124 h 230"/>
              <a:gd name="T86" fmla="*/ 96 w 257"/>
              <a:gd name="T87" fmla="*/ 130 h 230"/>
              <a:gd name="T88" fmla="*/ 97 w 257"/>
              <a:gd name="T89" fmla="*/ 134 h 230"/>
              <a:gd name="T90" fmla="*/ 95 w 257"/>
              <a:gd name="T91" fmla="*/ 134 h 230"/>
              <a:gd name="T92" fmla="*/ 91 w 257"/>
              <a:gd name="T93" fmla="*/ 145 h 230"/>
              <a:gd name="T94" fmla="*/ 91 w 257"/>
              <a:gd name="T95" fmla="*/ 144 h 230"/>
              <a:gd name="T96" fmla="*/ 87 w 257"/>
              <a:gd name="T97" fmla="*/ 147 h 230"/>
              <a:gd name="T98" fmla="*/ 69 w 257"/>
              <a:gd name="T99" fmla="*/ 159 h 230"/>
              <a:gd name="T100" fmla="*/ 69 w 257"/>
              <a:gd name="T101" fmla="*/ 159 h 230"/>
              <a:gd name="T102" fmla="*/ 69 w 257"/>
              <a:gd name="T103" fmla="*/ 160 h 230"/>
              <a:gd name="T104" fmla="*/ 69 w 257"/>
              <a:gd name="T105" fmla="*/ 160 h 230"/>
              <a:gd name="T106" fmla="*/ 67 w 257"/>
              <a:gd name="T107" fmla="*/ 161 h 230"/>
              <a:gd name="T108" fmla="*/ 24 w 257"/>
              <a:gd name="T109" fmla="*/ 178 h 230"/>
              <a:gd name="T110" fmla="*/ 8 w 257"/>
              <a:gd name="T111" fmla="*/ 193 h 230"/>
              <a:gd name="T112" fmla="*/ 0 w 257"/>
              <a:gd name="T113" fmla="*/ 230 h 230"/>
              <a:gd name="T114" fmla="*/ 257 w 257"/>
              <a:gd name="T115" fmla="*/ 230 h 230"/>
              <a:gd name="T116" fmla="*/ 248 w 257"/>
              <a:gd name="T117" fmla="*/ 19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 h="230">
                <a:moveTo>
                  <a:pt x="248" y="193"/>
                </a:moveTo>
                <a:cubicBezTo>
                  <a:pt x="248" y="182"/>
                  <a:pt x="240" y="181"/>
                  <a:pt x="231" y="178"/>
                </a:cubicBezTo>
                <a:cubicBezTo>
                  <a:pt x="188" y="161"/>
                  <a:pt x="188" y="161"/>
                  <a:pt x="188" y="161"/>
                </a:cubicBezTo>
                <a:cubicBezTo>
                  <a:pt x="187" y="160"/>
                  <a:pt x="187" y="160"/>
                  <a:pt x="186" y="160"/>
                </a:cubicBezTo>
                <a:cubicBezTo>
                  <a:pt x="186" y="160"/>
                  <a:pt x="186" y="160"/>
                  <a:pt x="186" y="160"/>
                </a:cubicBezTo>
                <a:cubicBezTo>
                  <a:pt x="178" y="156"/>
                  <a:pt x="172" y="151"/>
                  <a:pt x="169" y="148"/>
                </a:cubicBezTo>
                <a:cubicBezTo>
                  <a:pt x="169" y="148"/>
                  <a:pt x="169" y="148"/>
                  <a:pt x="169" y="148"/>
                </a:cubicBezTo>
                <a:cubicBezTo>
                  <a:pt x="169" y="148"/>
                  <a:pt x="169" y="148"/>
                  <a:pt x="169" y="148"/>
                </a:cubicBezTo>
                <a:cubicBezTo>
                  <a:pt x="169" y="148"/>
                  <a:pt x="169" y="147"/>
                  <a:pt x="169" y="147"/>
                </a:cubicBezTo>
                <a:cubicBezTo>
                  <a:pt x="168" y="147"/>
                  <a:pt x="168" y="147"/>
                  <a:pt x="168" y="147"/>
                </a:cubicBezTo>
                <a:cubicBezTo>
                  <a:pt x="168" y="147"/>
                  <a:pt x="168" y="147"/>
                  <a:pt x="168" y="147"/>
                </a:cubicBezTo>
                <a:cubicBezTo>
                  <a:pt x="168" y="147"/>
                  <a:pt x="168" y="147"/>
                  <a:pt x="168" y="147"/>
                </a:cubicBezTo>
                <a:cubicBezTo>
                  <a:pt x="168" y="147"/>
                  <a:pt x="168" y="147"/>
                  <a:pt x="168" y="147"/>
                </a:cubicBezTo>
                <a:cubicBezTo>
                  <a:pt x="167" y="145"/>
                  <a:pt x="166" y="144"/>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4" y="145"/>
                  <a:pt x="164" y="145"/>
                  <a:pt x="163" y="144"/>
                </a:cubicBezTo>
                <a:cubicBezTo>
                  <a:pt x="162" y="140"/>
                  <a:pt x="160" y="134"/>
                  <a:pt x="160" y="134"/>
                </a:cubicBezTo>
                <a:cubicBezTo>
                  <a:pt x="160" y="132"/>
                  <a:pt x="158" y="136"/>
                  <a:pt x="159" y="132"/>
                </a:cubicBezTo>
                <a:cubicBezTo>
                  <a:pt x="159" y="123"/>
                  <a:pt x="159" y="123"/>
                  <a:pt x="159" y="123"/>
                </a:cubicBezTo>
                <a:cubicBezTo>
                  <a:pt x="160" y="123"/>
                  <a:pt x="161" y="122"/>
                  <a:pt x="161" y="121"/>
                </a:cubicBezTo>
                <a:cubicBezTo>
                  <a:pt x="164" y="118"/>
                  <a:pt x="164" y="110"/>
                  <a:pt x="165" y="108"/>
                </a:cubicBezTo>
                <a:cubicBezTo>
                  <a:pt x="167" y="106"/>
                  <a:pt x="170" y="105"/>
                  <a:pt x="172" y="96"/>
                </a:cubicBezTo>
                <a:cubicBezTo>
                  <a:pt x="175" y="86"/>
                  <a:pt x="179" y="72"/>
                  <a:pt x="175" y="72"/>
                </a:cubicBezTo>
                <a:cubicBezTo>
                  <a:pt x="174" y="72"/>
                  <a:pt x="173" y="73"/>
                  <a:pt x="172" y="74"/>
                </a:cubicBezTo>
                <a:cubicBezTo>
                  <a:pt x="173" y="70"/>
                  <a:pt x="174" y="62"/>
                  <a:pt x="174" y="56"/>
                </a:cubicBezTo>
                <a:cubicBezTo>
                  <a:pt x="175" y="48"/>
                  <a:pt x="173" y="29"/>
                  <a:pt x="169" y="21"/>
                </a:cubicBezTo>
                <a:cubicBezTo>
                  <a:pt x="166" y="17"/>
                  <a:pt x="161" y="12"/>
                  <a:pt x="155" y="9"/>
                </a:cubicBezTo>
                <a:cubicBezTo>
                  <a:pt x="152" y="7"/>
                  <a:pt x="149" y="5"/>
                  <a:pt x="146" y="4"/>
                </a:cubicBezTo>
                <a:cubicBezTo>
                  <a:pt x="138" y="0"/>
                  <a:pt x="112" y="2"/>
                  <a:pt x="104" y="4"/>
                </a:cubicBezTo>
                <a:cubicBezTo>
                  <a:pt x="94" y="6"/>
                  <a:pt x="87" y="12"/>
                  <a:pt x="83" y="19"/>
                </a:cubicBezTo>
                <a:cubicBezTo>
                  <a:pt x="78" y="27"/>
                  <a:pt x="76" y="49"/>
                  <a:pt x="77" y="56"/>
                </a:cubicBezTo>
                <a:cubicBezTo>
                  <a:pt x="77" y="60"/>
                  <a:pt x="79" y="66"/>
                  <a:pt x="80" y="69"/>
                </a:cubicBezTo>
                <a:cubicBezTo>
                  <a:pt x="80" y="71"/>
                  <a:pt x="80" y="71"/>
                  <a:pt x="80" y="72"/>
                </a:cubicBezTo>
                <a:cubicBezTo>
                  <a:pt x="80" y="72"/>
                  <a:pt x="80" y="72"/>
                  <a:pt x="79" y="72"/>
                </a:cubicBezTo>
                <a:cubicBezTo>
                  <a:pt x="76" y="72"/>
                  <a:pt x="79" y="86"/>
                  <a:pt x="82" y="96"/>
                </a:cubicBezTo>
                <a:cubicBezTo>
                  <a:pt x="85" y="105"/>
                  <a:pt x="87" y="106"/>
                  <a:pt x="89" y="108"/>
                </a:cubicBezTo>
                <a:cubicBezTo>
                  <a:pt x="90" y="110"/>
                  <a:pt x="90" y="118"/>
                  <a:pt x="93" y="121"/>
                </a:cubicBezTo>
                <a:cubicBezTo>
                  <a:pt x="94" y="122"/>
                  <a:pt x="94" y="123"/>
                  <a:pt x="95" y="124"/>
                </a:cubicBezTo>
                <a:cubicBezTo>
                  <a:pt x="96" y="130"/>
                  <a:pt x="96" y="130"/>
                  <a:pt x="96" y="130"/>
                </a:cubicBezTo>
                <a:cubicBezTo>
                  <a:pt x="97" y="134"/>
                  <a:pt x="97" y="134"/>
                  <a:pt x="97" y="134"/>
                </a:cubicBezTo>
                <a:cubicBezTo>
                  <a:pt x="96" y="133"/>
                  <a:pt x="95" y="132"/>
                  <a:pt x="95" y="134"/>
                </a:cubicBezTo>
                <a:cubicBezTo>
                  <a:pt x="94" y="137"/>
                  <a:pt x="93" y="141"/>
                  <a:pt x="91" y="145"/>
                </a:cubicBezTo>
                <a:cubicBezTo>
                  <a:pt x="91" y="144"/>
                  <a:pt x="91" y="144"/>
                  <a:pt x="91" y="144"/>
                </a:cubicBezTo>
                <a:cubicBezTo>
                  <a:pt x="90" y="143"/>
                  <a:pt x="88" y="144"/>
                  <a:pt x="87" y="147"/>
                </a:cubicBezTo>
                <a:cubicBezTo>
                  <a:pt x="85" y="150"/>
                  <a:pt x="78" y="155"/>
                  <a:pt x="69" y="159"/>
                </a:cubicBezTo>
                <a:cubicBezTo>
                  <a:pt x="69" y="159"/>
                  <a:pt x="69" y="159"/>
                  <a:pt x="69" y="159"/>
                </a:cubicBezTo>
                <a:cubicBezTo>
                  <a:pt x="69" y="160"/>
                  <a:pt x="69" y="160"/>
                  <a:pt x="69" y="160"/>
                </a:cubicBezTo>
                <a:cubicBezTo>
                  <a:pt x="69" y="160"/>
                  <a:pt x="69" y="160"/>
                  <a:pt x="69" y="160"/>
                </a:cubicBezTo>
                <a:cubicBezTo>
                  <a:pt x="69" y="160"/>
                  <a:pt x="68" y="160"/>
                  <a:pt x="67" y="161"/>
                </a:cubicBezTo>
                <a:cubicBezTo>
                  <a:pt x="24" y="178"/>
                  <a:pt x="24" y="178"/>
                  <a:pt x="24" y="178"/>
                </a:cubicBezTo>
                <a:cubicBezTo>
                  <a:pt x="15" y="181"/>
                  <a:pt x="8" y="182"/>
                  <a:pt x="8" y="193"/>
                </a:cubicBezTo>
                <a:cubicBezTo>
                  <a:pt x="0" y="230"/>
                  <a:pt x="0" y="230"/>
                  <a:pt x="0" y="230"/>
                </a:cubicBezTo>
                <a:cubicBezTo>
                  <a:pt x="257" y="230"/>
                  <a:pt x="257" y="230"/>
                  <a:pt x="257" y="230"/>
                </a:cubicBezTo>
                <a:cubicBezTo>
                  <a:pt x="248" y="193"/>
                  <a:pt x="248" y="193"/>
                  <a:pt x="248" y="193"/>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7" name="Freeform 21"/>
          <p:cNvSpPr>
            <a:spLocks noEditPoints="1"/>
          </p:cNvSpPr>
          <p:nvPr/>
        </p:nvSpPr>
        <p:spPr bwMode="auto">
          <a:xfrm>
            <a:off x="4072938" y="3449233"/>
            <a:ext cx="196504" cy="196504"/>
          </a:xfrm>
          <a:custGeom>
            <a:avLst/>
            <a:gdLst>
              <a:gd name="T0" fmla="*/ 278 w 288"/>
              <a:gd name="T1" fmla="*/ 11 h 288"/>
              <a:gd name="T2" fmla="*/ 278 w 288"/>
              <a:gd name="T3" fmla="*/ 48 h 288"/>
              <a:gd name="T4" fmla="*/ 265 w 288"/>
              <a:gd name="T5" fmla="*/ 61 h 288"/>
              <a:gd name="T6" fmla="*/ 227 w 288"/>
              <a:gd name="T7" fmla="*/ 23 h 288"/>
              <a:gd name="T8" fmla="*/ 240 w 288"/>
              <a:gd name="T9" fmla="*/ 11 h 288"/>
              <a:gd name="T10" fmla="*/ 278 w 288"/>
              <a:gd name="T11" fmla="*/ 11 h 288"/>
              <a:gd name="T12" fmla="*/ 89 w 288"/>
              <a:gd name="T13" fmla="*/ 162 h 288"/>
              <a:gd name="T14" fmla="*/ 89 w 288"/>
              <a:gd name="T15" fmla="*/ 162 h 288"/>
              <a:gd name="T16" fmla="*/ 76 w 288"/>
              <a:gd name="T17" fmla="*/ 212 h 288"/>
              <a:gd name="T18" fmla="*/ 126 w 288"/>
              <a:gd name="T19" fmla="*/ 200 h 288"/>
              <a:gd name="T20" fmla="*/ 253 w 288"/>
              <a:gd name="T21" fmla="*/ 74 h 288"/>
              <a:gd name="T22" fmla="*/ 215 w 288"/>
              <a:gd name="T23" fmla="*/ 36 h 288"/>
              <a:gd name="T24" fmla="*/ 89 w 288"/>
              <a:gd name="T25" fmla="*/ 162 h 288"/>
              <a:gd name="T26" fmla="*/ 214 w 288"/>
              <a:gd name="T27" fmla="*/ 137 h 288"/>
              <a:gd name="T28" fmla="*/ 214 w 288"/>
              <a:gd name="T29" fmla="*/ 137 h 288"/>
              <a:gd name="T30" fmla="*/ 214 w 288"/>
              <a:gd name="T31" fmla="*/ 252 h 288"/>
              <a:gd name="T32" fmla="*/ 36 w 288"/>
              <a:gd name="T33" fmla="*/ 252 h 288"/>
              <a:gd name="T34" fmla="*/ 36 w 288"/>
              <a:gd name="T35" fmla="*/ 74 h 288"/>
              <a:gd name="T36" fmla="*/ 151 w 288"/>
              <a:gd name="T37" fmla="*/ 74 h 288"/>
              <a:gd name="T38" fmla="*/ 187 w 288"/>
              <a:gd name="T39" fmla="*/ 38 h 288"/>
              <a:gd name="T40" fmla="*/ 0 w 288"/>
              <a:gd name="T41" fmla="*/ 38 h 288"/>
              <a:gd name="T42" fmla="*/ 0 w 288"/>
              <a:gd name="T43" fmla="*/ 288 h 288"/>
              <a:gd name="T44" fmla="*/ 250 w 288"/>
              <a:gd name="T45" fmla="*/ 288 h 288"/>
              <a:gd name="T46" fmla="*/ 250 w 288"/>
              <a:gd name="T47" fmla="*/ 101 h 288"/>
              <a:gd name="T48" fmla="*/ 214 w 288"/>
              <a:gd name="T49" fmla="*/ 13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8">
                <a:moveTo>
                  <a:pt x="278" y="11"/>
                </a:moveTo>
                <a:cubicBezTo>
                  <a:pt x="288" y="21"/>
                  <a:pt x="288" y="38"/>
                  <a:pt x="278" y="48"/>
                </a:cubicBezTo>
                <a:cubicBezTo>
                  <a:pt x="265" y="61"/>
                  <a:pt x="265" y="61"/>
                  <a:pt x="265" y="61"/>
                </a:cubicBezTo>
                <a:cubicBezTo>
                  <a:pt x="227" y="23"/>
                  <a:pt x="227" y="23"/>
                  <a:pt x="227" y="23"/>
                </a:cubicBezTo>
                <a:cubicBezTo>
                  <a:pt x="240" y="11"/>
                  <a:pt x="240" y="11"/>
                  <a:pt x="240" y="11"/>
                </a:cubicBezTo>
                <a:cubicBezTo>
                  <a:pt x="250" y="0"/>
                  <a:pt x="267" y="0"/>
                  <a:pt x="278" y="11"/>
                </a:cubicBezTo>
                <a:close/>
                <a:moveTo>
                  <a:pt x="89" y="162"/>
                </a:moveTo>
                <a:cubicBezTo>
                  <a:pt x="89" y="162"/>
                  <a:pt x="89" y="162"/>
                  <a:pt x="89" y="162"/>
                </a:cubicBezTo>
                <a:cubicBezTo>
                  <a:pt x="76" y="212"/>
                  <a:pt x="76" y="212"/>
                  <a:pt x="76" y="212"/>
                </a:cubicBezTo>
                <a:cubicBezTo>
                  <a:pt x="126" y="200"/>
                  <a:pt x="126" y="200"/>
                  <a:pt x="126" y="200"/>
                </a:cubicBezTo>
                <a:cubicBezTo>
                  <a:pt x="253" y="74"/>
                  <a:pt x="253" y="74"/>
                  <a:pt x="253" y="74"/>
                </a:cubicBezTo>
                <a:cubicBezTo>
                  <a:pt x="215" y="36"/>
                  <a:pt x="215" y="36"/>
                  <a:pt x="215" y="36"/>
                </a:cubicBezTo>
                <a:cubicBezTo>
                  <a:pt x="89" y="162"/>
                  <a:pt x="89" y="162"/>
                  <a:pt x="89" y="162"/>
                </a:cubicBezTo>
                <a:close/>
                <a:moveTo>
                  <a:pt x="214" y="137"/>
                </a:moveTo>
                <a:cubicBezTo>
                  <a:pt x="214" y="137"/>
                  <a:pt x="214" y="137"/>
                  <a:pt x="214" y="137"/>
                </a:cubicBezTo>
                <a:cubicBezTo>
                  <a:pt x="214" y="252"/>
                  <a:pt x="214" y="252"/>
                  <a:pt x="214" y="252"/>
                </a:cubicBezTo>
                <a:cubicBezTo>
                  <a:pt x="36" y="252"/>
                  <a:pt x="36" y="252"/>
                  <a:pt x="36" y="252"/>
                </a:cubicBezTo>
                <a:cubicBezTo>
                  <a:pt x="36" y="74"/>
                  <a:pt x="36" y="74"/>
                  <a:pt x="36" y="74"/>
                </a:cubicBezTo>
                <a:cubicBezTo>
                  <a:pt x="151" y="74"/>
                  <a:pt x="151" y="74"/>
                  <a:pt x="151" y="74"/>
                </a:cubicBezTo>
                <a:cubicBezTo>
                  <a:pt x="187" y="38"/>
                  <a:pt x="187" y="38"/>
                  <a:pt x="187" y="38"/>
                </a:cubicBezTo>
                <a:cubicBezTo>
                  <a:pt x="0" y="38"/>
                  <a:pt x="0" y="38"/>
                  <a:pt x="0" y="38"/>
                </a:cubicBezTo>
                <a:cubicBezTo>
                  <a:pt x="0" y="288"/>
                  <a:pt x="0" y="288"/>
                  <a:pt x="0" y="288"/>
                </a:cubicBezTo>
                <a:cubicBezTo>
                  <a:pt x="250" y="288"/>
                  <a:pt x="250" y="288"/>
                  <a:pt x="250" y="288"/>
                </a:cubicBezTo>
                <a:cubicBezTo>
                  <a:pt x="250" y="101"/>
                  <a:pt x="250" y="101"/>
                  <a:pt x="250" y="101"/>
                </a:cubicBezTo>
                <a:lnTo>
                  <a:pt x="214" y="137"/>
                </a:ln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8" name="圆角矩形 17"/>
          <p:cNvSpPr/>
          <p:nvPr/>
        </p:nvSpPr>
        <p:spPr>
          <a:xfrm>
            <a:off x="4370339" y="1697117"/>
            <a:ext cx="3761695" cy="302400"/>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19" name="圆角矩形 18"/>
          <p:cNvSpPr/>
          <p:nvPr/>
        </p:nvSpPr>
        <p:spPr>
          <a:xfrm>
            <a:off x="4407627" y="1733567"/>
            <a:ext cx="2864673" cy="2295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itchFamily="34" charset="-122"/>
                <a:ea typeface="微软雅黑" pitchFamily="34" charset="-122"/>
              </a:rPr>
              <a:t>54531.74</a:t>
            </a:r>
            <a:endParaRPr lang="zh-CN" altLang="en-US" sz="1100" dirty="0">
              <a:latin typeface="微软雅黑" pitchFamily="34" charset="-122"/>
              <a:ea typeface="微软雅黑" pitchFamily="34" charset="-122"/>
            </a:endParaRPr>
          </a:p>
        </p:txBody>
      </p:sp>
      <p:sp>
        <p:nvSpPr>
          <p:cNvPr id="20" name="圆角矩形 19"/>
          <p:cNvSpPr/>
          <p:nvPr/>
        </p:nvSpPr>
        <p:spPr>
          <a:xfrm>
            <a:off x="4370339" y="2263505"/>
            <a:ext cx="3761695" cy="302400"/>
          </a:xfrm>
          <a:prstGeom prst="round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21" name="圆角矩形 20"/>
          <p:cNvSpPr/>
          <p:nvPr/>
        </p:nvSpPr>
        <p:spPr>
          <a:xfrm>
            <a:off x="4407628" y="2299955"/>
            <a:ext cx="2162595" cy="2295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itchFamily="34" charset="-122"/>
                <a:ea typeface="微软雅黑" pitchFamily="34" charset="-122"/>
              </a:rPr>
              <a:t>41586.23</a:t>
            </a:r>
            <a:endParaRPr lang="zh-CN" altLang="en-US" sz="1100" dirty="0">
              <a:latin typeface="微软雅黑" pitchFamily="34" charset="-122"/>
              <a:ea typeface="微软雅黑" pitchFamily="34" charset="-122"/>
            </a:endParaRPr>
          </a:p>
        </p:txBody>
      </p:sp>
      <p:sp>
        <p:nvSpPr>
          <p:cNvPr id="22" name="圆角矩形 21"/>
          <p:cNvSpPr/>
          <p:nvPr/>
        </p:nvSpPr>
        <p:spPr>
          <a:xfrm>
            <a:off x="4370339" y="2829895"/>
            <a:ext cx="3761695" cy="302400"/>
          </a:xfrm>
          <a:prstGeom prst="round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23" name="圆角矩形 22"/>
          <p:cNvSpPr/>
          <p:nvPr/>
        </p:nvSpPr>
        <p:spPr>
          <a:xfrm>
            <a:off x="4407628" y="2866345"/>
            <a:ext cx="1568529" cy="2295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itchFamily="34" charset="-122"/>
                <a:ea typeface="微软雅黑" pitchFamily="34" charset="-122"/>
              </a:rPr>
              <a:t>39668.79</a:t>
            </a:r>
            <a:endParaRPr lang="zh-CN" altLang="en-US" sz="1100" dirty="0">
              <a:latin typeface="微软雅黑" pitchFamily="34" charset="-122"/>
              <a:ea typeface="微软雅黑" pitchFamily="34" charset="-122"/>
            </a:endParaRPr>
          </a:p>
        </p:txBody>
      </p:sp>
      <p:sp>
        <p:nvSpPr>
          <p:cNvPr id="24" name="圆角矩形 23"/>
          <p:cNvSpPr/>
          <p:nvPr/>
        </p:nvSpPr>
        <p:spPr>
          <a:xfrm>
            <a:off x="4370339" y="3396285"/>
            <a:ext cx="3761695" cy="302400"/>
          </a:xfrm>
          <a:prstGeom prst="roundRect">
            <a:avLst/>
          </a:pr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p>
        </p:txBody>
      </p:sp>
      <p:sp>
        <p:nvSpPr>
          <p:cNvPr id="25" name="圆角矩形 24"/>
          <p:cNvSpPr/>
          <p:nvPr/>
        </p:nvSpPr>
        <p:spPr>
          <a:xfrm>
            <a:off x="4407628" y="3432735"/>
            <a:ext cx="3246287" cy="22950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r"/>
            <a:r>
              <a:rPr lang="en-US" altLang="zh-CN" sz="1100" dirty="0">
                <a:latin typeface="微软雅黑" pitchFamily="34" charset="-122"/>
                <a:ea typeface="微软雅黑" pitchFamily="34" charset="-122"/>
              </a:rPr>
              <a:t>64149.63</a:t>
            </a:r>
            <a:endParaRPr lang="zh-CN" altLang="en-US" sz="1100" dirty="0">
              <a:latin typeface="微软雅黑" pitchFamily="34" charset="-122"/>
              <a:ea typeface="微软雅黑" pitchFamily="34" charset="-122"/>
            </a:endParaRPr>
          </a:p>
        </p:txBody>
      </p:sp>
      <p:sp>
        <p:nvSpPr>
          <p:cNvPr id="26" name="TextBox 25"/>
          <p:cNvSpPr txBox="1"/>
          <p:nvPr/>
        </p:nvSpPr>
        <p:spPr>
          <a:xfrm>
            <a:off x="845586" y="1620286"/>
            <a:ext cx="2220800" cy="276999"/>
          </a:xfrm>
          <a:prstGeom prst="rect">
            <a:avLst/>
          </a:prstGeom>
          <a:noFill/>
        </p:spPr>
        <p:txBody>
          <a:bodyPr wrap="square" lIns="91431" tIns="0" rIns="91431"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点击添加内容</a:t>
            </a:r>
          </a:p>
        </p:txBody>
      </p:sp>
      <p:sp>
        <p:nvSpPr>
          <p:cNvPr id="27" name="TextBox 26"/>
          <p:cNvSpPr txBox="1"/>
          <p:nvPr/>
        </p:nvSpPr>
        <p:spPr>
          <a:xfrm>
            <a:off x="846287" y="1966535"/>
            <a:ext cx="2807612" cy="1372673"/>
          </a:xfrm>
          <a:prstGeom prst="rect">
            <a:avLst/>
          </a:prstGeom>
          <a:noFill/>
        </p:spPr>
        <p:txBody>
          <a:bodyPr wrap="square" lIns="91431" tIns="45715" rIns="91431" bIns="45715"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356577226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iterate type="lt">
                                    <p:tmPct val="50000"/>
                                  </p:iterate>
                                  <p:childTnLst>
                                    <p:set>
                                      <p:cBhvr>
                                        <p:cTn id="10" dur="1" fill="hold">
                                          <p:stCondLst>
                                            <p:cond delay="0"/>
                                          </p:stCondLst>
                                        </p:cTn>
                                        <p:tgtEl>
                                          <p:spTgt spid="27"/>
                                        </p:tgtEl>
                                        <p:attrNameLst>
                                          <p:attrName>style.visibility</p:attrName>
                                        </p:attrNameLst>
                                      </p:cBhvr>
                                      <p:to>
                                        <p:strVal val="visible"/>
                                      </p:to>
                                    </p:set>
                                    <p:animEffect transition="in" filter="wipe(left)">
                                      <p:cBhvr>
                                        <p:cTn id="11" dur="30"/>
                                        <p:tgtEl>
                                          <p:spTgt spid="2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5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1000"/>
                                        <p:tgtEl>
                                          <p:spTgt spid="19"/>
                                        </p:tgtEl>
                                      </p:cBhvr>
                                    </p:animEffect>
                                  </p:childTnLst>
                                </p:cTn>
                              </p:par>
                              <p:par>
                                <p:cTn id="51" presetID="2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1000"/>
                                        <p:tgtEl>
                                          <p:spTgt spid="21"/>
                                        </p:tgtEl>
                                      </p:cBhvr>
                                    </p:animEffect>
                                  </p:childTnLst>
                                </p:cTn>
                              </p:par>
                              <p:par>
                                <p:cTn id="54" presetID="22" presetClass="entr" presetSubtype="8" fill="hold" grpId="0" nodeType="withEffect">
                                  <p:stCondLst>
                                    <p:cond delay="1400"/>
                                  </p:stCondLst>
                                  <p:childTnLst>
                                    <p:set>
                                      <p:cBhvr>
                                        <p:cTn id="55" dur="1" fill="hold">
                                          <p:stCondLst>
                                            <p:cond delay="0"/>
                                          </p:stCondLst>
                                        </p:cTn>
                                        <p:tgtEl>
                                          <p:spTgt spid="23"/>
                                        </p:tgtEl>
                                        <p:attrNameLst>
                                          <p:attrName>style.visibility</p:attrName>
                                        </p:attrNameLst>
                                      </p:cBhvr>
                                      <p:to>
                                        <p:strVal val="visible"/>
                                      </p:to>
                                    </p:set>
                                    <p:animEffect transition="in" filter="wipe(left)">
                                      <p:cBhvr>
                                        <p:cTn id="56" dur="1000"/>
                                        <p:tgtEl>
                                          <p:spTgt spid="23"/>
                                        </p:tgtEl>
                                      </p:cBhvr>
                                    </p:animEffect>
                                  </p:childTnLst>
                                </p:cTn>
                              </p:par>
                              <p:par>
                                <p:cTn id="57" presetID="22" presetClass="entr" presetSubtype="8" fill="hold" grpId="0" nodeType="withEffect">
                                  <p:stCondLst>
                                    <p:cond delay="160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7"/>
          <p:cNvSpPr>
            <a:spLocks noChangeShapeType="1"/>
          </p:cNvSpPr>
          <p:nvPr/>
        </p:nvSpPr>
        <p:spPr bwMode="auto">
          <a:xfrm>
            <a:off x="4575158" y="2288288"/>
            <a:ext cx="0" cy="866659"/>
          </a:xfrm>
          <a:prstGeom prst="line">
            <a:avLst/>
          </a:prstGeom>
          <a:noFill/>
          <a:ln w="19050"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0" name="Oval 8"/>
          <p:cNvSpPr>
            <a:spLocks noChangeArrowheads="1"/>
          </p:cNvSpPr>
          <p:nvPr/>
        </p:nvSpPr>
        <p:spPr bwMode="auto">
          <a:xfrm>
            <a:off x="4466356" y="3148251"/>
            <a:ext cx="213657" cy="213657"/>
          </a:xfrm>
          <a:prstGeom prst="ellipse">
            <a:avLst/>
          </a:prstGeom>
          <a:solidFill>
            <a:schemeClr val="accent4"/>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1" name="Oval 9"/>
          <p:cNvSpPr>
            <a:spLocks noChangeArrowheads="1"/>
          </p:cNvSpPr>
          <p:nvPr/>
        </p:nvSpPr>
        <p:spPr bwMode="auto">
          <a:xfrm>
            <a:off x="6230243" y="3148251"/>
            <a:ext cx="215663"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2" name="Oval 10"/>
          <p:cNvSpPr>
            <a:spLocks noChangeArrowheads="1"/>
          </p:cNvSpPr>
          <p:nvPr/>
        </p:nvSpPr>
        <p:spPr bwMode="auto">
          <a:xfrm>
            <a:off x="7996241" y="3148251"/>
            <a:ext cx="212655"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3" name="Oval 11"/>
          <p:cNvSpPr>
            <a:spLocks noChangeArrowheads="1"/>
          </p:cNvSpPr>
          <p:nvPr/>
        </p:nvSpPr>
        <p:spPr bwMode="auto">
          <a:xfrm>
            <a:off x="2700678" y="3148251"/>
            <a:ext cx="213657"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4" name="Oval 12"/>
          <p:cNvSpPr>
            <a:spLocks noChangeArrowheads="1"/>
          </p:cNvSpPr>
          <p:nvPr/>
        </p:nvSpPr>
        <p:spPr bwMode="auto">
          <a:xfrm>
            <a:off x="934999" y="3148251"/>
            <a:ext cx="213657"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5" name="Freeform 13"/>
          <p:cNvSpPr>
            <a:spLocks/>
          </p:cNvSpPr>
          <p:nvPr/>
        </p:nvSpPr>
        <p:spPr bwMode="auto">
          <a:xfrm>
            <a:off x="1041432" y="2492717"/>
            <a:ext cx="3533726" cy="662228"/>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6" name="Freeform 14"/>
          <p:cNvSpPr>
            <a:spLocks/>
          </p:cNvSpPr>
          <p:nvPr/>
        </p:nvSpPr>
        <p:spPr bwMode="auto">
          <a:xfrm>
            <a:off x="2807111" y="2712933"/>
            <a:ext cx="1768047" cy="442012"/>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7" name="Freeform 15"/>
          <p:cNvSpPr>
            <a:spLocks/>
          </p:cNvSpPr>
          <p:nvPr/>
        </p:nvSpPr>
        <p:spPr bwMode="auto">
          <a:xfrm>
            <a:off x="4575159" y="2492717"/>
            <a:ext cx="3531358" cy="662228"/>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8" name="Freeform 16"/>
          <p:cNvSpPr>
            <a:spLocks/>
          </p:cNvSpPr>
          <p:nvPr/>
        </p:nvSpPr>
        <p:spPr bwMode="auto">
          <a:xfrm>
            <a:off x="4575159" y="2712933"/>
            <a:ext cx="1765679" cy="442012"/>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4" name="Freeform 6"/>
          <p:cNvSpPr>
            <a:spLocks/>
          </p:cNvSpPr>
          <p:nvPr/>
        </p:nvSpPr>
        <p:spPr bwMode="auto">
          <a:xfrm>
            <a:off x="4078936" y="1101808"/>
            <a:ext cx="986130" cy="1253918"/>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w="5" cap="flat">
            <a:noFill/>
            <a:prstDash val="solid"/>
            <a:miter lim="800000"/>
            <a:headEnd/>
            <a:tailEnd/>
          </a:ln>
        </p:spPr>
        <p:txBody>
          <a:bodyPr vert="horz" wrap="square" lIns="68573" tIns="215978" rIns="68573" bIns="34287" numCol="1" anchor="t" anchorCtr="0" compatLnSpc="1">
            <a:prstTxWarp prst="textNoShape">
              <a:avLst/>
            </a:prstTxWarp>
          </a:bodyPr>
          <a:lstStyle/>
          <a:p>
            <a:pPr lvl="0" algn="ctr"/>
            <a:r>
              <a:rPr lang="zh-CN" altLang="en-US" kern="0" dirty="0">
                <a:solidFill>
                  <a:prstClr val="white"/>
                </a:solidFill>
                <a:latin typeface="AvantGarde Md BT" pitchFamily="34" charset="0"/>
                <a:ea typeface="微软雅黑" pitchFamily="34" charset="-122"/>
              </a:rPr>
              <a:t>添加标题</a:t>
            </a:r>
          </a:p>
        </p:txBody>
      </p:sp>
      <p:sp>
        <p:nvSpPr>
          <p:cNvPr id="32" name="矩形 31"/>
          <p:cNvSpPr/>
          <p:nvPr/>
        </p:nvSpPr>
        <p:spPr>
          <a:xfrm>
            <a:off x="463387"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463385"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6" name="矩形 35"/>
          <p:cNvSpPr/>
          <p:nvPr/>
        </p:nvSpPr>
        <p:spPr>
          <a:xfrm>
            <a:off x="2193541"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2193538"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8" name="矩形 37"/>
          <p:cNvSpPr/>
          <p:nvPr/>
        </p:nvSpPr>
        <p:spPr>
          <a:xfrm>
            <a:off x="3958430"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3958429"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0" name="矩形 39"/>
          <p:cNvSpPr/>
          <p:nvPr/>
        </p:nvSpPr>
        <p:spPr>
          <a:xfrm>
            <a:off x="5724503"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724503"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2" name="矩形 41"/>
          <p:cNvSpPr/>
          <p:nvPr/>
        </p:nvSpPr>
        <p:spPr>
          <a:xfrm>
            <a:off x="7488999"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7488997"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500"/>
                                        <p:tgtEl>
                                          <p:spTgt spid="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3*#ppt_w"/>
                                          </p:val>
                                        </p:tav>
                                        <p:tav tm="100000">
                                          <p:val>
                                            <p:strVal val="#ppt_w"/>
                                          </p:val>
                                        </p:tav>
                                      </p:tavLst>
                                    </p:anim>
                                    <p:anim calcmode="lin" valueType="num">
                                      <p:cBhvr>
                                        <p:cTn id="30" dur="500" fill="hold"/>
                                        <p:tgtEl>
                                          <p:spTgt spid="20"/>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strVal val="4/3*#ppt_w"/>
                                          </p:val>
                                        </p:tav>
                                        <p:tav tm="100000">
                                          <p:val>
                                            <p:strVal val="#ppt_w"/>
                                          </p:val>
                                        </p:tav>
                                      </p:tavLst>
                                    </p:anim>
                                    <p:anim calcmode="lin" valueType="num">
                                      <p:cBhvr>
                                        <p:cTn id="34" dur="500" fill="hold"/>
                                        <p:tgtEl>
                                          <p:spTgt spid="23"/>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strVal val="4/3*#ppt_w"/>
                                          </p:val>
                                        </p:tav>
                                        <p:tav tm="100000">
                                          <p:val>
                                            <p:strVal val="#ppt_w"/>
                                          </p:val>
                                        </p:tav>
                                      </p:tavLst>
                                    </p:anim>
                                    <p:anim calcmode="lin" valueType="num">
                                      <p:cBhvr>
                                        <p:cTn id="38" dur="500" fill="hold"/>
                                        <p:tgtEl>
                                          <p:spTgt spid="21"/>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strVal val="4/3*#ppt_w"/>
                                          </p:val>
                                        </p:tav>
                                        <p:tav tm="100000">
                                          <p:val>
                                            <p:strVal val="#ppt_w"/>
                                          </p:val>
                                        </p:tav>
                                      </p:tavLst>
                                    </p:anim>
                                    <p:anim calcmode="lin" valueType="num">
                                      <p:cBhvr>
                                        <p:cTn id="42" dur="500" fill="hold"/>
                                        <p:tgtEl>
                                          <p:spTgt spid="24"/>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strVal val="4/3*#ppt_w"/>
                                          </p:val>
                                        </p:tav>
                                        <p:tav tm="100000">
                                          <p:val>
                                            <p:strVal val="#ppt_w"/>
                                          </p:val>
                                        </p:tav>
                                      </p:tavLst>
                                    </p:anim>
                                    <p:anim calcmode="lin" valueType="num">
                                      <p:cBhvr>
                                        <p:cTn id="46" dur="500" fill="hold"/>
                                        <p:tgtEl>
                                          <p:spTgt spid="22"/>
                                        </p:tgtEl>
                                        <p:attrNameLst>
                                          <p:attrName>ppt_h</p:attrName>
                                        </p:attrNameLst>
                                      </p:cBhvr>
                                      <p:tavLst>
                                        <p:tav tm="0">
                                          <p:val>
                                            <p:strVal val="4/3*#ppt_h"/>
                                          </p:val>
                                        </p:tav>
                                        <p:tav tm="100000">
                                          <p:val>
                                            <p:strVal val="#ppt_h"/>
                                          </p:val>
                                        </p:tav>
                                      </p:tavLst>
                                    </p:anim>
                                  </p:childTnLst>
                                </p:cTn>
                              </p:par>
                            </p:childTnLst>
                          </p:cTn>
                        </p:par>
                        <p:par>
                          <p:cTn id="47" fill="hold">
                            <p:stCondLst>
                              <p:cond delay="24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childTnLst>
                          </p:cTn>
                        </p:par>
                        <p:par>
                          <p:cTn id="54" fill="hold">
                            <p:stCondLst>
                              <p:cond delay="290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childTnLst>
                          </p:cTn>
                        </p:par>
                        <p:par>
                          <p:cTn id="61" fill="hold">
                            <p:stCondLst>
                              <p:cond delay="3400"/>
                            </p:stCondLst>
                            <p:childTnLst>
                              <p:par>
                                <p:cTn id="62" presetID="10" presetClass="entr" presetSubtype="0"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39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32" grpId="0"/>
      <p:bldP spid="33" grpId="0"/>
      <p:bldP spid="36" grpId="0"/>
      <p:bldP spid="37" grpId="0"/>
      <p:bldP spid="38" grpId="0"/>
      <p:bldP spid="39" grpId="0"/>
      <p:bldP spid="40" grpId="0"/>
      <p:bldP spid="41" grpId="0"/>
      <p:bldP spid="42"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2719551" y="1005576"/>
            <a:ext cx="3704899" cy="3759902"/>
            <a:chOff x="3646934" y="1340768"/>
            <a:chExt cx="4939865" cy="5013202"/>
          </a:xfrm>
          <a:solidFill>
            <a:srgbClr val="00B0F0"/>
          </a:solidFill>
        </p:grpSpPr>
        <p:sp>
          <p:nvSpPr>
            <p:cNvPr id="7" name="Freeform 11"/>
            <p:cNvSpPr>
              <a:spLocks/>
            </p:cNvSpPr>
            <p:nvPr/>
          </p:nvSpPr>
          <p:spPr bwMode="auto">
            <a:xfrm>
              <a:off x="5689646" y="1340768"/>
              <a:ext cx="854441" cy="1340794"/>
            </a:xfrm>
            <a:custGeom>
              <a:avLst/>
              <a:gdLst>
                <a:gd name="T0" fmla="*/ 136 w 272"/>
                <a:gd name="T1" fmla="*/ 0 h 427"/>
                <a:gd name="T2" fmla="*/ 272 w 272"/>
                <a:gd name="T3" fmla="*/ 136 h 427"/>
                <a:gd name="T4" fmla="*/ 255 w 272"/>
                <a:gd name="T5" fmla="*/ 201 h 427"/>
                <a:gd name="T6" fmla="*/ 139 w 272"/>
                <a:gd name="T7" fmla="*/ 427 h 427"/>
                <a:gd name="T8" fmla="*/ 19 w 272"/>
                <a:gd name="T9" fmla="*/ 206 h 427"/>
                <a:gd name="T10" fmla="*/ 13 w 272"/>
                <a:gd name="T11" fmla="*/ 195 h 427"/>
                <a:gd name="T12" fmla="*/ 13 w 272"/>
                <a:gd name="T13" fmla="*/ 195 h 427"/>
                <a:gd name="T14" fmla="*/ 0 w 272"/>
                <a:gd name="T15" fmla="*/ 136 h 427"/>
                <a:gd name="T16" fmla="*/ 136 w 272"/>
                <a:gd name="T17" fmla="*/ 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0"/>
                  </a:moveTo>
                  <a:cubicBezTo>
                    <a:pt x="211" y="0"/>
                    <a:pt x="272" y="61"/>
                    <a:pt x="272" y="136"/>
                  </a:cubicBezTo>
                  <a:cubicBezTo>
                    <a:pt x="272" y="160"/>
                    <a:pt x="266" y="182"/>
                    <a:pt x="255" y="201"/>
                  </a:cubicBezTo>
                  <a:cubicBezTo>
                    <a:pt x="139" y="427"/>
                    <a:pt x="139" y="427"/>
                    <a:pt x="139" y="427"/>
                  </a:cubicBezTo>
                  <a:cubicBezTo>
                    <a:pt x="19" y="206"/>
                    <a:pt x="19" y="206"/>
                    <a:pt x="19" y="206"/>
                  </a:cubicBezTo>
                  <a:cubicBezTo>
                    <a:pt x="17" y="203"/>
                    <a:pt x="15" y="199"/>
                    <a:pt x="13" y="195"/>
                  </a:cubicBezTo>
                  <a:cubicBezTo>
                    <a:pt x="13" y="195"/>
                    <a:pt x="13" y="195"/>
                    <a:pt x="13" y="195"/>
                  </a:cubicBezTo>
                  <a:cubicBezTo>
                    <a:pt x="5" y="177"/>
                    <a:pt x="0" y="157"/>
                    <a:pt x="0" y="136"/>
                  </a:cubicBezTo>
                  <a:cubicBezTo>
                    <a:pt x="0" y="61"/>
                    <a:pt x="61" y="0"/>
                    <a:pt x="136"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135000" rIns="68580" bIns="34290" numCol="1" anchor="t" anchorCtr="0" compatLnSpc="1">
              <a:prstTxWarp prst="textNoShape">
                <a:avLst/>
              </a:prstTxWarp>
            </a:bodyPr>
            <a:lstStyle/>
            <a:p>
              <a:pPr algn="ctr"/>
              <a:r>
                <a:rPr lang="en-US" altLang="zh-CN" sz="3000" dirty="0">
                  <a:solidFill>
                    <a:schemeClr val="bg1"/>
                  </a:solidFill>
                  <a:latin typeface="AvantGarde Md BT" pitchFamily="34" charset="0"/>
                </a:rPr>
                <a:t>01</a:t>
              </a:r>
              <a:endParaRPr lang="zh-CN" altLang="en-US" sz="3000" dirty="0">
                <a:solidFill>
                  <a:schemeClr val="bg1"/>
                </a:solidFill>
                <a:latin typeface="AvantGarde Md BT" pitchFamily="34" charset="0"/>
              </a:endParaRPr>
            </a:p>
          </p:txBody>
        </p:sp>
        <p:sp>
          <p:nvSpPr>
            <p:cNvPr id="11" name="Freeform 12"/>
            <p:cNvSpPr>
              <a:spLocks/>
            </p:cNvSpPr>
            <p:nvPr/>
          </p:nvSpPr>
          <p:spPr bwMode="auto">
            <a:xfrm>
              <a:off x="5689646" y="5013176"/>
              <a:ext cx="854441" cy="1340794"/>
            </a:xfrm>
            <a:custGeom>
              <a:avLst/>
              <a:gdLst>
                <a:gd name="T0" fmla="*/ 136 w 272"/>
                <a:gd name="T1" fmla="*/ 427 h 427"/>
                <a:gd name="T2" fmla="*/ 272 w 272"/>
                <a:gd name="T3" fmla="*/ 291 h 427"/>
                <a:gd name="T4" fmla="*/ 255 w 272"/>
                <a:gd name="T5" fmla="*/ 226 h 427"/>
                <a:gd name="T6" fmla="*/ 139 w 272"/>
                <a:gd name="T7" fmla="*/ 0 h 427"/>
                <a:gd name="T8" fmla="*/ 19 w 272"/>
                <a:gd name="T9" fmla="*/ 221 h 427"/>
                <a:gd name="T10" fmla="*/ 13 w 272"/>
                <a:gd name="T11" fmla="*/ 232 h 427"/>
                <a:gd name="T12" fmla="*/ 13 w 272"/>
                <a:gd name="T13" fmla="*/ 232 h 427"/>
                <a:gd name="T14" fmla="*/ 0 w 272"/>
                <a:gd name="T15" fmla="*/ 291 h 427"/>
                <a:gd name="T16" fmla="*/ 136 w 272"/>
                <a:gd name="T17"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427">
                  <a:moveTo>
                    <a:pt x="136" y="427"/>
                  </a:moveTo>
                  <a:cubicBezTo>
                    <a:pt x="211" y="427"/>
                    <a:pt x="272" y="366"/>
                    <a:pt x="272" y="291"/>
                  </a:cubicBezTo>
                  <a:cubicBezTo>
                    <a:pt x="272" y="268"/>
                    <a:pt x="266" y="245"/>
                    <a:pt x="255" y="226"/>
                  </a:cubicBezTo>
                  <a:cubicBezTo>
                    <a:pt x="139" y="0"/>
                    <a:pt x="139" y="0"/>
                    <a:pt x="139" y="0"/>
                  </a:cubicBezTo>
                  <a:cubicBezTo>
                    <a:pt x="19" y="221"/>
                    <a:pt x="19" y="221"/>
                    <a:pt x="19" y="221"/>
                  </a:cubicBezTo>
                  <a:cubicBezTo>
                    <a:pt x="17" y="224"/>
                    <a:pt x="15" y="228"/>
                    <a:pt x="13" y="232"/>
                  </a:cubicBezTo>
                  <a:cubicBezTo>
                    <a:pt x="13" y="232"/>
                    <a:pt x="13" y="232"/>
                    <a:pt x="13" y="232"/>
                  </a:cubicBezTo>
                  <a:cubicBezTo>
                    <a:pt x="5" y="250"/>
                    <a:pt x="0" y="270"/>
                    <a:pt x="0" y="291"/>
                  </a:cubicBezTo>
                  <a:cubicBezTo>
                    <a:pt x="0" y="366"/>
                    <a:pt x="61" y="427"/>
                    <a:pt x="136" y="427"/>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432000" rIns="68580" bIns="35100" numCol="1" anchor="t" anchorCtr="0" compatLnSpc="1">
              <a:prstTxWarp prst="textNoShape">
                <a:avLst/>
              </a:prstTxWarp>
            </a:bodyPr>
            <a:lstStyle/>
            <a:p>
              <a:pPr algn="ctr"/>
              <a:r>
                <a:rPr lang="en-US" altLang="zh-CN" sz="3000" dirty="0">
                  <a:solidFill>
                    <a:schemeClr val="bg1"/>
                  </a:solidFill>
                  <a:latin typeface="AvantGarde Md BT" pitchFamily="34" charset="0"/>
                </a:rPr>
                <a:t>03</a:t>
              </a:r>
              <a:endParaRPr lang="zh-CN" altLang="en-US" sz="3000" dirty="0">
                <a:solidFill>
                  <a:schemeClr val="bg1"/>
                </a:solidFill>
                <a:latin typeface="AvantGarde Md BT" pitchFamily="34" charset="0"/>
              </a:endParaRPr>
            </a:p>
          </p:txBody>
        </p:sp>
        <p:sp>
          <p:nvSpPr>
            <p:cNvPr id="13" name="Freeform 13"/>
            <p:cNvSpPr>
              <a:spLocks/>
            </p:cNvSpPr>
            <p:nvPr/>
          </p:nvSpPr>
          <p:spPr bwMode="auto">
            <a:xfrm>
              <a:off x="7247334" y="3420813"/>
              <a:ext cx="1339465" cy="853112"/>
            </a:xfrm>
            <a:custGeom>
              <a:avLst/>
              <a:gdLst>
                <a:gd name="T0" fmla="*/ 427 w 427"/>
                <a:gd name="T1" fmla="*/ 136 h 272"/>
                <a:gd name="T2" fmla="*/ 291 w 427"/>
                <a:gd name="T3" fmla="*/ 272 h 272"/>
                <a:gd name="T4" fmla="*/ 226 w 427"/>
                <a:gd name="T5" fmla="*/ 255 h 272"/>
                <a:gd name="T6" fmla="*/ 0 w 427"/>
                <a:gd name="T7" fmla="*/ 139 h 272"/>
                <a:gd name="T8" fmla="*/ 221 w 427"/>
                <a:gd name="T9" fmla="*/ 19 h 272"/>
                <a:gd name="T10" fmla="*/ 232 w 427"/>
                <a:gd name="T11" fmla="*/ 13 h 272"/>
                <a:gd name="T12" fmla="*/ 232 w 427"/>
                <a:gd name="T13" fmla="*/ 13 h 272"/>
                <a:gd name="T14" fmla="*/ 291 w 427"/>
                <a:gd name="T15" fmla="*/ 0 h 272"/>
                <a:gd name="T16" fmla="*/ 427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427" y="136"/>
                  </a:moveTo>
                  <a:cubicBezTo>
                    <a:pt x="427" y="211"/>
                    <a:pt x="366" y="272"/>
                    <a:pt x="291" y="272"/>
                  </a:cubicBezTo>
                  <a:cubicBezTo>
                    <a:pt x="268" y="272"/>
                    <a:pt x="246" y="266"/>
                    <a:pt x="226" y="255"/>
                  </a:cubicBezTo>
                  <a:cubicBezTo>
                    <a:pt x="0" y="139"/>
                    <a:pt x="0" y="139"/>
                    <a:pt x="0" y="139"/>
                  </a:cubicBezTo>
                  <a:cubicBezTo>
                    <a:pt x="221" y="19"/>
                    <a:pt x="221" y="19"/>
                    <a:pt x="221" y="19"/>
                  </a:cubicBezTo>
                  <a:cubicBezTo>
                    <a:pt x="225" y="17"/>
                    <a:pt x="228" y="15"/>
                    <a:pt x="232" y="13"/>
                  </a:cubicBezTo>
                  <a:cubicBezTo>
                    <a:pt x="232" y="13"/>
                    <a:pt x="232" y="13"/>
                    <a:pt x="232" y="13"/>
                  </a:cubicBezTo>
                  <a:cubicBezTo>
                    <a:pt x="250" y="4"/>
                    <a:pt x="270" y="0"/>
                    <a:pt x="291" y="0"/>
                  </a:cubicBezTo>
                  <a:cubicBezTo>
                    <a:pt x="366" y="0"/>
                    <a:pt x="427" y="61"/>
                    <a:pt x="427" y="13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78000" tIns="35100" rIns="68580" bIns="34290" numCol="1" anchor="ctr" anchorCtr="0" compatLnSpc="1">
              <a:prstTxWarp prst="textNoShape">
                <a:avLst/>
              </a:prstTxWarp>
            </a:bodyPr>
            <a:lstStyle/>
            <a:p>
              <a:pPr algn="ctr"/>
              <a:r>
                <a:rPr lang="en-US" altLang="zh-CN" sz="3000" dirty="0">
                  <a:solidFill>
                    <a:schemeClr val="bg1"/>
                  </a:solidFill>
                  <a:latin typeface="AvantGarde Md BT" pitchFamily="34" charset="0"/>
                </a:rPr>
                <a:t>02</a:t>
              </a:r>
              <a:endParaRPr lang="zh-CN" altLang="en-US" sz="3000" dirty="0">
                <a:solidFill>
                  <a:schemeClr val="bg1"/>
                </a:solidFill>
                <a:latin typeface="AvantGarde Md BT" pitchFamily="34" charset="0"/>
              </a:endParaRPr>
            </a:p>
          </p:txBody>
        </p:sp>
        <p:sp>
          <p:nvSpPr>
            <p:cNvPr id="14" name="Freeform 14"/>
            <p:cNvSpPr>
              <a:spLocks/>
            </p:cNvSpPr>
            <p:nvPr/>
          </p:nvSpPr>
          <p:spPr bwMode="auto">
            <a:xfrm>
              <a:off x="3646934" y="3420813"/>
              <a:ext cx="1340795" cy="853112"/>
            </a:xfrm>
            <a:custGeom>
              <a:avLst/>
              <a:gdLst>
                <a:gd name="T0" fmla="*/ 0 w 427"/>
                <a:gd name="T1" fmla="*/ 136 h 272"/>
                <a:gd name="T2" fmla="*/ 136 w 427"/>
                <a:gd name="T3" fmla="*/ 272 h 272"/>
                <a:gd name="T4" fmla="*/ 201 w 427"/>
                <a:gd name="T5" fmla="*/ 255 h 272"/>
                <a:gd name="T6" fmla="*/ 427 w 427"/>
                <a:gd name="T7" fmla="*/ 139 h 272"/>
                <a:gd name="T8" fmla="*/ 207 w 427"/>
                <a:gd name="T9" fmla="*/ 19 h 272"/>
                <a:gd name="T10" fmla="*/ 195 w 427"/>
                <a:gd name="T11" fmla="*/ 13 h 272"/>
                <a:gd name="T12" fmla="*/ 195 w 427"/>
                <a:gd name="T13" fmla="*/ 13 h 272"/>
                <a:gd name="T14" fmla="*/ 136 w 427"/>
                <a:gd name="T15" fmla="*/ 0 h 272"/>
                <a:gd name="T16" fmla="*/ 0 w 427"/>
                <a:gd name="T17" fmla="*/ 13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72">
                  <a:moveTo>
                    <a:pt x="0" y="136"/>
                  </a:moveTo>
                  <a:cubicBezTo>
                    <a:pt x="0" y="211"/>
                    <a:pt x="61" y="272"/>
                    <a:pt x="136" y="272"/>
                  </a:cubicBezTo>
                  <a:cubicBezTo>
                    <a:pt x="160" y="272"/>
                    <a:pt x="182" y="266"/>
                    <a:pt x="201" y="255"/>
                  </a:cubicBezTo>
                  <a:cubicBezTo>
                    <a:pt x="427" y="139"/>
                    <a:pt x="427" y="139"/>
                    <a:pt x="427" y="139"/>
                  </a:cubicBezTo>
                  <a:cubicBezTo>
                    <a:pt x="207" y="19"/>
                    <a:pt x="207" y="19"/>
                    <a:pt x="207" y="19"/>
                  </a:cubicBezTo>
                  <a:cubicBezTo>
                    <a:pt x="203" y="17"/>
                    <a:pt x="199" y="15"/>
                    <a:pt x="195" y="13"/>
                  </a:cubicBezTo>
                  <a:cubicBezTo>
                    <a:pt x="195" y="13"/>
                    <a:pt x="195" y="13"/>
                    <a:pt x="195" y="13"/>
                  </a:cubicBezTo>
                  <a:cubicBezTo>
                    <a:pt x="177" y="4"/>
                    <a:pt x="157" y="0"/>
                    <a:pt x="136" y="0"/>
                  </a:cubicBezTo>
                  <a:cubicBezTo>
                    <a:pt x="61" y="0"/>
                    <a:pt x="0" y="61"/>
                    <a:pt x="0" y="136"/>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7500" tIns="35100" rIns="378000" bIns="34290" numCol="1" anchor="ctr" anchorCtr="0" compatLnSpc="1">
              <a:prstTxWarp prst="textNoShape">
                <a:avLst/>
              </a:prstTxWarp>
            </a:bodyPr>
            <a:lstStyle/>
            <a:p>
              <a:pPr algn="ctr"/>
              <a:r>
                <a:rPr lang="en-US" altLang="zh-CN" sz="3000" dirty="0">
                  <a:solidFill>
                    <a:schemeClr val="bg1"/>
                  </a:solidFill>
                  <a:latin typeface="AvantGarde Md BT" pitchFamily="34" charset="0"/>
                </a:rPr>
                <a:t>04</a:t>
              </a:r>
              <a:endParaRPr lang="zh-CN" altLang="en-US" sz="3000" dirty="0">
                <a:solidFill>
                  <a:schemeClr val="bg1"/>
                </a:solidFill>
                <a:latin typeface="AvantGarde Md BT" pitchFamily="34" charset="0"/>
              </a:endParaRPr>
            </a:p>
          </p:txBody>
        </p:sp>
      </p:grpSp>
      <p:grpSp>
        <p:nvGrpSpPr>
          <p:cNvPr id="3" name="组合 14"/>
          <p:cNvGrpSpPr/>
          <p:nvPr/>
        </p:nvGrpSpPr>
        <p:grpSpPr>
          <a:xfrm>
            <a:off x="3826177" y="2139703"/>
            <a:ext cx="1491650" cy="1491648"/>
            <a:chOff x="5072992" y="2642531"/>
            <a:chExt cx="1988866" cy="1988864"/>
          </a:xfrm>
        </p:grpSpPr>
        <p:sp>
          <p:nvSpPr>
            <p:cNvPr id="16" name="Oval 19"/>
            <p:cNvSpPr>
              <a:spLocks noChangeArrowheads="1"/>
            </p:cNvSpPr>
            <p:nvPr/>
          </p:nvSpPr>
          <p:spPr bwMode="auto">
            <a:xfrm>
              <a:off x="5072992" y="2642531"/>
              <a:ext cx="1988866" cy="1988864"/>
            </a:xfrm>
            <a:prstGeom prst="ellipse">
              <a:avLst/>
            </a:prstGeom>
            <a:solidFill>
              <a:schemeClr val="bg1">
                <a:lumMod val="85000"/>
              </a:schemeClr>
            </a:solidFill>
            <a:ln w="19050" cap="flat" cmpd="sng" algn="ctr">
              <a:noFill/>
              <a:prstDash val="solid"/>
            </a:ln>
            <a:effectLst/>
          </p:spPr>
          <p:txBody>
            <a:bodyPr anchor="ctr"/>
            <a:lstStyle/>
            <a:p>
              <a:pPr algn="ctr">
                <a:lnSpc>
                  <a:spcPct val="120000"/>
                </a:lnSpc>
              </a:pPr>
              <a:endParaRPr lang="zh-CN" altLang="en-US" sz="900" kern="0" dirty="0">
                <a:solidFill>
                  <a:srgbClr val="4D4D4D"/>
                </a:solidFill>
                <a:latin typeface="微软雅黑" pitchFamily="34" charset="-122"/>
                <a:ea typeface="微软雅黑" pitchFamily="34" charset="-122"/>
              </a:endParaRPr>
            </a:p>
          </p:txBody>
        </p:sp>
        <p:sp>
          <p:nvSpPr>
            <p:cNvPr id="17" name="Oval 19"/>
            <p:cNvSpPr>
              <a:spLocks noChangeArrowheads="1"/>
            </p:cNvSpPr>
            <p:nvPr/>
          </p:nvSpPr>
          <p:spPr bwMode="auto">
            <a:xfrm>
              <a:off x="5459899" y="3047171"/>
              <a:ext cx="1215050" cy="1179584"/>
            </a:xfrm>
            <a:prstGeom prst="ellipse">
              <a:avLst/>
            </a:prstGeom>
            <a:solidFill>
              <a:schemeClr val="bg1">
                <a:lumMod val="65000"/>
              </a:schemeClr>
            </a:solidFill>
            <a:ln w="3175" cap="flat" cmpd="sng" algn="ctr">
              <a:noFill/>
              <a:prstDash val="solid"/>
            </a:ln>
            <a:effectLst/>
          </p:spPr>
          <p:txBody>
            <a:bodyPr anchor="ctr"/>
            <a:lstStyle/>
            <a:p>
              <a:pPr algn="ctr"/>
              <a:r>
                <a:rPr lang="zh-CN" altLang="en-US" kern="0" dirty="0" smtClean="0">
                  <a:solidFill>
                    <a:schemeClr val="bg1"/>
                  </a:solidFill>
                  <a:latin typeface="AvantGarde Md BT" pitchFamily="34" charset="0"/>
                  <a:ea typeface="微软雅黑" pitchFamily="34" charset="-122"/>
                </a:rPr>
                <a:t>添加标题</a:t>
              </a:r>
              <a:endParaRPr lang="zh-CN" altLang="en-US" kern="0" dirty="0">
                <a:solidFill>
                  <a:schemeClr val="bg1"/>
                </a:solidFill>
                <a:latin typeface="AvantGarde Md BT" pitchFamily="34" charset="0"/>
                <a:ea typeface="微软雅黑" pitchFamily="34" charset="-122"/>
              </a:endParaRPr>
            </a:p>
          </p:txBody>
        </p:sp>
      </p:grpSp>
      <p:sp>
        <p:nvSpPr>
          <p:cNvPr id="18" name="TextBox 17"/>
          <p:cNvSpPr txBox="1"/>
          <p:nvPr/>
        </p:nvSpPr>
        <p:spPr>
          <a:xfrm>
            <a:off x="1320315" y="153030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9" name="TextBox 18"/>
          <p:cNvSpPr txBox="1"/>
          <p:nvPr/>
        </p:nvSpPr>
        <p:spPr>
          <a:xfrm>
            <a:off x="2495470" y="1184057"/>
            <a:ext cx="1330707" cy="276999"/>
          </a:xfrm>
          <a:prstGeom prst="rect">
            <a:avLst/>
          </a:prstGeom>
          <a:noFill/>
        </p:spPr>
        <p:txBody>
          <a:bodyPr wrap="square" lIns="68560" tIns="0" rIns="68560" bIns="0" rtlCol="0" anchor="t">
            <a:spAutoFit/>
          </a:bodyPr>
          <a:lstStyle/>
          <a:p>
            <a:pPr algn="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0" name="TextBox 19"/>
          <p:cNvSpPr txBox="1"/>
          <p:nvPr/>
        </p:nvSpPr>
        <p:spPr>
          <a:xfrm>
            <a:off x="5331717" y="153030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1" name="TextBox 20"/>
          <p:cNvSpPr txBox="1"/>
          <p:nvPr/>
        </p:nvSpPr>
        <p:spPr>
          <a:xfrm>
            <a:off x="5331717" y="1184057"/>
            <a:ext cx="1330707" cy="276999"/>
          </a:xfrm>
          <a:prstGeom prst="rect">
            <a:avLst/>
          </a:prstGeom>
          <a:noFill/>
        </p:spPr>
        <p:txBody>
          <a:bodyPr wrap="square" lIns="68560" tIns="0" rIns="68560"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2" name="TextBox 21"/>
          <p:cNvSpPr txBox="1"/>
          <p:nvPr/>
        </p:nvSpPr>
        <p:spPr>
          <a:xfrm>
            <a:off x="1320315" y="386789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r>
              <a:rPr lang="zh-CN" altLang="en-US" sz="900" dirty="0">
                <a:solidFill>
                  <a:srgbClr val="262626"/>
                </a:solidFill>
                <a:latin typeface="微软雅黑" pitchFamily="34" charset="-122"/>
                <a:ea typeface="微软雅黑" pitchFamily="34" charset="-122"/>
              </a:rPr>
              <a:t>。</a:t>
            </a:r>
          </a:p>
        </p:txBody>
      </p:sp>
      <p:sp>
        <p:nvSpPr>
          <p:cNvPr id="23" name="TextBox 22"/>
          <p:cNvSpPr txBox="1"/>
          <p:nvPr/>
        </p:nvSpPr>
        <p:spPr>
          <a:xfrm>
            <a:off x="2495470" y="3521648"/>
            <a:ext cx="1330707" cy="276999"/>
          </a:xfrm>
          <a:prstGeom prst="rect">
            <a:avLst/>
          </a:prstGeom>
          <a:noFill/>
        </p:spPr>
        <p:txBody>
          <a:bodyPr wrap="square" lIns="68560" tIns="0" rIns="68560" bIns="0" rtlCol="0" anchor="t">
            <a:spAutoFit/>
          </a:bodyPr>
          <a:lstStyle/>
          <a:p>
            <a:pPr algn="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4" name="TextBox 23"/>
          <p:cNvSpPr txBox="1"/>
          <p:nvPr/>
        </p:nvSpPr>
        <p:spPr>
          <a:xfrm>
            <a:off x="5331717" y="3867896"/>
            <a:ext cx="2505862" cy="609383"/>
          </a:xfrm>
          <a:prstGeom prst="rect">
            <a:avLst/>
          </a:prstGeom>
          <a:noFill/>
        </p:spPr>
        <p:txBody>
          <a:bodyPr wrap="square" lIns="68560" tIns="34280" rIns="68560" bIns="34280" rtlCol="0">
            <a:spAutoFit/>
          </a:bodyPr>
          <a:lstStyle/>
          <a:p>
            <a:pPr algn="just">
              <a:lnSpc>
                <a:spcPct val="13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r>
              <a:rPr lang="zh-CN" altLang="en-US" sz="900" dirty="0">
                <a:solidFill>
                  <a:srgbClr val="262626"/>
                </a:solidFill>
                <a:latin typeface="微软雅黑" pitchFamily="34" charset="-122"/>
                <a:ea typeface="微软雅黑" pitchFamily="34" charset="-122"/>
              </a:rPr>
              <a:t>。</a:t>
            </a:r>
          </a:p>
        </p:txBody>
      </p:sp>
      <p:sp>
        <p:nvSpPr>
          <p:cNvPr id="25" name="TextBox 24"/>
          <p:cNvSpPr txBox="1"/>
          <p:nvPr/>
        </p:nvSpPr>
        <p:spPr>
          <a:xfrm>
            <a:off x="5331718" y="3521648"/>
            <a:ext cx="1330707" cy="276999"/>
          </a:xfrm>
          <a:prstGeom prst="rect">
            <a:avLst/>
          </a:prstGeom>
          <a:noFill/>
        </p:spPr>
        <p:txBody>
          <a:bodyPr wrap="square" lIns="68560" tIns="0" rIns="68560"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p14="http://schemas.microsoft.com/office/powerpoint/2010/main" val="261080485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 calcmode="lin" valueType="num">
                                      <p:cBhvr>
                                        <p:cTn id="16" dur="500" fill="hold"/>
                                        <p:tgtEl>
                                          <p:spTgt spid="2"/>
                                        </p:tgtEl>
                                        <p:attrNameLst>
                                          <p:attrName>style.rotation</p:attrName>
                                        </p:attrNameLst>
                                      </p:cBhvr>
                                      <p:tavLst>
                                        <p:tav tm="0">
                                          <p:val>
                                            <p:fltVal val="360"/>
                                          </p:val>
                                        </p:tav>
                                        <p:tav tm="100000">
                                          <p:val>
                                            <p:fltVal val="0"/>
                                          </p:val>
                                        </p:tav>
                                      </p:tavLst>
                                    </p:anim>
                                    <p:animEffect transition="in" filter="fade">
                                      <p:cBhvr>
                                        <p:cTn id="17" dur="500"/>
                                        <p:tgtEl>
                                          <p:spTgt spid="2"/>
                                        </p:tgtEl>
                                      </p:cBhvr>
                                    </p:animEffect>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p:tgtEl>
                                          <p:spTgt spid="19"/>
                                        </p:tgtEl>
                                        <p:attrNameLst>
                                          <p:attrName>ppt_x</p:attrName>
                                        </p:attrNameLst>
                                      </p:cBhvr>
                                      <p:tavLst>
                                        <p:tav tm="0">
                                          <p:val>
                                            <p:strVal val="#ppt_x+#ppt_w*1.125000"/>
                                          </p:val>
                                        </p:tav>
                                        <p:tav tm="100000">
                                          <p:val>
                                            <p:strVal val="#ppt_x"/>
                                          </p:val>
                                        </p:tav>
                                      </p:tavLst>
                                    </p:anim>
                                    <p:animEffect transition="in" filter="wipe(left)">
                                      <p:cBhvr>
                                        <p:cTn id="22" dur="500"/>
                                        <p:tgtEl>
                                          <p:spTgt spid="19"/>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p:tgtEl>
                                          <p:spTgt spid="21"/>
                                        </p:tgtEl>
                                        <p:attrNameLst>
                                          <p:attrName>ppt_x</p:attrName>
                                        </p:attrNameLst>
                                      </p:cBhvr>
                                      <p:tavLst>
                                        <p:tav tm="0">
                                          <p:val>
                                            <p:strVal val="#ppt_x-#ppt_w*1.125000"/>
                                          </p:val>
                                        </p:tav>
                                        <p:tav tm="100000">
                                          <p:val>
                                            <p:strVal val="#ppt_x"/>
                                          </p:val>
                                        </p:tav>
                                      </p:tavLst>
                                    </p:anim>
                                    <p:animEffect transition="in" filter="wipe(right)">
                                      <p:cBhvr>
                                        <p:cTn id="30" dur="500"/>
                                        <p:tgtEl>
                                          <p:spTgt spid="21"/>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p:tgtEl>
                                          <p:spTgt spid="20"/>
                                        </p:tgtEl>
                                        <p:attrNameLst>
                                          <p:attrName>ppt_x</p:attrName>
                                        </p:attrNameLst>
                                      </p:cBhvr>
                                      <p:tavLst>
                                        <p:tav tm="0">
                                          <p:val>
                                            <p:strVal val="#ppt_x-#ppt_w*1.125000"/>
                                          </p:val>
                                        </p:tav>
                                        <p:tav tm="100000">
                                          <p:val>
                                            <p:strVal val="#ppt_x"/>
                                          </p:val>
                                        </p:tav>
                                      </p:tavLst>
                                    </p:anim>
                                    <p:animEffect transition="in" filter="wipe(right)">
                                      <p:cBhvr>
                                        <p:cTn id="34" dur="500"/>
                                        <p:tgtEl>
                                          <p:spTgt spid="20"/>
                                        </p:tgtEl>
                                      </p:cBhvr>
                                    </p:animEffect>
                                  </p:childTnLst>
                                </p:cTn>
                              </p:par>
                              <p:par>
                                <p:cTn id="35" presetID="12" presetClass="entr" presetSubtype="2"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p:tgtEl>
                                          <p:spTgt spid="23"/>
                                        </p:tgtEl>
                                        <p:attrNameLst>
                                          <p:attrName>ppt_x</p:attrName>
                                        </p:attrNameLst>
                                      </p:cBhvr>
                                      <p:tavLst>
                                        <p:tav tm="0">
                                          <p:val>
                                            <p:strVal val="#ppt_x+#ppt_w*1.125000"/>
                                          </p:val>
                                        </p:tav>
                                        <p:tav tm="100000">
                                          <p:val>
                                            <p:strVal val="#ppt_x"/>
                                          </p:val>
                                        </p:tav>
                                      </p:tavLst>
                                    </p:anim>
                                    <p:animEffect transition="in" filter="wipe(left)">
                                      <p:cBhvr>
                                        <p:cTn id="38" dur="500"/>
                                        <p:tgtEl>
                                          <p:spTgt spid="23"/>
                                        </p:tgtEl>
                                      </p:cBhvr>
                                    </p:animEffect>
                                  </p:childTnLst>
                                </p:cTn>
                              </p:par>
                              <p:par>
                                <p:cTn id="39" presetID="12" presetClass="entr" presetSubtype="2"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p:tgtEl>
                                          <p:spTgt spid="22"/>
                                        </p:tgtEl>
                                        <p:attrNameLst>
                                          <p:attrName>ppt_x</p:attrName>
                                        </p:attrNameLst>
                                      </p:cBhvr>
                                      <p:tavLst>
                                        <p:tav tm="0">
                                          <p:val>
                                            <p:strVal val="#ppt_x+#ppt_w*1.125000"/>
                                          </p:val>
                                        </p:tav>
                                        <p:tav tm="100000">
                                          <p:val>
                                            <p:strVal val="#ppt_x"/>
                                          </p:val>
                                        </p:tav>
                                      </p:tavLst>
                                    </p:anim>
                                    <p:animEffect transition="in" filter="wipe(left)">
                                      <p:cBhvr>
                                        <p:cTn id="42" dur="500"/>
                                        <p:tgtEl>
                                          <p:spTgt spid="22"/>
                                        </p:tgtEl>
                                      </p:cBhvr>
                                    </p:animEffect>
                                  </p:childTnLst>
                                </p:cTn>
                              </p:par>
                              <p:par>
                                <p:cTn id="43" presetID="12" presetClass="entr" presetSubtype="8"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p:tgtEl>
                                          <p:spTgt spid="25"/>
                                        </p:tgtEl>
                                        <p:attrNameLst>
                                          <p:attrName>ppt_x</p:attrName>
                                        </p:attrNameLst>
                                      </p:cBhvr>
                                      <p:tavLst>
                                        <p:tav tm="0">
                                          <p:val>
                                            <p:strVal val="#ppt_x-#ppt_w*1.125000"/>
                                          </p:val>
                                        </p:tav>
                                        <p:tav tm="100000">
                                          <p:val>
                                            <p:strVal val="#ppt_x"/>
                                          </p:val>
                                        </p:tav>
                                      </p:tavLst>
                                    </p:anim>
                                    <p:animEffect transition="in" filter="wipe(right)">
                                      <p:cBhvr>
                                        <p:cTn id="46" dur="500"/>
                                        <p:tgtEl>
                                          <p:spTgt spid="25"/>
                                        </p:tgtEl>
                                      </p:cBhvr>
                                    </p:animEffect>
                                  </p:childTnLst>
                                </p:cTn>
                              </p:par>
                              <p:par>
                                <p:cTn id="47" presetID="12" presetClass="entr" presetSubtype="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ppt_x</p:attrName>
                                        </p:attrNameLst>
                                      </p:cBhvr>
                                      <p:tavLst>
                                        <p:tav tm="0">
                                          <p:val>
                                            <p:strVal val="#ppt_x-#ppt_w*1.125000"/>
                                          </p:val>
                                        </p:tav>
                                        <p:tav tm="100000">
                                          <p:val>
                                            <p:strVal val="#ppt_x"/>
                                          </p:val>
                                        </p:tav>
                                      </p:tavLst>
                                    </p:anim>
                                    <p:animEffect transition="in" filter="wipe(right)">
                                      <p:cBhvr>
                                        <p:cTn id="5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rPr>
                <a:t>82%</a:t>
              </a:r>
              <a:endParaRPr lang="zh-CN" altLang="en-US" spc="-113" dirty="0">
                <a:solidFill>
                  <a:schemeClr val="bg1">
                    <a:lumMod val="50000"/>
                  </a:schemeClr>
                </a:solidFill>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rPr>
                <a:t>73%</a:t>
              </a:r>
              <a:endParaRPr lang="zh-CN" altLang="en-US" spc="-113" dirty="0">
                <a:solidFill>
                  <a:schemeClr val="bg1">
                    <a:lumMod val="50000"/>
                  </a:schemeClr>
                </a:solidFill>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rPr>
                <a:t>56%</a:t>
              </a:r>
              <a:endParaRPr lang="zh-CN" altLang="en-US" spc="-113" dirty="0">
                <a:solidFill>
                  <a:schemeClr val="bg1">
                    <a:lumMod val="50000"/>
                  </a:schemeClr>
                </a:solidFill>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rPr>
                <a:t>32%</a:t>
              </a:r>
              <a:endParaRPr lang="zh-CN" altLang="en-US" spc="-113" dirty="0">
                <a:solidFill>
                  <a:schemeClr val="bg1">
                    <a:lumMod val="50000"/>
                  </a:schemeClr>
                </a:solidFill>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rPr>
              <a:t>A</a:t>
            </a:r>
            <a:endParaRPr lang="zh-CN" altLang="en-US" sz="2400" dirty="0">
              <a:solidFill>
                <a:prstClr val="white"/>
              </a:solidFill>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rPr>
              <a:t>A</a:t>
            </a:r>
            <a:endParaRPr lang="zh-CN" altLang="en-US" sz="2400" dirty="0">
              <a:solidFill>
                <a:prstClr val="white"/>
              </a:solidFill>
            </a:endParaRPr>
          </a:p>
        </p:txBody>
      </p:sp>
    </p:spTree>
    <p:extLst>
      <p:ext uri="{BB962C8B-B14F-4D97-AF65-F5344CB8AC3E}">
        <p14:creationId xmlns:p14="http://schemas.microsoft.com/office/powerpoint/2010/main" val="421176234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929269" y="1563638"/>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4400" b="1" dirty="0" smtClean="0">
                <a:solidFill>
                  <a:schemeClr val="accent4"/>
                </a:solidFill>
                <a:latin typeface="微软雅黑" pitchFamily="34" charset="-122"/>
                <a:ea typeface="微软雅黑" pitchFamily="34" charset="-122"/>
              </a:rPr>
              <a:t>04</a:t>
            </a:r>
            <a:endParaRPr lang="zh-CN" altLang="en-US" sz="4000" b="1" dirty="0">
              <a:solidFill>
                <a:schemeClr val="accent4"/>
              </a:solidFill>
              <a:latin typeface="微软雅黑" pitchFamily="34" charset="-122"/>
              <a:ea typeface="微软雅黑" pitchFamily="34" charset="-122"/>
            </a:endParaRPr>
          </a:p>
        </p:txBody>
      </p:sp>
      <p:sp>
        <p:nvSpPr>
          <p:cNvPr id="17" name="弧形 16"/>
          <p:cNvSpPr/>
          <p:nvPr/>
        </p:nvSpPr>
        <p:spPr>
          <a:xfrm>
            <a:off x="3929269" y="1419622"/>
            <a:ext cx="1296144"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21" name="TextBox 20"/>
          <p:cNvSpPr txBox="1"/>
          <p:nvPr/>
        </p:nvSpPr>
        <p:spPr>
          <a:xfrm>
            <a:off x="3790594" y="2923508"/>
            <a:ext cx="1573494" cy="345084"/>
          </a:xfrm>
          <a:prstGeom prst="rect">
            <a:avLst/>
          </a:prstGeom>
          <a:noFill/>
        </p:spPr>
        <p:txBody>
          <a:bodyPr wrap="square" lIns="91431" tIns="45715" rIns="91431" bIns="45715" rtlCol="0">
            <a:spAutoFit/>
          </a:bodyPr>
          <a:lstStyle/>
          <a:p>
            <a:pPr algn="ctr">
              <a:lnSpc>
                <a:spcPct val="130000"/>
              </a:lnSpc>
            </a:pPr>
            <a:r>
              <a:rPr lang="zh-CN" altLang="en-US" sz="1400" b="1" dirty="0" smtClean="0">
                <a:solidFill>
                  <a:schemeClr val="tx1">
                    <a:lumMod val="65000"/>
                    <a:lumOff val="35000"/>
                  </a:schemeClr>
                </a:solidFill>
                <a:latin typeface="微软雅黑" pitchFamily="34" charset="-122"/>
                <a:ea typeface="微软雅黑" pitchFamily="34" charset="-122"/>
              </a:rPr>
              <a:t>单击添加标题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6" name="TextBox 15"/>
          <p:cNvSpPr txBox="1"/>
          <p:nvPr/>
        </p:nvSpPr>
        <p:spPr>
          <a:xfrm>
            <a:off x="3131840" y="3422143"/>
            <a:ext cx="2895792" cy="37374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60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par>
                                <p:cTn id="11" presetID="53" presetClass="entr" presetSubtype="1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par>
                                <p:cTn id="16" presetID="47"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anim calcmode="lin" valueType="num">
                                      <p:cBhvr>
                                        <p:cTn id="19" dur="1000" fill="hold"/>
                                        <p:tgtEl>
                                          <p:spTgt spid="21"/>
                                        </p:tgtEl>
                                        <p:attrNameLst>
                                          <p:attrName>ppt_x</p:attrName>
                                        </p:attrNameLst>
                                      </p:cBhvr>
                                      <p:tavLst>
                                        <p:tav tm="0">
                                          <p:val>
                                            <p:strVal val="#ppt_x"/>
                                          </p:val>
                                        </p:tav>
                                        <p:tav tm="100000">
                                          <p:val>
                                            <p:strVal val="#ppt_x"/>
                                          </p:val>
                                        </p:tav>
                                      </p:tavLst>
                                    </p:anim>
                                    <p:anim calcmode="lin" valueType="num">
                                      <p:cBhvr>
                                        <p:cTn id="20" dur="1000" fill="hold"/>
                                        <p:tgtEl>
                                          <p:spTgt spid="21"/>
                                        </p:tgtEl>
                                        <p:attrNameLst>
                                          <p:attrName>ppt_y</p:attrName>
                                        </p:attrNameLst>
                                      </p:cBhvr>
                                      <p:tavLst>
                                        <p:tav tm="0">
                                          <p:val>
                                            <p:strVal val="#ppt_y-.1"/>
                                          </p:val>
                                        </p:tav>
                                        <p:tav tm="100000">
                                          <p:val>
                                            <p:strVal val="#ppt_y"/>
                                          </p:val>
                                        </p:tav>
                                      </p:tavLst>
                                    </p:anim>
                                  </p:childTnLst>
                                </p:cTn>
                              </p:par>
                            </p:childTnLst>
                          </p:cTn>
                        </p:par>
                        <p:par>
                          <p:cTn id="21" fill="hold">
                            <p:stCondLst>
                              <p:cond delay="11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1"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TextBox 137"/>
          <p:cNvSpPr txBox="1"/>
          <p:nvPr/>
        </p:nvSpPr>
        <p:spPr>
          <a:xfrm>
            <a:off x="5793590" y="2054518"/>
            <a:ext cx="2895792"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sp>
        <p:nvSpPr>
          <p:cNvPr id="55" name="空心弧 2"/>
          <p:cNvSpPr>
            <a:spLocks/>
          </p:cNvSpPr>
          <p:nvPr/>
        </p:nvSpPr>
        <p:spPr bwMode="auto">
          <a:xfrm rot="13247034">
            <a:off x="1048212" y="1650117"/>
            <a:ext cx="2174496" cy="2174496"/>
          </a:xfrm>
          <a:custGeom>
            <a:avLst/>
            <a:gdLst>
              <a:gd name="T0" fmla="*/ 2950 w 21600"/>
              <a:gd name="T1" fmla="*/ 15226 h 21600"/>
              <a:gd name="T2" fmla="*/ 1788 w 21600"/>
              <a:gd name="T3" fmla="*/ 10800 h 21600"/>
              <a:gd name="T4" fmla="*/ 10800 w 21600"/>
              <a:gd name="T5" fmla="*/ 1788 h 21600"/>
              <a:gd name="T6" fmla="*/ 19812 w 21600"/>
              <a:gd name="T7" fmla="*/ 10800 h 21600"/>
              <a:gd name="T8" fmla="*/ 18649 w 21600"/>
              <a:gd name="T9" fmla="*/ 15226 h 21600"/>
              <a:gd name="T10" fmla="*/ 20207 w 21600"/>
              <a:gd name="T11" fmla="*/ 16105 h 21600"/>
              <a:gd name="T12" fmla="*/ 21600 w 21600"/>
              <a:gd name="T13" fmla="*/ 10800 h 21600"/>
              <a:gd name="T14" fmla="*/ 10800 w 21600"/>
              <a:gd name="T15" fmla="*/ 0 h 21600"/>
              <a:gd name="T16" fmla="*/ 0 w 21600"/>
              <a:gd name="T17" fmla="*/ 10800 h 21600"/>
              <a:gd name="T18" fmla="*/ 1392 w 21600"/>
              <a:gd name="T19" fmla="*/ 16105 h 21600"/>
              <a:gd name="T20" fmla="*/ 2950 w 21600"/>
              <a:gd name="T21" fmla="*/ 15226 h 21600"/>
              <a:gd name="T22" fmla="*/ 0 w 21600"/>
              <a:gd name="T23" fmla="*/ 0 h 21600"/>
              <a:gd name="T24" fmla="*/ 21600 w 21600"/>
              <a:gd name="T25" fmla="*/ 1369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2950" y="15226"/>
                </a:moveTo>
                <a:cubicBezTo>
                  <a:pt x="2188" y="13875"/>
                  <a:pt x="1788" y="12351"/>
                  <a:pt x="1788" y="10800"/>
                </a:cubicBezTo>
                <a:cubicBezTo>
                  <a:pt x="1788" y="5822"/>
                  <a:pt x="5822" y="1788"/>
                  <a:pt x="10800" y="1788"/>
                </a:cubicBezTo>
                <a:cubicBezTo>
                  <a:pt x="15777" y="1788"/>
                  <a:pt x="19812" y="5822"/>
                  <a:pt x="19812" y="10800"/>
                </a:cubicBezTo>
                <a:cubicBezTo>
                  <a:pt x="19812" y="12351"/>
                  <a:pt x="19411" y="13875"/>
                  <a:pt x="18649" y="15226"/>
                </a:cubicBezTo>
                <a:lnTo>
                  <a:pt x="20207" y="16105"/>
                </a:lnTo>
                <a:cubicBezTo>
                  <a:pt x="21120" y="14486"/>
                  <a:pt x="21600" y="12658"/>
                  <a:pt x="21600" y="10800"/>
                </a:cubicBezTo>
                <a:cubicBezTo>
                  <a:pt x="21600" y="4835"/>
                  <a:pt x="16764" y="0"/>
                  <a:pt x="10800" y="0"/>
                </a:cubicBezTo>
                <a:cubicBezTo>
                  <a:pt x="4835" y="0"/>
                  <a:pt x="0" y="4835"/>
                  <a:pt x="0" y="10800"/>
                </a:cubicBezTo>
                <a:cubicBezTo>
                  <a:pt x="-1" y="12658"/>
                  <a:pt x="479" y="14486"/>
                  <a:pt x="1392" y="16105"/>
                </a:cubicBezTo>
                <a:lnTo>
                  <a:pt x="2950" y="15226"/>
                </a:lnTo>
                <a:close/>
              </a:path>
            </a:pathLst>
          </a:custGeom>
          <a:solidFill>
            <a:schemeClr val="accent2">
              <a:alpha val="59000"/>
            </a:schemeClr>
          </a:solidFill>
          <a:ln>
            <a:noFill/>
          </a:ln>
        </p:spPr>
        <p:txBody>
          <a:bodyPr lIns="91431" tIns="45715" rIns="91431" bIns="45715" anchor="ctr"/>
          <a:lstStyle/>
          <a:p>
            <a:endParaRPr lang="zh-CN" altLang="en-US"/>
          </a:p>
        </p:txBody>
      </p:sp>
      <p:sp>
        <p:nvSpPr>
          <p:cNvPr id="57" name="空心弧 4"/>
          <p:cNvSpPr>
            <a:spLocks/>
          </p:cNvSpPr>
          <p:nvPr/>
        </p:nvSpPr>
        <p:spPr bwMode="auto">
          <a:xfrm rot="16200000">
            <a:off x="854943" y="1472326"/>
            <a:ext cx="2532459" cy="2532461"/>
          </a:xfrm>
          <a:custGeom>
            <a:avLst/>
            <a:gdLst>
              <a:gd name="T0" fmla="*/ 6106 w 21600"/>
              <a:gd name="T1" fmla="*/ 18536 h 21600"/>
              <a:gd name="T2" fmla="*/ 1751 w 21600"/>
              <a:gd name="T3" fmla="*/ 10800 h 21600"/>
              <a:gd name="T4" fmla="*/ 10800 w 21600"/>
              <a:gd name="T5" fmla="*/ 1751 h 21600"/>
              <a:gd name="T6" fmla="*/ 19849 w 21600"/>
              <a:gd name="T7" fmla="*/ 10800 h 21600"/>
              <a:gd name="T8" fmla="*/ 15493 w 21600"/>
              <a:gd name="T9" fmla="*/ 18536 h 21600"/>
              <a:gd name="T10" fmla="*/ 16401 w 21600"/>
              <a:gd name="T11" fmla="*/ 20033 h 21600"/>
              <a:gd name="T12" fmla="*/ 21600 w 21600"/>
              <a:gd name="T13" fmla="*/ 10800 h 21600"/>
              <a:gd name="T14" fmla="*/ 10800 w 21600"/>
              <a:gd name="T15" fmla="*/ 0 h 21600"/>
              <a:gd name="T16" fmla="*/ 0 w 21600"/>
              <a:gd name="T17" fmla="*/ 10800 h 21600"/>
              <a:gd name="T18" fmla="*/ 5198 w 21600"/>
              <a:gd name="T19" fmla="*/ 20033 h 21600"/>
              <a:gd name="T20" fmla="*/ 6106 w 21600"/>
              <a:gd name="T21" fmla="*/ 18536 h 21600"/>
              <a:gd name="T22" fmla="*/ 0 w 21600"/>
              <a:gd name="T23" fmla="*/ 0 h 21600"/>
              <a:gd name="T24" fmla="*/ 21600 w 21600"/>
              <a:gd name="T25" fmla="*/ 1877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9"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1" y="14574"/>
                  <a:pt x="1971" y="18075"/>
                  <a:pt x="5198" y="20033"/>
                </a:cubicBezTo>
                <a:lnTo>
                  <a:pt x="6106" y="18536"/>
                </a:lnTo>
                <a:close/>
              </a:path>
            </a:pathLst>
          </a:custGeom>
          <a:solidFill>
            <a:schemeClr val="accent1">
              <a:alpha val="84000"/>
            </a:schemeClr>
          </a:solidFill>
          <a:ln>
            <a:noFill/>
          </a:ln>
        </p:spPr>
        <p:txBody>
          <a:bodyPr lIns="91431" tIns="45715" rIns="91431" bIns="45715" anchor="ctr"/>
          <a:lstStyle/>
          <a:p>
            <a:endParaRPr lang="zh-CN" altLang="en-US"/>
          </a:p>
        </p:txBody>
      </p:sp>
      <p:sp>
        <p:nvSpPr>
          <p:cNvPr id="58" name="矩形 5"/>
          <p:cNvSpPr>
            <a:spLocks noChangeArrowheads="1"/>
          </p:cNvSpPr>
          <p:nvPr/>
        </p:nvSpPr>
        <p:spPr bwMode="auto">
          <a:xfrm>
            <a:off x="1539283" y="2542347"/>
            <a:ext cx="1243322" cy="338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p>
            <a:r>
              <a:rPr lang="zh-CN" altLang="en-US" sz="1600" b="1" dirty="0">
                <a:solidFill>
                  <a:schemeClr val="bg1">
                    <a:lumMod val="50000"/>
                  </a:schemeClr>
                </a:solidFill>
                <a:latin typeface="微软雅黑" pitchFamily="34" charset="-122"/>
                <a:ea typeface="微软雅黑" pitchFamily="34" charset="-122"/>
                <a:sym typeface="宋体" pitchFamily="2" charset="-122"/>
              </a:rPr>
              <a:t>添加内容</a:t>
            </a:r>
          </a:p>
        </p:txBody>
      </p:sp>
      <p:grpSp>
        <p:nvGrpSpPr>
          <p:cNvPr id="2" name="组合 3"/>
          <p:cNvGrpSpPr/>
          <p:nvPr/>
        </p:nvGrpSpPr>
        <p:grpSpPr>
          <a:xfrm>
            <a:off x="5305709" y="1705473"/>
            <a:ext cx="1600751" cy="276999"/>
            <a:chOff x="7073484" y="2441810"/>
            <a:chExt cx="2134334" cy="369332"/>
          </a:xfrm>
        </p:grpSpPr>
        <p:sp>
          <p:nvSpPr>
            <p:cNvPr id="139" name="TextBox 138"/>
            <p:cNvSpPr txBox="1"/>
            <p:nvPr/>
          </p:nvSpPr>
          <p:spPr>
            <a:xfrm>
              <a:off x="7433543" y="2441810"/>
              <a:ext cx="1774275" cy="369332"/>
            </a:xfrm>
            <a:prstGeom prst="rect">
              <a:avLst/>
            </a:prstGeom>
            <a:noFill/>
          </p:spPr>
          <p:txBody>
            <a:bodyPr wrap="square" lIns="68573" tIns="0" rIns="68573"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0" name="矩形 22"/>
            <p:cNvSpPr>
              <a:spLocks noChangeArrowheads="1"/>
            </p:cNvSpPr>
            <p:nvPr/>
          </p:nvSpPr>
          <p:spPr bwMode="auto">
            <a:xfrm>
              <a:off x="7073484" y="2574698"/>
              <a:ext cx="360058" cy="230796"/>
            </a:xfrm>
            <a:prstGeom prst="rect">
              <a:avLst/>
            </a:prstGeom>
            <a:solidFill>
              <a:schemeClr val="accent1"/>
            </a:solidFill>
            <a:ln>
              <a:noFill/>
            </a:ln>
          </p:spPr>
          <p:txBody>
            <a:bodyPr anchor="ctr"/>
            <a:lstStyle/>
            <a:p>
              <a:pPr algn="ctr"/>
              <a:endParaRPr lang="zh-CN" altLang="en-US">
                <a:solidFill>
                  <a:srgbClr val="FFFFFF"/>
                </a:solidFill>
                <a:latin typeface="宋体" pitchFamily="2" charset="-122"/>
                <a:sym typeface="宋体" pitchFamily="2" charset="-122"/>
              </a:endParaRPr>
            </a:p>
          </p:txBody>
        </p:sp>
      </p:grpSp>
      <p:sp>
        <p:nvSpPr>
          <p:cNvPr id="72" name="TextBox 71"/>
          <p:cNvSpPr txBox="1"/>
          <p:nvPr/>
        </p:nvSpPr>
        <p:spPr>
          <a:xfrm>
            <a:off x="5793591" y="2827738"/>
            <a:ext cx="2788241"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grpSp>
        <p:nvGrpSpPr>
          <p:cNvPr id="3" name="组合 4"/>
          <p:cNvGrpSpPr/>
          <p:nvPr/>
        </p:nvGrpSpPr>
        <p:grpSpPr>
          <a:xfrm>
            <a:off x="5283729" y="2478687"/>
            <a:ext cx="1600751" cy="276999"/>
            <a:chOff x="7073484" y="3472772"/>
            <a:chExt cx="2134334" cy="369333"/>
          </a:xfrm>
        </p:grpSpPr>
        <p:sp>
          <p:nvSpPr>
            <p:cNvPr id="73" name="TextBox 72"/>
            <p:cNvSpPr txBox="1"/>
            <p:nvPr/>
          </p:nvSpPr>
          <p:spPr>
            <a:xfrm>
              <a:off x="7433543" y="3472772"/>
              <a:ext cx="1774275" cy="369333"/>
            </a:xfrm>
            <a:prstGeom prst="rect">
              <a:avLst/>
            </a:prstGeom>
            <a:noFill/>
          </p:spPr>
          <p:txBody>
            <a:bodyPr wrap="square" lIns="68573" tIns="0" rIns="68573"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74" name="矩形 22"/>
            <p:cNvSpPr>
              <a:spLocks noChangeArrowheads="1"/>
            </p:cNvSpPr>
            <p:nvPr/>
          </p:nvSpPr>
          <p:spPr bwMode="auto">
            <a:xfrm>
              <a:off x="7073484" y="3605658"/>
              <a:ext cx="360058" cy="230796"/>
            </a:xfrm>
            <a:prstGeom prst="rect">
              <a:avLst/>
            </a:prstGeom>
            <a:solidFill>
              <a:schemeClr val="accent3"/>
            </a:solidFill>
            <a:ln>
              <a:noFill/>
            </a:ln>
          </p:spPr>
          <p:txBody>
            <a:bodyPr anchor="ctr"/>
            <a:lstStyle/>
            <a:p>
              <a:pPr algn="ctr"/>
              <a:endParaRPr lang="zh-CN" altLang="en-US">
                <a:solidFill>
                  <a:srgbClr val="FFFFFF"/>
                </a:solidFill>
                <a:latin typeface="宋体" pitchFamily="2" charset="-122"/>
                <a:sym typeface="宋体" pitchFamily="2" charset="-122"/>
              </a:endParaRPr>
            </a:p>
          </p:txBody>
        </p:sp>
      </p:grpSp>
      <p:sp>
        <p:nvSpPr>
          <p:cNvPr id="75" name="TextBox 74"/>
          <p:cNvSpPr txBox="1"/>
          <p:nvPr/>
        </p:nvSpPr>
        <p:spPr>
          <a:xfrm>
            <a:off x="5793590" y="3624221"/>
            <a:ext cx="2895792"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您的内容打在这里，或者通过复制您的内容，您的内容打在这里，或者通过复制您的内容，</a:t>
            </a:r>
          </a:p>
        </p:txBody>
      </p:sp>
      <p:grpSp>
        <p:nvGrpSpPr>
          <p:cNvPr id="4" name="组合 5"/>
          <p:cNvGrpSpPr/>
          <p:nvPr/>
        </p:nvGrpSpPr>
        <p:grpSpPr>
          <a:xfrm>
            <a:off x="5305709" y="3275175"/>
            <a:ext cx="1600751" cy="276999"/>
            <a:chOff x="7073484" y="4534750"/>
            <a:chExt cx="2134334" cy="369332"/>
          </a:xfrm>
        </p:grpSpPr>
        <p:sp>
          <p:nvSpPr>
            <p:cNvPr id="76" name="TextBox 75"/>
            <p:cNvSpPr txBox="1"/>
            <p:nvPr/>
          </p:nvSpPr>
          <p:spPr>
            <a:xfrm>
              <a:off x="7433543" y="4534750"/>
              <a:ext cx="1774275" cy="369332"/>
            </a:xfrm>
            <a:prstGeom prst="rect">
              <a:avLst/>
            </a:prstGeom>
            <a:noFill/>
          </p:spPr>
          <p:txBody>
            <a:bodyPr wrap="square" lIns="68573" tIns="0" rIns="68573"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77" name="矩形 22"/>
            <p:cNvSpPr>
              <a:spLocks noChangeArrowheads="1"/>
            </p:cNvSpPr>
            <p:nvPr/>
          </p:nvSpPr>
          <p:spPr bwMode="auto">
            <a:xfrm>
              <a:off x="7073484" y="4667635"/>
              <a:ext cx="360058" cy="230796"/>
            </a:xfrm>
            <a:prstGeom prst="rect">
              <a:avLst/>
            </a:prstGeom>
            <a:solidFill>
              <a:schemeClr val="accent2">
                <a:alpha val="40000"/>
              </a:schemeClr>
            </a:solidFill>
            <a:ln>
              <a:noFill/>
            </a:ln>
          </p:spPr>
          <p:txBody>
            <a:bodyPr anchor="ctr"/>
            <a:lstStyle/>
            <a:p>
              <a:pPr algn="ctr"/>
              <a:endParaRPr lang="zh-CN" altLang="en-US">
                <a:solidFill>
                  <a:srgbClr val="FFFFFF"/>
                </a:solidFill>
                <a:latin typeface="宋体" pitchFamily="2" charset="-122"/>
                <a:sym typeface="宋体" pitchFamily="2" charset="-122"/>
              </a:endParaRPr>
            </a:p>
          </p:txBody>
        </p:sp>
      </p:grpSp>
      <p:grpSp>
        <p:nvGrpSpPr>
          <p:cNvPr id="5" name="组合 1"/>
          <p:cNvGrpSpPr/>
          <p:nvPr/>
        </p:nvGrpSpPr>
        <p:grpSpPr>
          <a:xfrm rot="1561121">
            <a:off x="1232693" y="1835382"/>
            <a:ext cx="1805537" cy="1803965"/>
            <a:chOff x="1642796" y="2615022"/>
            <a:chExt cx="2407382" cy="2405286"/>
          </a:xfrm>
          <a:solidFill>
            <a:schemeClr val="accent3"/>
          </a:solidFill>
        </p:grpSpPr>
        <p:sp>
          <p:nvSpPr>
            <p:cNvPr id="56" name="空心弧 3"/>
            <p:cNvSpPr>
              <a:spLocks/>
            </p:cNvSpPr>
            <p:nvPr/>
          </p:nvSpPr>
          <p:spPr bwMode="auto">
            <a:xfrm rot="15302329">
              <a:off x="1643844" y="2613974"/>
              <a:ext cx="2405286" cy="2407382"/>
            </a:xfrm>
            <a:custGeom>
              <a:avLst/>
              <a:gdLst>
                <a:gd name="T0" fmla="*/ 2643 w 21600"/>
                <a:gd name="T1" fmla="*/ 7715 h 21600"/>
                <a:gd name="T2" fmla="*/ 10799 w 21600"/>
                <a:gd name="T3" fmla="*/ 2080 h 21600"/>
                <a:gd name="T4" fmla="*/ 18956 w 21600"/>
                <a:gd name="T5" fmla="*/ 7715 h 21600"/>
                <a:gd name="T6" fmla="*/ 20901 w 21600"/>
                <a:gd name="T7" fmla="*/ 6979 h 21600"/>
                <a:gd name="T8" fmla="*/ 10800 w 21600"/>
                <a:gd name="T9" fmla="*/ 0 h 21600"/>
                <a:gd name="T10" fmla="*/ 698 w 21600"/>
                <a:gd name="T11" fmla="*/ 6979 h 21600"/>
                <a:gd name="T12" fmla="*/ 2643 w 21600"/>
                <a:gd name="T13" fmla="*/ 7715 h 21600"/>
                <a:gd name="T14" fmla="*/ 0 w 21600"/>
                <a:gd name="T15" fmla="*/ 0 h 21600"/>
                <a:gd name="T16" fmla="*/ 21600 w 21600"/>
                <a:gd name="T17" fmla="*/ 3969 h 21600"/>
              </a:gdLst>
              <a:ahLst/>
              <a:cxnLst>
                <a:cxn ang="0">
                  <a:pos x="T0" y="T1"/>
                </a:cxn>
                <a:cxn ang="0">
                  <a:pos x="T2" y="T3"/>
                </a:cxn>
                <a:cxn ang="0">
                  <a:pos x="T4" y="T5"/>
                </a:cxn>
                <a:cxn ang="0">
                  <a:pos x="T6" y="T7"/>
                </a:cxn>
                <a:cxn ang="0">
                  <a:pos x="T8" y="T9"/>
                </a:cxn>
                <a:cxn ang="0">
                  <a:pos x="T10" y="T11"/>
                </a:cxn>
                <a:cxn ang="0">
                  <a:pos x="T12" y="T13"/>
                </a:cxn>
              </a:cxnLst>
              <a:rect l="T14" t="T15" r="T16" b="T17"/>
              <a:pathLst>
                <a:path w="21600" h="21600">
                  <a:moveTo>
                    <a:pt x="2643" y="7715"/>
                  </a:moveTo>
                  <a:cubicBezTo>
                    <a:pt x="3926" y="4323"/>
                    <a:pt x="7173" y="2080"/>
                    <a:pt x="10799" y="2080"/>
                  </a:cubicBezTo>
                  <a:cubicBezTo>
                    <a:pt x="14426" y="2079"/>
                    <a:pt x="17673" y="4323"/>
                    <a:pt x="18956" y="7715"/>
                  </a:cubicBezTo>
                  <a:lnTo>
                    <a:pt x="20901" y="6979"/>
                  </a:lnTo>
                  <a:cubicBezTo>
                    <a:pt x="19313" y="2779"/>
                    <a:pt x="15290" y="0"/>
                    <a:pt x="10800" y="0"/>
                  </a:cubicBezTo>
                  <a:cubicBezTo>
                    <a:pt x="6309" y="-1"/>
                    <a:pt x="2286" y="2779"/>
                    <a:pt x="698" y="6979"/>
                  </a:cubicBezTo>
                  <a:lnTo>
                    <a:pt x="2643" y="7715"/>
                  </a:lnTo>
                  <a:close/>
                </a:path>
              </a:pathLst>
            </a:custGeom>
            <a:grpFill/>
            <a:ln>
              <a:noFill/>
            </a:ln>
          </p:spPr>
          <p:txBody>
            <a:bodyPr anchor="ctr"/>
            <a:lstStyle/>
            <a:p>
              <a:endParaRPr lang="zh-CN" altLang="en-US"/>
            </a:p>
          </p:txBody>
        </p:sp>
        <p:sp>
          <p:nvSpPr>
            <p:cNvPr id="102" name="空心弧 3"/>
            <p:cNvSpPr>
              <a:spLocks/>
            </p:cNvSpPr>
            <p:nvPr/>
          </p:nvSpPr>
          <p:spPr bwMode="auto">
            <a:xfrm rot="7872149">
              <a:off x="1643844" y="2613974"/>
              <a:ext cx="2405286" cy="2407382"/>
            </a:xfrm>
            <a:custGeom>
              <a:avLst/>
              <a:gdLst>
                <a:gd name="T0" fmla="*/ 2643 w 21600"/>
                <a:gd name="T1" fmla="*/ 7715 h 21600"/>
                <a:gd name="T2" fmla="*/ 10799 w 21600"/>
                <a:gd name="T3" fmla="*/ 2080 h 21600"/>
                <a:gd name="T4" fmla="*/ 18956 w 21600"/>
                <a:gd name="T5" fmla="*/ 7715 h 21600"/>
                <a:gd name="T6" fmla="*/ 20901 w 21600"/>
                <a:gd name="T7" fmla="*/ 6979 h 21600"/>
                <a:gd name="T8" fmla="*/ 10800 w 21600"/>
                <a:gd name="T9" fmla="*/ 0 h 21600"/>
                <a:gd name="T10" fmla="*/ 698 w 21600"/>
                <a:gd name="T11" fmla="*/ 6979 h 21600"/>
                <a:gd name="T12" fmla="*/ 2643 w 21600"/>
                <a:gd name="T13" fmla="*/ 7715 h 21600"/>
                <a:gd name="T14" fmla="*/ 0 w 21600"/>
                <a:gd name="T15" fmla="*/ 0 h 21600"/>
                <a:gd name="T16" fmla="*/ 21600 w 21600"/>
                <a:gd name="T17" fmla="*/ 3969 h 21600"/>
              </a:gdLst>
              <a:ahLst/>
              <a:cxnLst>
                <a:cxn ang="0">
                  <a:pos x="T0" y="T1"/>
                </a:cxn>
                <a:cxn ang="0">
                  <a:pos x="T2" y="T3"/>
                </a:cxn>
                <a:cxn ang="0">
                  <a:pos x="T4" y="T5"/>
                </a:cxn>
                <a:cxn ang="0">
                  <a:pos x="T6" y="T7"/>
                </a:cxn>
                <a:cxn ang="0">
                  <a:pos x="T8" y="T9"/>
                </a:cxn>
                <a:cxn ang="0">
                  <a:pos x="T10" y="T11"/>
                </a:cxn>
                <a:cxn ang="0">
                  <a:pos x="T12" y="T13"/>
                </a:cxn>
              </a:cxnLst>
              <a:rect l="T14" t="T15" r="T16" b="T17"/>
              <a:pathLst>
                <a:path w="21600" h="21600">
                  <a:moveTo>
                    <a:pt x="2643" y="7715"/>
                  </a:moveTo>
                  <a:cubicBezTo>
                    <a:pt x="3926" y="4323"/>
                    <a:pt x="7173" y="2080"/>
                    <a:pt x="10799" y="2080"/>
                  </a:cubicBezTo>
                  <a:cubicBezTo>
                    <a:pt x="14426" y="2079"/>
                    <a:pt x="17673" y="4323"/>
                    <a:pt x="18956" y="7715"/>
                  </a:cubicBezTo>
                  <a:lnTo>
                    <a:pt x="20901" y="6979"/>
                  </a:lnTo>
                  <a:cubicBezTo>
                    <a:pt x="19313" y="2779"/>
                    <a:pt x="15290" y="0"/>
                    <a:pt x="10800" y="0"/>
                  </a:cubicBezTo>
                  <a:cubicBezTo>
                    <a:pt x="6309" y="-1"/>
                    <a:pt x="2286" y="2779"/>
                    <a:pt x="698" y="6979"/>
                  </a:cubicBezTo>
                  <a:lnTo>
                    <a:pt x="2643" y="7715"/>
                  </a:lnTo>
                  <a:close/>
                </a:path>
              </a:pathLst>
            </a:custGeom>
            <a:grpFill/>
            <a:ln>
              <a:noFill/>
            </a:ln>
          </p:spPr>
          <p:txBody>
            <a:bodyPr anchor="ctr"/>
            <a:lstStyle/>
            <a:p>
              <a:endParaRPr lang="zh-CN" altLang="en-US"/>
            </a:p>
          </p:txBody>
        </p:sp>
      </p:grpSp>
      <p:grpSp>
        <p:nvGrpSpPr>
          <p:cNvPr id="6" name="组合 2"/>
          <p:cNvGrpSpPr/>
          <p:nvPr/>
        </p:nvGrpSpPr>
        <p:grpSpPr>
          <a:xfrm>
            <a:off x="3010585" y="1873342"/>
            <a:ext cx="2295126" cy="1462165"/>
            <a:chOff x="4013318" y="2665635"/>
            <a:chExt cx="3060168" cy="1949553"/>
          </a:xfrm>
        </p:grpSpPr>
        <p:cxnSp>
          <p:nvCxnSpPr>
            <p:cNvPr id="9" name="直接连接符 8"/>
            <p:cNvCxnSpPr/>
            <p:nvPr/>
          </p:nvCxnSpPr>
          <p:spPr>
            <a:xfrm flipH="1">
              <a:off x="4150990" y="2665635"/>
              <a:ext cx="2922494" cy="24156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a:stCxn id="77" idx="1"/>
            </p:cNvCxnSpPr>
            <p:nvPr/>
          </p:nvCxnSpPr>
          <p:spPr>
            <a:xfrm flipH="1" flipV="1">
              <a:off x="4150990" y="4366898"/>
              <a:ext cx="2922495" cy="24829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H="1">
              <a:off x="4013318" y="3708825"/>
              <a:ext cx="3060168" cy="10884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4119563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randombar(horizontal)">
                                      <p:cBhvr>
                                        <p:cTn id="11" dur="500"/>
                                        <p:tgtEl>
                                          <p:spTgt spid="58"/>
                                        </p:tgtEl>
                                      </p:cBhvr>
                                    </p:animEffect>
                                  </p:childTnLst>
                                </p:cTn>
                              </p:par>
                              <p:par>
                                <p:cTn id="12" presetID="22" presetClass="entr" presetSubtype="2"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Effect transition="in" filter="wipe(right)">
                                      <p:cBhvr>
                                        <p:cTn id="14" dur="500"/>
                                        <p:tgtEl>
                                          <p:spTgt spid="55"/>
                                        </p:tgtEl>
                                      </p:cBhvr>
                                    </p:animEffect>
                                  </p:childTnLst>
                                </p:cTn>
                              </p:par>
                              <p:par>
                                <p:cTn id="15" presetID="22" presetClass="entr" presetSubtype="2" fill="hold" grpId="0" nodeType="withEffect">
                                  <p:stCondLst>
                                    <p:cond delay="300"/>
                                  </p:stCondLst>
                                  <p:childTnLst>
                                    <p:set>
                                      <p:cBhvr>
                                        <p:cTn id="16" dur="1" fill="hold">
                                          <p:stCondLst>
                                            <p:cond delay="0"/>
                                          </p:stCondLst>
                                        </p:cTn>
                                        <p:tgtEl>
                                          <p:spTgt spid="57"/>
                                        </p:tgtEl>
                                        <p:attrNameLst>
                                          <p:attrName>style.visibility</p:attrName>
                                        </p:attrNameLst>
                                      </p:cBhvr>
                                      <p:to>
                                        <p:strVal val="visible"/>
                                      </p:to>
                                    </p:set>
                                    <p:animEffect transition="in" filter="wipe(right)">
                                      <p:cBhvr>
                                        <p:cTn id="17" dur="500"/>
                                        <p:tgtEl>
                                          <p:spTgt spid="57"/>
                                        </p:tgtEl>
                                      </p:cBhvr>
                                    </p:animEffect>
                                  </p:childTnLst>
                                </p:cTn>
                              </p:par>
                            </p:childTnLst>
                          </p:cTn>
                        </p:par>
                        <p:par>
                          <p:cTn id="18" fill="hold">
                            <p:stCondLst>
                              <p:cond delay="1300"/>
                            </p:stCondLst>
                            <p:childTnLst>
                              <p:par>
                                <p:cTn id="19" presetID="22" presetClass="entr" presetSubtype="8"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1800"/>
                            </p:stCondLst>
                            <p:childTnLst>
                              <p:par>
                                <p:cTn id="23" presetID="12" presetClass="entr" presetSubtype="4"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p:tgtEl>
                                          <p:spTgt spid="2"/>
                                        </p:tgtEl>
                                        <p:attrNameLst>
                                          <p:attrName>ppt_y</p:attrName>
                                        </p:attrNameLst>
                                      </p:cBhvr>
                                      <p:tavLst>
                                        <p:tav tm="0">
                                          <p:val>
                                            <p:strVal val="#ppt_y+#ppt_h*1.125000"/>
                                          </p:val>
                                        </p:tav>
                                        <p:tav tm="100000">
                                          <p:val>
                                            <p:strVal val="#ppt_y"/>
                                          </p:val>
                                        </p:tav>
                                      </p:tavLst>
                                    </p:anim>
                                    <p:animEffect transition="in" filter="wipe(up)">
                                      <p:cBhvr>
                                        <p:cTn id="26" dur="500"/>
                                        <p:tgtEl>
                                          <p:spTgt spid="2"/>
                                        </p:tgtEl>
                                      </p:cBhvr>
                                    </p:animEffect>
                                  </p:childTnLst>
                                </p:cTn>
                              </p:par>
                            </p:childTnLst>
                          </p:cTn>
                        </p:par>
                        <p:par>
                          <p:cTn id="27" fill="hold">
                            <p:stCondLst>
                              <p:cond delay="2300"/>
                            </p:stCondLst>
                            <p:childTnLst>
                              <p:par>
                                <p:cTn id="28" presetID="14" presetClass="entr" presetSubtype="10" fill="hold" grpId="0" nodeType="afterEffect">
                                  <p:stCondLst>
                                    <p:cond delay="0"/>
                                  </p:stCondLst>
                                  <p:childTnLst>
                                    <p:set>
                                      <p:cBhvr>
                                        <p:cTn id="29" dur="1" fill="hold">
                                          <p:stCondLst>
                                            <p:cond delay="0"/>
                                          </p:stCondLst>
                                        </p:cTn>
                                        <p:tgtEl>
                                          <p:spTgt spid="138"/>
                                        </p:tgtEl>
                                        <p:attrNameLst>
                                          <p:attrName>style.visibility</p:attrName>
                                        </p:attrNameLst>
                                      </p:cBhvr>
                                      <p:to>
                                        <p:strVal val="visible"/>
                                      </p:to>
                                    </p:set>
                                    <p:animEffect transition="in" filter="randombar(horizontal)">
                                      <p:cBhvr>
                                        <p:cTn id="30" dur="500"/>
                                        <p:tgtEl>
                                          <p:spTgt spid="138"/>
                                        </p:tgtEl>
                                      </p:cBhvr>
                                    </p:animEffect>
                                  </p:childTnLst>
                                </p:cTn>
                              </p:par>
                            </p:childTnLst>
                          </p:cTn>
                        </p:par>
                        <p:par>
                          <p:cTn id="31" fill="hold">
                            <p:stCondLst>
                              <p:cond delay="2800"/>
                            </p:stCondLst>
                            <p:childTnLst>
                              <p:par>
                                <p:cTn id="32" presetID="12" presetClass="entr" presetSubtype="4"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p:tgtEl>
                                          <p:spTgt spid="3"/>
                                        </p:tgtEl>
                                        <p:attrNameLst>
                                          <p:attrName>ppt_y</p:attrName>
                                        </p:attrNameLst>
                                      </p:cBhvr>
                                      <p:tavLst>
                                        <p:tav tm="0">
                                          <p:val>
                                            <p:strVal val="#ppt_y+#ppt_h*1.125000"/>
                                          </p:val>
                                        </p:tav>
                                        <p:tav tm="100000">
                                          <p:val>
                                            <p:strVal val="#ppt_y"/>
                                          </p:val>
                                        </p:tav>
                                      </p:tavLst>
                                    </p:anim>
                                    <p:animEffect transition="in" filter="wipe(up)">
                                      <p:cBhvr>
                                        <p:cTn id="35" dur="500"/>
                                        <p:tgtEl>
                                          <p:spTgt spid="3"/>
                                        </p:tgtEl>
                                      </p:cBhvr>
                                    </p:animEffect>
                                  </p:childTnLst>
                                </p:cTn>
                              </p:par>
                            </p:childTnLst>
                          </p:cTn>
                        </p:par>
                        <p:par>
                          <p:cTn id="36" fill="hold">
                            <p:stCondLst>
                              <p:cond delay="3300"/>
                            </p:stCondLst>
                            <p:childTnLst>
                              <p:par>
                                <p:cTn id="37" presetID="14" presetClass="entr" presetSubtype="10" fill="hold" grpId="0"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randombar(horizontal)">
                                      <p:cBhvr>
                                        <p:cTn id="39" dur="500"/>
                                        <p:tgtEl>
                                          <p:spTgt spid="72"/>
                                        </p:tgtEl>
                                      </p:cBhvr>
                                    </p:animEffect>
                                  </p:childTnLst>
                                </p:cTn>
                              </p:par>
                            </p:childTnLst>
                          </p:cTn>
                        </p:par>
                        <p:par>
                          <p:cTn id="40" fill="hold">
                            <p:stCondLst>
                              <p:cond delay="3800"/>
                            </p:stCondLst>
                            <p:childTnLst>
                              <p:par>
                                <p:cTn id="41" presetID="12" presetClass="entr" presetSubtype="4"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p:tgtEl>
                                          <p:spTgt spid="4"/>
                                        </p:tgtEl>
                                        <p:attrNameLst>
                                          <p:attrName>ppt_y</p:attrName>
                                        </p:attrNameLst>
                                      </p:cBhvr>
                                      <p:tavLst>
                                        <p:tav tm="0">
                                          <p:val>
                                            <p:strVal val="#ppt_y+#ppt_h*1.125000"/>
                                          </p:val>
                                        </p:tav>
                                        <p:tav tm="100000">
                                          <p:val>
                                            <p:strVal val="#ppt_y"/>
                                          </p:val>
                                        </p:tav>
                                      </p:tavLst>
                                    </p:anim>
                                    <p:animEffect transition="in" filter="wipe(up)">
                                      <p:cBhvr>
                                        <p:cTn id="44" dur="500"/>
                                        <p:tgtEl>
                                          <p:spTgt spid="4"/>
                                        </p:tgtEl>
                                      </p:cBhvr>
                                    </p:animEffect>
                                  </p:childTnLst>
                                </p:cTn>
                              </p:par>
                            </p:childTnLst>
                          </p:cTn>
                        </p:par>
                        <p:par>
                          <p:cTn id="45" fill="hold">
                            <p:stCondLst>
                              <p:cond delay="4300"/>
                            </p:stCondLst>
                            <p:childTnLst>
                              <p:par>
                                <p:cTn id="46" presetID="14" presetClass="entr" presetSubtype="10"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randombar(horizontal)">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55" grpId="0" animBg="1"/>
      <p:bldP spid="57" grpId="0" animBg="1"/>
      <p:bldP spid="58" grpId="0"/>
      <p:bldP spid="72" grpId="0"/>
      <p:bldP spid="7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2450" y="1837305"/>
            <a:ext cx="446088" cy="1884944"/>
            <a:chOff x="552450" y="1836738"/>
            <a:chExt cx="446088" cy="1884362"/>
          </a:xfrm>
        </p:grpSpPr>
        <p:sp>
          <p:nvSpPr>
            <p:cNvPr id="16386" name="Freeform 2"/>
            <p:cNvSpPr>
              <a:spLocks/>
            </p:cNvSpPr>
            <p:nvPr/>
          </p:nvSpPr>
          <p:spPr bwMode="auto">
            <a:xfrm>
              <a:off x="552450"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387" name="Freeform 3"/>
            <p:cNvSpPr>
              <a:spLocks/>
            </p:cNvSpPr>
            <p:nvPr/>
          </p:nvSpPr>
          <p:spPr bwMode="auto">
            <a:xfrm>
              <a:off x="552450"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388" name="Freeform 4"/>
            <p:cNvSpPr>
              <a:spLocks/>
            </p:cNvSpPr>
            <p:nvPr/>
          </p:nvSpPr>
          <p:spPr bwMode="auto">
            <a:xfrm>
              <a:off x="552450"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389" name="Freeform 5"/>
            <p:cNvSpPr>
              <a:spLocks/>
            </p:cNvSpPr>
            <p:nvPr/>
          </p:nvSpPr>
          <p:spPr bwMode="auto">
            <a:xfrm>
              <a:off x="552450"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390" name="Freeform 6"/>
            <p:cNvSpPr>
              <a:spLocks/>
            </p:cNvSpPr>
            <p:nvPr/>
          </p:nvSpPr>
          <p:spPr bwMode="auto">
            <a:xfrm>
              <a:off x="552450"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391" name="Freeform 7"/>
            <p:cNvSpPr>
              <a:spLocks/>
            </p:cNvSpPr>
            <p:nvPr/>
          </p:nvSpPr>
          <p:spPr bwMode="auto">
            <a:xfrm>
              <a:off x="552450"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392" name="Freeform 8"/>
            <p:cNvSpPr>
              <a:spLocks/>
            </p:cNvSpPr>
            <p:nvPr/>
          </p:nvSpPr>
          <p:spPr bwMode="auto">
            <a:xfrm>
              <a:off x="552450"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393" name="Freeform 9"/>
            <p:cNvSpPr>
              <a:spLocks/>
            </p:cNvSpPr>
            <p:nvPr/>
          </p:nvSpPr>
          <p:spPr bwMode="auto">
            <a:xfrm>
              <a:off x="552450"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394" name="Freeform 10"/>
            <p:cNvSpPr>
              <a:spLocks/>
            </p:cNvSpPr>
            <p:nvPr/>
          </p:nvSpPr>
          <p:spPr bwMode="auto">
            <a:xfrm>
              <a:off x="552450"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395" name="Freeform 11"/>
            <p:cNvSpPr>
              <a:spLocks/>
            </p:cNvSpPr>
            <p:nvPr/>
          </p:nvSpPr>
          <p:spPr bwMode="auto">
            <a:xfrm>
              <a:off x="552450"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solidFill>
                <a:srgbClr val="CBAB89"/>
              </a:solidFill>
              <a:round/>
              <a:headEnd/>
              <a:tailEnd/>
            </a:ln>
          </p:spPr>
          <p:txBody>
            <a:bodyPr/>
            <a:lstStyle/>
            <a:p>
              <a:endParaRPr lang="zh-CN" altLang="en-US">
                <a:solidFill>
                  <a:schemeClr val="bg1">
                    <a:lumMod val="50000"/>
                  </a:schemeClr>
                </a:solidFill>
              </a:endParaRPr>
            </a:p>
          </p:txBody>
        </p:sp>
      </p:grpSp>
      <p:grpSp>
        <p:nvGrpSpPr>
          <p:cNvPr id="3" name="组合 2"/>
          <p:cNvGrpSpPr/>
          <p:nvPr/>
        </p:nvGrpSpPr>
        <p:grpSpPr>
          <a:xfrm>
            <a:off x="1125538" y="1837305"/>
            <a:ext cx="446087" cy="1884944"/>
            <a:chOff x="1125538" y="1836738"/>
            <a:chExt cx="446087" cy="1884362"/>
          </a:xfrm>
        </p:grpSpPr>
        <p:sp>
          <p:nvSpPr>
            <p:cNvPr id="16396" name="Freeform 12"/>
            <p:cNvSpPr>
              <a:spLocks/>
            </p:cNvSpPr>
            <p:nvPr/>
          </p:nvSpPr>
          <p:spPr bwMode="auto">
            <a:xfrm>
              <a:off x="1125538"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headEnd/>
              <a:tailEnd/>
            </a:ln>
          </p:spPr>
          <p:txBody>
            <a:bodyPr/>
            <a:lstStyle/>
            <a:p>
              <a:endParaRPr lang="zh-CN" altLang="en-US">
                <a:solidFill>
                  <a:schemeClr val="bg1">
                    <a:lumMod val="50000"/>
                  </a:schemeClr>
                </a:solidFill>
              </a:endParaRPr>
            </a:p>
          </p:txBody>
        </p:sp>
        <p:sp>
          <p:nvSpPr>
            <p:cNvPr id="16397" name="Freeform 13"/>
            <p:cNvSpPr>
              <a:spLocks/>
            </p:cNvSpPr>
            <p:nvPr/>
          </p:nvSpPr>
          <p:spPr bwMode="auto">
            <a:xfrm>
              <a:off x="1125538"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headEnd/>
              <a:tailEnd/>
            </a:ln>
          </p:spPr>
          <p:txBody>
            <a:bodyPr/>
            <a:lstStyle/>
            <a:p>
              <a:endParaRPr lang="zh-CN" altLang="en-US">
                <a:solidFill>
                  <a:schemeClr val="bg1">
                    <a:lumMod val="50000"/>
                  </a:schemeClr>
                </a:solidFill>
              </a:endParaRPr>
            </a:p>
          </p:txBody>
        </p:sp>
        <p:sp>
          <p:nvSpPr>
            <p:cNvPr id="16398" name="Freeform 14"/>
            <p:cNvSpPr>
              <a:spLocks/>
            </p:cNvSpPr>
            <p:nvPr/>
          </p:nvSpPr>
          <p:spPr bwMode="auto">
            <a:xfrm>
              <a:off x="1125538"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3"/>
              </a:solidFill>
              <a:round/>
              <a:headEnd/>
              <a:tailEnd/>
            </a:ln>
          </p:spPr>
          <p:txBody>
            <a:bodyPr/>
            <a:lstStyle/>
            <a:p>
              <a:endParaRPr lang="zh-CN" altLang="en-US">
                <a:solidFill>
                  <a:schemeClr val="bg1">
                    <a:lumMod val="50000"/>
                  </a:schemeClr>
                </a:solidFill>
              </a:endParaRPr>
            </a:p>
          </p:txBody>
        </p:sp>
        <p:sp>
          <p:nvSpPr>
            <p:cNvPr id="16399" name="Freeform 15"/>
            <p:cNvSpPr>
              <a:spLocks/>
            </p:cNvSpPr>
            <p:nvPr/>
          </p:nvSpPr>
          <p:spPr bwMode="auto">
            <a:xfrm>
              <a:off x="1125538"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400" name="Freeform 16"/>
            <p:cNvSpPr>
              <a:spLocks/>
            </p:cNvSpPr>
            <p:nvPr/>
          </p:nvSpPr>
          <p:spPr bwMode="auto">
            <a:xfrm>
              <a:off x="1125538"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401" name="Freeform 17"/>
            <p:cNvSpPr>
              <a:spLocks/>
            </p:cNvSpPr>
            <p:nvPr/>
          </p:nvSpPr>
          <p:spPr bwMode="auto">
            <a:xfrm>
              <a:off x="1125538"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402" name="Freeform 18"/>
            <p:cNvSpPr>
              <a:spLocks/>
            </p:cNvSpPr>
            <p:nvPr/>
          </p:nvSpPr>
          <p:spPr bwMode="auto">
            <a:xfrm>
              <a:off x="1125538"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403" name="Freeform 19"/>
            <p:cNvSpPr>
              <a:spLocks/>
            </p:cNvSpPr>
            <p:nvPr/>
          </p:nvSpPr>
          <p:spPr bwMode="auto">
            <a:xfrm>
              <a:off x="1125538"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404" name="Freeform 20"/>
            <p:cNvSpPr>
              <a:spLocks/>
            </p:cNvSpPr>
            <p:nvPr/>
          </p:nvSpPr>
          <p:spPr bwMode="auto">
            <a:xfrm>
              <a:off x="1125538"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sp>
          <p:nvSpPr>
            <p:cNvPr id="16405" name="Freeform 21"/>
            <p:cNvSpPr>
              <a:spLocks/>
            </p:cNvSpPr>
            <p:nvPr/>
          </p:nvSpPr>
          <p:spPr bwMode="auto">
            <a:xfrm>
              <a:off x="1125538"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solidFill>
                <a:srgbClr val="CBAB89"/>
              </a:solidFill>
              <a:round/>
              <a:headEnd/>
              <a:tailEnd/>
            </a:ln>
          </p:spPr>
          <p:txBody>
            <a:bodyPr/>
            <a:lstStyle/>
            <a:p>
              <a:endParaRPr lang="zh-CN" altLang="en-US">
                <a:solidFill>
                  <a:schemeClr val="bg1">
                    <a:lumMod val="50000"/>
                  </a:schemeClr>
                </a:solidFill>
              </a:endParaRPr>
            </a:p>
          </p:txBody>
        </p:sp>
      </p:grpSp>
      <p:grpSp>
        <p:nvGrpSpPr>
          <p:cNvPr id="4" name="组合 3"/>
          <p:cNvGrpSpPr/>
          <p:nvPr/>
        </p:nvGrpSpPr>
        <p:grpSpPr>
          <a:xfrm>
            <a:off x="1700213" y="1837305"/>
            <a:ext cx="446087" cy="1884944"/>
            <a:chOff x="1700213" y="1836738"/>
            <a:chExt cx="446087" cy="1884362"/>
          </a:xfrm>
        </p:grpSpPr>
        <p:sp>
          <p:nvSpPr>
            <p:cNvPr id="16406" name="Freeform 22"/>
            <p:cNvSpPr>
              <a:spLocks/>
            </p:cNvSpPr>
            <p:nvPr/>
          </p:nvSpPr>
          <p:spPr bwMode="auto">
            <a:xfrm>
              <a:off x="1700213"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headEnd/>
              <a:tailEnd/>
            </a:ln>
          </p:spPr>
          <p:txBody>
            <a:bodyPr/>
            <a:lstStyle/>
            <a:p>
              <a:endParaRPr lang="zh-CN" altLang="en-US">
                <a:solidFill>
                  <a:schemeClr val="bg1">
                    <a:lumMod val="50000"/>
                  </a:schemeClr>
                </a:solidFill>
              </a:endParaRPr>
            </a:p>
          </p:txBody>
        </p:sp>
        <p:sp>
          <p:nvSpPr>
            <p:cNvPr id="16407" name="Freeform 23"/>
            <p:cNvSpPr>
              <a:spLocks/>
            </p:cNvSpPr>
            <p:nvPr/>
          </p:nvSpPr>
          <p:spPr bwMode="auto">
            <a:xfrm>
              <a:off x="1700213"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headEnd/>
              <a:tailEnd/>
            </a:ln>
          </p:spPr>
          <p:txBody>
            <a:bodyPr/>
            <a:lstStyle/>
            <a:p>
              <a:endParaRPr lang="zh-CN" altLang="en-US">
                <a:solidFill>
                  <a:schemeClr val="bg1">
                    <a:lumMod val="50000"/>
                  </a:schemeClr>
                </a:solidFill>
              </a:endParaRPr>
            </a:p>
          </p:txBody>
        </p:sp>
        <p:sp>
          <p:nvSpPr>
            <p:cNvPr id="16408" name="Freeform 24"/>
            <p:cNvSpPr>
              <a:spLocks/>
            </p:cNvSpPr>
            <p:nvPr/>
          </p:nvSpPr>
          <p:spPr bwMode="auto">
            <a:xfrm>
              <a:off x="1700213"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09" name="Freeform 25"/>
            <p:cNvSpPr>
              <a:spLocks/>
            </p:cNvSpPr>
            <p:nvPr/>
          </p:nvSpPr>
          <p:spPr bwMode="auto">
            <a:xfrm>
              <a:off x="1700213"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10" name="Freeform 26"/>
            <p:cNvSpPr>
              <a:spLocks/>
            </p:cNvSpPr>
            <p:nvPr/>
          </p:nvSpPr>
          <p:spPr bwMode="auto">
            <a:xfrm>
              <a:off x="1700213"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11" name="Freeform 27"/>
            <p:cNvSpPr>
              <a:spLocks/>
            </p:cNvSpPr>
            <p:nvPr/>
          </p:nvSpPr>
          <p:spPr bwMode="auto">
            <a:xfrm>
              <a:off x="1700213"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12" name="Freeform 28"/>
            <p:cNvSpPr>
              <a:spLocks/>
            </p:cNvSpPr>
            <p:nvPr/>
          </p:nvSpPr>
          <p:spPr bwMode="auto">
            <a:xfrm>
              <a:off x="1700213"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13" name="Freeform 29"/>
            <p:cNvSpPr>
              <a:spLocks/>
            </p:cNvSpPr>
            <p:nvPr/>
          </p:nvSpPr>
          <p:spPr bwMode="auto">
            <a:xfrm>
              <a:off x="1700213"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14" name="Freeform 30"/>
            <p:cNvSpPr>
              <a:spLocks/>
            </p:cNvSpPr>
            <p:nvPr/>
          </p:nvSpPr>
          <p:spPr bwMode="auto">
            <a:xfrm>
              <a:off x="1700213"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15" name="Freeform 31"/>
            <p:cNvSpPr>
              <a:spLocks/>
            </p:cNvSpPr>
            <p:nvPr/>
          </p:nvSpPr>
          <p:spPr bwMode="auto">
            <a:xfrm>
              <a:off x="1700213"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grpSp>
      <p:grpSp>
        <p:nvGrpSpPr>
          <p:cNvPr id="5" name="组合 4"/>
          <p:cNvGrpSpPr/>
          <p:nvPr/>
        </p:nvGrpSpPr>
        <p:grpSpPr>
          <a:xfrm>
            <a:off x="2273300" y="1837305"/>
            <a:ext cx="446088" cy="1884944"/>
            <a:chOff x="2273300" y="1836738"/>
            <a:chExt cx="446088" cy="1884362"/>
          </a:xfrm>
        </p:grpSpPr>
        <p:sp>
          <p:nvSpPr>
            <p:cNvPr id="16416" name="Freeform 32"/>
            <p:cNvSpPr>
              <a:spLocks/>
            </p:cNvSpPr>
            <p:nvPr/>
          </p:nvSpPr>
          <p:spPr bwMode="auto">
            <a:xfrm>
              <a:off x="2273300"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4"/>
              </a:solidFill>
              <a:round/>
              <a:headEnd/>
              <a:tailEnd/>
            </a:ln>
          </p:spPr>
          <p:txBody>
            <a:bodyPr/>
            <a:lstStyle/>
            <a:p>
              <a:endParaRPr lang="zh-CN" altLang="en-US">
                <a:solidFill>
                  <a:schemeClr val="bg1">
                    <a:lumMod val="50000"/>
                  </a:schemeClr>
                </a:solidFill>
              </a:endParaRPr>
            </a:p>
          </p:txBody>
        </p:sp>
        <p:sp>
          <p:nvSpPr>
            <p:cNvPr id="16417" name="Freeform 33"/>
            <p:cNvSpPr>
              <a:spLocks/>
            </p:cNvSpPr>
            <p:nvPr/>
          </p:nvSpPr>
          <p:spPr bwMode="auto">
            <a:xfrm>
              <a:off x="2273300"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4"/>
              </a:solidFill>
              <a:round/>
              <a:headEnd/>
              <a:tailEnd/>
            </a:ln>
          </p:spPr>
          <p:txBody>
            <a:bodyPr/>
            <a:lstStyle/>
            <a:p>
              <a:endParaRPr lang="zh-CN" altLang="en-US">
                <a:solidFill>
                  <a:schemeClr val="bg1">
                    <a:lumMod val="50000"/>
                  </a:schemeClr>
                </a:solidFill>
              </a:endParaRPr>
            </a:p>
          </p:txBody>
        </p:sp>
        <p:sp>
          <p:nvSpPr>
            <p:cNvPr id="16418" name="Freeform 34"/>
            <p:cNvSpPr>
              <a:spLocks/>
            </p:cNvSpPr>
            <p:nvPr/>
          </p:nvSpPr>
          <p:spPr bwMode="auto">
            <a:xfrm>
              <a:off x="2273300"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headEnd/>
              <a:tailEnd/>
            </a:ln>
          </p:spPr>
          <p:txBody>
            <a:bodyPr/>
            <a:lstStyle/>
            <a:p>
              <a:endParaRPr lang="zh-CN" altLang="en-US">
                <a:solidFill>
                  <a:schemeClr val="bg1">
                    <a:lumMod val="50000"/>
                  </a:schemeClr>
                </a:solidFill>
              </a:endParaRPr>
            </a:p>
          </p:txBody>
        </p:sp>
        <p:sp>
          <p:nvSpPr>
            <p:cNvPr id="16419" name="Freeform 35"/>
            <p:cNvSpPr>
              <a:spLocks/>
            </p:cNvSpPr>
            <p:nvPr/>
          </p:nvSpPr>
          <p:spPr bwMode="auto">
            <a:xfrm>
              <a:off x="2273300"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headEnd/>
              <a:tailEnd/>
            </a:ln>
          </p:spPr>
          <p:txBody>
            <a:bodyPr/>
            <a:lstStyle/>
            <a:p>
              <a:endParaRPr lang="zh-CN" altLang="en-US">
                <a:solidFill>
                  <a:schemeClr val="bg1">
                    <a:lumMod val="50000"/>
                  </a:schemeClr>
                </a:solidFill>
              </a:endParaRPr>
            </a:p>
          </p:txBody>
        </p:sp>
        <p:sp>
          <p:nvSpPr>
            <p:cNvPr id="16420" name="Freeform 36"/>
            <p:cNvSpPr>
              <a:spLocks/>
            </p:cNvSpPr>
            <p:nvPr/>
          </p:nvSpPr>
          <p:spPr bwMode="auto">
            <a:xfrm>
              <a:off x="2273300"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4"/>
              </a:solidFill>
              <a:round/>
              <a:headEnd/>
              <a:tailEnd/>
            </a:ln>
          </p:spPr>
          <p:txBody>
            <a:bodyPr/>
            <a:lstStyle/>
            <a:p>
              <a:endParaRPr lang="zh-CN" altLang="en-US">
                <a:solidFill>
                  <a:schemeClr val="bg1">
                    <a:lumMod val="50000"/>
                  </a:schemeClr>
                </a:solidFill>
              </a:endParaRPr>
            </a:p>
          </p:txBody>
        </p:sp>
        <p:sp>
          <p:nvSpPr>
            <p:cNvPr id="16421" name="Freeform 37"/>
            <p:cNvSpPr>
              <a:spLocks/>
            </p:cNvSpPr>
            <p:nvPr/>
          </p:nvSpPr>
          <p:spPr bwMode="auto">
            <a:xfrm>
              <a:off x="2273300"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headEnd/>
              <a:tailEnd/>
            </a:ln>
          </p:spPr>
          <p:txBody>
            <a:bodyPr/>
            <a:lstStyle/>
            <a:p>
              <a:endParaRPr lang="zh-CN" altLang="en-US">
                <a:solidFill>
                  <a:schemeClr val="bg1">
                    <a:lumMod val="50000"/>
                  </a:schemeClr>
                </a:solidFill>
              </a:endParaRPr>
            </a:p>
          </p:txBody>
        </p:sp>
        <p:sp>
          <p:nvSpPr>
            <p:cNvPr id="16422" name="Freeform 38"/>
            <p:cNvSpPr>
              <a:spLocks/>
            </p:cNvSpPr>
            <p:nvPr/>
          </p:nvSpPr>
          <p:spPr bwMode="auto">
            <a:xfrm>
              <a:off x="2273300"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headEnd/>
              <a:tailEnd/>
            </a:ln>
          </p:spPr>
          <p:txBody>
            <a:bodyPr/>
            <a:lstStyle/>
            <a:p>
              <a:endParaRPr lang="zh-CN" altLang="en-US">
                <a:solidFill>
                  <a:schemeClr val="bg1">
                    <a:lumMod val="50000"/>
                  </a:schemeClr>
                </a:solidFill>
              </a:endParaRPr>
            </a:p>
          </p:txBody>
        </p:sp>
        <p:sp>
          <p:nvSpPr>
            <p:cNvPr id="16423" name="Freeform 39"/>
            <p:cNvSpPr>
              <a:spLocks/>
            </p:cNvSpPr>
            <p:nvPr/>
          </p:nvSpPr>
          <p:spPr bwMode="auto">
            <a:xfrm>
              <a:off x="2273300"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headEnd/>
              <a:tailEnd/>
            </a:ln>
          </p:spPr>
          <p:txBody>
            <a:bodyPr/>
            <a:lstStyle/>
            <a:p>
              <a:endParaRPr lang="zh-CN" altLang="en-US">
                <a:solidFill>
                  <a:schemeClr val="bg1">
                    <a:lumMod val="50000"/>
                  </a:schemeClr>
                </a:solidFill>
              </a:endParaRPr>
            </a:p>
          </p:txBody>
        </p:sp>
        <p:sp>
          <p:nvSpPr>
            <p:cNvPr id="16424" name="Freeform 40"/>
            <p:cNvSpPr>
              <a:spLocks/>
            </p:cNvSpPr>
            <p:nvPr/>
          </p:nvSpPr>
          <p:spPr bwMode="auto">
            <a:xfrm>
              <a:off x="2273300"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headEnd/>
              <a:tailEnd/>
            </a:ln>
          </p:spPr>
          <p:txBody>
            <a:bodyPr/>
            <a:lstStyle/>
            <a:p>
              <a:endParaRPr lang="zh-CN" altLang="en-US">
                <a:solidFill>
                  <a:schemeClr val="bg1">
                    <a:lumMod val="50000"/>
                  </a:schemeClr>
                </a:solidFill>
              </a:endParaRPr>
            </a:p>
          </p:txBody>
        </p:sp>
        <p:sp>
          <p:nvSpPr>
            <p:cNvPr id="16425" name="Freeform 41"/>
            <p:cNvSpPr>
              <a:spLocks/>
            </p:cNvSpPr>
            <p:nvPr/>
          </p:nvSpPr>
          <p:spPr bwMode="auto">
            <a:xfrm>
              <a:off x="2273300"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4"/>
            </a:solidFill>
            <a:ln w="9525" cmpd="sng">
              <a:noFill/>
              <a:round/>
              <a:headEnd/>
              <a:tailEnd/>
            </a:ln>
          </p:spPr>
          <p:txBody>
            <a:bodyPr/>
            <a:lstStyle/>
            <a:p>
              <a:endParaRPr lang="zh-CN" altLang="en-US">
                <a:solidFill>
                  <a:schemeClr val="bg1">
                    <a:lumMod val="50000"/>
                  </a:schemeClr>
                </a:solidFill>
              </a:endParaRPr>
            </a:p>
          </p:txBody>
        </p:sp>
      </p:grpSp>
      <p:grpSp>
        <p:nvGrpSpPr>
          <p:cNvPr id="6" name="组合 5"/>
          <p:cNvGrpSpPr/>
          <p:nvPr/>
        </p:nvGrpSpPr>
        <p:grpSpPr>
          <a:xfrm>
            <a:off x="2847976" y="1837305"/>
            <a:ext cx="446088" cy="1884944"/>
            <a:chOff x="2847975" y="1836738"/>
            <a:chExt cx="446088" cy="1884362"/>
          </a:xfrm>
        </p:grpSpPr>
        <p:sp>
          <p:nvSpPr>
            <p:cNvPr id="16426" name="Freeform 42"/>
            <p:cNvSpPr>
              <a:spLocks/>
            </p:cNvSpPr>
            <p:nvPr/>
          </p:nvSpPr>
          <p:spPr bwMode="auto">
            <a:xfrm>
              <a:off x="2847975" y="1836738"/>
              <a:ext cx="446088"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427" name="Freeform 43"/>
            <p:cNvSpPr>
              <a:spLocks/>
            </p:cNvSpPr>
            <p:nvPr/>
          </p:nvSpPr>
          <p:spPr bwMode="auto">
            <a:xfrm>
              <a:off x="2847975" y="2032000"/>
              <a:ext cx="446088"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428" name="Freeform 44"/>
            <p:cNvSpPr>
              <a:spLocks/>
            </p:cNvSpPr>
            <p:nvPr/>
          </p:nvSpPr>
          <p:spPr bwMode="auto">
            <a:xfrm>
              <a:off x="2847975" y="222726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429" name="Freeform 45"/>
            <p:cNvSpPr>
              <a:spLocks/>
            </p:cNvSpPr>
            <p:nvPr/>
          </p:nvSpPr>
          <p:spPr bwMode="auto">
            <a:xfrm>
              <a:off x="2847975" y="2422525"/>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430" name="Freeform 46"/>
            <p:cNvSpPr>
              <a:spLocks/>
            </p:cNvSpPr>
            <p:nvPr/>
          </p:nvSpPr>
          <p:spPr bwMode="auto">
            <a:xfrm>
              <a:off x="2847975" y="2617788"/>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431" name="Freeform 47"/>
            <p:cNvSpPr>
              <a:spLocks/>
            </p:cNvSpPr>
            <p:nvPr/>
          </p:nvSpPr>
          <p:spPr bwMode="auto">
            <a:xfrm>
              <a:off x="2847975" y="2813050"/>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1"/>
              </a:solidFill>
              <a:round/>
              <a:headEnd/>
              <a:tailEnd/>
            </a:ln>
          </p:spPr>
          <p:txBody>
            <a:bodyPr/>
            <a:lstStyle/>
            <a:p>
              <a:endParaRPr lang="zh-CN" altLang="en-US">
                <a:solidFill>
                  <a:schemeClr val="bg1">
                    <a:lumMod val="50000"/>
                  </a:schemeClr>
                </a:solidFill>
              </a:endParaRPr>
            </a:p>
          </p:txBody>
        </p:sp>
        <p:sp>
          <p:nvSpPr>
            <p:cNvPr id="16432" name="Freeform 48"/>
            <p:cNvSpPr>
              <a:spLocks/>
            </p:cNvSpPr>
            <p:nvPr/>
          </p:nvSpPr>
          <p:spPr bwMode="auto">
            <a:xfrm>
              <a:off x="2847975" y="3008313"/>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headEnd/>
              <a:tailEnd/>
            </a:ln>
          </p:spPr>
          <p:txBody>
            <a:bodyPr/>
            <a:lstStyle/>
            <a:p>
              <a:endParaRPr lang="zh-CN" altLang="en-US">
                <a:solidFill>
                  <a:schemeClr val="bg1">
                    <a:lumMod val="50000"/>
                  </a:schemeClr>
                </a:solidFill>
              </a:endParaRPr>
            </a:p>
          </p:txBody>
        </p:sp>
        <p:sp>
          <p:nvSpPr>
            <p:cNvPr id="16433" name="Freeform 49"/>
            <p:cNvSpPr>
              <a:spLocks/>
            </p:cNvSpPr>
            <p:nvPr/>
          </p:nvSpPr>
          <p:spPr bwMode="auto">
            <a:xfrm>
              <a:off x="2847975" y="3203575"/>
              <a:ext cx="446088"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headEnd/>
              <a:tailEnd/>
            </a:ln>
          </p:spPr>
          <p:txBody>
            <a:bodyPr/>
            <a:lstStyle/>
            <a:p>
              <a:endParaRPr lang="zh-CN" altLang="en-US">
                <a:solidFill>
                  <a:schemeClr val="bg1">
                    <a:lumMod val="50000"/>
                  </a:schemeClr>
                </a:solidFill>
              </a:endParaRPr>
            </a:p>
          </p:txBody>
        </p:sp>
        <p:sp>
          <p:nvSpPr>
            <p:cNvPr id="16434" name="Freeform 50"/>
            <p:cNvSpPr>
              <a:spLocks/>
            </p:cNvSpPr>
            <p:nvPr/>
          </p:nvSpPr>
          <p:spPr bwMode="auto">
            <a:xfrm>
              <a:off x="2847975" y="3397250"/>
              <a:ext cx="446088"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headEnd/>
              <a:tailEnd/>
            </a:ln>
          </p:spPr>
          <p:txBody>
            <a:bodyPr/>
            <a:lstStyle/>
            <a:p>
              <a:endParaRPr lang="zh-CN" altLang="en-US">
                <a:solidFill>
                  <a:schemeClr val="bg1">
                    <a:lumMod val="50000"/>
                  </a:schemeClr>
                </a:solidFill>
              </a:endParaRPr>
            </a:p>
          </p:txBody>
        </p:sp>
        <p:sp>
          <p:nvSpPr>
            <p:cNvPr id="16435" name="Freeform 51"/>
            <p:cNvSpPr>
              <a:spLocks/>
            </p:cNvSpPr>
            <p:nvPr/>
          </p:nvSpPr>
          <p:spPr bwMode="auto">
            <a:xfrm>
              <a:off x="2847975" y="3592513"/>
              <a:ext cx="446088"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1"/>
            </a:solidFill>
            <a:ln w="9525" cmpd="sng">
              <a:noFill/>
              <a:round/>
              <a:headEnd/>
              <a:tailEnd/>
            </a:ln>
          </p:spPr>
          <p:txBody>
            <a:bodyPr/>
            <a:lstStyle/>
            <a:p>
              <a:endParaRPr lang="zh-CN" altLang="en-US">
                <a:solidFill>
                  <a:schemeClr val="bg1">
                    <a:lumMod val="50000"/>
                  </a:schemeClr>
                </a:solidFill>
              </a:endParaRPr>
            </a:p>
          </p:txBody>
        </p:sp>
      </p:grpSp>
      <p:grpSp>
        <p:nvGrpSpPr>
          <p:cNvPr id="7" name="组合 6"/>
          <p:cNvGrpSpPr/>
          <p:nvPr/>
        </p:nvGrpSpPr>
        <p:grpSpPr>
          <a:xfrm>
            <a:off x="3421064" y="1837305"/>
            <a:ext cx="446087" cy="1884944"/>
            <a:chOff x="3421063" y="1836738"/>
            <a:chExt cx="446087" cy="1884362"/>
          </a:xfrm>
        </p:grpSpPr>
        <p:sp>
          <p:nvSpPr>
            <p:cNvPr id="16436" name="Freeform 52"/>
            <p:cNvSpPr>
              <a:spLocks/>
            </p:cNvSpPr>
            <p:nvPr/>
          </p:nvSpPr>
          <p:spPr bwMode="auto">
            <a:xfrm>
              <a:off x="3421063"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headEnd/>
              <a:tailEnd/>
            </a:ln>
          </p:spPr>
          <p:txBody>
            <a:bodyPr/>
            <a:lstStyle/>
            <a:p>
              <a:endParaRPr lang="zh-CN" altLang="en-US">
                <a:solidFill>
                  <a:schemeClr val="bg1">
                    <a:lumMod val="50000"/>
                  </a:schemeClr>
                </a:solidFill>
              </a:endParaRPr>
            </a:p>
          </p:txBody>
        </p:sp>
        <p:sp>
          <p:nvSpPr>
            <p:cNvPr id="16437" name="Freeform 53"/>
            <p:cNvSpPr>
              <a:spLocks/>
            </p:cNvSpPr>
            <p:nvPr/>
          </p:nvSpPr>
          <p:spPr bwMode="auto">
            <a:xfrm>
              <a:off x="3421063"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3"/>
              </a:solidFill>
              <a:round/>
              <a:headEnd/>
              <a:tailEnd/>
            </a:ln>
          </p:spPr>
          <p:txBody>
            <a:bodyPr/>
            <a:lstStyle/>
            <a:p>
              <a:endParaRPr lang="zh-CN" altLang="en-US">
                <a:solidFill>
                  <a:schemeClr val="bg1">
                    <a:lumMod val="50000"/>
                  </a:schemeClr>
                </a:solidFill>
              </a:endParaRPr>
            </a:p>
          </p:txBody>
        </p:sp>
        <p:sp>
          <p:nvSpPr>
            <p:cNvPr id="16438" name="Freeform 54"/>
            <p:cNvSpPr>
              <a:spLocks/>
            </p:cNvSpPr>
            <p:nvPr/>
          </p:nvSpPr>
          <p:spPr bwMode="auto">
            <a:xfrm>
              <a:off x="3421063"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rgbClr val="FFFDEF"/>
            </a:solidFill>
            <a:ln w="9525" cmpd="sng">
              <a:solidFill>
                <a:schemeClr val="accent3"/>
              </a:solidFill>
              <a:round/>
              <a:headEnd/>
              <a:tailEnd/>
            </a:ln>
          </p:spPr>
          <p:txBody>
            <a:bodyPr/>
            <a:lstStyle/>
            <a:p>
              <a:endParaRPr lang="zh-CN" altLang="en-US">
                <a:solidFill>
                  <a:schemeClr val="bg1">
                    <a:lumMod val="50000"/>
                  </a:schemeClr>
                </a:solidFill>
              </a:endParaRPr>
            </a:p>
          </p:txBody>
        </p:sp>
        <p:sp>
          <p:nvSpPr>
            <p:cNvPr id="16439" name="Freeform 55"/>
            <p:cNvSpPr>
              <a:spLocks/>
            </p:cNvSpPr>
            <p:nvPr/>
          </p:nvSpPr>
          <p:spPr bwMode="auto">
            <a:xfrm>
              <a:off x="3421063"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sp>
          <p:nvSpPr>
            <p:cNvPr id="16440" name="Freeform 56"/>
            <p:cNvSpPr>
              <a:spLocks/>
            </p:cNvSpPr>
            <p:nvPr/>
          </p:nvSpPr>
          <p:spPr bwMode="auto">
            <a:xfrm>
              <a:off x="3421063"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sp>
          <p:nvSpPr>
            <p:cNvPr id="16441" name="Freeform 57"/>
            <p:cNvSpPr>
              <a:spLocks/>
            </p:cNvSpPr>
            <p:nvPr/>
          </p:nvSpPr>
          <p:spPr bwMode="auto">
            <a:xfrm>
              <a:off x="3421063"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sp>
          <p:nvSpPr>
            <p:cNvPr id="16442" name="Freeform 58"/>
            <p:cNvSpPr>
              <a:spLocks/>
            </p:cNvSpPr>
            <p:nvPr/>
          </p:nvSpPr>
          <p:spPr bwMode="auto">
            <a:xfrm>
              <a:off x="3421063"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sp>
          <p:nvSpPr>
            <p:cNvPr id="16443" name="Freeform 59"/>
            <p:cNvSpPr>
              <a:spLocks/>
            </p:cNvSpPr>
            <p:nvPr/>
          </p:nvSpPr>
          <p:spPr bwMode="auto">
            <a:xfrm>
              <a:off x="3421063"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sp>
          <p:nvSpPr>
            <p:cNvPr id="16444" name="Freeform 60"/>
            <p:cNvSpPr>
              <a:spLocks/>
            </p:cNvSpPr>
            <p:nvPr/>
          </p:nvSpPr>
          <p:spPr bwMode="auto">
            <a:xfrm>
              <a:off x="3421063"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sp>
          <p:nvSpPr>
            <p:cNvPr id="16445" name="Freeform 61"/>
            <p:cNvSpPr>
              <a:spLocks/>
            </p:cNvSpPr>
            <p:nvPr/>
          </p:nvSpPr>
          <p:spPr bwMode="auto">
            <a:xfrm>
              <a:off x="3421063"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3"/>
            </a:solidFill>
            <a:ln w="9525" cmpd="sng">
              <a:noFill/>
              <a:round/>
              <a:headEnd/>
              <a:tailEnd/>
            </a:ln>
          </p:spPr>
          <p:txBody>
            <a:bodyPr/>
            <a:lstStyle/>
            <a:p>
              <a:endParaRPr lang="zh-CN" altLang="en-US">
                <a:solidFill>
                  <a:schemeClr val="bg1">
                    <a:lumMod val="50000"/>
                  </a:schemeClr>
                </a:solidFill>
              </a:endParaRPr>
            </a:p>
          </p:txBody>
        </p:sp>
      </p:grpSp>
      <p:grpSp>
        <p:nvGrpSpPr>
          <p:cNvPr id="8" name="组合 7"/>
          <p:cNvGrpSpPr/>
          <p:nvPr/>
        </p:nvGrpSpPr>
        <p:grpSpPr>
          <a:xfrm>
            <a:off x="3995739" y="1837305"/>
            <a:ext cx="446087" cy="1884944"/>
            <a:chOff x="3995738" y="1836738"/>
            <a:chExt cx="446087" cy="1884362"/>
          </a:xfrm>
        </p:grpSpPr>
        <p:sp>
          <p:nvSpPr>
            <p:cNvPr id="16446" name="Freeform 62"/>
            <p:cNvSpPr>
              <a:spLocks/>
            </p:cNvSpPr>
            <p:nvPr/>
          </p:nvSpPr>
          <p:spPr bwMode="auto">
            <a:xfrm>
              <a:off x="3995738" y="1836738"/>
              <a:ext cx="446087" cy="128587"/>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headEnd/>
              <a:tailEnd/>
            </a:ln>
          </p:spPr>
          <p:txBody>
            <a:bodyPr/>
            <a:lstStyle/>
            <a:p>
              <a:endParaRPr lang="zh-CN" altLang="en-US">
                <a:solidFill>
                  <a:schemeClr val="bg1">
                    <a:lumMod val="50000"/>
                  </a:schemeClr>
                </a:solidFill>
              </a:endParaRPr>
            </a:p>
          </p:txBody>
        </p:sp>
        <p:sp>
          <p:nvSpPr>
            <p:cNvPr id="16447" name="Freeform 63"/>
            <p:cNvSpPr>
              <a:spLocks/>
            </p:cNvSpPr>
            <p:nvPr/>
          </p:nvSpPr>
          <p:spPr bwMode="auto">
            <a:xfrm>
              <a:off x="3995738" y="2032000"/>
              <a:ext cx="446087" cy="128588"/>
            </a:xfrm>
            <a:custGeom>
              <a:avLst/>
              <a:gdLst>
                <a:gd name="T0" fmla="*/ 199 w 199"/>
                <a:gd name="T1" fmla="*/ 45 h 57"/>
                <a:gd name="T2" fmla="*/ 188 w 199"/>
                <a:gd name="T3" fmla="*/ 57 h 57"/>
                <a:gd name="T4" fmla="*/ 11 w 199"/>
                <a:gd name="T5" fmla="*/ 57 h 57"/>
                <a:gd name="T6" fmla="*/ 0 w 199"/>
                <a:gd name="T7" fmla="*/ 45 h 57"/>
                <a:gd name="T8" fmla="*/ 0 w 199"/>
                <a:gd name="T9" fmla="*/ 11 h 57"/>
                <a:gd name="T10" fmla="*/ 11 w 199"/>
                <a:gd name="T11" fmla="*/ 0 h 57"/>
                <a:gd name="T12" fmla="*/ 188 w 199"/>
                <a:gd name="T13" fmla="*/ 0 h 57"/>
                <a:gd name="T14" fmla="*/ 199 w 199"/>
                <a:gd name="T15" fmla="*/ 11 h 57"/>
                <a:gd name="T16" fmla="*/ 199 w 199"/>
                <a:gd name="T17" fmla="*/ 4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5"/>
                  </a:moveTo>
                  <a:cubicBezTo>
                    <a:pt x="199" y="52"/>
                    <a:pt x="194" y="57"/>
                    <a:pt x="188" y="57"/>
                  </a:cubicBezTo>
                  <a:cubicBezTo>
                    <a:pt x="11" y="57"/>
                    <a:pt x="11" y="57"/>
                    <a:pt x="11" y="57"/>
                  </a:cubicBezTo>
                  <a:cubicBezTo>
                    <a:pt x="5" y="57"/>
                    <a:pt x="0" y="52"/>
                    <a:pt x="0" y="45"/>
                  </a:cubicBezTo>
                  <a:cubicBezTo>
                    <a:pt x="0" y="11"/>
                    <a:pt x="0" y="11"/>
                    <a:pt x="0" y="11"/>
                  </a:cubicBezTo>
                  <a:cubicBezTo>
                    <a:pt x="0" y="5"/>
                    <a:pt x="5" y="0"/>
                    <a:pt x="11" y="0"/>
                  </a:cubicBezTo>
                  <a:cubicBezTo>
                    <a:pt x="188" y="0"/>
                    <a:pt x="188" y="0"/>
                    <a:pt x="188" y="0"/>
                  </a:cubicBezTo>
                  <a:cubicBezTo>
                    <a:pt x="194" y="0"/>
                    <a:pt x="199" y="5"/>
                    <a:pt x="199" y="11"/>
                  </a:cubicBezTo>
                  <a:lnTo>
                    <a:pt x="199" y="45"/>
                  </a:lnTo>
                  <a:close/>
                </a:path>
              </a:pathLst>
            </a:custGeom>
            <a:solidFill>
              <a:srgbClr val="FFFDEF"/>
            </a:solidFill>
            <a:ln w="9525" cmpd="sng">
              <a:solidFill>
                <a:schemeClr val="accent2"/>
              </a:solidFill>
              <a:round/>
              <a:headEnd/>
              <a:tailEnd/>
            </a:ln>
          </p:spPr>
          <p:txBody>
            <a:bodyPr/>
            <a:lstStyle/>
            <a:p>
              <a:endParaRPr lang="zh-CN" altLang="en-US">
                <a:solidFill>
                  <a:schemeClr val="bg1">
                    <a:lumMod val="50000"/>
                  </a:schemeClr>
                </a:solidFill>
              </a:endParaRPr>
            </a:p>
          </p:txBody>
        </p:sp>
        <p:sp>
          <p:nvSpPr>
            <p:cNvPr id="16448" name="Freeform 64"/>
            <p:cNvSpPr>
              <a:spLocks/>
            </p:cNvSpPr>
            <p:nvPr/>
          </p:nvSpPr>
          <p:spPr bwMode="auto">
            <a:xfrm>
              <a:off x="3995738" y="222726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49" name="Freeform 65"/>
            <p:cNvSpPr>
              <a:spLocks/>
            </p:cNvSpPr>
            <p:nvPr/>
          </p:nvSpPr>
          <p:spPr bwMode="auto">
            <a:xfrm>
              <a:off x="3995738" y="2422525"/>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50" name="Freeform 66"/>
            <p:cNvSpPr>
              <a:spLocks/>
            </p:cNvSpPr>
            <p:nvPr/>
          </p:nvSpPr>
          <p:spPr bwMode="auto">
            <a:xfrm>
              <a:off x="3995738" y="2617788"/>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51" name="Freeform 67"/>
            <p:cNvSpPr>
              <a:spLocks/>
            </p:cNvSpPr>
            <p:nvPr/>
          </p:nvSpPr>
          <p:spPr bwMode="auto">
            <a:xfrm>
              <a:off x="3995738" y="2813050"/>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52" name="Freeform 68"/>
            <p:cNvSpPr>
              <a:spLocks/>
            </p:cNvSpPr>
            <p:nvPr/>
          </p:nvSpPr>
          <p:spPr bwMode="auto">
            <a:xfrm>
              <a:off x="3995738" y="3008313"/>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53" name="Freeform 69"/>
            <p:cNvSpPr>
              <a:spLocks/>
            </p:cNvSpPr>
            <p:nvPr/>
          </p:nvSpPr>
          <p:spPr bwMode="auto">
            <a:xfrm>
              <a:off x="3995738" y="3203575"/>
              <a:ext cx="446087" cy="127000"/>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54" name="Freeform 70"/>
            <p:cNvSpPr>
              <a:spLocks/>
            </p:cNvSpPr>
            <p:nvPr/>
          </p:nvSpPr>
          <p:spPr bwMode="auto">
            <a:xfrm>
              <a:off x="3995738" y="3397250"/>
              <a:ext cx="446087" cy="128588"/>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sp>
          <p:nvSpPr>
            <p:cNvPr id="16455" name="Freeform 71"/>
            <p:cNvSpPr>
              <a:spLocks/>
            </p:cNvSpPr>
            <p:nvPr/>
          </p:nvSpPr>
          <p:spPr bwMode="auto">
            <a:xfrm>
              <a:off x="3995738" y="3592513"/>
              <a:ext cx="446087" cy="128587"/>
            </a:xfrm>
            <a:custGeom>
              <a:avLst/>
              <a:gdLst>
                <a:gd name="T0" fmla="*/ 199 w 199"/>
                <a:gd name="T1" fmla="*/ 46 h 57"/>
                <a:gd name="T2" fmla="*/ 188 w 199"/>
                <a:gd name="T3" fmla="*/ 57 h 57"/>
                <a:gd name="T4" fmla="*/ 11 w 199"/>
                <a:gd name="T5" fmla="*/ 57 h 57"/>
                <a:gd name="T6" fmla="*/ 0 w 199"/>
                <a:gd name="T7" fmla="*/ 46 h 57"/>
                <a:gd name="T8" fmla="*/ 0 w 199"/>
                <a:gd name="T9" fmla="*/ 11 h 57"/>
                <a:gd name="T10" fmla="*/ 11 w 199"/>
                <a:gd name="T11" fmla="*/ 0 h 57"/>
                <a:gd name="T12" fmla="*/ 188 w 199"/>
                <a:gd name="T13" fmla="*/ 0 h 57"/>
                <a:gd name="T14" fmla="*/ 199 w 199"/>
                <a:gd name="T15" fmla="*/ 11 h 57"/>
                <a:gd name="T16" fmla="*/ 199 w 199"/>
                <a:gd name="T17" fmla="*/ 4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57">
                  <a:moveTo>
                    <a:pt x="199" y="46"/>
                  </a:moveTo>
                  <a:cubicBezTo>
                    <a:pt x="199" y="52"/>
                    <a:pt x="194" y="57"/>
                    <a:pt x="188" y="57"/>
                  </a:cubicBezTo>
                  <a:cubicBezTo>
                    <a:pt x="11" y="57"/>
                    <a:pt x="11" y="57"/>
                    <a:pt x="11" y="57"/>
                  </a:cubicBezTo>
                  <a:cubicBezTo>
                    <a:pt x="5" y="57"/>
                    <a:pt x="0" y="52"/>
                    <a:pt x="0" y="46"/>
                  </a:cubicBezTo>
                  <a:cubicBezTo>
                    <a:pt x="0" y="11"/>
                    <a:pt x="0" y="11"/>
                    <a:pt x="0" y="11"/>
                  </a:cubicBezTo>
                  <a:cubicBezTo>
                    <a:pt x="0" y="5"/>
                    <a:pt x="5" y="0"/>
                    <a:pt x="11" y="0"/>
                  </a:cubicBezTo>
                  <a:cubicBezTo>
                    <a:pt x="188" y="0"/>
                    <a:pt x="188" y="0"/>
                    <a:pt x="188" y="0"/>
                  </a:cubicBezTo>
                  <a:cubicBezTo>
                    <a:pt x="194" y="0"/>
                    <a:pt x="199" y="5"/>
                    <a:pt x="199" y="11"/>
                  </a:cubicBezTo>
                  <a:lnTo>
                    <a:pt x="199" y="46"/>
                  </a:lnTo>
                  <a:close/>
                </a:path>
              </a:pathLst>
            </a:custGeom>
            <a:solidFill>
              <a:schemeClr val="accent2"/>
            </a:solidFill>
            <a:ln w="9525" cmpd="sng">
              <a:noFill/>
              <a:round/>
              <a:headEnd/>
              <a:tailEnd/>
            </a:ln>
          </p:spPr>
          <p:txBody>
            <a:bodyPr/>
            <a:lstStyle/>
            <a:p>
              <a:endParaRPr lang="zh-CN" altLang="en-US">
                <a:solidFill>
                  <a:schemeClr val="bg1">
                    <a:lumMod val="50000"/>
                  </a:schemeClr>
                </a:solidFill>
              </a:endParaRPr>
            </a:p>
          </p:txBody>
        </p:sp>
      </p:grpSp>
      <p:sp>
        <p:nvSpPr>
          <p:cNvPr id="16456" name="Rectangle 72"/>
          <p:cNvSpPr>
            <a:spLocks noChangeArrowheads="1"/>
          </p:cNvSpPr>
          <p:nvPr/>
        </p:nvSpPr>
        <p:spPr bwMode="auto">
          <a:xfrm>
            <a:off x="667276" y="3850878"/>
            <a:ext cx="219612"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SUN</a:t>
            </a:r>
            <a:endParaRPr lang="zh-CN" altLang="zh-CN" sz="800" dirty="0">
              <a:solidFill>
                <a:schemeClr val="bg1">
                  <a:lumMod val="50000"/>
                </a:schemeClr>
              </a:solidFill>
            </a:endParaRPr>
          </a:p>
        </p:txBody>
      </p:sp>
      <p:sp>
        <p:nvSpPr>
          <p:cNvPr id="16457" name="Rectangle 73"/>
          <p:cNvSpPr>
            <a:spLocks noChangeArrowheads="1"/>
          </p:cNvSpPr>
          <p:nvPr/>
        </p:nvSpPr>
        <p:spPr bwMode="auto">
          <a:xfrm>
            <a:off x="1235368" y="3850878"/>
            <a:ext cx="267702"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MON</a:t>
            </a:r>
            <a:endParaRPr lang="zh-CN" altLang="zh-CN" sz="800" dirty="0">
              <a:solidFill>
                <a:schemeClr val="bg1">
                  <a:lumMod val="50000"/>
                </a:schemeClr>
              </a:solidFill>
            </a:endParaRPr>
          </a:p>
        </p:txBody>
      </p:sp>
      <p:sp>
        <p:nvSpPr>
          <p:cNvPr id="16458" name="Rectangle 74"/>
          <p:cNvSpPr>
            <a:spLocks noChangeArrowheads="1"/>
          </p:cNvSpPr>
          <p:nvPr/>
        </p:nvSpPr>
        <p:spPr bwMode="auto">
          <a:xfrm>
            <a:off x="1828801" y="3850877"/>
            <a:ext cx="190500"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TUE</a:t>
            </a:r>
            <a:endParaRPr lang="zh-CN" altLang="zh-CN" sz="800" dirty="0">
              <a:solidFill>
                <a:schemeClr val="bg1">
                  <a:lumMod val="50000"/>
                </a:schemeClr>
              </a:solidFill>
            </a:endParaRPr>
          </a:p>
        </p:txBody>
      </p:sp>
      <p:sp>
        <p:nvSpPr>
          <p:cNvPr id="16459" name="Rectangle 75"/>
          <p:cNvSpPr>
            <a:spLocks noChangeArrowheads="1"/>
          </p:cNvSpPr>
          <p:nvPr/>
        </p:nvSpPr>
        <p:spPr bwMode="auto">
          <a:xfrm>
            <a:off x="2381251" y="3850877"/>
            <a:ext cx="236538"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WED</a:t>
            </a:r>
            <a:endParaRPr lang="zh-CN" altLang="zh-CN" sz="800" dirty="0">
              <a:solidFill>
                <a:schemeClr val="bg1">
                  <a:lumMod val="50000"/>
                </a:schemeClr>
              </a:solidFill>
            </a:endParaRPr>
          </a:p>
        </p:txBody>
      </p:sp>
      <p:sp>
        <p:nvSpPr>
          <p:cNvPr id="16460" name="Rectangle 76"/>
          <p:cNvSpPr>
            <a:spLocks noChangeArrowheads="1"/>
          </p:cNvSpPr>
          <p:nvPr/>
        </p:nvSpPr>
        <p:spPr bwMode="auto">
          <a:xfrm>
            <a:off x="2988216" y="3850878"/>
            <a:ext cx="216406"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THU</a:t>
            </a:r>
            <a:endParaRPr lang="zh-CN" altLang="zh-CN" sz="800" dirty="0">
              <a:solidFill>
                <a:schemeClr val="bg1">
                  <a:lumMod val="50000"/>
                </a:schemeClr>
              </a:solidFill>
            </a:endParaRPr>
          </a:p>
        </p:txBody>
      </p:sp>
      <p:sp>
        <p:nvSpPr>
          <p:cNvPr id="16461" name="Rectangle 77"/>
          <p:cNvSpPr>
            <a:spLocks noChangeArrowheads="1"/>
          </p:cNvSpPr>
          <p:nvPr/>
        </p:nvSpPr>
        <p:spPr bwMode="auto">
          <a:xfrm>
            <a:off x="3556851" y="3850878"/>
            <a:ext cx="152286" cy="12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FRI</a:t>
            </a:r>
            <a:endParaRPr lang="zh-CN" altLang="zh-CN" sz="800" dirty="0">
              <a:solidFill>
                <a:schemeClr val="bg1">
                  <a:lumMod val="50000"/>
                </a:schemeClr>
              </a:solidFill>
            </a:endParaRPr>
          </a:p>
        </p:txBody>
      </p:sp>
      <p:sp>
        <p:nvSpPr>
          <p:cNvPr id="16462" name="Rectangle 78"/>
          <p:cNvSpPr>
            <a:spLocks noChangeArrowheads="1"/>
          </p:cNvSpPr>
          <p:nvPr/>
        </p:nvSpPr>
        <p:spPr bwMode="auto">
          <a:xfrm>
            <a:off x="4127500" y="3850877"/>
            <a:ext cx="188913" cy="122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800" dirty="0">
                <a:solidFill>
                  <a:schemeClr val="bg1">
                    <a:lumMod val="50000"/>
                  </a:schemeClr>
                </a:solidFill>
                <a:latin typeface="微软雅黑" pitchFamily="34" charset="-122"/>
                <a:ea typeface="微软雅黑" pitchFamily="34" charset="-122"/>
              </a:rPr>
              <a:t>SAT</a:t>
            </a:r>
            <a:endParaRPr lang="zh-CN" altLang="zh-CN" sz="800" dirty="0">
              <a:solidFill>
                <a:schemeClr val="bg1">
                  <a:lumMod val="50000"/>
                </a:schemeClr>
              </a:solidFill>
            </a:endParaRPr>
          </a:p>
        </p:txBody>
      </p:sp>
      <p:sp>
        <p:nvSpPr>
          <p:cNvPr id="16463" name="Rectangle 79"/>
          <p:cNvSpPr>
            <a:spLocks noChangeArrowheads="1"/>
          </p:cNvSpPr>
          <p:nvPr/>
        </p:nvSpPr>
        <p:spPr bwMode="auto">
          <a:xfrm>
            <a:off x="4932364" y="1562583"/>
            <a:ext cx="3671887" cy="1407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a:lnSpc>
                <a:spcPct val="120000"/>
              </a:lnSpc>
            </a:pPr>
            <a:endParaRPr lang="zh-CN" altLang="en-US" sz="1000" dirty="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16464" name="Text Box 80"/>
          <p:cNvSpPr txBox="1">
            <a:spLocks noChangeArrowheads="1"/>
          </p:cNvSpPr>
          <p:nvPr/>
        </p:nvSpPr>
        <p:spPr bwMode="auto">
          <a:xfrm>
            <a:off x="5035551" y="2979069"/>
            <a:ext cx="982961" cy="6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3600" dirty="0">
                <a:solidFill>
                  <a:srgbClr val="E4402F"/>
                </a:solidFill>
              </a:rPr>
              <a:t>75%</a:t>
            </a:r>
          </a:p>
        </p:txBody>
      </p:sp>
      <p:sp>
        <p:nvSpPr>
          <p:cNvPr id="16465" name="Rectangle 81"/>
          <p:cNvSpPr>
            <a:spLocks noChangeArrowheads="1"/>
          </p:cNvSpPr>
          <p:nvPr/>
        </p:nvSpPr>
        <p:spPr bwMode="auto">
          <a:xfrm>
            <a:off x="4819651" y="3612678"/>
            <a:ext cx="1512888"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r>
              <a:rPr lang="en-US" altLang="zh-CN" sz="800" dirty="0" smtClean="0">
                <a:solidFill>
                  <a:schemeClr val="bg1">
                    <a:lumMod val="50000"/>
                  </a:schemeClr>
                </a:solidFill>
              </a:rPr>
              <a:t>We </a:t>
            </a:r>
            <a:r>
              <a:rPr lang="en-US" altLang="zh-CN" sz="800" dirty="0">
                <a:solidFill>
                  <a:schemeClr val="bg1">
                    <a:lumMod val="50000"/>
                  </a:schemeClr>
                </a:solidFill>
              </a:rPr>
              <a:t>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16466" name="Text Box 82"/>
          <p:cNvSpPr txBox="1">
            <a:spLocks noChangeArrowheads="1"/>
          </p:cNvSpPr>
          <p:nvPr/>
        </p:nvSpPr>
        <p:spPr bwMode="auto">
          <a:xfrm>
            <a:off x="6750051" y="2979069"/>
            <a:ext cx="982961" cy="646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3600" dirty="0">
                <a:solidFill>
                  <a:srgbClr val="E4402F"/>
                </a:solidFill>
              </a:rPr>
              <a:t>89%</a:t>
            </a:r>
          </a:p>
        </p:txBody>
      </p:sp>
      <p:sp>
        <p:nvSpPr>
          <p:cNvPr id="16467" name="Rectangle 83"/>
          <p:cNvSpPr>
            <a:spLocks noChangeArrowheads="1"/>
          </p:cNvSpPr>
          <p:nvPr/>
        </p:nvSpPr>
        <p:spPr bwMode="auto">
          <a:xfrm>
            <a:off x="6534151" y="3612678"/>
            <a:ext cx="1512888" cy="590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r>
              <a:rPr lang="en-US" altLang="zh-CN" sz="800" dirty="0" smtClean="0">
                <a:solidFill>
                  <a:schemeClr val="bg1">
                    <a:lumMod val="50000"/>
                  </a:schemeClr>
                </a:solidFill>
              </a:rPr>
              <a:t>We </a:t>
            </a:r>
            <a:r>
              <a:rPr lang="en-US" altLang="zh-CN" sz="800" dirty="0">
                <a:solidFill>
                  <a:schemeClr val="bg1">
                    <a:lumMod val="50000"/>
                  </a:schemeClr>
                </a:solidFill>
              </a:rPr>
              <a:t>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Tree>
    <p:extLst>
      <p:ext uri="{BB962C8B-B14F-4D97-AF65-F5344CB8AC3E}">
        <p14:creationId xmlns:p14="http://schemas.microsoft.com/office/powerpoint/2010/main" val="2052248681"/>
      </p:ext>
    </p:extLst>
  </p:cSld>
  <p:clrMapOvr>
    <a:masterClrMapping/>
  </p:clrMapOvr>
  <p:transition spd="slow" advClick="0" advTm="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6456"/>
                                        </p:tgtEl>
                                        <p:attrNameLst>
                                          <p:attrName>style.visibility</p:attrName>
                                        </p:attrNameLst>
                                      </p:cBhvr>
                                      <p:to>
                                        <p:strVal val="visible"/>
                                      </p:to>
                                    </p:set>
                                    <p:anim calcmode="lin" valueType="num">
                                      <p:cBhvr additive="base">
                                        <p:cTn id="7" dur="750" fill="hold"/>
                                        <p:tgtEl>
                                          <p:spTgt spid="16456"/>
                                        </p:tgtEl>
                                        <p:attrNameLst>
                                          <p:attrName>ppt_x</p:attrName>
                                        </p:attrNameLst>
                                      </p:cBhvr>
                                      <p:tavLst>
                                        <p:tav tm="0">
                                          <p:val>
                                            <p:strVal val="#ppt_x"/>
                                          </p:val>
                                        </p:tav>
                                        <p:tav tm="100000">
                                          <p:val>
                                            <p:strVal val="#ppt_x"/>
                                          </p:val>
                                        </p:tav>
                                      </p:tavLst>
                                    </p:anim>
                                    <p:anim calcmode="lin" valueType="num">
                                      <p:cBhvr additive="base">
                                        <p:cTn id="8" dur="750" fill="hold"/>
                                        <p:tgtEl>
                                          <p:spTgt spid="16456"/>
                                        </p:tgtEl>
                                        <p:attrNameLst>
                                          <p:attrName>ppt_y</p:attrName>
                                        </p:attrNameLst>
                                      </p:cBhvr>
                                      <p:tavLst>
                                        <p:tav tm="0">
                                          <p:val>
                                            <p:strVal val="1+#ppt_h/2"/>
                                          </p:val>
                                        </p:tav>
                                        <p:tav tm="100000">
                                          <p:val>
                                            <p:strVal val="#ppt_y"/>
                                          </p:val>
                                        </p:tav>
                                      </p:tavLst>
                                    </p:anim>
                                  </p:childTnLst>
                                </p:cTn>
                              </p:par>
                              <p:par>
                                <p:cTn id="9" presetID="22" presetClass="entr" presetSubtype="4"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par>
                                <p:cTn id="12" presetID="2" presetClass="entr" presetSubtype="4" fill="hold" grpId="0" nodeType="withEffect">
                                  <p:stCondLst>
                                    <p:cond delay="500"/>
                                  </p:stCondLst>
                                  <p:childTnLst>
                                    <p:set>
                                      <p:cBhvr>
                                        <p:cTn id="13" dur="1" fill="hold">
                                          <p:stCondLst>
                                            <p:cond delay="0"/>
                                          </p:stCondLst>
                                        </p:cTn>
                                        <p:tgtEl>
                                          <p:spTgt spid="16457"/>
                                        </p:tgtEl>
                                        <p:attrNameLst>
                                          <p:attrName>style.visibility</p:attrName>
                                        </p:attrNameLst>
                                      </p:cBhvr>
                                      <p:to>
                                        <p:strVal val="visible"/>
                                      </p:to>
                                    </p:set>
                                    <p:anim calcmode="lin" valueType="num">
                                      <p:cBhvr additive="base">
                                        <p:cTn id="14" dur="750" fill="hold"/>
                                        <p:tgtEl>
                                          <p:spTgt spid="16457"/>
                                        </p:tgtEl>
                                        <p:attrNameLst>
                                          <p:attrName>ppt_x</p:attrName>
                                        </p:attrNameLst>
                                      </p:cBhvr>
                                      <p:tavLst>
                                        <p:tav tm="0">
                                          <p:val>
                                            <p:strVal val="#ppt_x"/>
                                          </p:val>
                                        </p:tav>
                                        <p:tav tm="100000">
                                          <p:val>
                                            <p:strVal val="#ppt_x"/>
                                          </p:val>
                                        </p:tav>
                                      </p:tavLst>
                                    </p:anim>
                                    <p:anim calcmode="lin" valueType="num">
                                      <p:cBhvr additive="base">
                                        <p:cTn id="15" dur="750" fill="hold"/>
                                        <p:tgtEl>
                                          <p:spTgt spid="16457"/>
                                        </p:tgtEl>
                                        <p:attrNameLst>
                                          <p:attrName>ppt_y</p:attrName>
                                        </p:attrNameLst>
                                      </p:cBhvr>
                                      <p:tavLst>
                                        <p:tav tm="0">
                                          <p:val>
                                            <p:strVal val="1+#ppt_h/2"/>
                                          </p:val>
                                        </p:tav>
                                        <p:tav tm="100000">
                                          <p:val>
                                            <p:strVal val="#ppt_y"/>
                                          </p:val>
                                        </p:tav>
                                      </p:tavLst>
                                    </p:anim>
                                  </p:childTnLst>
                                </p:cTn>
                              </p:par>
                              <p:par>
                                <p:cTn id="16" presetID="22" presetClass="entr" presetSubtype="4" fill="hold" nodeType="withEffect">
                                  <p:stCondLst>
                                    <p:cond delay="100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par>
                                <p:cTn id="19" presetID="2" presetClass="entr" presetSubtype="4" fill="hold" grpId="0" nodeType="withEffect">
                                  <p:stCondLst>
                                    <p:cond delay="1000"/>
                                  </p:stCondLst>
                                  <p:childTnLst>
                                    <p:set>
                                      <p:cBhvr>
                                        <p:cTn id="20" dur="1" fill="hold">
                                          <p:stCondLst>
                                            <p:cond delay="0"/>
                                          </p:stCondLst>
                                        </p:cTn>
                                        <p:tgtEl>
                                          <p:spTgt spid="16458"/>
                                        </p:tgtEl>
                                        <p:attrNameLst>
                                          <p:attrName>style.visibility</p:attrName>
                                        </p:attrNameLst>
                                      </p:cBhvr>
                                      <p:to>
                                        <p:strVal val="visible"/>
                                      </p:to>
                                    </p:set>
                                    <p:anim calcmode="lin" valueType="num">
                                      <p:cBhvr additive="base">
                                        <p:cTn id="21" dur="750" fill="hold"/>
                                        <p:tgtEl>
                                          <p:spTgt spid="16458"/>
                                        </p:tgtEl>
                                        <p:attrNameLst>
                                          <p:attrName>ppt_x</p:attrName>
                                        </p:attrNameLst>
                                      </p:cBhvr>
                                      <p:tavLst>
                                        <p:tav tm="0">
                                          <p:val>
                                            <p:strVal val="#ppt_x"/>
                                          </p:val>
                                        </p:tav>
                                        <p:tav tm="100000">
                                          <p:val>
                                            <p:strVal val="#ppt_x"/>
                                          </p:val>
                                        </p:tav>
                                      </p:tavLst>
                                    </p:anim>
                                    <p:anim calcmode="lin" valueType="num">
                                      <p:cBhvr additive="base">
                                        <p:cTn id="22" dur="750" fill="hold"/>
                                        <p:tgtEl>
                                          <p:spTgt spid="16458"/>
                                        </p:tgtEl>
                                        <p:attrNameLst>
                                          <p:attrName>ppt_y</p:attrName>
                                        </p:attrNameLst>
                                      </p:cBhvr>
                                      <p:tavLst>
                                        <p:tav tm="0">
                                          <p:val>
                                            <p:strVal val="1+#ppt_h/2"/>
                                          </p:val>
                                        </p:tav>
                                        <p:tav tm="100000">
                                          <p:val>
                                            <p:strVal val="#ppt_y"/>
                                          </p:val>
                                        </p:tav>
                                      </p:tavLst>
                                    </p:anim>
                                  </p:childTnLst>
                                </p:cTn>
                              </p:par>
                              <p:par>
                                <p:cTn id="23" presetID="22" presetClass="entr" presetSubtype="4" fill="hold" nodeType="withEffect">
                                  <p:stCondLst>
                                    <p:cond delay="150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par>
                                <p:cTn id="26" presetID="2" presetClass="entr" presetSubtype="4" fill="hold" grpId="0" nodeType="withEffect">
                                  <p:stCondLst>
                                    <p:cond delay="1500"/>
                                  </p:stCondLst>
                                  <p:childTnLst>
                                    <p:set>
                                      <p:cBhvr>
                                        <p:cTn id="27" dur="1" fill="hold">
                                          <p:stCondLst>
                                            <p:cond delay="0"/>
                                          </p:stCondLst>
                                        </p:cTn>
                                        <p:tgtEl>
                                          <p:spTgt spid="16459"/>
                                        </p:tgtEl>
                                        <p:attrNameLst>
                                          <p:attrName>style.visibility</p:attrName>
                                        </p:attrNameLst>
                                      </p:cBhvr>
                                      <p:to>
                                        <p:strVal val="visible"/>
                                      </p:to>
                                    </p:set>
                                    <p:anim calcmode="lin" valueType="num">
                                      <p:cBhvr additive="base">
                                        <p:cTn id="28" dur="750" fill="hold"/>
                                        <p:tgtEl>
                                          <p:spTgt spid="16459"/>
                                        </p:tgtEl>
                                        <p:attrNameLst>
                                          <p:attrName>ppt_x</p:attrName>
                                        </p:attrNameLst>
                                      </p:cBhvr>
                                      <p:tavLst>
                                        <p:tav tm="0">
                                          <p:val>
                                            <p:strVal val="#ppt_x"/>
                                          </p:val>
                                        </p:tav>
                                        <p:tav tm="100000">
                                          <p:val>
                                            <p:strVal val="#ppt_x"/>
                                          </p:val>
                                        </p:tav>
                                      </p:tavLst>
                                    </p:anim>
                                    <p:anim calcmode="lin" valueType="num">
                                      <p:cBhvr additive="base">
                                        <p:cTn id="29" dur="750" fill="hold"/>
                                        <p:tgtEl>
                                          <p:spTgt spid="16459"/>
                                        </p:tgtEl>
                                        <p:attrNameLst>
                                          <p:attrName>ppt_y</p:attrName>
                                        </p:attrNameLst>
                                      </p:cBhvr>
                                      <p:tavLst>
                                        <p:tav tm="0">
                                          <p:val>
                                            <p:strVal val="1+#ppt_h/2"/>
                                          </p:val>
                                        </p:tav>
                                        <p:tav tm="100000">
                                          <p:val>
                                            <p:strVal val="#ppt_y"/>
                                          </p:val>
                                        </p:tav>
                                      </p:tavLst>
                                    </p:anim>
                                  </p:childTnLst>
                                </p:cTn>
                              </p:par>
                              <p:par>
                                <p:cTn id="30" presetID="22" presetClass="entr" presetSubtype="4" fill="hold" nodeType="withEffect">
                                  <p:stCondLst>
                                    <p:cond delay="200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par>
                                <p:cTn id="33" presetID="2" presetClass="entr" presetSubtype="4" fill="hold" grpId="0" nodeType="withEffect">
                                  <p:stCondLst>
                                    <p:cond delay="2000"/>
                                  </p:stCondLst>
                                  <p:childTnLst>
                                    <p:set>
                                      <p:cBhvr>
                                        <p:cTn id="34" dur="1" fill="hold">
                                          <p:stCondLst>
                                            <p:cond delay="0"/>
                                          </p:stCondLst>
                                        </p:cTn>
                                        <p:tgtEl>
                                          <p:spTgt spid="16460"/>
                                        </p:tgtEl>
                                        <p:attrNameLst>
                                          <p:attrName>style.visibility</p:attrName>
                                        </p:attrNameLst>
                                      </p:cBhvr>
                                      <p:to>
                                        <p:strVal val="visible"/>
                                      </p:to>
                                    </p:set>
                                    <p:anim calcmode="lin" valueType="num">
                                      <p:cBhvr additive="base">
                                        <p:cTn id="35" dur="750" fill="hold"/>
                                        <p:tgtEl>
                                          <p:spTgt spid="16460"/>
                                        </p:tgtEl>
                                        <p:attrNameLst>
                                          <p:attrName>ppt_x</p:attrName>
                                        </p:attrNameLst>
                                      </p:cBhvr>
                                      <p:tavLst>
                                        <p:tav tm="0">
                                          <p:val>
                                            <p:strVal val="#ppt_x"/>
                                          </p:val>
                                        </p:tav>
                                        <p:tav tm="100000">
                                          <p:val>
                                            <p:strVal val="#ppt_x"/>
                                          </p:val>
                                        </p:tav>
                                      </p:tavLst>
                                    </p:anim>
                                    <p:anim calcmode="lin" valueType="num">
                                      <p:cBhvr additive="base">
                                        <p:cTn id="36" dur="750" fill="hold"/>
                                        <p:tgtEl>
                                          <p:spTgt spid="16460"/>
                                        </p:tgtEl>
                                        <p:attrNameLst>
                                          <p:attrName>ppt_y</p:attrName>
                                        </p:attrNameLst>
                                      </p:cBhvr>
                                      <p:tavLst>
                                        <p:tav tm="0">
                                          <p:val>
                                            <p:strVal val="1+#ppt_h/2"/>
                                          </p:val>
                                        </p:tav>
                                        <p:tav tm="100000">
                                          <p:val>
                                            <p:strVal val="#ppt_y"/>
                                          </p:val>
                                        </p:tav>
                                      </p:tavLst>
                                    </p:anim>
                                  </p:childTnLst>
                                </p:cTn>
                              </p:par>
                              <p:par>
                                <p:cTn id="37" presetID="22" presetClass="entr" presetSubtype="4" fill="hold" nodeType="withEffect">
                                  <p:stCondLst>
                                    <p:cond delay="24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 presetClass="entr" presetSubtype="4" fill="hold" grpId="0" nodeType="withEffect">
                                  <p:stCondLst>
                                    <p:cond delay="2400"/>
                                  </p:stCondLst>
                                  <p:childTnLst>
                                    <p:set>
                                      <p:cBhvr>
                                        <p:cTn id="41" dur="1" fill="hold">
                                          <p:stCondLst>
                                            <p:cond delay="0"/>
                                          </p:stCondLst>
                                        </p:cTn>
                                        <p:tgtEl>
                                          <p:spTgt spid="16461"/>
                                        </p:tgtEl>
                                        <p:attrNameLst>
                                          <p:attrName>style.visibility</p:attrName>
                                        </p:attrNameLst>
                                      </p:cBhvr>
                                      <p:to>
                                        <p:strVal val="visible"/>
                                      </p:to>
                                    </p:set>
                                    <p:anim calcmode="lin" valueType="num">
                                      <p:cBhvr additive="base">
                                        <p:cTn id="42" dur="750" fill="hold"/>
                                        <p:tgtEl>
                                          <p:spTgt spid="16461"/>
                                        </p:tgtEl>
                                        <p:attrNameLst>
                                          <p:attrName>ppt_x</p:attrName>
                                        </p:attrNameLst>
                                      </p:cBhvr>
                                      <p:tavLst>
                                        <p:tav tm="0">
                                          <p:val>
                                            <p:strVal val="#ppt_x"/>
                                          </p:val>
                                        </p:tav>
                                        <p:tav tm="100000">
                                          <p:val>
                                            <p:strVal val="#ppt_x"/>
                                          </p:val>
                                        </p:tav>
                                      </p:tavLst>
                                    </p:anim>
                                    <p:anim calcmode="lin" valueType="num">
                                      <p:cBhvr additive="base">
                                        <p:cTn id="43" dur="750" fill="hold"/>
                                        <p:tgtEl>
                                          <p:spTgt spid="16461"/>
                                        </p:tgtEl>
                                        <p:attrNameLst>
                                          <p:attrName>ppt_y</p:attrName>
                                        </p:attrNameLst>
                                      </p:cBhvr>
                                      <p:tavLst>
                                        <p:tav tm="0">
                                          <p:val>
                                            <p:strVal val="1+#ppt_h/2"/>
                                          </p:val>
                                        </p:tav>
                                        <p:tav tm="100000">
                                          <p:val>
                                            <p:strVal val="#ppt_y"/>
                                          </p:val>
                                        </p:tav>
                                      </p:tavLst>
                                    </p:anim>
                                  </p:childTnLst>
                                </p:cTn>
                              </p:par>
                              <p:par>
                                <p:cTn id="44" presetID="22" presetClass="entr" presetSubtype="4" fill="hold" nodeType="withEffect">
                                  <p:stCondLst>
                                    <p:cond delay="2800"/>
                                  </p:stCondLst>
                                  <p:childTnLst>
                                    <p:set>
                                      <p:cBhvr>
                                        <p:cTn id="45" dur="1" fill="hold">
                                          <p:stCondLst>
                                            <p:cond delay="0"/>
                                          </p:stCondLst>
                                        </p:cTn>
                                        <p:tgtEl>
                                          <p:spTgt spid="7"/>
                                        </p:tgtEl>
                                        <p:attrNameLst>
                                          <p:attrName>style.visibility</p:attrName>
                                        </p:attrNameLst>
                                      </p:cBhvr>
                                      <p:to>
                                        <p:strVal val="visible"/>
                                      </p:to>
                                    </p:set>
                                    <p:animEffect transition="in" filter="wipe(down)">
                                      <p:cBhvr>
                                        <p:cTn id="46" dur="500"/>
                                        <p:tgtEl>
                                          <p:spTgt spid="7"/>
                                        </p:tgtEl>
                                      </p:cBhvr>
                                    </p:animEffect>
                                  </p:childTnLst>
                                </p:cTn>
                              </p:par>
                              <p:par>
                                <p:cTn id="47" presetID="2" presetClass="entr" presetSubtype="4" fill="hold" grpId="0" nodeType="withEffect">
                                  <p:stCondLst>
                                    <p:cond delay="2800"/>
                                  </p:stCondLst>
                                  <p:childTnLst>
                                    <p:set>
                                      <p:cBhvr>
                                        <p:cTn id="48" dur="1" fill="hold">
                                          <p:stCondLst>
                                            <p:cond delay="0"/>
                                          </p:stCondLst>
                                        </p:cTn>
                                        <p:tgtEl>
                                          <p:spTgt spid="16462"/>
                                        </p:tgtEl>
                                        <p:attrNameLst>
                                          <p:attrName>style.visibility</p:attrName>
                                        </p:attrNameLst>
                                      </p:cBhvr>
                                      <p:to>
                                        <p:strVal val="visible"/>
                                      </p:to>
                                    </p:set>
                                    <p:anim calcmode="lin" valueType="num">
                                      <p:cBhvr additive="base">
                                        <p:cTn id="49" dur="750" fill="hold"/>
                                        <p:tgtEl>
                                          <p:spTgt spid="16462"/>
                                        </p:tgtEl>
                                        <p:attrNameLst>
                                          <p:attrName>ppt_x</p:attrName>
                                        </p:attrNameLst>
                                      </p:cBhvr>
                                      <p:tavLst>
                                        <p:tav tm="0">
                                          <p:val>
                                            <p:strVal val="#ppt_x"/>
                                          </p:val>
                                        </p:tav>
                                        <p:tav tm="100000">
                                          <p:val>
                                            <p:strVal val="#ppt_x"/>
                                          </p:val>
                                        </p:tav>
                                      </p:tavLst>
                                    </p:anim>
                                    <p:anim calcmode="lin" valueType="num">
                                      <p:cBhvr additive="base">
                                        <p:cTn id="50" dur="750" fill="hold"/>
                                        <p:tgtEl>
                                          <p:spTgt spid="16462"/>
                                        </p:tgtEl>
                                        <p:attrNameLst>
                                          <p:attrName>ppt_y</p:attrName>
                                        </p:attrNameLst>
                                      </p:cBhvr>
                                      <p:tavLst>
                                        <p:tav tm="0">
                                          <p:val>
                                            <p:strVal val="1+#ppt_h/2"/>
                                          </p:val>
                                        </p:tav>
                                        <p:tav tm="100000">
                                          <p:val>
                                            <p:strVal val="#ppt_y"/>
                                          </p:val>
                                        </p:tav>
                                      </p:tavLst>
                                    </p:anim>
                                  </p:childTnLst>
                                </p:cTn>
                              </p:par>
                              <p:par>
                                <p:cTn id="51" presetID="22" presetClass="entr" presetSubtype="4" fill="hold" nodeType="withEffect">
                                  <p:stCondLst>
                                    <p:cond delay="3200"/>
                                  </p:stCondLst>
                                  <p:childTnLst>
                                    <p:set>
                                      <p:cBhvr>
                                        <p:cTn id="52" dur="1" fill="hold">
                                          <p:stCondLst>
                                            <p:cond delay="0"/>
                                          </p:stCondLst>
                                        </p:cTn>
                                        <p:tgtEl>
                                          <p:spTgt spid="8"/>
                                        </p:tgtEl>
                                        <p:attrNameLst>
                                          <p:attrName>style.visibility</p:attrName>
                                        </p:attrNameLst>
                                      </p:cBhvr>
                                      <p:to>
                                        <p:strVal val="visible"/>
                                      </p:to>
                                    </p:set>
                                    <p:animEffect transition="in" filter="wipe(down)">
                                      <p:cBhvr>
                                        <p:cTn id="53" dur="500"/>
                                        <p:tgtEl>
                                          <p:spTgt spid="8"/>
                                        </p:tgtEl>
                                      </p:cBhvr>
                                    </p:animEffect>
                                  </p:childTnLst>
                                </p:cTn>
                              </p:par>
                              <p:par>
                                <p:cTn id="54" presetID="2" presetClass="entr" presetSubtype="2" fill="hold" grpId="0" nodeType="withEffect">
                                  <p:stCondLst>
                                    <p:cond delay="3200"/>
                                  </p:stCondLst>
                                  <p:childTnLst>
                                    <p:set>
                                      <p:cBhvr>
                                        <p:cTn id="55" dur="1" fill="hold">
                                          <p:stCondLst>
                                            <p:cond delay="0"/>
                                          </p:stCondLst>
                                        </p:cTn>
                                        <p:tgtEl>
                                          <p:spTgt spid="16463"/>
                                        </p:tgtEl>
                                        <p:attrNameLst>
                                          <p:attrName>style.visibility</p:attrName>
                                        </p:attrNameLst>
                                      </p:cBhvr>
                                      <p:to>
                                        <p:strVal val="visible"/>
                                      </p:to>
                                    </p:set>
                                    <p:anim calcmode="lin" valueType="num">
                                      <p:cBhvr additive="base">
                                        <p:cTn id="56" dur="750" fill="hold"/>
                                        <p:tgtEl>
                                          <p:spTgt spid="16463"/>
                                        </p:tgtEl>
                                        <p:attrNameLst>
                                          <p:attrName>ppt_x</p:attrName>
                                        </p:attrNameLst>
                                      </p:cBhvr>
                                      <p:tavLst>
                                        <p:tav tm="0">
                                          <p:val>
                                            <p:strVal val="1+#ppt_w/2"/>
                                          </p:val>
                                        </p:tav>
                                        <p:tav tm="100000">
                                          <p:val>
                                            <p:strVal val="#ppt_x"/>
                                          </p:val>
                                        </p:tav>
                                      </p:tavLst>
                                    </p:anim>
                                    <p:anim calcmode="lin" valueType="num">
                                      <p:cBhvr additive="base">
                                        <p:cTn id="57" dur="750" fill="hold"/>
                                        <p:tgtEl>
                                          <p:spTgt spid="16463"/>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3300"/>
                                  </p:stCondLst>
                                  <p:childTnLst>
                                    <p:set>
                                      <p:cBhvr>
                                        <p:cTn id="59" dur="1" fill="hold">
                                          <p:stCondLst>
                                            <p:cond delay="0"/>
                                          </p:stCondLst>
                                        </p:cTn>
                                        <p:tgtEl>
                                          <p:spTgt spid="16464"/>
                                        </p:tgtEl>
                                        <p:attrNameLst>
                                          <p:attrName>style.visibility</p:attrName>
                                        </p:attrNameLst>
                                      </p:cBhvr>
                                      <p:to>
                                        <p:strVal val="visible"/>
                                      </p:to>
                                    </p:set>
                                    <p:anim calcmode="lin" valueType="num">
                                      <p:cBhvr additive="base">
                                        <p:cTn id="60" dur="750" fill="hold"/>
                                        <p:tgtEl>
                                          <p:spTgt spid="16464"/>
                                        </p:tgtEl>
                                        <p:attrNameLst>
                                          <p:attrName>ppt_x</p:attrName>
                                        </p:attrNameLst>
                                      </p:cBhvr>
                                      <p:tavLst>
                                        <p:tav tm="0">
                                          <p:val>
                                            <p:strVal val="1+#ppt_w/2"/>
                                          </p:val>
                                        </p:tav>
                                        <p:tav tm="100000">
                                          <p:val>
                                            <p:strVal val="#ppt_x"/>
                                          </p:val>
                                        </p:tav>
                                      </p:tavLst>
                                    </p:anim>
                                    <p:anim calcmode="lin" valueType="num">
                                      <p:cBhvr additive="base">
                                        <p:cTn id="61" dur="750" fill="hold"/>
                                        <p:tgtEl>
                                          <p:spTgt spid="16464"/>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3400"/>
                                  </p:stCondLst>
                                  <p:childTnLst>
                                    <p:set>
                                      <p:cBhvr>
                                        <p:cTn id="63" dur="1" fill="hold">
                                          <p:stCondLst>
                                            <p:cond delay="0"/>
                                          </p:stCondLst>
                                        </p:cTn>
                                        <p:tgtEl>
                                          <p:spTgt spid="16466"/>
                                        </p:tgtEl>
                                        <p:attrNameLst>
                                          <p:attrName>style.visibility</p:attrName>
                                        </p:attrNameLst>
                                      </p:cBhvr>
                                      <p:to>
                                        <p:strVal val="visible"/>
                                      </p:to>
                                    </p:set>
                                    <p:anim calcmode="lin" valueType="num">
                                      <p:cBhvr additive="base">
                                        <p:cTn id="64" dur="750" fill="hold"/>
                                        <p:tgtEl>
                                          <p:spTgt spid="16466"/>
                                        </p:tgtEl>
                                        <p:attrNameLst>
                                          <p:attrName>ppt_x</p:attrName>
                                        </p:attrNameLst>
                                      </p:cBhvr>
                                      <p:tavLst>
                                        <p:tav tm="0">
                                          <p:val>
                                            <p:strVal val="1+#ppt_w/2"/>
                                          </p:val>
                                        </p:tav>
                                        <p:tav tm="100000">
                                          <p:val>
                                            <p:strVal val="#ppt_x"/>
                                          </p:val>
                                        </p:tav>
                                      </p:tavLst>
                                    </p:anim>
                                    <p:anim calcmode="lin" valueType="num">
                                      <p:cBhvr additive="base">
                                        <p:cTn id="65" dur="750" fill="hold"/>
                                        <p:tgtEl>
                                          <p:spTgt spid="1646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3500"/>
                                  </p:stCondLst>
                                  <p:childTnLst>
                                    <p:set>
                                      <p:cBhvr>
                                        <p:cTn id="67" dur="1" fill="hold">
                                          <p:stCondLst>
                                            <p:cond delay="0"/>
                                          </p:stCondLst>
                                        </p:cTn>
                                        <p:tgtEl>
                                          <p:spTgt spid="16465"/>
                                        </p:tgtEl>
                                        <p:attrNameLst>
                                          <p:attrName>style.visibility</p:attrName>
                                        </p:attrNameLst>
                                      </p:cBhvr>
                                      <p:to>
                                        <p:strVal val="visible"/>
                                      </p:to>
                                    </p:set>
                                    <p:anim calcmode="lin" valueType="num">
                                      <p:cBhvr additive="base">
                                        <p:cTn id="68" dur="750" fill="hold"/>
                                        <p:tgtEl>
                                          <p:spTgt spid="16465"/>
                                        </p:tgtEl>
                                        <p:attrNameLst>
                                          <p:attrName>ppt_x</p:attrName>
                                        </p:attrNameLst>
                                      </p:cBhvr>
                                      <p:tavLst>
                                        <p:tav tm="0">
                                          <p:val>
                                            <p:strVal val="1+#ppt_w/2"/>
                                          </p:val>
                                        </p:tav>
                                        <p:tav tm="100000">
                                          <p:val>
                                            <p:strVal val="#ppt_x"/>
                                          </p:val>
                                        </p:tav>
                                      </p:tavLst>
                                    </p:anim>
                                    <p:anim calcmode="lin" valueType="num">
                                      <p:cBhvr additive="base">
                                        <p:cTn id="69" dur="750" fill="hold"/>
                                        <p:tgtEl>
                                          <p:spTgt spid="1646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3600"/>
                                  </p:stCondLst>
                                  <p:childTnLst>
                                    <p:set>
                                      <p:cBhvr>
                                        <p:cTn id="71" dur="1" fill="hold">
                                          <p:stCondLst>
                                            <p:cond delay="0"/>
                                          </p:stCondLst>
                                        </p:cTn>
                                        <p:tgtEl>
                                          <p:spTgt spid="16467"/>
                                        </p:tgtEl>
                                        <p:attrNameLst>
                                          <p:attrName>style.visibility</p:attrName>
                                        </p:attrNameLst>
                                      </p:cBhvr>
                                      <p:to>
                                        <p:strVal val="visible"/>
                                      </p:to>
                                    </p:set>
                                    <p:anim calcmode="lin" valueType="num">
                                      <p:cBhvr additive="base">
                                        <p:cTn id="72" dur="750" fill="hold"/>
                                        <p:tgtEl>
                                          <p:spTgt spid="16467"/>
                                        </p:tgtEl>
                                        <p:attrNameLst>
                                          <p:attrName>ppt_x</p:attrName>
                                        </p:attrNameLst>
                                      </p:cBhvr>
                                      <p:tavLst>
                                        <p:tav tm="0">
                                          <p:val>
                                            <p:strVal val="1+#ppt_w/2"/>
                                          </p:val>
                                        </p:tav>
                                        <p:tav tm="100000">
                                          <p:val>
                                            <p:strVal val="#ppt_x"/>
                                          </p:val>
                                        </p:tav>
                                      </p:tavLst>
                                    </p:anim>
                                    <p:anim calcmode="lin" valueType="num">
                                      <p:cBhvr additive="base">
                                        <p:cTn id="73" dur="750" fill="hold"/>
                                        <p:tgtEl>
                                          <p:spTgt spid="164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56" grpId="0"/>
      <p:bldP spid="16457" grpId="0"/>
      <p:bldP spid="16458" grpId="0"/>
      <p:bldP spid="16459" grpId="0"/>
      <p:bldP spid="16460" grpId="0"/>
      <p:bldP spid="16461" grpId="0"/>
      <p:bldP spid="16462" grpId="0"/>
      <p:bldP spid="16463" grpId="0"/>
      <p:bldP spid="16464" grpId="0"/>
      <p:bldP spid="16465" grpId="0"/>
      <p:bldP spid="16466" grpId="0"/>
      <p:bldP spid="1646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1191" y="1434704"/>
            <a:ext cx="9142809" cy="213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sz="2400" dirty="0"/>
          </a:p>
        </p:txBody>
      </p:sp>
      <p:sp>
        <p:nvSpPr>
          <p:cNvPr id="11" name="Content Placeholder 2"/>
          <p:cNvSpPr txBox="1"/>
          <p:nvPr/>
        </p:nvSpPr>
        <p:spPr>
          <a:xfrm>
            <a:off x="559594" y="2669382"/>
            <a:ext cx="1372791"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Social Media</a:t>
            </a:r>
          </a:p>
          <a:p>
            <a:pPr marL="0" indent="0" algn="ctr">
              <a:buNone/>
              <a:defRPr/>
            </a:pPr>
            <a:r>
              <a:rPr lang="en-US" sz="800" dirty="0">
                <a:solidFill>
                  <a:schemeClr val="bg1"/>
                </a:solidFill>
              </a:rPr>
              <a:t>Lorem ipsum dolor sit amet, consectetur adipiscing.</a:t>
            </a:r>
          </a:p>
        </p:txBody>
      </p:sp>
      <p:sp>
        <p:nvSpPr>
          <p:cNvPr id="15367" name="Freeform 7"/>
          <p:cNvSpPr>
            <a:spLocks noEditPoints="1" noChangeArrowheads="1"/>
          </p:cNvSpPr>
          <p:nvPr/>
        </p:nvSpPr>
        <p:spPr bwMode="auto">
          <a:xfrm>
            <a:off x="913211" y="1865711"/>
            <a:ext cx="634603" cy="634603"/>
          </a:xfrm>
          <a:custGeom>
            <a:avLst/>
            <a:gdLst>
              <a:gd name="T0" fmla="*/ 780876 w 376"/>
              <a:gd name="T1" fmla="*/ 639103 h 376"/>
              <a:gd name="T2" fmla="*/ 780876 w 376"/>
              <a:gd name="T3" fmla="*/ 535587 h 376"/>
              <a:gd name="T4" fmla="*/ 625601 w 376"/>
              <a:gd name="T5" fmla="*/ 380312 h 376"/>
              <a:gd name="T6" fmla="*/ 535587 w 376"/>
              <a:gd name="T7" fmla="*/ 380312 h 376"/>
              <a:gd name="T8" fmla="*/ 465825 w 376"/>
              <a:gd name="T9" fmla="*/ 333054 h 376"/>
              <a:gd name="T10" fmla="*/ 465825 w 376"/>
              <a:gd name="T11" fmla="*/ 207034 h 376"/>
              <a:gd name="T12" fmla="*/ 531086 w 376"/>
              <a:gd name="T13" fmla="*/ 108017 h 376"/>
              <a:gd name="T14" fmla="*/ 423069 w 376"/>
              <a:gd name="T15" fmla="*/ 0 h 376"/>
              <a:gd name="T16" fmla="*/ 315051 w 376"/>
              <a:gd name="T17" fmla="*/ 108017 h 376"/>
              <a:gd name="T18" fmla="*/ 380312 w 376"/>
              <a:gd name="T19" fmla="*/ 207034 h 376"/>
              <a:gd name="T20" fmla="*/ 380312 w 376"/>
              <a:gd name="T21" fmla="*/ 333054 h 376"/>
              <a:gd name="T22" fmla="*/ 310550 w 376"/>
              <a:gd name="T23" fmla="*/ 380312 h 376"/>
              <a:gd name="T24" fmla="*/ 220536 w 376"/>
              <a:gd name="T25" fmla="*/ 380312 h 376"/>
              <a:gd name="T26" fmla="*/ 65261 w 376"/>
              <a:gd name="T27" fmla="*/ 535587 h 376"/>
              <a:gd name="T28" fmla="*/ 65261 w 376"/>
              <a:gd name="T29" fmla="*/ 639103 h 376"/>
              <a:gd name="T30" fmla="*/ 0 w 376"/>
              <a:gd name="T31" fmla="*/ 738120 h 376"/>
              <a:gd name="T32" fmla="*/ 108017 w 376"/>
              <a:gd name="T33" fmla="*/ 846137 h 376"/>
              <a:gd name="T34" fmla="*/ 216035 w 376"/>
              <a:gd name="T35" fmla="*/ 738120 h 376"/>
              <a:gd name="T36" fmla="*/ 150774 w 376"/>
              <a:gd name="T37" fmla="*/ 639103 h 376"/>
              <a:gd name="T38" fmla="*/ 150774 w 376"/>
              <a:gd name="T39" fmla="*/ 535587 h 376"/>
              <a:gd name="T40" fmla="*/ 220536 w 376"/>
              <a:gd name="T41" fmla="*/ 465825 h 376"/>
              <a:gd name="T42" fmla="*/ 310550 w 376"/>
              <a:gd name="T43" fmla="*/ 465825 h 376"/>
              <a:gd name="T44" fmla="*/ 380312 w 376"/>
              <a:gd name="T45" fmla="*/ 454574 h 376"/>
              <a:gd name="T46" fmla="*/ 380312 w 376"/>
              <a:gd name="T47" fmla="*/ 639103 h 376"/>
              <a:gd name="T48" fmla="*/ 315051 w 376"/>
              <a:gd name="T49" fmla="*/ 738120 h 376"/>
              <a:gd name="T50" fmla="*/ 423069 w 376"/>
              <a:gd name="T51" fmla="*/ 846137 h 376"/>
              <a:gd name="T52" fmla="*/ 531086 w 376"/>
              <a:gd name="T53" fmla="*/ 738120 h 376"/>
              <a:gd name="T54" fmla="*/ 465825 w 376"/>
              <a:gd name="T55" fmla="*/ 639103 h 376"/>
              <a:gd name="T56" fmla="*/ 465825 w 376"/>
              <a:gd name="T57" fmla="*/ 454574 h 376"/>
              <a:gd name="T58" fmla="*/ 535587 w 376"/>
              <a:gd name="T59" fmla="*/ 465825 h 376"/>
              <a:gd name="T60" fmla="*/ 625601 w 376"/>
              <a:gd name="T61" fmla="*/ 465825 h 376"/>
              <a:gd name="T62" fmla="*/ 695363 w 376"/>
              <a:gd name="T63" fmla="*/ 535587 h 376"/>
              <a:gd name="T64" fmla="*/ 695363 w 376"/>
              <a:gd name="T65" fmla="*/ 639103 h 376"/>
              <a:gd name="T66" fmla="*/ 630102 w 376"/>
              <a:gd name="T67" fmla="*/ 738120 h 376"/>
              <a:gd name="T68" fmla="*/ 738120 w 376"/>
              <a:gd name="T69" fmla="*/ 846137 h 376"/>
              <a:gd name="T70" fmla="*/ 846137 w 376"/>
              <a:gd name="T71" fmla="*/ 738120 h 376"/>
              <a:gd name="T72" fmla="*/ 780876 w 376"/>
              <a:gd name="T73" fmla="*/ 639103 h 376"/>
              <a:gd name="T74" fmla="*/ 168777 w 376"/>
              <a:gd name="T75" fmla="*/ 738120 h 376"/>
              <a:gd name="T76" fmla="*/ 108017 w 376"/>
              <a:gd name="T77" fmla="*/ 801130 h 376"/>
              <a:gd name="T78" fmla="*/ 45007 w 376"/>
              <a:gd name="T79" fmla="*/ 738120 h 376"/>
              <a:gd name="T80" fmla="*/ 108017 w 376"/>
              <a:gd name="T81" fmla="*/ 675109 h 376"/>
              <a:gd name="T82" fmla="*/ 168777 w 376"/>
              <a:gd name="T83" fmla="*/ 738120 h 376"/>
              <a:gd name="T84" fmla="*/ 360058 w 376"/>
              <a:gd name="T85" fmla="*/ 108017 h 376"/>
              <a:gd name="T86" fmla="*/ 423069 w 376"/>
              <a:gd name="T87" fmla="*/ 45007 h 376"/>
              <a:gd name="T88" fmla="*/ 483828 w 376"/>
              <a:gd name="T89" fmla="*/ 108017 h 376"/>
              <a:gd name="T90" fmla="*/ 423069 w 376"/>
              <a:gd name="T91" fmla="*/ 171028 h 376"/>
              <a:gd name="T92" fmla="*/ 360058 w 376"/>
              <a:gd name="T93" fmla="*/ 108017 h 376"/>
              <a:gd name="T94" fmla="*/ 483828 w 376"/>
              <a:gd name="T95" fmla="*/ 738120 h 376"/>
              <a:gd name="T96" fmla="*/ 423069 w 376"/>
              <a:gd name="T97" fmla="*/ 801130 h 376"/>
              <a:gd name="T98" fmla="*/ 360058 w 376"/>
              <a:gd name="T99" fmla="*/ 738120 h 376"/>
              <a:gd name="T100" fmla="*/ 423069 w 376"/>
              <a:gd name="T101" fmla="*/ 675109 h 376"/>
              <a:gd name="T102" fmla="*/ 483828 w 376"/>
              <a:gd name="T103" fmla="*/ 738120 h 376"/>
              <a:gd name="T104" fmla="*/ 738120 w 376"/>
              <a:gd name="T105" fmla="*/ 801130 h 376"/>
              <a:gd name="T106" fmla="*/ 675109 w 376"/>
              <a:gd name="T107" fmla="*/ 738120 h 376"/>
              <a:gd name="T108" fmla="*/ 738120 w 376"/>
              <a:gd name="T109" fmla="*/ 675109 h 376"/>
              <a:gd name="T110" fmla="*/ 798879 w 376"/>
              <a:gd name="T111" fmla="*/ 738120 h 376"/>
              <a:gd name="T112" fmla="*/ 738120 w 376"/>
              <a:gd name="T113" fmla="*/ 801130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68568" tIns="34285" rIns="68568" bIns="34285"/>
          <a:lstStyle/>
          <a:p>
            <a:endParaRPr lang="zh-CN" altLang="en-US"/>
          </a:p>
        </p:txBody>
      </p:sp>
      <p:sp>
        <p:nvSpPr>
          <p:cNvPr id="13" name="Content Placeholder 2"/>
          <p:cNvSpPr txBox="1"/>
          <p:nvPr/>
        </p:nvSpPr>
        <p:spPr>
          <a:xfrm>
            <a:off x="2203847" y="2669382"/>
            <a:ext cx="13620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Code</a:t>
            </a:r>
          </a:p>
          <a:p>
            <a:pPr marL="0" indent="0" algn="ctr">
              <a:buNone/>
              <a:defRPr/>
            </a:pPr>
            <a:r>
              <a:rPr lang="en-US" sz="800" dirty="0">
                <a:solidFill>
                  <a:schemeClr val="bg1"/>
                </a:solidFill>
              </a:rPr>
              <a:t>Lorem ipsum dolor sit amet, consectetur adipiscing.</a:t>
            </a:r>
          </a:p>
        </p:txBody>
      </p:sp>
      <p:sp>
        <p:nvSpPr>
          <p:cNvPr id="15369" name="Freeform 12"/>
          <p:cNvSpPr>
            <a:spLocks noEditPoints="1" noChangeArrowheads="1"/>
          </p:cNvSpPr>
          <p:nvPr/>
        </p:nvSpPr>
        <p:spPr bwMode="auto">
          <a:xfrm>
            <a:off x="2446736" y="1950245"/>
            <a:ext cx="875109" cy="533400"/>
          </a:xfrm>
          <a:custGeom>
            <a:avLst/>
            <a:gdLst>
              <a:gd name="T0" fmla="*/ 443389 w 400"/>
              <a:gd name="T1" fmla="*/ 20403 h 244"/>
              <a:gd name="T2" fmla="*/ 370463 w 400"/>
              <a:gd name="T3" fmla="*/ 20403 h 244"/>
              <a:gd name="T4" fmla="*/ 0 w 400"/>
              <a:gd name="T5" fmla="*/ 355600 h 244"/>
              <a:gd name="T6" fmla="*/ 370463 w 400"/>
              <a:gd name="T7" fmla="*/ 690797 h 244"/>
              <a:gd name="T8" fmla="*/ 443389 w 400"/>
              <a:gd name="T9" fmla="*/ 690797 h 244"/>
              <a:gd name="T10" fmla="*/ 443389 w 400"/>
              <a:gd name="T11" fmla="*/ 617928 h 244"/>
              <a:gd name="T12" fmla="*/ 154603 w 400"/>
              <a:gd name="T13" fmla="*/ 355600 h 244"/>
              <a:gd name="T14" fmla="*/ 443389 w 400"/>
              <a:gd name="T15" fmla="*/ 93272 h 244"/>
              <a:gd name="T16" fmla="*/ 443389 w 400"/>
              <a:gd name="T17" fmla="*/ 20403 h 244"/>
              <a:gd name="T18" fmla="*/ 793432 w 400"/>
              <a:gd name="T19" fmla="*/ 20403 h 244"/>
              <a:gd name="T20" fmla="*/ 723423 w 400"/>
              <a:gd name="T21" fmla="*/ 20403 h 244"/>
              <a:gd name="T22" fmla="*/ 723423 w 400"/>
              <a:gd name="T23" fmla="*/ 93272 h 244"/>
              <a:gd name="T24" fmla="*/ 1012209 w 400"/>
              <a:gd name="T25" fmla="*/ 355600 h 244"/>
              <a:gd name="T26" fmla="*/ 723423 w 400"/>
              <a:gd name="T27" fmla="*/ 617928 h 244"/>
              <a:gd name="T28" fmla="*/ 723423 w 400"/>
              <a:gd name="T29" fmla="*/ 690797 h 244"/>
              <a:gd name="T30" fmla="*/ 793432 w 400"/>
              <a:gd name="T31" fmla="*/ 690797 h 244"/>
              <a:gd name="T32" fmla="*/ 1166812 w 400"/>
              <a:gd name="T33" fmla="*/ 355600 h 244"/>
              <a:gd name="T34" fmla="*/ 793432 w 400"/>
              <a:gd name="T35" fmla="*/ 20403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68568" tIns="34285" rIns="68568" bIns="34285"/>
          <a:lstStyle/>
          <a:p>
            <a:endParaRPr lang="zh-CN" altLang="en-US"/>
          </a:p>
        </p:txBody>
      </p:sp>
      <p:sp>
        <p:nvSpPr>
          <p:cNvPr id="19" name="Content Placeholder 2"/>
          <p:cNvSpPr txBox="1"/>
          <p:nvPr/>
        </p:nvSpPr>
        <p:spPr>
          <a:xfrm>
            <a:off x="3837386" y="2669382"/>
            <a:ext cx="138231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Photography</a:t>
            </a:r>
          </a:p>
          <a:p>
            <a:pPr marL="0" indent="0" algn="ctr">
              <a:buNone/>
              <a:defRPr/>
            </a:pPr>
            <a:r>
              <a:rPr lang="en-US" sz="800" dirty="0">
                <a:solidFill>
                  <a:schemeClr val="bg1"/>
                </a:solidFill>
              </a:rPr>
              <a:t>Lorem ipsum dolor sit amet, consectetur adipiscing.</a:t>
            </a:r>
          </a:p>
        </p:txBody>
      </p:sp>
      <p:sp>
        <p:nvSpPr>
          <p:cNvPr id="15371" name="Freeform 17"/>
          <p:cNvSpPr>
            <a:spLocks noEditPoints="1" noChangeArrowheads="1"/>
          </p:cNvSpPr>
          <p:nvPr/>
        </p:nvSpPr>
        <p:spPr bwMode="auto">
          <a:xfrm>
            <a:off x="4170760" y="1906192"/>
            <a:ext cx="707231" cy="565546"/>
          </a:xfrm>
          <a:custGeom>
            <a:avLst/>
            <a:gdLst>
              <a:gd name="T0" fmla="*/ 471488 w 400"/>
              <a:gd name="T1" fmla="*/ 282773 h 320"/>
              <a:gd name="T2" fmla="*/ 330041 w 400"/>
              <a:gd name="T3" fmla="*/ 424160 h 320"/>
              <a:gd name="T4" fmla="*/ 471488 w 400"/>
              <a:gd name="T5" fmla="*/ 565547 h 320"/>
              <a:gd name="T6" fmla="*/ 612934 w 400"/>
              <a:gd name="T7" fmla="*/ 424160 h 320"/>
              <a:gd name="T8" fmla="*/ 471488 w 400"/>
              <a:gd name="T9" fmla="*/ 282773 h 320"/>
              <a:gd name="T10" fmla="*/ 848678 w 400"/>
              <a:gd name="T11" fmla="*/ 141387 h 320"/>
              <a:gd name="T12" fmla="*/ 735521 w 400"/>
              <a:gd name="T13" fmla="*/ 141387 h 320"/>
              <a:gd name="T14" fmla="*/ 697802 w 400"/>
              <a:gd name="T15" fmla="*/ 115466 h 320"/>
              <a:gd name="T16" fmla="*/ 669512 w 400"/>
              <a:gd name="T17" fmla="*/ 25921 h 320"/>
              <a:gd name="T18" fmla="*/ 631793 w 400"/>
              <a:gd name="T19" fmla="*/ 0 h 320"/>
              <a:gd name="T20" fmla="*/ 311182 w 400"/>
              <a:gd name="T21" fmla="*/ 0 h 320"/>
              <a:gd name="T22" fmla="*/ 273463 w 400"/>
              <a:gd name="T23" fmla="*/ 25921 h 320"/>
              <a:gd name="T24" fmla="*/ 245174 w 400"/>
              <a:gd name="T25" fmla="*/ 115466 h 320"/>
              <a:gd name="T26" fmla="*/ 207455 w 400"/>
              <a:gd name="T27" fmla="*/ 141387 h 320"/>
              <a:gd name="T28" fmla="*/ 94298 w 400"/>
              <a:gd name="T29" fmla="*/ 141387 h 320"/>
              <a:gd name="T30" fmla="*/ 0 w 400"/>
              <a:gd name="T31" fmla="*/ 235644 h 320"/>
              <a:gd name="T32" fmla="*/ 0 w 400"/>
              <a:gd name="T33" fmla="*/ 659804 h 320"/>
              <a:gd name="T34" fmla="*/ 94298 w 400"/>
              <a:gd name="T35" fmla="*/ 754062 h 320"/>
              <a:gd name="T36" fmla="*/ 848678 w 400"/>
              <a:gd name="T37" fmla="*/ 754062 h 320"/>
              <a:gd name="T38" fmla="*/ 942975 w 400"/>
              <a:gd name="T39" fmla="*/ 659804 h 320"/>
              <a:gd name="T40" fmla="*/ 942975 w 400"/>
              <a:gd name="T41" fmla="*/ 235644 h 320"/>
              <a:gd name="T42" fmla="*/ 848678 w 400"/>
              <a:gd name="T43" fmla="*/ 141387 h 320"/>
              <a:gd name="T44" fmla="*/ 471488 w 400"/>
              <a:gd name="T45" fmla="*/ 659804 h 320"/>
              <a:gd name="T46" fmla="*/ 235744 w 400"/>
              <a:gd name="T47" fmla="*/ 424160 h 320"/>
              <a:gd name="T48" fmla="*/ 471488 w 400"/>
              <a:gd name="T49" fmla="*/ 188516 h 320"/>
              <a:gd name="T50" fmla="*/ 707231 w 400"/>
              <a:gd name="T51" fmla="*/ 424160 h 320"/>
              <a:gd name="T52" fmla="*/ 471488 w 400"/>
              <a:gd name="T53" fmla="*/ 659804 h 320"/>
              <a:gd name="T54" fmla="*/ 815673 w 400"/>
              <a:gd name="T55" fmla="*/ 301625 h 320"/>
              <a:gd name="T56" fmla="*/ 782669 w 400"/>
              <a:gd name="T57" fmla="*/ 268635 h 320"/>
              <a:gd name="T58" fmla="*/ 815673 w 400"/>
              <a:gd name="T59" fmla="*/ 235644 h 320"/>
              <a:gd name="T60" fmla="*/ 848678 w 400"/>
              <a:gd name="T61" fmla="*/ 268635 h 320"/>
              <a:gd name="T62" fmla="*/ 815673 w 400"/>
              <a:gd name="T63" fmla="*/ 301625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68568" tIns="34285" rIns="68568" bIns="34285"/>
          <a:lstStyle/>
          <a:p>
            <a:endParaRPr lang="zh-CN" altLang="en-US"/>
          </a:p>
        </p:txBody>
      </p:sp>
      <p:sp>
        <p:nvSpPr>
          <p:cNvPr id="21" name="Content Placeholder 2"/>
          <p:cNvSpPr txBox="1"/>
          <p:nvPr/>
        </p:nvSpPr>
        <p:spPr>
          <a:xfrm>
            <a:off x="5491163" y="2669382"/>
            <a:ext cx="1390650"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Copywriting</a:t>
            </a:r>
          </a:p>
          <a:p>
            <a:pPr marL="0" indent="0" algn="ctr">
              <a:buNone/>
              <a:defRPr/>
            </a:pPr>
            <a:r>
              <a:rPr lang="en-US" sz="800" dirty="0">
                <a:solidFill>
                  <a:schemeClr val="bg1"/>
                </a:solidFill>
              </a:rPr>
              <a:t>Lorem ipsum dolor sit amet, consectetur adipiscing.</a:t>
            </a:r>
          </a:p>
        </p:txBody>
      </p:sp>
      <p:sp>
        <p:nvSpPr>
          <p:cNvPr id="15373" name="Freeform 22"/>
          <p:cNvSpPr>
            <a:spLocks noEditPoints="1" noChangeArrowheads="1"/>
          </p:cNvSpPr>
          <p:nvPr/>
        </p:nvSpPr>
        <p:spPr bwMode="auto">
          <a:xfrm>
            <a:off x="5926931" y="1944291"/>
            <a:ext cx="519113" cy="517921"/>
          </a:xfrm>
          <a:custGeom>
            <a:avLst/>
            <a:gdLst>
              <a:gd name="T0" fmla="*/ 628630 w 316"/>
              <a:gd name="T1" fmla="*/ 63374 h 316"/>
              <a:gd name="T2" fmla="*/ 516922 w 316"/>
              <a:gd name="T3" fmla="*/ 8741 h 316"/>
              <a:gd name="T4" fmla="*/ 295697 w 316"/>
              <a:gd name="T5" fmla="*/ 229459 h 316"/>
              <a:gd name="T6" fmla="*/ 43807 w 316"/>
              <a:gd name="T7" fmla="*/ 482956 h 316"/>
              <a:gd name="T8" fmla="*/ 0 w 316"/>
              <a:gd name="T9" fmla="*/ 690562 h 316"/>
              <a:gd name="T10" fmla="*/ 208083 w 316"/>
              <a:gd name="T11" fmla="*/ 646856 h 316"/>
              <a:gd name="T12" fmla="*/ 459973 w 316"/>
              <a:gd name="T13" fmla="*/ 393358 h 316"/>
              <a:gd name="T14" fmla="*/ 683389 w 316"/>
              <a:gd name="T15" fmla="*/ 172641 h 316"/>
              <a:gd name="T16" fmla="*/ 628630 w 316"/>
              <a:gd name="T17" fmla="*/ 63374 h 316"/>
              <a:gd name="T18" fmla="*/ 194941 w 316"/>
              <a:gd name="T19" fmla="*/ 620632 h 316"/>
              <a:gd name="T20" fmla="*/ 124850 w 316"/>
              <a:gd name="T21" fmla="*/ 635929 h 316"/>
              <a:gd name="T22" fmla="*/ 94185 w 316"/>
              <a:gd name="T23" fmla="*/ 596593 h 316"/>
              <a:gd name="T24" fmla="*/ 52568 w 316"/>
              <a:gd name="T25" fmla="*/ 565999 h 316"/>
              <a:gd name="T26" fmla="*/ 67901 w 316"/>
              <a:gd name="T27" fmla="*/ 493883 h 316"/>
              <a:gd name="T28" fmla="*/ 89804 w 316"/>
              <a:gd name="T29" fmla="*/ 474215 h 316"/>
              <a:gd name="T30" fmla="*/ 170847 w 316"/>
              <a:gd name="T31" fmla="*/ 517921 h 316"/>
              <a:gd name="T32" fmla="*/ 216844 w 316"/>
              <a:gd name="T33" fmla="*/ 600964 h 316"/>
              <a:gd name="T34" fmla="*/ 194941 w 316"/>
              <a:gd name="T35" fmla="*/ 620632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68568" tIns="34285" rIns="68568" bIns="34285"/>
          <a:lstStyle/>
          <a:p>
            <a:endParaRPr lang="zh-CN" altLang="en-US"/>
          </a:p>
        </p:txBody>
      </p:sp>
      <p:sp>
        <p:nvSpPr>
          <p:cNvPr id="23" name="Content Placeholder 2"/>
          <p:cNvSpPr txBox="1"/>
          <p:nvPr/>
        </p:nvSpPr>
        <p:spPr>
          <a:xfrm>
            <a:off x="7153275" y="2669382"/>
            <a:ext cx="14001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s-HN" sz="1200" b="1" dirty="0">
                <a:solidFill>
                  <a:schemeClr val="bg1"/>
                </a:solidFill>
              </a:rPr>
              <a:t>Films</a:t>
            </a:r>
            <a:endParaRPr lang="en-US" sz="1200" b="1" dirty="0">
              <a:solidFill>
                <a:schemeClr val="bg1"/>
              </a:solidFill>
            </a:endParaRPr>
          </a:p>
          <a:p>
            <a:pPr marL="0" indent="0" algn="ctr">
              <a:buNone/>
              <a:defRPr/>
            </a:pPr>
            <a:r>
              <a:rPr lang="en-US" sz="800" dirty="0">
                <a:solidFill>
                  <a:schemeClr val="bg1"/>
                </a:solidFill>
              </a:rPr>
              <a:t>Lorem ipsum dolor sit amet, consectetur adipiscing.</a:t>
            </a:r>
          </a:p>
        </p:txBody>
      </p:sp>
      <p:sp>
        <p:nvSpPr>
          <p:cNvPr id="15375" name="Freeform 27"/>
          <p:cNvSpPr>
            <a:spLocks noEditPoints="1" noChangeArrowheads="1"/>
          </p:cNvSpPr>
          <p:nvPr/>
        </p:nvSpPr>
        <p:spPr bwMode="auto">
          <a:xfrm>
            <a:off x="7486650" y="1940719"/>
            <a:ext cx="733425" cy="525066"/>
          </a:xfrm>
          <a:custGeom>
            <a:avLst/>
            <a:gdLst>
              <a:gd name="T0" fmla="*/ 977900 w 392"/>
              <a:gd name="T1" fmla="*/ 100013 h 280"/>
              <a:gd name="T2" fmla="*/ 977900 w 392"/>
              <a:gd name="T3" fmla="*/ 40005 h 280"/>
              <a:gd name="T4" fmla="*/ 937986 w 392"/>
              <a:gd name="T5" fmla="*/ 0 h 280"/>
              <a:gd name="T6" fmla="*/ 39914 w 392"/>
              <a:gd name="T7" fmla="*/ 0 h 280"/>
              <a:gd name="T8" fmla="*/ 0 w 392"/>
              <a:gd name="T9" fmla="*/ 40005 h 280"/>
              <a:gd name="T10" fmla="*/ 0 w 392"/>
              <a:gd name="T11" fmla="*/ 100013 h 280"/>
              <a:gd name="T12" fmla="*/ 99786 w 392"/>
              <a:gd name="T13" fmla="*/ 100013 h 280"/>
              <a:gd name="T14" fmla="*/ 99786 w 392"/>
              <a:gd name="T15" fmla="*/ 200025 h 280"/>
              <a:gd name="T16" fmla="*/ 0 w 392"/>
              <a:gd name="T17" fmla="*/ 200025 h 280"/>
              <a:gd name="T18" fmla="*/ 0 w 392"/>
              <a:gd name="T19" fmla="*/ 300038 h 280"/>
              <a:gd name="T20" fmla="*/ 99786 w 392"/>
              <a:gd name="T21" fmla="*/ 300038 h 280"/>
              <a:gd name="T22" fmla="*/ 99786 w 392"/>
              <a:gd name="T23" fmla="*/ 400050 h 280"/>
              <a:gd name="T24" fmla="*/ 0 w 392"/>
              <a:gd name="T25" fmla="*/ 400050 h 280"/>
              <a:gd name="T26" fmla="*/ 0 w 392"/>
              <a:gd name="T27" fmla="*/ 500063 h 280"/>
              <a:gd name="T28" fmla="*/ 99786 w 392"/>
              <a:gd name="T29" fmla="*/ 500063 h 280"/>
              <a:gd name="T30" fmla="*/ 99786 w 392"/>
              <a:gd name="T31" fmla="*/ 600075 h 280"/>
              <a:gd name="T32" fmla="*/ 0 w 392"/>
              <a:gd name="T33" fmla="*/ 600075 h 280"/>
              <a:gd name="T34" fmla="*/ 0 w 392"/>
              <a:gd name="T35" fmla="*/ 660083 h 280"/>
              <a:gd name="T36" fmla="*/ 39914 w 392"/>
              <a:gd name="T37" fmla="*/ 700088 h 280"/>
              <a:gd name="T38" fmla="*/ 937986 w 392"/>
              <a:gd name="T39" fmla="*/ 700088 h 280"/>
              <a:gd name="T40" fmla="*/ 977900 w 392"/>
              <a:gd name="T41" fmla="*/ 660083 h 280"/>
              <a:gd name="T42" fmla="*/ 977900 w 392"/>
              <a:gd name="T43" fmla="*/ 600075 h 280"/>
              <a:gd name="T44" fmla="*/ 878114 w 392"/>
              <a:gd name="T45" fmla="*/ 600075 h 280"/>
              <a:gd name="T46" fmla="*/ 878114 w 392"/>
              <a:gd name="T47" fmla="*/ 500063 h 280"/>
              <a:gd name="T48" fmla="*/ 977900 w 392"/>
              <a:gd name="T49" fmla="*/ 500063 h 280"/>
              <a:gd name="T50" fmla="*/ 977900 w 392"/>
              <a:gd name="T51" fmla="*/ 400050 h 280"/>
              <a:gd name="T52" fmla="*/ 878114 w 392"/>
              <a:gd name="T53" fmla="*/ 400050 h 280"/>
              <a:gd name="T54" fmla="*/ 878114 w 392"/>
              <a:gd name="T55" fmla="*/ 300038 h 280"/>
              <a:gd name="T56" fmla="*/ 977900 w 392"/>
              <a:gd name="T57" fmla="*/ 300038 h 280"/>
              <a:gd name="T58" fmla="*/ 977900 w 392"/>
              <a:gd name="T59" fmla="*/ 200025 h 280"/>
              <a:gd name="T60" fmla="*/ 878114 w 392"/>
              <a:gd name="T61" fmla="*/ 200025 h 280"/>
              <a:gd name="T62" fmla="*/ 878114 w 392"/>
              <a:gd name="T63" fmla="*/ 100013 h 280"/>
              <a:gd name="T64" fmla="*/ 977900 w 392"/>
              <a:gd name="T65" fmla="*/ 100013 h 280"/>
              <a:gd name="T66" fmla="*/ 379186 w 392"/>
              <a:gd name="T67" fmla="*/ 500063 h 280"/>
              <a:gd name="T68" fmla="*/ 379186 w 392"/>
              <a:gd name="T69" fmla="*/ 200025 h 280"/>
              <a:gd name="T70" fmla="*/ 628650 w 392"/>
              <a:gd name="T71" fmla="*/ 350044 h 280"/>
              <a:gd name="T72" fmla="*/ 379186 w 392"/>
              <a:gd name="T73" fmla="*/ 500063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68568" tIns="34285" rIns="68568" bIns="34285"/>
          <a:lstStyle/>
          <a:p>
            <a:endParaRPr lang="zh-CN" altLang="en-US"/>
          </a:p>
        </p:txBody>
      </p:sp>
      <p:sp>
        <p:nvSpPr>
          <p:cNvPr id="25" name="Content Placeholder 2"/>
          <p:cNvSpPr txBox="1">
            <a:spLocks noChangeArrowheads="1"/>
          </p:cNvSpPr>
          <p:nvPr/>
        </p:nvSpPr>
        <p:spPr bwMode="auto">
          <a:xfrm>
            <a:off x="607219" y="369570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r>
              <a:rPr lang="zh-CN" altLang="en-US" sz="9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1158a6c791028da副本.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8" name="矩形 259"/>
          <p:cNvSpPr>
            <a:spLocks noChangeArrowheads="1"/>
          </p:cNvSpPr>
          <p:nvPr/>
        </p:nvSpPr>
        <p:spPr bwMode="auto">
          <a:xfrm>
            <a:off x="746686" y="1348408"/>
            <a:ext cx="5553506" cy="74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2" tIns="32516" rIns="65032" bIns="325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400" b="1" cap="all" dirty="0" smtClean="0">
                <a:solidFill>
                  <a:schemeClr val="accent1"/>
                </a:solidFill>
                <a:cs typeface="Arial" panose="020B0604020202020204" pitchFamily="34" charset="0"/>
              </a:rPr>
              <a:t>谢谢您的观看！</a:t>
            </a:r>
            <a:endParaRPr lang="zh-CN" altLang="en-US" sz="4400" b="1" cap="all" dirty="0">
              <a:solidFill>
                <a:schemeClr val="accent1"/>
              </a:solidFill>
              <a:cs typeface="Arial" panose="020B0604020202020204" pitchFamily="34" charset="0"/>
            </a:endParaRPr>
          </a:p>
        </p:txBody>
      </p:sp>
      <p:grpSp>
        <p:nvGrpSpPr>
          <p:cNvPr id="3" name="组合 18"/>
          <p:cNvGrpSpPr/>
          <p:nvPr/>
        </p:nvGrpSpPr>
        <p:grpSpPr>
          <a:xfrm>
            <a:off x="850783" y="2672871"/>
            <a:ext cx="1746105" cy="331721"/>
            <a:chOff x="5198477" y="4485176"/>
            <a:chExt cx="2455034" cy="466313"/>
          </a:xfrm>
        </p:grpSpPr>
        <p:sp>
          <p:nvSpPr>
            <p:cNvPr id="10" name="圆角矩形 9"/>
            <p:cNvSpPr/>
            <p:nvPr/>
          </p:nvSpPr>
          <p:spPr>
            <a:xfrm>
              <a:off x="5205239" y="4485176"/>
              <a:ext cx="2448272" cy="46631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solidFill>
              </a:endParaRPr>
            </a:p>
          </p:txBody>
        </p:sp>
        <p:sp>
          <p:nvSpPr>
            <p:cNvPr id="11" name="TextBox 7"/>
            <p:cNvSpPr>
              <a:spLocks noChangeArrowheads="1"/>
            </p:cNvSpPr>
            <p:nvPr/>
          </p:nvSpPr>
          <p:spPr bwMode="auto">
            <a:xfrm>
              <a:off x="5198477" y="4628916"/>
              <a:ext cx="245503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None/>
              </a:pPr>
              <a:r>
                <a:rPr lang="zh-CN" altLang="en-US" sz="1100" cap="all" spc="225"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汇报人：策划部</a:t>
              </a:r>
              <a:endParaRPr lang="zh-CN" altLang="en-US" sz="1100" cap="all" spc="225"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2" name="矩形 11"/>
          <p:cNvSpPr/>
          <p:nvPr/>
        </p:nvSpPr>
        <p:spPr>
          <a:xfrm>
            <a:off x="755576" y="3216833"/>
            <a:ext cx="3807534" cy="507839"/>
          </a:xfrm>
          <a:prstGeom prst="rect">
            <a:avLst/>
          </a:prstGeom>
        </p:spPr>
        <p:txBody>
          <a:bodyPr wrap="square" lIns="91448" tIns="45724" rIns="91448" bIns="45724">
            <a:spAutoFit/>
          </a:bodyPr>
          <a:lstStyle/>
          <a:p>
            <a:r>
              <a:rPr lang="en-US" altLang="zh-CN" sz="900" dirty="0">
                <a:solidFill>
                  <a:schemeClr val="tx1">
                    <a:lumMod val="50000"/>
                    <a:lumOff val="50000"/>
                  </a:schemeClr>
                </a:solidFill>
              </a:rPr>
              <a:t>Chinese  companies  will no longer remain in the hard stage and they are also promoting a culture Chinese  companies  will no longer remain </a:t>
            </a:r>
          </a:p>
          <a:p>
            <a:r>
              <a:rPr lang="en-US" altLang="zh-CN" sz="900" dirty="0">
                <a:solidFill>
                  <a:schemeClr val="tx1">
                    <a:lumMod val="50000"/>
                    <a:lumOff val="50000"/>
                  </a:schemeClr>
                </a:solidFill>
              </a:rPr>
              <a:t>in the hard stage and </a:t>
            </a:r>
            <a:r>
              <a:rPr lang="en-US" altLang="zh-CN" sz="900" dirty="0" smtClean="0">
                <a:solidFill>
                  <a:schemeClr val="tx1">
                    <a:lumMod val="50000"/>
                    <a:lumOff val="50000"/>
                  </a:schemeClr>
                </a:solidFill>
              </a:rPr>
              <a:t>they.</a:t>
            </a:r>
            <a:endParaRPr lang="en-US" altLang="zh-CN" sz="900" dirty="0">
              <a:solidFill>
                <a:schemeClr val="tx1">
                  <a:lumMod val="50000"/>
                  <a:lumOff val="50000"/>
                </a:schemeClr>
              </a:solidFill>
            </a:endParaRPr>
          </a:p>
        </p:txBody>
      </p:sp>
      <p:sp>
        <p:nvSpPr>
          <p:cNvPr id="13" name="TextBox 7"/>
          <p:cNvSpPr>
            <a:spLocks noChangeArrowheads="1"/>
          </p:cNvSpPr>
          <p:nvPr/>
        </p:nvSpPr>
        <p:spPr bwMode="auto">
          <a:xfrm>
            <a:off x="868696" y="2284512"/>
            <a:ext cx="1962094" cy="230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1500" dirty="0" smtClean="0">
                <a:solidFill>
                  <a:schemeClr val="tx1">
                    <a:lumMod val="65000"/>
                    <a:lumOff val="35000"/>
                  </a:schemeClr>
                </a:solidFill>
                <a:latin typeface="微软雅黑" pitchFamily="34" charset="-122"/>
                <a:ea typeface="微软雅黑" pitchFamily="34" charset="-122"/>
                <a:sym typeface="微软雅黑" pitchFamily="34" charset="-122"/>
              </a:rPr>
              <a:t>THE BUSINESS  PLAN</a:t>
            </a:r>
            <a:endParaRPr lang="zh-CN" altLang="en-US" sz="1500" dirty="0">
              <a:solidFill>
                <a:schemeClr val="tx1">
                  <a:lumMod val="65000"/>
                  <a:lumOff val="35000"/>
                </a:schemeClr>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8"/>
                                        </p:tgtEl>
                                        <p:attrNameLst>
                                          <p:attrName>ppt_y</p:attrName>
                                        </p:attrNameLst>
                                      </p:cBhvr>
                                      <p:tavLst>
                                        <p:tav tm="0">
                                          <p:val>
                                            <p:strVal val="#ppt_y"/>
                                          </p:val>
                                        </p:tav>
                                        <p:tav tm="100000">
                                          <p:val>
                                            <p:strVal val="#ppt_y"/>
                                          </p:val>
                                        </p:tav>
                                      </p:tavLst>
                                    </p:anim>
                                    <p:anim calcmode="lin" valueType="num">
                                      <p:cBhvr>
                                        <p:cTn id="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8"/>
                                        </p:tgtEl>
                                      </p:cBhvr>
                                    </p:animEffect>
                                  </p:childTnLst>
                                </p:cTn>
                              </p:par>
                            </p:childTnLst>
                          </p:cTn>
                        </p:par>
                        <p:par>
                          <p:cTn id="12" fill="hold">
                            <p:stCondLst>
                              <p:cond delay="8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par>
                          <p:cTn id="16" fill="hold">
                            <p:stCondLst>
                              <p:cond delay="1300"/>
                            </p:stCondLst>
                            <p:childTnLst>
                              <p:par>
                                <p:cTn id="17" presetID="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par>
                          <p:cTn id="21" fill="hold">
                            <p:stCondLst>
                              <p:cond delay="1800"/>
                            </p:stCondLst>
                            <p:childTnLst>
                              <p:par>
                                <p:cTn id="22" presetID="1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p:tgtEl>
                                          <p:spTgt spid="3"/>
                                        </p:tgtEl>
                                        <p:attrNameLst>
                                          <p:attrName>ppt_y</p:attrName>
                                        </p:attrNameLst>
                                      </p:cBhvr>
                                      <p:tavLst>
                                        <p:tav tm="0">
                                          <p:val>
                                            <p:strVal val="#ppt_y+#ppt_h*1.125000"/>
                                          </p:val>
                                        </p:tav>
                                        <p:tav tm="100000">
                                          <p:val>
                                            <p:strVal val="#ppt_y"/>
                                          </p:val>
                                        </p:tav>
                                      </p:tavLst>
                                    </p:anim>
                                    <p:animEffect transition="in" filter="wipe(up)">
                                      <p:cBhvr>
                                        <p:cTn id="25" dur="500"/>
                                        <p:tgtEl>
                                          <p:spTgt spid="3"/>
                                        </p:tgtEl>
                                      </p:cBhvr>
                                    </p:animEffect>
                                  </p:childTnLst>
                                </p:cTn>
                              </p:par>
                            </p:childTnLst>
                          </p:cTn>
                        </p:par>
                        <p:par>
                          <p:cTn id="26" fill="hold">
                            <p:stCondLst>
                              <p:cond delay="23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2"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年度工作总结"/>
  <p:tag name="ISPRING_RESOURCE_PATHS_HASH_PRESENTER" val="6eeecac2dbdf204a1f26be5ba3b23fa5c6914c"/>
</p:tagLst>
</file>

<file path=ppt/theme/theme1.xml><?xml version="1.0" encoding="utf-8"?>
<a:theme xmlns:a="http://schemas.openxmlformats.org/drawingml/2006/main" name="Office 主题​​">
  <a:themeElements>
    <a:clrScheme name="自定义 380">
      <a:dk1>
        <a:sysClr val="windowText" lastClr="000000"/>
      </a:dk1>
      <a:lt1>
        <a:sysClr val="window" lastClr="FFFFFF"/>
      </a:lt1>
      <a:dk2>
        <a:srgbClr val="4E5B6F"/>
      </a:dk2>
      <a:lt2>
        <a:srgbClr val="D6ECFF"/>
      </a:lt2>
      <a:accent1>
        <a:srgbClr val="7FD13B"/>
      </a:accent1>
      <a:accent2>
        <a:srgbClr val="C00000"/>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3475</TotalTime>
  <Words>2267</Words>
  <Application>Microsoft Office PowerPoint</Application>
  <PresentationFormat>全屏显示(16:9)</PresentationFormat>
  <Paragraphs>252</Paragraphs>
  <Slides>25</Slides>
  <Notes>13</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USER</dc:creator>
  <cp:lastModifiedBy>拉普耶鲁</cp:lastModifiedBy>
  <cp:revision>345</cp:revision>
  <dcterms:created xsi:type="dcterms:W3CDTF">2014-11-09T01:07:25Z</dcterms:created>
  <dcterms:modified xsi:type="dcterms:W3CDTF">2018-02-26T01:42:31Z</dcterms:modified>
</cp:coreProperties>
</file>